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2"/>
  </p:notesMasterIdLst>
  <p:sldIdLst>
    <p:sldId id="335" r:id="rId2"/>
    <p:sldId id="361" r:id="rId3"/>
    <p:sldId id="362" r:id="rId4"/>
    <p:sldId id="371" r:id="rId5"/>
    <p:sldId id="376" r:id="rId6"/>
    <p:sldId id="377" r:id="rId7"/>
    <p:sldId id="380" r:id="rId8"/>
    <p:sldId id="374" r:id="rId9"/>
    <p:sldId id="385" r:id="rId10"/>
    <p:sldId id="381" r:id="rId11"/>
    <p:sldId id="383" r:id="rId12"/>
    <p:sldId id="384" r:id="rId13"/>
    <p:sldId id="372" r:id="rId14"/>
    <p:sldId id="378" r:id="rId15"/>
    <p:sldId id="386" r:id="rId16"/>
    <p:sldId id="363" r:id="rId17"/>
    <p:sldId id="373" r:id="rId18"/>
    <p:sldId id="375" r:id="rId19"/>
    <p:sldId id="379" r:id="rId20"/>
    <p:sldId id="387" r:id="rId21"/>
    <p:sldId id="364" r:id="rId22"/>
    <p:sldId id="365" r:id="rId23"/>
    <p:sldId id="366" r:id="rId24"/>
    <p:sldId id="382" r:id="rId25"/>
    <p:sldId id="388" r:id="rId26"/>
    <p:sldId id="367" r:id="rId27"/>
    <p:sldId id="368" r:id="rId28"/>
    <p:sldId id="369" r:id="rId29"/>
    <p:sldId id="370" r:id="rId30"/>
    <p:sldId id="389" r:id="rId31"/>
  </p:sldIdLst>
  <p:sldSz cx="9144000" cy="5143500" type="screen16x9"/>
  <p:notesSz cx="6858000" cy="9144000"/>
  <p:custDataLst>
    <p:tags r:id="rId3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5FBF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94700" autoAdjust="0"/>
  </p:normalViewPr>
  <p:slideViewPr>
    <p:cSldViewPr>
      <p:cViewPr varScale="1">
        <p:scale>
          <a:sx n="95" d="100"/>
          <a:sy n="95" d="100"/>
        </p:scale>
        <p:origin x="276" y="90"/>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ADD754-F49E-4351-AAFE-19D83F43501C}" type="datetimeFigureOut">
              <a:rPr lang="en-US" smtClean="0"/>
              <a:pPr/>
              <a:t>3/27/2019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8F6036-E835-44CB-A25A-34C755DFD5D4}" type="slidenum">
              <a:rPr lang="en-US" smtClean="0"/>
              <a:pPr/>
              <a:t>‹#›</a:t>
            </a:fld>
            <a:endParaRPr lang="en-US"/>
          </a:p>
        </p:txBody>
      </p:sp>
    </p:spTree>
    <p:extLst>
      <p:ext uri="{BB962C8B-B14F-4D97-AF65-F5344CB8AC3E}">
        <p14:creationId xmlns:p14="http://schemas.microsoft.com/office/powerpoint/2010/main" val="36141334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1</a:t>
            </a:fld>
            <a:endParaRPr lang="en-US">
              <a:solidFill>
                <a:prstClr val="black"/>
              </a:solidFill>
            </a:endParaRPr>
          </a:p>
        </p:txBody>
      </p:sp>
    </p:spTree>
    <p:extLst>
      <p:ext uri="{BB962C8B-B14F-4D97-AF65-F5344CB8AC3E}">
        <p14:creationId xmlns:p14="http://schemas.microsoft.com/office/powerpoint/2010/main" val="3805485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endParaRPr lang="en-US" dirty="0"/>
          </a:p>
        </p:txBody>
      </p:sp>
    </p:spTree>
    <p:extLst>
      <p:ext uri="{BB962C8B-B14F-4D97-AF65-F5344CB8AC3E}">
        <p14:creationId xmlns:p14="http://schemas.microsoft.com/office/powerpoint/2010/main" val="2089775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endParaRPr lang="en-US" dirty="0"/>
          </a:p>
        </p:txBody>
      </p:sp>
    </p:spTree>
    <p:extLst>
      <p:ext uri="{BB962C8B-B14F-4D97-AF65-F5344CB8AC3E}">
        <p14:creationId xmlns:p14="http://schemas.microsoft.com/office/powerpoint/2010/main" val="42056823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a:t>My First Template</a:t>
            </a:r>
          </a:p>
        </p:txBody>
      </p:sp>
    </p:spTree>
    <p:extLst>
      <p:ext uri="{BB962C8B-B14F-4D97-AF65-F5344CB8AC3E}">
        <p14:creationId xmlns:p14="http://schemas.microsoft.com/office/powerpoint/2010/main" val="13443613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endParaRPr lang="en-US" dirty="0"/>
          </a:p>
        </p:txBody>
      </p:sp>
    </p:spTree>
    <p:extLst>
      <p:ext uri="{BB962C8B-B14F-4D97-AF65-F5344CB8AC3E}">
        <p14:creationId xmlns:p14="http://schemas.microsoft.com/office/powerpoint/2010/main" val="837588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40879376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68C0887E-0C47-4A76-AD80-10D16889E05C}" type="datetime1">
              <a:rPr lang="zh-CN" altLang="en-US" smtClean="0"/>
              <a:pPr>
                <a:defRPr/>
              </a:pPr>
              <a:t>2019/3/27</a:t>
            </a:fld>
            <a:endParaRPr lang="zh-CN" altLang="en-US"/>
          </a:p>
        </p:txBody>
      </p:sp>
      <p:sp>
        <p:nvSpPr>
          <p:cNvPr id="5" name="灯片编号占位符 4"/>
          <p:cNvSpPr>
            <a:spLocks noGrp="1"/>
          </p:cNvSpPr>
          <p:nvPr>
            <p:ph type="sldNum" sz="quarter" idx="11"/>
          </p:nvPr>
        </p:nvSpPr>
        <p:spPr/>
        <p:txBody>
          <a:bodyPr/>
          <a:lstStyle/>
          <a:p>
            <a:pPr>
              <a:defRPr/>
            </a:pPr>
            <a:fld id="{E43FA0FB-062D-4EE5-9595-21CA248E9DF9}" type="slidenum">
              <a:rPr lang="zh-CN" altLang="en-US" smtClean="0"/>
              <a:pPr>
                <a:defRPr/>
              </a:pPr>
              <a:t>15</a:t>
            </a:fld>
            <a:endParaRPr lang="zh-CN" altLang="en-US"/>
          </a:p>
        </p:txBody>
      </p:sp>
    </p:spTree>
    <p:extLst>
      <p:ext uri="{BB962C8B-B14F-4D97-AF65-F5344CB8AC3E}">
        <p14:creationId xmlns:p14="http://schemas.microsoft.com/office/powerpoint/2010/main" val="19206235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endParaRPr lang="en-US" dirty="0"/>
          </a:p>
        </p:txBody>
      </p:sp>
    </p:spTree>
    <p:extLst>
      <p:ext uri="{BB962C8B-B14F-4D97-AF65-F5344CB8AC3E}">
        <p14:creationId xmlns:p14="http://schemas.microsoft.com/office/powerpoint/2010/main" val="27613769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endParaRPr lang="en-US" dirty="0"/>
          </a:p>
        </p:txBody>
      </p:sp>
    </p:spTree>
    <p:extLst>
      <p:ext uri="{BB962C8B-B14F-4D97-AF65-F5344CB8AC3E}">
        <p14:creationId xmlns:p14="http://schemas.microsoft.com/office/powerpoint/2010/main" val="39890304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endParaRPr lang="en-US" dirty="0"/>
          </a:p>
        </p:txBody>
      </p:sp>
    </p:spTree>
    <p:extLst>
      <p:ext uri="{BB962C8B-B14F-4D97-AF65-F5344CB8AC3E}">
        <p14:creationId xmlns:p14="http://schemas.microsoft.com/office/powerpoint/2010/main" val="16361117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34987929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E1E532-4FA6-4EA8-BA48-2D92FFDC07AA}" type="slidenum">
              <a:rPr lang="zh-CN" altLang="en-US" smtClean="0"/>
              <a:pPr/>
              <a:t>2</a:t>
            </a:fld>
            <a:endParaRPr lang="zh-CN" altLang="en-US" dirty="0"/>
          </a:p>
        </p:txBody>
      </p:sp>
    </p:spTree>
    <p:extLst>
      <p:ext uri="{BB962C8B-B14F-4D97-AF65-F5344CB8AC3E}">
        <p14:creationId xmlns:p14="http://schemas.microsoft.com/office/powerpoint/2010/main" val="36240122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68C0887E-0C47-4A76-AD80-10D16889E05C}" type="datetime1">
              <a:rPr lang="zh-CN" altLang="en-US" smtClean="0"/>
              <a:pPr>
                <a:defRPr/>
              </a:pPr>
              <a:t>2019/3/27</a:t>
            </a:fld>
            <a:endParaRPr lang="zh-CN" altLang="en-US"/>
          </a:p>
        </p:txBody>
      </p:sp>
      <p:sp>
        <p:nvSpPr>
          <p:cNvPr id="5" name="灯片编号占位符 4"/>
          <p:cNvSpPr>
            <a:spLocks noGrp="1"/>
          </p:cNvSpPr>
          <p:nvPr>
            <p:ph type="sldNum" sz="quarter" idx="11"/>
          </p:nvPr>
        </p:nvSpPr>
        <p:spPr/>
        <p:txBody>
          <a:bodyPr/>
          <a:lstStyle/>
          <a:p>
            <a:pPr>
              <a:defRPr/>
            </a:pPr>
            <a:fld id="{E43FA0FB-062D-4EE5-9595-21CA248E9DF9}" type="slidenum">
              <a:rPr lang="zh-CN" altLang="en-US" smtClean="0"/>
              <a:pPr>
                <a:defRPr/>
              </a:pPr>
              <a:t>20</a:t>
            </a:fld>
            <a:endParaRPr lang="zh-CN" altLang="en-US"/>
          </a:p>
        </p:txBody>
      </p:sp>
    </p:spTree>
    <p:extLst>
      <p:ext uri="{BB962C8B-B14F-4D97-AF65-F5344CB8AC3E}">
        <p14:creationId xmlns:p14="http://schemas.microsoft.com/office/powerpoint/2010/main" val="14917130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endParaRPr lang="en-US" dirty="0"/>
          </a:p>
        </p:txBody>
      </p:sp>
    </p:spTree>
    <p:extLst>
      <p:ext uri="{BB962C8B-B14F-4D97-AF65-F5344CB8AC3E}">
        <p14:creationId xmlns:p14="http://schemas.microsoft.com/office/powerpoint/2010/main" val="241541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28540990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endParaRPr lang="en-US" dirty="0"/>
          </a:p>
        </p:txBody>
      </p:sp>
    </p:spTree>
    <p:extLst>
      <p:ext uri="{BB962C8B-B14F-4D97-AF65-F5344CB8AC3E}">
        <p14:creationId xmlns:p14="http://schemas.microsoft.com/office/powerpoint/2010/main" val="9565630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a:t>My First Template</a:t>
            </a:r>
          </a:p>
        </p:txBody>
      </p:sp>
    </p:spTree>
    <p:extLst>
      <p:ext uri="{BB962C8B-B14F-4D97-AF65-F5344CB8AC3E}">
        <p14:creationId xmlns:p14="http://schemas.microsoft.com/office/powerpoint/2010/main" val="3643544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68C0887E-0C47-4A76-AD80-10D16889E05C}" type="datetime1">
              <a:rPr lang="zh-CN" altLang="en-US" smtClean="0"/>
              <a:pPr>
                <a:defRPr/>
              </a:pPr>
              <a:t>2019/3/27</a:t>
            </a:fld>
            <a:endParaRPr lang="zh-CN" altLang="en-US"/>
          </a:p>
        </p:txBody>
      </p:sp>
      <p:sp>
        <p:nvSpPr>
          <p:cNvPr id="5" name="灯片编号占位符 4"/>
          <p:cNvSpPr>
            <a:spLocks noGrp="1"/>
          </p:cNvSpPr>
          <p:nvPr>
            <p:ph type="sldNum" sz="quarter" idx="11"/>
          </p:nvPr>
        </p:nvSpPr>
        <p:spPr/>
        <p:txBody>
          <a:bodyPr/>
          <a:lstStyle/>
          <a:p>
            <a:pPr>
              <a:defRPr/>
            </a:pPr>
            <a:fld id="{E43FA0FB-062D-4EE5-9595-21CA248E9DF9}" type="slidenum">
              <a:rPr lang="zh-CN" altLang="en-US" smtClean="0"/>
              <a:pPr>
                <a:defRPr/>
              </a:pPr>
              <a:t>25</a:t>
            </a:fld>
            <a:endParaRPr lang="zh-CN" altLang="en-US"/>
          </a:p>
        </p:txBody>
      </p:sp>
    </p:spTree>
    <p:extLst>
      <p:ext uri="{BB962C8B-B14F-4D97-AF65-F5344CB8AC3E}">
        <p14:creationId xmlns:p14="http://schemas.microsoft.com/office/powerpoint/2010/main" val="26960643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316829071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11175515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138993609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39588807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68C0887E-0C47-4A76-AD80-10D16889E05C}" type="datetime1">
              <a:rPr lang="zh-CN" altLang="en-US" smtClean="0"/>
              <a:pPr>
                <a:defRPr/>
              </a:pPr>
              <a:t>2019/3/27</a:t>
            </a:fld>
            <a:endParaRPr lang="zh-CN" altLang="en-US"/>
          </a:p>
        </p:txBody>
      </p:sp>
      <p:sp>
        <p:nvSpPr>
          <p:cNvPr id="5" name="灯片编号占位符 4"/>
          <p:cNvSpPr>
            <a:spLocks noGrp="1"/>
          </p:cNvSpPr>
          <p:nvPr>
            <p:ph type="sldNum" sz="quarter" idx="11"/>
          </p:nvPr>
        </p:nvSpPr>
        <p:spPr/>
        <p:txBody>
          <a:bodyPr/>
          <a:lstStyle/>
          <a:p>
            <a:pPr>
              <a:defRPr/>
            </a:pPr>
            <a:fld id="{E43FA0FB-062D-4EE5-9595-21CA248E9DF9}" type="slidenum">
              <a:rPr lang="zh-CN" altLang="en-US" smtClean="0"/>
              <a:pPr>
                <a:defRPr/>
              </a:pPr>
              <a:t>3</a:t>
            </a:fld>
            <a:endParaRPr lang="zh-CN" altLang="en-US"/>
          </a:p>
        </p:txBody>
      </p:sp>
    </p:spTree>
    <p:extLst>
      <p:ext uri="{BB962C8B-B14F-4D97-AF65-F5344CB8AC3E}">
        <p14:creationId xmlns:p14="http://schemas.microsoft.com/office/powerpoint/2010/main" val="334585650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30</a:t>
            </a:fld>
            <a:endParaRPr lang="en-US">
              <a:solidFill>
                <a:prstClr val="black"/>
              </a:solidFill>
            </a:endParaRPr>
          </a:p>
        </p:txBody>
      </p:sp>
    </p:spTree>
    <p:extLst>
      <p:ext uri="{BB962C8B-B14F-4D97-AF65-F5344CB8AC3E}">
        <p14:creationId xmlns:p14="http://schemas.microsoft.com/office/powerpoint/2010/main" val="39446563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endParaRPr lang="en-US" dirty="0"/>
          </a:p>
        </p:txBody>
      </p:sp>
    </p:spTree>
    <p:extLst>
      <p:ext uri="{BB962C8B-B14F-4D97-AF65-F5344CB8AC3E}">
        <p14:creationId xmlns:p14="http://schemas.microsoft.com/office/powerpoint/2010/main" val="16746481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endParaRPr lang="en-US" dirty="0"/>
          </a:p>
        </p:txBody>
      </p:sp>
    </p:spTree>
    <p:extLst>
      <p:ext uri="{BB962C8B-B14F-4D97-AF65-F5344CB8AC3E}">
        <p14:creationId xmlns:p14="http://schemas.microsoft.com/office/powerpoint/2010/main" val="3923815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endParaRPr lang="en-US" dirty="0"/>
          </a:p>
        </p:txBody>
      </p:sp>
    </p:spTree>
    <p:extLst>
      <p:ext uri="{BB962C8B-B14F-4D97-AF65-F5344CB8AC3E}">
        <p14:creationId xmlns:p14="http://schemas.microsoft.com/office/powerpoint/2010/main" val="12585228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26091017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endParaRPr lang="en-US" dirty="0"/>
          </a:p>
        </p:txBody>
      </p:sp>
    </p:spTree>
    <p:extLst>
      <p:ext uri="{BB962C8B-B14F-4D97-AF65-F5344CB8AC3E}">
        <p14:creationId xmlns:p14="http://schemas.microsoft.com/office/powerpoint/2010/main" val="3668185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68C0887E-0C47-4A76-AD80-10D16889E05C}" type="datetime1">
              <a:rPr lang="zh-CN" altLang="en-US" smtClean="0"/>
              <a:pPr>
                <a:defRPr/>
              </a:pPr>
              <a:t>2019/3/27</a:t>
            </a:fld>
            <a:endParaRPr lang="zh-CN" altLang="en-US"/>
          </a:p>
        </p:txBody>
      </p:sp>
      <p:sp>
        <p:nvSpPr>
          <p:cNvPr id="5" name="灯片编号占位符 4"/>
          <p:cNvSpPr>
            <a:spLocks noGrp="1"/>
          </p:cNvSpPr>
          <p:nvPr>
            <p:ph type="sldNum" sz="quarter" idx="11"/>
          </p:nvPr>
        </p:nvSpPr>
        <p:spPr/>
        <p:txBody>
          <a:bodyPr/>
          <a:lstStyle/>
          <a:p>
            <a:pPr>
              <a:defRPr/>
            </a:pPr>
            <a:fld id="{E43FA0FB-062D-4EE5-9595-21CA248E9DF9}" type="slidenum">
              <a:rPr lang="zh-CN" altLang="en-US" smtClean="0"/>
              <a:pPr>
                <a:defRPr/>
              </a:pPr>
              <a:t>9</a:t>
            </a:fld>
            <a:endParaRPr lang="zh-CN" altLang="en-US"/>
          </a:p>
        </p:txBody>
      </p:sp>
    </p:spTree>
    <p:extLst>
      <p:ext uri="{BB962C8B-B14F-4D97-AF65-F5344CB8AC3E}">
        <p14:creationId xmlns:p14="http://schemas.microsoft.com/office/powerpoint/2010/main" val="107044281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354" y="0"/>
            <a:ext cx="9141292" cy="5143500"/>
          </a:xfrm>
          <a:prstGeom prst="rect">
            <a:avLst/>
          </a:prstGeom>
        </p:spPr>
      </p:pic>
    </p:spTree>
    <p:extLst>
      <p:ext uri="{BB962C8B-B14F-4D97-AF65-F5344CB8AC3E}">
        <p14:creationId xmlns:p14="http://schemas.microsoft.com/office/powerpoint/2010/main" val="1963023051"/>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lumMod val="95000"/>
          </a:schemeClr>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354" y="0"/>
            <a:ext cx="9141292" cy="5143500"/>
          </a:xfrm>
          <a:prstGeom prst="rect">
            <a:avLst/>
          </a:prstGeom>
        </p:spPr>
      </p:pic>
      <p:sp>
        <p:nvSpPr>
          <p:cNvPr id="2" name="矩形 1"/>
          <p:cNvSpPr/>
          <p:nvPr userDrawn="1"/>
        </p:nvSpPr>
        <p:spPr>
          <a:xfrm>
            <a:off x="152400" y="742950"/>
            <a:ext cx="8839200" cy="4267200"/>
          </a:xfrm>
          <a:prstGeom prst="rect">
            <a:avLst/>
          </a:prstGeom>
          <a:solidFill>
            <a:schemeClr val="bg1"/>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userDrawn="1"/>
        </p:nvSpPr>
        <p:spPr>
          <a:xfrm>
            <a:off x="3200400" y="297418"/>
            <a:ext cx="2492990" cy="369332"/>
          </a:xfrm>
          <a:prstGeom prst="rect">
            <a:avLst/>
          </a:prstGeom>
          <a:noFill/>
        </p:spPr>
        <p:txBody>
          <a:bodyPr wrap="none" rtlCol="0">
            <a:spAutoFit/>
          </a:bodyPr>
          <a:lstStyle/>
          <a:p>
            <a:r>
              <a:rPr lang="zh-CN" altLang="en-US" sz="1800" dirty="0"/>
              <a:t>点击添加主要文字内容</a:t>
            </a:r>
          </a:p>
        </p:txBody>
      </p:sp>
    </p:spTree>
    <p:extLst>
      <p:ext uri="{BB962C8B-B14F-4D97-AF65-F5344CB8AC3E}">
        <p14:creationId xmlns:p14="http://schemas.microsoft.com/office/powerpoint/2010/main" val="2497042265"/>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3113370"/>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垂直排列标题与&#10;文本">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2690830"/>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5" r:id="rId1"/>
    <p:sldLayoutId id="2147483667" r:id="rId2"/>
    <p:sldLayoutId id="2147483668" r:id="rId3"/>
    <p:sldLayoutId id="2147483669" r:id="rId4"/>
  </p:sldLayoutIdLst>
  <mc:AlternateContent xmlns:mc="http://schemas.openxmlformats.org/markup-compatibility/2006" xmlns:p14="http://schemas.microsoft.com/office/powerpoint/2010/main">
    <mc:Choice Requires="p14">
      <p:transition p14:dur="0" advTm="3000"/>
    </mc:Choice>
    <mc:Fallback xmlns="">
      <p:transition advTm="3000"/>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1085439" y="2114550"/>
            <a:ext cx="7067961" cy="923330"/>
          </a:xfrm>
          <a:prstGeom prst="rect">
            <a:avLst/>
          </a:prstGeom>
          <a:noFill/>
        </p:spPr>
        <p:txBody>
          <a:bodyPr wrap="none" rtlCol="0">
            <a:spAutoFit/>
          </a:bodyPr>
          <a:lstStyle/>
          <a:p>
            <a:r>
              <a:rPr lang="zh-CN" altLang="en-US" sz="5400" b="1" dirty="0">
                <a:solidFill>
                  <a:schemeClr val="accent1"/>
                </a:solidFill>
                <a:latin typeface="+mn-ea"/>
              </a:rPr>
              <a:t>环保教育主题课件</a:t>
            </a:r>
            <a:r>
              <a:rPr lang="en-US" altLang="zh-CN" sz="5400" b="1" dirty="0">
                <a:solidFill>
                  <a:schemeClr val="accent1"/>
                </a:solidFill>
                <a:latin typeface="+mn-ea"/>
              </a:rPr>
              <a:t>PPT</a:t>
            </a:r>
            <a:endParaRPr lang="zh-CN" altLang="en-US" sz="5400" b="1" dirty="0">
              <a:solidFill>
                <a:schemeClr val="accent1"/>
              </a:solidFill>
              <a:latin typeface="+mn-ea"/>
            </a:endParaRPr>
          </a:p>
        </p:txBody>
      </p:sp>
      <p:sp>
        <p:nvSpPr>
          <p:cNvPr id="26" name="文本框 25"/>
          <p:cNvSpPr txBox="1"/>
          <p:nvPr/>
        </p:nvSpPr>
        <p:spPr>
          <a:xfrm>
            <a:off x="3619044" y="2994452"/>
            <a:ext cx="2153154" cy="584775"/>
          </a:xfrm>
          <a:prstGeom prst="rect">
            <a:avLst/>
          </a:prstGeom>
          <a:noFill/>
        </p:spPr>
        <p:txBody>
          <a:bodyPr wrap="none" rtlCol="0">
            <a:spAutoFit/>
          </a:bodyPr>
          <a:lstStyle/>
          <a:p>
            <a:pPr algn="ctr"/>
            <a:r>
              <a:rPr lang="zh-CN" altLang="en-US" sz="1600" dirty="0">
                <a:solidFill>
                  <a:schemeClr val="accent1"/>
                </a:solidFill>
                <a:latin typeface="+mn-ea"/>
              </a:rPr>
              <a:t>汇报人：</a:t>
            </a:r>
            <a:r>
              <a:rPr lang="en-US" altLang="zh-CN" sz="1600" dirty="0" err="1">
                <a:solidFill>
                  <a:schemeClr val="accent1"/>
                </a:solidFill>
                <a:latin typeface="+mn-ea"/>
              </a:rPr>
              <a:t>XXx</a:t>
            </a:r>
            <a:endParaRPr lang="en-US" altLang="zh-CN" sz="1600" dirty="0">
              <a:solidFill>
                <a:schemeClr val="accent1"/>
              </a:solidFill>
              <a:latin typeface="+mn-ea"/>
            </a:endParaRPr>
          </a:p>
          <a:p>
            <a:pPr algn="ctr"/>
            <a:r>
              <a:rPr lang="zh-CN" altLang="en-US" sz="1600" dirty="0">
                <a:solidFill>
                  <a:schemeClr val="accent1"/>
                </a:solidFill>
                <a:latin typeface="+mn-ea"/>
              </a:rPr>
              <a:t>汇报时间：</a:t>
            </a:r>
            <a:r>
              <a:rPr lang="en-US" altLang="zh-CN" sz="1600" dirty="0">
                <a:solidFill>
                  <a:schemeClr val="accent1"/>
                </a:solidFill>
                <a:latin typeface="+mn-ea"/>
              </a:rPr>
              <a:t>XX</a:t>
            </a:r>
            <a:r>
              <a:rPr lang="zh-CN" altLang="en-US" sz="1600" dirty="0">
                <a:solidFill>
                  <a:schemeClr val="accent1"/>
                </a:solidFill>
                <a:latin typeface="+mn-ea"/>
              </a:rPr>
              <a:t>年</a:t>
            </a:r>
            <a:r>
              <a:rPr lang="en-US" altLang="zh-CN" sz="1600" dirty="0">
                <a:solidFill>
                  <a:schemeClr val="accent1"/>
                </a:solidFill>
                <a:latin typeface="+mn-ea"/>
              </a:rPr>
              <a:t>XX</a:t>
            </a:r>
            <a:r>
              <a:rPr lang="zh-CN" altLang="en-US" sz="1600" dirty="0">
                <a:solidFill>
                  <a:schemeClr val="accent1"/>
                </a:solidFill>
                <a:latin typeface="+mn-ea"/>
              </a:rPr>
              <a:t>月</a:t>
            </a:r>
          </a:p>
        </p:txBody>
      </p:sp>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39112" y="742950"/>
            <a:ext cx="4747488" cy="1401693"/>
          </a:xfrm>
          <a:prstGeom prst="rect">
            <a:avLst/>
          </a:prstGeom>
        </p:spPr>
      </p:pic>
    </p:spTree>
    <p:extLst>
      <p:ext uri="{BB962C8B-B14F-4D97-AF65-F5344CB8AC3E}">
        <p14:creationId xmlns:p14="http://schemas.microsoft.com/office/powerpoint/2010/main" val="959613535"/>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17" presetClass="entr" presetSubtype="1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ppt_w</p:attrName>
                                        </p:attrNameLst>
                                      </p:cBhvr>
                                      <p:tavLst>
                                        <p:tav tm="0">
                                          <p:val>
                                            <p:fltVal val="0"/>
                                          </p:val>
                                        </p:tav>
                                        <p:tav tm="100000">
                                          <p:val>
                                            <p:strVal val="#ppt_w"/>
                                          </p:val>
                                        </p:tav>
                                      </p:tavLst>
                                    </p:anim>
                                    <p:anim calcmode="lin" valueType="num">
                                      <p:cBhvr>
                                        <p:cTn id="12" dur="1000" fill="hold"/>
                                        <p:tgtEl>
                                          <p:spTgt spid="4"/>
                                        </p:tgtEl>
                                        <p:attrNameLst>
                                          <p:attrName>ppt_h</p:attrName>
                                        </p:attrNameLst>
                                      </p:cBhvr>
                                      <p:tavLst>
                                        <p:tav tm="0">
                                          <p:val>
                                            <p:strVal val="#ppt_h"/>
                                          </p:val>
                                        </p:tav>
                                        <p:tav tm="100000">
                                          <p:val>
                                            <p:strVal val="#ppt_h"/>
                                          </p:val>
                                        </p:tav>
                                      </p:tavLst>
                                    </p:anim>
                                  </p:childTnLst>
                                </p:cTn>
                              </p:par>
                            </p:childTnLst>
                          </p:cTn>
                        </p:par>
                        <p:par>
                          <p:cTn id="13" fill="hold">
                            <p:stCondLst>
                              <p:cond delay="1000"/>
                            </p:stCondLst>
                            <p:childTnLst>
                              <p:par>
                                <p:cTn id="14" presetID="15" presetClass="entr" presetSubtype="0" fill="hold" grpId="0" nodeType="afterEffect">
                                  <p:stCondLst>
                                    <p:cond delay="0"/>
                                  </p:stCondLst>
                                  <p:iterate type="lt">
                                    <p:tmPct val="10000"/>
                                  </p:iterate>
                                  <p:childTnLst>
                                    <p:set>
                                      <p:cBhvr>
                                        <p:cTn id="15" dur="1" fill="hold">
                                          <p:stCondLst>
                                            <p:cond delay="0"/>
                                          </p:stCondLst>
                                        </p:cTn>
                                        <p:tgtEl>
                                          <p:spTgt spid="9"/>
                                        </p:tgtEl>
                                        <p:attrNameLst>
                                          <p:attrName>style.visibility</p:attrName>
                                        </p:attrNameLst>
                                      </p:cBhvr>
                                      <p:to>
                                        <p:strVal val="visible"/>
                                      </p:to>
                                    </p:set>
                                    <p:anim calcmode="lin" valueType="num">
                                      <p:cBhvr>
                                        <p:cTn id="16" dur="1000" fill="hold"/>
                                        <p:tgtEl>
                                          <p:spTgt spid="9"/>
                                        </p:tgtEl>
                                        <p:attrNameLst>
                                          <p:attrName>ppt_w</p:attrName>
                                        </p:attrNameLst>
                                      </p:cBhvr>
                                      <p:tavLst>
                                        <p:tav tm="0">
                                          <p:val>
                                            <p:fltVal val="0"/>
                                          </p:val>
                                        </p:tav>
                                        <p:tav tm="100000">
                                          <p:val>
                                            <p:strVal val="#ppt_w"/>
                                          </p:val>
                                        </p:tav>
                                      </p:tavLst>
                                    </p:anim>
                                    <p:anim calcmode="lin" valueType="num">
                                      <p:cBhvr>
                                        <p:cTn id="17" dur="1000" fill="hold"/>
                                        <p:tgtEl>
                                          <p:spTgt spid="9"/>
                                        </p:tgtEl>
                                        <p:attrNameLst>
                                          <p:attrName>ppt_h</p:attrName>
                                        </p:attrNameLst>
                                      </p:cBhvr>
                                      <p:tavLst>
                                        <p:tav tm="0">
                                          <p:val>
                                            <p:fltVal val="0"/>
                                          </p:val>
                                        </p:tav>
                                        <p:tav tm="100000">
                                          <p:val>
                                            <p:strVal val="#ppt_h"/>
                                          </p:val>
                                        </p:tav>
                                      </p:tavLst>
                                    </p:anim>
                                    <p:anim calcmode="lin" valueType="num">
                                      <p:cBhvr>
                                        <p:cTn id="18"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19" dur="10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20" fill="hold">
                            <p:stCondLst>
                              <p:cond delay="3000"/>
                            </p:stCondLst>
                            <p:childTnLst>
                              <p:par>
                                <p:cTn id="21" presetID="42" presetClass="entr" presetSubtype="0"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1000"/>
                                        <p:tgtEl>
                                          <p:spTgt spid="26"/>
                                        </p:tgtEl>
                                      </p:cBhvr>
                                    </p:animEffect>
                                    <p:anim calcmode="lin" valueType="num">
                                      <p:cBhvr>
                                        <p:cTn id="24" dur="1000" fill="hold"/>
                                        <p:tgtEl>
                                          <p:spTgt spid="26"/>
                                        </p:tgtEl>
                                        <p:attrNameLst>
                                          <p:attrName>ppt_x</p:attrName>
                                        </p:attrNameLst>
                                      </p:cBhvr>
                                      <p:tavLst>
                                        <p:tav tm="0">
                                          <p:val>
                                            <p:strVal val="#ppt_x"/>
                                          </p:val>
                                        </p:tav>
                                        <p:tav tm="100000">
                                          <p:val>
                                            <p:strVal val="#ppt_x"/>
                                          </p:val>
                                        </p:tav>
                                      </p:tavLst>
                                    </p:anim>
                                    <p:anim calcmode="lin" valueType="num">
                                      <p:cBhvr>
                                        <p:cTn id="25"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Bent Arrow 13"/>
          <p:cNvSpPr/>
          <p:nvPr/>
        </p:nvSpPr>
        <p:spPr>
          <a:xfrm rot="10800000" flipH="1">
            <a:off x="2547654" y="3783718"/>
            <a:ext cx="1712132" cy="452756"/>
          </a:xfrm>
          <a:prstGeom prst="bentArrow">
            <a:avLst>
              <a:gd name="adj1" fmla="val 17673"/>
              <a:gd name="adj2" fmla="val 3577"/>
              <a:gd name="adj3" fmla="val 0"/>
              <a:gd name="adj4" fmla="val 70302"/>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nvGrpSpPr>
          <p:cNvPr id="10" name="Group 9"/>
          <p:cNvGrpSpPr/>
          <p:nvPr/>
        </p:nvGrpSpPr>
        <p:grpSpPr>
          <a:xfrm flipH="1">
            <a:off x="4689125" y="2107439"/>
            <a:ext cx="1083612" cy="2742165"/>
            <a:chOff x="2152507" y="1411974"/>
            <a:chExt cx="1739158" cy="3516910"/>
          </a:xfrm>
          <a:solidFill>
            <a:schemeClr val="accent6"/>
          </a:solidFill>
        </p:grpSpPr>
        <p:sp>
          <p:nvSpPr>
            <p:cNvPr id="11" name="Bent Arrow 10"/>
            <p:cNvSpPr/>
            <p:nvPr/>
          </p:nvSpPr>
          <p:spPr>
            <a:xfrm rot="16200000">
              <a:off x="1677486" y="1886995"/>
              <a:ext cx="1819621" cy="869579"/>
            </a:xfrm>
            <a:prstGeom prst="bentArrow">
              <a:avLst>
                <a:gd name="adj1" fmla="val 17673"/>
                <a:gd name="adj2" fmla="val 10250"/>
                <a:gd name="adj3" fmla="val 0"/>
                <a:gd name="adj4" fmla="val 7030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2" name="Bent Arrow 11"/>
            <p:cNvSpPr/>
            <p:nvPr/>
          </p:nvSpPr>
          <p:spPr>
            <a:xfrm rot="5400000">
              <a:off x="2547066" y="3584284"/>
              <a:ext cx="1819620" cy="869579"/>
            </a:xfrm>
            <a:prstGeom prst="bentArrow">
              <a:avLst>
                <a:gd name="adj1" fmla="val 17673"/>
                <a:gd name="adj2" fmla="val 10250"/>
                <a:gd name="adj3" fmla="val 0"/>
                <a:gd name="adj4" fmla="val 7030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27" name="Group 26"/>
          <p:cNvGrpSpPr/>
          <p:nvPr/>
        </p:nvGrpSpPr>
        <p:grpSpPr>
          <a:xfrm>
            <a:off x="4631779" y="1606358"/>
            <a:ext cx="2168291" cy="1362762"/>
            <a:chOff x="686838" y="2184398"/>
            <a:chExt cx="1192213" cy="749301"/>
          </a:xfrm>
          <a:solidFill>
            <a:schemeClr val="accent6"/>
          </a:solidFill>
        </p:grpSpPr>
        <p:sp>
          <p:nvSpPr>
            <p:cNvPr id="28" name="Freeform 7"/>
            <p:cNvSpPr>
              <a:spLocks noEditPoints="1"/>
            </p:cNvSpPr>
            <p:nvPr/>
          </p:nvSpPr>
          <p:spPr bwMode="auto">
            <a:xfrm>
              <a:off x="686838" y="2198686"/>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schemeClr val="accent4">
                    <a:lumMod val="50000"/>
                  </a:schemeClr>
                </a:solidFill>
              </a:endParaRPr>
            </a:p>
          </p:txBody>
        </p:sp>
        <p:sp>
          <p:nvSpPr>
            <p:cNvPr id="29" name="Freeform 8"/>
            <p:cNvSpPr>
              <a:spLocks/>
            </p:cNvSpPr>
            <p:nvPr/>
          </p:nvSpPr>
          <p:spPr bwMode="auto">
            <a:xfrm>
              <a:off x="1296438" y="2184398"/>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schemeClr val="accent4">
                    <a:lumMod val="50000"/>
                  </a:schemeClr>
                </a:solidFill>
              </a:endParaRPr>
            </a:p>
          </p:txBody>
        </p:sp>
      </p:grpSp>
      <p:sp>
        <p:nvSpPr>
          <p:cNvPr id="13" name="Up Arrow 12"/>
          <p:cNvSpPr/>
          <p:nvPr/>
        </p:nvSpPr>
        <p:spPr>
          <a:xfrm>
            <a:off x="4199391" y="1377053"/>
            <a:ext cx="213532" cy="3472535"/>
          </a:xfrm>
          <a:prstGeom prst="upArrow">
            <a:avLst>
              <a:gd name="adj1" fmla="val 53549"/>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1" name="Group 20"/>
          <p:cNvGrpSpPr/>
          <p:nvPr/>
        </p:nvGrpSpPr>
        <p:grpSpPr>
          <a:xfrm>
            <a:off x="3035809" y="598008"/>
            <a:ext cx="2544467" cy="1599187"/>
            <a:chOff x="686838" y="2184398"/>
            <a:chExt cx="1192213" cy="749301"/>
          </a:xfrm>
          <a:solidFill>
            <a:schemeClr val="accent2"/>
          </a:solidFill>
        </p:grpSpPr>
        <p:sp>
          <p:nvSpPr>
            <p:cNvPr id="22" name="Freeform 7"/>
            <p:cNvSpPr>
              <a:spLocks noEditPoints="1"/>
            </p:cNvSpPr>
            <p:nvPr/>
          </p:nvSpPr>
          <p:spPr bwMode="auto">
            <a:xfrm>
              <a:off x="686838" y="2198686"/>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schemeClr val="accent4">
                    <a:lumMod val="50000"/>
                  </a:schemeClr>
                </a:solidFill>
              </a:endParaRPr>
            </a:p>
          </p:txBody>
        </p:sp>
        <p:sp>
          <p:nvSpPr>
            <p:cNvPr id="23" name="Freeform 8"/>
            <p:cNvSpPr>
              <a:spLocks/>
            </p:cNvSpPr>
            <p:nvPr/>
          </p:nvSpPr>
          <p:spPr bwMode="auto">
            <a:xfrm>
              <a:off x="1296438" y="2184398"/>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schemeClr val="accent4">
                    <a:lumMod val="50000"/>
                  </a:schemeClr>
                </a:solidFill>
              </a:endParaRPr>
            </a:p>
          </p:txBody>
        </p:sp>
      </p:grpSp>
      <p:sp>
        <p:nvSpPr>
          <p:cNvPr id="6" name="Up Arrow 5"/>
          <p:cNvSpPr/>
          <p:nvPr/>
        </p:nvSpPr>
        <p:spPr>
          <a:xfrm>
            <a:off x="4456611" y="2431703"/>
            <a:ext cx="186480" cy="2417883"/>
          </a:xfrm>
          <a:prstGeom prst="upArrow">
            <a:avLst>
              <a:gd name="adj1" fmla="val 53549"/>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 name="Group 8"/>
          <p:cNvGrpSpPr/>
          <p:nvPr/>
        </p:nvGrpSpPr>
        <p:grpSpPr>
          <a:xfrm>
            <a:off x="3007075" y="2105854"/>
            <a:ext cx="1083611" cy="2743751"/>
            <a:chOff x="2152508" y="1409938"/>
            <a:chExt cx="1739157" cy="3518946"/>
          </a:xfrm>
          <a:solidFill>
            <a:schemeClr val="accent1"/>
          </a:solidFill>
        </p:grpSpPr>
        <p:sp>
          <p:nvSpPr>
            <p:cNvPr id="5" name="Bent Arrow 4"/>
            <p:cNvSpPr/>
            <p:nvPr/>
          </p:nvSpPr>
          <p:spPr>
            <a:xfrm rot="16200000">
              <a:off x="1677487" y="1884959"/>
              <a:ext cx="1819622" cy="869579"/>
            </a:xfrm>
            <a:prstGeom prst="bentArrow">
              <a:avLst>
                <a:gd name="adj1" fmla="val 17673"/>
                <a:gd name="adj2" fmla="val 10250"/>
                <a:gd name="adj3" fmla="val 0"/>
                <a:gd name="adj4" fmla="val 7030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 name="Bent Arrow 7"/>
            <p:cNvSpPr/>
            <p:nvPr/>
          </p:nvSpPr>
          <p:spPr>
            <a:xfrm rot="5400000">
              <a:off x="2547066" y="3584284"/>
              <a:ext cx="1819620" cy="869579"/>
            </a:xfrm>
            <a:prstGeom prst="bentArrow">
              <a:avLst>
                <a:gd name="adj1" fmla="val 17673"/>
                <a:gd name="adj2" fmla="val 10250"/>
                <a:gd name="adj3" fmla="val 0"/>
                <a:gd name="adj4" fmla="val 7030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sp>
        <p:nvSpPr>
          <p:cNvPr id="15" name="Bent Arrow 14"/>
          <p:cNvSpPr/>
          <p:nvPr/>
        </p:nvSpPr>
        <p:spPr>
          <a:xfrm rot="10800000">
            <a:off x="4584765" y="3783717"/>
            <a:ext cx="1717615" cy="678019"/>
          </a:xfrm>
          <a:prstGeom prst="bentArrow">
            <a:avLst>
              <a:gd name="adj1" fmla="val 17673"/>
              <a:gd name="adj2" fmla="val 3577"/>
              <a:gd name="adj3" fmla="val 0"/>
              <a:gd name="adj4" fmla="val 7030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nvGrpSpPr>
          <p:cNvPr id="20" name="Group 19"/>
          <p:cNvGrpSpPr/>
          <p:nvPr/>
        </p:nvGrpSpPr>
        <p:grpSpPr>
          <a:xfrm>
            <a:off x="2212284" y="1356552"/>
            <a:ext cx="1710676" cy="1075153"/>
            <a:chOff x="686838" y="2184398"/>
            <a:chExt cx="1192213" cy="749301"/>
          </a:xfrm>
          <a:solidFill>
            <a:schemeClr val="accent1"/>
          </a:solidFill>
        </p:grpSpPr>
        <p:sp>
          <p:nvSpPr>
            <p:cNvPr id="17" name="Freeform 7"/>
            <p:cNvSpPr>
              <a:spLocks noEditPoints="1"/>
            </p:cNvSpPr>
            <p:nvPr/>
          </p:nvSpPr>
          <p:spPr bwMode="auto">
            <a:xfrm>
              <a:off x="686838" y="2198686"/>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schemeClr val="accent4">
                    <a:lumMod val="50000"/>
                  </a:schemeClr>
                </a:solidFill>
              </a:endParaRPr>
            </a:p>
          </p:txBody>
        </p:sp>
        <p:sp>
          <p:nvSpPr>
            <p:cNvPr id="19" name="Freeform 8"/>
            <p:cNvSpPr>
              <a:spLocks/>
            </p:cNvSpPr>
            <p:nvPr/>
          </p:nvSpPr>
          <p:spPr bwMode="auto">
            <a:xfrm>
              <a:off x="1296438" y="2184398"/>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schemeClr val="accent4">
                    <a:lumMod val="50000"/>
                  </a:schemeClr>
                </a:solidFill>
              </a:endParaRPr>
            </a:p>
          </p:txBody>
        </p:sp>
      </p:grpSp>
      <p:grpSp>
        <p:nvGrpSpPr>
          <p:cNvPr id="24" name="Group 23"/>
          <p:cNvGrpSpPr/>
          <p:nvPr/>
        </p:nvGrpSpPr>
        <p:grpSpPr>
          <a:xfrm>
            <a:off x="3710067" y="1644162"/>
            <a:ext cx="1710676" cy="1075153"/>
            <a:chOff x="686838" y="2184398"/>
            <a:chExt cx="1192213" cy="749301"/>
          </a:xfrm>
          <a:solidFill>
            <a:schemeClr val="accent3"/>
          </a:solidFill>
        </p:grpSpPr>
        <p:sp>
          <p:nvSpPr>
            <p:cNvPr id="25" name="Freeform 7"/>
            <p:cNvSpPr>
              <a:spLocks noEditPoints="1"/>
            </p:cNvSpPr>
            <p:nvPr/>
          </p:nvSpPr>
          <p:spPr bwMode="auto">
            <a:xfrm>
              <a:off x="686838" y="2198686"/>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schemeClr val="accent4">
                    <a:lumMod val="50000"/>
                  </a:schemeClr>
                </a:solidFill>
              </a:endParaRPr>
            </a:p>
          </p:txBody>
        </p:sp>
        <p:sp>
          <p:nvSpPr>
            <p:cNvPr id="26" name="Freeform 8"/>
            <p:cNvSpPr>
              <a:spLocks/>
            </p:cNvSpPr>
            <p:nvPr/>
          </p:nvSpPr>
          <p:spPr bwMode="auto">
            <a:xfrm>
              <a:off x="1296438" y="2184398"/>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schemeClr val="accent4">
                    <a:lumMod val="50000"/>
                  </a:schemeClr>
                </a:solidFill>
              </a:endParaRPr>
            </a:p>
          </p:txBody>
        </p:sp>
      </p:grpSp>
      <p:grpSp>
        <p:nvGrpSpPr>
          <p:cNvPr id="30" name="Group 29"/>
          <p:cNvGrpSpPr/>
          <p:nvPr/>
        </p:nvGrpSpPr>
        <p:grpSpPr>
          <a:xfrm>
            <a:off x="1921702" y="3112274"/>
            <a:ext cx="1317235" cy="827877"/>
            <a:chOff x="686838" y="2184398"/>
            <a:chExt cx="1192213" cy="749301"/>
          </a:xfrm>
          <a:solidFill>
            <a:schemeClr val="accent5"/>
          </a:solidFill>
        </p:grpSpPr>
        <p:sp>
          <p:nvSpPr>
            <p:cNvPr id="31" name="Freeform 7"/>
            <p:cNvSpPr>
              <a:spLocks noEditPoints="1"/>
            </p:cNvSpPr>
            <p:nvPr/>
          </p:nvSpPr>
          <p:spPr bwMode="auto">
            <a:xfrm>
              <a:off x="686838" y="2198686"/>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schemeClr val="accent4">
                    <a:lumMod val="50000"/>
                  </a:schemeClr>
                </a:solidFill>
              </a:endParaRPr>
            </a:p>
          </p:txBody>
        </p:sp>
        <p:sp>
          <p:nvSpPr>
            <p:cNvPr id="32" name="Freeform 8"/>
            <p:cNvSpPr>
              <a:spLocks/>
            </p:cNvSpPr>
            <p:nvPr/>
          </p:nvSpPr>
          <p:spPr bwMode="auto">
            <a:xfrm>
              <a:off x="1296438" y="2184398"/>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schemeClr val="accent4">
                    <a:lumMod val="50000"/>
                  </a:schemeClr>
                </a:solidFill>
              </a:endParaRPr>
            </a:p>
          </p:txBody>
        </p:sp>
      </p:grpSp>
      <p:grpSp>
        <p:nvGrpSpPr>
          <p:cNvPr id="33" name="Group 32"/>
          <p:cNvGrpSpPr/>
          <p:nvPr/>
        </p:nvGrpSpPr>
        <p:grpSpPr>
          <a:xfrm>
            <a:off x="5643763" y="3112274"/>
            <a:ext cx="1317235" cy="827877"/>
            <a:chOff x="686838" y="2184398"/>
            <a:chExt cx="1192213" cy="749301"/>
          </a:xfrm>
          <a:solidFill>
            <a:schemeClr val="accent3"/>
          </a:solidFill>
        </p:grpSpPr>
        <p:sp>
          <p:nvSpPr>
            <p:cNvPr id="34" name="Freeform 7"/>
            <p:cNvSpPr>
              <a:spLocks noEditPoints="1"/>
            </p:cNvSpPr>
            <p:nvPr/>
          </p:nvSpPr>
          <p:spPr bwMode="auto">
            <a:xfrm>
              <a:off x="686838" y="2198686"/>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schemeClr val="accent4">
                    <a:lumMod val="50000"/>
                  </a:schemeClr>
                </a:solidFill>
              </a:endParaRPr>
            </a:p>
          </p:txBody>
        </p:sp>
        <p:sp>
          <p:nvSpPr>
            <p:cNvPr id="35" name="Freeform 8"/>
            <p:cNvSpPr>
              <a:spLocks/>
            </p:cNvSpPr>
            <p:nvPr/>
          </p:nvSpPr>
          <p:spPr bwMode="auto">
            <a:xfrm>
              <a:off x="1296438" y="2184398"/>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schemeClr val="accent4">
                    <a:lumMod val="50000"/>
                  </a:schemeClr>
                </a:solidFill>
              </a:endParaRPr>
            </a:p>
          </p:txBody>
        </p:sp>
      </p:grpSp>
      <p:sp>
        <p:nvSpPr>
          <p:cNvPr id="36" name="Freeform 5"/>
          <p:cNvSpPr>
            <a:spLocks noEditPoints="1"/>
          </p:cNvSpPr>
          <p:nvPr/>
        </p:nvSpPr>
        <p:spPr bwMode="auto">
          <a:xfrm>
            <a:off x="2745750" y="1644161"/>
            <a:ext cx="657232" cy="657232"/>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7" name="Freeform 56"/>
          <p:cNvSpPr>
            <a:spLocks noEditPoints="1"/>
          </p:cNvSpPr>
          <p:nvPr/>
        </p:nvSpPr>
        <p:spPr bwMode="auto">
          <a:xfrm>
            <a:off x="4343187" y="1989987"/>
            <a:ext cx="483158" cy="483158"/>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24"/>
          <p:cNvSpPr>
            <a:spLocks noEditPoints="1"/>
          </p:cNvSpPr>
          <p:nvPr/>
        </p:nvSpPr>
        <p:spPr bwMode="auto">
          <a:xfrm>
            <a:off x="2347723" y="3334932"/>
            <a:ext cx="413267" cy="448784"/>
          </a:xfrm>
          <a:custGeom>
            <a:avLst/>
            <a:gdLst/>
            <a:ahLst/>
            <a:cxnLst>
              <a:cxn ang="0">
                <a:pos x="55" y="55"/>
              </a:cxn>
              <a:cxn ang="0">
                <a:pos x="39" y="55"/>
              </a:cxn>
              <a:cxn ang="0">
                <a:pos x="30" y="64"/>
              </a:cxn>
              <a:cxn ang="0">
                <a:pos x="21" y="55"/>
              </a:cxn>
              <a:cxn ang="0">
                <a:pos x="5" y="55"/>
              </a:cxn>
              <a:cxn ang="0">
                <a:pos x="0" y="50"/>
              </a:cxn>
              <a:cxn ang="0">
                <a:pos x="11" y="20"/>
              </a:cxn>
              <a:cxn ang="0">
                <a:pos x="27" y="5"/>
              </a:cxn>
              <a:cxn ang="0">
                <a:pos x="26" y="3"/>
              </a:cxn>
              <a:cxn ang="0">
                <a:pos x="30" y="0"/>
              </a:cxn>
              <a:cxn ang="0">
                <a:pos x="33" y="3"/>
              </a:cxn>
              <a:cxn ang="0">
                <a:pos x="33" y="5"/>
              </a:cxn>
              <a:cxn ang="0">
                <a:pos x="48" y="20"/>
              </a:cxn>
              <a:cxn ang="0">
                <a:pos x="59" y="50"/>
              </a:cxn>
              <a:cxn ang="0">
                <a:pos x="55" y="55"/>
              </a:cxn>
              <a:cxn ang="0">
                <a:pos x="30" y="60"/>
              </a:cxn>
              <a:cxn ang="0">
                <a:pos x="25" y="55"/>
              </a:cxn>
              <a:cxn ang="0">
                <a:pos x="24" y="54"/>
              </a:cxn>
              <a:cxn ang="0">
                <a:pos x="23" y="55"/>
              </a:cxn>
              <a:cxn ang="0">
                <a:pos x="30" y="61"/>
              </a:cxn>
              <a:cxn ang="0">
                <a:pos x="30" y="60"/>
              </a:cxn>
              <a:cxn ang="0">
                <a:pos x="30" y="60"/>
              </a:cxn>
            </a:cxnLst>
            <a:rect l="0" t="0" r="r" b="b"/>
            <a:pathLst>
              <a:path w="59" h="64">
                <a:moveTo>
                  <a:pt x="55" y="55"/>
                </a:moveTo>
                <a:cubicBezTo>
                  <a:pt x="39" y="55"/>
                  <a:pt x="39" y="55"/>
                  <a:pt x="39" y="55"/>
                </a:cubicBezTo>
                <a:cubicBezTo>
                  <a:pt x="39" y="60"/>
                  <a:pt x="35" y="64"/>
                  <a:pt x="30" y="64"/>
                </a:cubicBezTo>
                <a:cubicBezTo>
                  <a:pt x="25" y="64"/>
                  <a:pt x="21" y="60"/>
                  <a:pt x="21" y="55"/>
                </a:cubicBezTo>
                <a:cubicBezTo>
                  <a:pt x="5" y="55"/>
                  <a:pt x="5" y="55"/>
                  <a:pt x="5" y="55"/>
                </a:cubicBezTo>
                <a:cubicBezTo>
                  <a:pt x="2" y="55"/>
                  <a:pt x="0" y="53"/>
                  <a:pt x="0" y="50"/>
                </a:cubicBezTo>
                <a:cubicBezTo>
                  <a:pt x="5" y="46"/>
                  <a:pt x="11" y="38"/>
                  <a:pt x="11" y="20"/>
                </a:cubicBezTo>
                <a:cubicBezTo>
                  <a:pt x="11" y="13"/>
                  <a:pt x="17" y="6"/>
                  <a:pt x="27" y="5"/>
                </a:cubicBezTo>
                <a:cubicBezTo>
                  <a:pt x="26" y="4"/>
                  <a:pt x="26" y="4"/>
                  <a:pt x="26" y="3"/>
                </a:cubicBezTo>
                <a:cubicBezTo>
                  <a:pt x="26" y="1"/>
                  <a:pt x="28" y="0"/>
                  <a:pt x="30" y="0"/>
                </a:cubicBezTo>
                <a:cubicBezTo>
                  <a:pt x="32" y="0"/>
                  <a:pt x="33" y="1"/>
                  <a:pt x="33" y="3"/>
                </a:cubicBezTo>
                <a:cubicBezTo>
                  <a:pt x="33" y="4"/>
                  <a:pt x="33" y="4"/>
                  <a:pt x="33" y="5"/>
                </a:cubicBezTo>
                <a:cubicBezTo>
                  <a:pt x="42" y="6"/>
                  <a:pt x="48" y="13"/>
                  <a:pt x="48" y="20"/>
                </a:cubicBezTo>
                <a:cubicBezTo>
                  <a:pt x="48" y="38"/>
                  <a:pt x="54" y="46"/>
                  <a:pt x="59" y="50"/>
                </a:cubicBezTo>
                <a:cubicBezTo>
                  <a:pt x="59" y="53"/>
                  <a:pt x="57" y="55"/>
                  <a:pt x="55" y="55"/>
                </a:cubicBezTo>
                <a:close/>
                <a:moveTo>
                  <a:pt x="30" y="60"/>
                </a:moveTo>
                <a:cubicBezTo>
                  <a:pt x="27" y="60"/>
                  <a:pt x="25" y="57"/>
                  <a:pt x="25" y="55"/>
                </a:cubicBezTo>
                <a:cubicBezTo>
                  <a:pt x="25" y="54"/>
                  <a:pt x="24" y="54"/>
                  <a:pt x="24" y="54"/>
                </a:cubicBezTo>
                <a:cubicBezTo>
                  <a:pt x="24" y="54"/>
                  <a:pt x="23" y="54"/>
                  <a:pt x="23" y="55"/>
                </a:cubicBezTo>
                <a:cubicBezTo>
                  <a:pt x="23" y="58"/>
                  <a:pt x="26" y="61"/>
                  <a:pt x="30" y="61"/>
                </a:cubicBezTo>
                <a:cubicBezTo>
                  <a:pt x="30" y="61"/>
                  <a:pt x="30" y="61"/>
                  <a:pt x="30" y="60"/>
                </a:cubicBezTo>
                <a:cubicBezTo>
                  <a:pt x="30" y="60"/>
                  <a:pt x="30" y="60"/>
                  <a:pt x="30" y="60"/>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57"/>
          <p:cNvSpPr>
            <a:spLocks noEditPoints="1"/>
          </p:cNvSpPr>
          <p:nvPr/>
        </p:nvSpPr>
        <p:spPr bwMode="auto">
          <a:xfrm>
            <a:off x="6094156" y="3400009"/>
            <a:ext cx="446264" cy="395624"/>
          </a:xfrm>
          <a:custGeom>
            <a:avLst/>
            <a:gdLst/>
            <a:ahLst/>
            <a:cxnLst>
              <a:cxn ang="0">
                <a:pos x="7" y="9"/>
              </a:cxn>
              <a:cxn ang="0">
                <a:pos x="7" y="57"/>
              </a:cxn>
              <a:cxn ang="0">
                <a:pos x="6" y="58"/>
              </a:cxn>
              <a:cxn ang="0">
                <a:pos x="4" y="58"/>
              </a:cxn>
              <a:cxn ang="0">
                <a:pos x="2" y="57"/>
              </a:cxn>
              <a:cxn ang="0">
                <a:pos x="2" y="9"/>
              </a:cxn>
              <a:cxn ang="0">
                <a:pos x="0" y="4"/>
              </a:cxn>
              <a:cxn ang="0">
                <a:pos x="5" y="0"/>
              </a:cxn>
              <a:cxn ang="0">
                <a:pos x="10" y="4"/>
              </a:cxn>
              <a:cxn ang="0">
                <a:pos x="7" y="9"/>
              </a:cxn>
              <a:cxn ang="0">
                <a:pos x="65" y="36"/>
              </a:cxn>
              <a:cxn ang="0">
                <a:pos x="63" y="38"/>
              </a:cxn>
              <a:cxn ang="0">
                <a:pos x="49" y="43"/>
              </a:cxn>
              <a:cxn ang="0">
                <a:pos x="31" y="37"/>
              </a:cxn>
              <a:cxn ang="0">
                <a:pos x="13" y="43"/>
              </a:cxn>
              <a:cxn ang="0">
                <a:pos x="12" y="43"/>
              </a:cxn>
              <a:cxn ang="0">
                <a:pos x="10" y="41"/>
              </a:cxn>
              <a:cxn ang="0">
                <a:pos x="10" y="13"/>
              </a:cxn>
              <a:cxn ang="0">
                <a:pos x="11" y="11"/>
              </a:cxn>
              <a:cxn ang="0">
                <a:pos x="14" y="9"/>
              </a:cxn>
              <a:cxn ang="0">
                <a:pos x="30" y="4"/>
              </a:cxn>
              <a:cxn ang="0">
                <a:pos x="46" y="9"/>
              </a:cxn>
              <a:cxn ang="0">
                <a:pos x="49" y="10"/>
              </a:cxn>
              <a:cxn ang="0">
                <a:pos x="63" y="4"/>
              </a:cxn>
              <a:cxn ang="0">
                <a:pos x="65" y="7"/>
              </a:cxn>
              <a:cxn ang="0">
                <a:pos x="65" y="36"/>
              </a:cxn>
            </a:cxnLst>
            <a:rect l="0" t="0" r="r" b="b"/>
            <a:pathLst>
              <a:path w="65" h="58">
                <a:moveTo>
                  <a:pt x="7" y="9"/>
                </a:moveTo>
                <a:cubicBezTo>
                  <a:pt x="7" y="57"/>
                  <a:pt x="7" y="57"/>
                  <a:pt x="7" y="57"/>
                </a:cubicBezTo>
                <a:cubicBezTo>
                  <a:pt x="7" y="57"/>
                  <a:pt x="7" y="58"/>
                  <a:pt x="6" y="58"/>
                </a:cubicBezTo>
                <a:cubicBezTo>
                  <a:pt x="4" y="58"/>
                  <a:pt x="4" y="58"/>
                  <a:pt x="4" y="58"/>
                </a:cubicBezTo>
                <a:cubicBezTo>
                  <a:pt x="3" y="58"/>
                  <a:pt x="2" y="57"/>
                  <a:pt x="2" y="57"/>
                </a:cubicBezTo>
                <a:cubicBezTo>
                  <a:pt x="2" y="9"/>
                  <a:pt x="2" y="9"/>
                  <a:pt x="2" y="9"/>
                </a:cubicBezTo>
                <a:cubicBezTo>
                  <a:pt x="1" y="8"/>
                  <a:pt x="0" y="6"/>
                  <a:pt x="0" y="4"/>
                </a:cubicBezTo>
                <a:cubicBezTo>
                  <a:pt x="0" y="2"/>
                  <a:pt x="2" y="0"/>
                  <a:pt x="5" y="0"/>
                </a:cubicBezTo>
                <a:cubicBezTo>
                  <a:pt x="7" y="0"/>
                  <a:pt x="10" y="2"/>
                  <a:pt x="10" y="4"/>
                </a:cubicBezTo>
                <a:cubicBezTo>
                  <a:pt x="10" y="6"/>
                  <a:pt x="9" y="8"/>
                  <a:pt x="7" y="9"/>
                </a:cubicBezTo>
                <a:close/>
                <a:moveTo>
                  <a:pt x="65" y="36"/>
                </a:moveTo>
                <a:cubicBezTo>
                  <a:pt x="65" y="37"/>
                  <a:pt x="65" y="38"/>
                  <a:pt x="63" y="38"/>
                </a:cubicBezTo>
                <a:cubicBezTo>
                  <a:pt x="59" y="41"/>
                  <a:pt x="54" y="43"/>
                  <a:pt x="49" y="43"/>
                </a:cubicBezTo>
                <a:cubicBezTo>
                  <a:pt x="43" y="43"/>
                  <a:pt x="39" y="37"/>
                  <a:pt x="31" y="37"/>
                </a:cubicBezTo>
                <a:cubicBezTo>
                  <a:pt x="25" y="37"/>
                  <a:pt x="19" y="40"/>
                  <a:pt x="13" y="43"/>
                </a:cubicBezTo>
                <a:cubicBezTo>
                  <a:pt x="13" y="43"/>
                  <a:pt x="12" y="43"/>
                  <a:pt x="12" y="43"/>
                </a:cubicBezTo>
                <a:cubicBezTo>
                  <a:pt x="11" y="43"/>
                  <a:pt x="10" y="42"/>
                  <a:pt x="10" y="41"/>
                </a:cubicBezTo>
                <a:cubicBezTo>
                  <a:pt x="10" y="13"/>
                  <a:pt x="10" y="13"/>
                  <a:pt x="10" y="13"/>
                </a:cubicBezTo>
                <a:cubicBezTo>
                  <a:pt x="10" y="12"/>
                  <a:pt x="10" y="11"/>
                  <a:pt x="11" y="11"/>
                </a:cubicBezTo>
                <a:cubicBezTo>
                  <a:pt x="12" y="10"/>
                  <a:pt x="13" y="9"/>
                  <a:pt x="14" y="9"/>
                </a:cubicBezTo>
                <a:cubicBezTo>
                  <a:pt x="19" y="7"/>
                  <a:pt x="24" y="4"/>
                  <a:pt x="30" y="4"/>
                </a:cubicBezTo>
                <a:cubicBezTo>
                  <a:pt x="36" y="4"/>
                  <a:pt x="40" y="6"/>
                  <a:pt x="46" y="9"/>
                </a:cubicBezTo>
                <a:cubicBezTo>
                  <a:pt x="47" y="9"/>
                  <a:pt x="48" y="10"/>
                  <a:pt x="49" y="10"/>
                </a:cubicBezTo>
                <a:cubicBezTo>
                  <a:pt x="55" y="10"/>
                  <a:pt x="61" y="4"/>
                  <a:pt x="63" y="4"/>
                </a:cubicBezTo>
                <a:cubicBezTo>
                  <a:pt x="64" y="4"/>
                  <a:pt x="65" y="6"/>
                  <a:pt x="65" y="7"/>
                </a:cubicBezTo>
                <a:lnTo>
                  <a:pt x="65" y="3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152"/>
          <p:cNvSpPr>
            <a:spLocks noEditPoints="1"/>
          </p:cNvSpPr>
          <p:nvPr/>
        </p:nvSpPr>
        <p:spPr bwMode="auto">
          <a:xfrm>
            <a:off x="4080021" y="1129443"/>
            <a:ext cx="513640" cy="474673"/>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66"/>
          <p:cNvSpPr>
            <a:spLocks noEditPoints="1"/>
          </p:cNvSpPr>
          <p:nvPr/>
        </p:nvSpPr>
        <p:spPr bwMode="auto">
          <a:xfrm>
            <a:off x="5580277" y="2197194"/>
            <a:ext cx="545039" cy="422756"/>
          </a:xfrm>
          <a:custGeom>
            <a:avLst/>
            <a:gdLst/>
            <a:ahLst/>
            <a:cxnLst>
              <a:cxn ang="0">
                <a:pos x="29" y="41"/>
              </a:cxn>
              <a:cxn ang="0">
                <a:pos x="22" y="40"/>
              </a:cxn>
              <a:cxn ang="0">
                <a:pos x="11" y="45"/>
              </a:cxn>
              <a:cxn ang="0">
                <a:pos x="7" y="46"/>
              </a:cxn>
              <a:cxn ang="0">
                <a:pos x="7" y="46"/>
              </a:cxn>
              <a:cxn ang="0">
                <a:pos x="6" y="45"/>
              </a:cxn>
              <a:cxn ang="0">
                <a:pos x="6" y="43"/>
              </a:cxn>
              <a:cxn ang="0">
                <a:pos x="11" y="36"/>
              </a:cxn>
              <a:cxn ang="0">
                <a:pos x="0" y="20"/>
              </a:cxn>
              <a:cxn ang="0">
                <a:pos x="29" y="0"/>
              </a:cxn>
              <a:cxn ang="0">
                <a:pos x="57" y="20"/>
              </a:cxn>
              <a:cxn ang="0">
                <a:pos x="29" y="41"/>
              </a:cxn>
              <a:cxn ang="0">
                <a:pos x="62" y="47"/>
              </a:cxn>
              <a:cxn ang="0">
                <a:pos x="66" y="53"/>
              </a:cxn>
              <a:cxn ang="0">
                <a:pos x="67" y="55"/>
              </a:cxn>
              <a:cxn ang="0">
                <a:pos x="66" y="56"/>
              </a:cxn>
              <a:cxn ang="0">
                <a:pos x="62" y="55"/>
              </a:cxn>
              <a:cxn ang="0">
                <a:pos x="51" y="50"/>
              </a:cxn>
              <a:cxn ang="0">
                <a:pos x="44" y="51"/>
              </a:cxn>
              <a:cxn ang="0">
                <a:pos x="25" y="46"/>
              </a:cxn>
              <a:cxn ang="0">
                <a:pos x="29" y="46"/>
              </a:cxn>
              <a:cxn ang="0">
                <a:pos x="52" y="39"/>
              </a:cxn>
              <a:cxn ang="0">
                <a:pos x="62" y="20"/>
              </a:cxn>
              <a:cxn ang="0">
                <a:pos x="61" y="14"/>
              </a:cxn>
              <a:cxn ang="0">
                <a:pos x="72" y="30"/>
              </a:cxn>
              <a:cxn ang="0">
                <a:pos x="62" y="47"/>
              </a:cxn>
            </a:cxnLst>
            <a:rect l="0" t="0" r="r" b="b"/>
            <a:pathLst>
              <a:path w="72" h="56">
                <a:moveTo>
                  <a:pt x="29" y="41"/>
                </a:moveTo>
                <a:cubicBezTo>
                  <a:pt x="26" y="41"/>
                  <a:pt x="24" y="40"/>
                  <a:pt x="22" y="40"/>
                </a:cubicBezTo>
                <a:cubicBezTo>
                  <a:pt x="18" y="42"/>
                  <a:pt x="15" y="44"/>
                  <a:pt x="11" y="45"/>
                </a:cubicBezTo>
                <a:cubicBezTo>
                  <a:pt x="9" y="45"/>
                  <a:pt x="8" y="46"/>
                  <a:pt x="7" y="46"/>
                </a:cubicBezTo>
                <a:cubicBezTo>
                  <a:pt x="7" y="46"/>
                  <a:pt x="7" y="46"/>
                  <a:pt x="7" y="46"/>
                </a:cubicBezTo>
                <a:cubicBezTo>
                  <a:pt x="6" y="46"/>
                  <a:pt x="6" y="45"/>
                  <a:pt x="6" y="45"/>
                </a:cubicBezTo>
                <a:cubicBezTo>
                  <a:pt x="5" y="44"/>
                  <a:pt x="6" y="43"/>
                  <a:pt x="6" y="43"/>
                </a:cubicBezTo>
                <a:cubicBezTo>
                  <a:pt x="8" y="41"/>
                  <a:pt x="10" y="40"/>
                  <a:pt x="11" y="36"/>
                </a:cubicBezTo>
                <a:cubicBezTo>
                  <a:pt x="5" y="32"/>
                  <a:pt x="0" y="27"/>
                  <a:pt x="0" y="20"/>
                </a:cubicBezTo>
                <a:cubicBezTo>
                  <a:pt x="0" y="9"/>
                  <a:pt x="13" y="0"/>
                  <a:pt x="29" y="0"/>
                </a:cubicBezTo>
                <a:cubicBezTo>
                  <a:pt x="44" y="0"/>
                  <a:pt x="57" y="9"/>
                  <a:pt x="57" y="20"/>
                </a:cubicBezTo>
                <a:cubicBezTo>
                  <a:pt x="57" y="32"/>
                  <a:pt x="44" y="41"/>
                  <a:pt x="29" y="41"/>
                </a:cubicBezTo>
                <a:close/>
                <a:moveTo>
                  <a:pt x="62" y="47"/>
                </a:moveTo>
                <a:cubicBezTo>
                  <a:pt x="63" y="50"/>
                  <a:pt x="65" y="51"/>
                  <a:pt x="66" y="53"/>
                </a:cubicBezTo>
                <a:cubicBezTo>
                  <a:pt x="67" y="54"/>
                  <a:pt x="67" y="54"/>
                  <a:pt x="67" y="55"/>
                </a:cubicBezTo>
                <a:cubicBezTo>
                  <a:pt x="67" y="56"/>
                  <a:pt x="67" y="56"/>
                  <a:pt x="66" y="56"/>
                </a:cubicBezTo>
                <a:cubicBezTo>
                  <a:pt x="65" y="56"/>
                  <a:pt x="63" y="56"/>
                  <a:pt x="62" y="55"/>
                </a:cubicBezTo>
                <a:cubicBezTo>
                  <a:pt x="58" y="54"/>
                  <a:pt x="55" y="53"/>
                  <a:pt x="51" y="50"/>
                </a:cubicBezTo>
                <a:cubicBezTo>
                  <a:pt x="49" y="51"/>
                  <a:pt x="47" y="51"/>
                  <a:pt x="44" y="51"/>
                </a:cubicBezTo>
                <a:cubicBezTo>
                  <a:pt x="37" y="51"/>
                  <a:pt x="30" y="49"/>
                  <a:pt x="25" y="46"/>
                </a:cubicBezTo>
                <a:cubicBezTo>
                  <a:pt x="26" y="46"/>
                  <a:pt x="28" y="46"/>
                  <a:pt x="29" y="46"/>
                </a:cubicBezTo>
                <a:cubicBezTo>
                  <a:pt x="37" y="46"/>
                  <a:pt x="46" y="43"/>
                  <a:pt x="52" y="39"/>
                </a:cubicBezTo>
                <a:cubicBezTo>
                  <a:pt x="58" y="34"/>
                  <a:pt x="62" y="27"/>
                  <a:pt x="62" y="20"/>
                </a:cubicBezTo>
                <a:cubicBezTo>
                  <a:pt x="62" y="18"/>
                  <a:pt x="62" y="16"/>
                  <a:pt x="61" y="14"/>
                </a:cubicBezTo>
                <a:cubicBezTo>
                  <a:pt x="68" y="18"/>
                  <a:pt x="72" y="24"/>
                  <a:pt x="72" y="30"/>
                </a:cubicBezTo>
                <a:cubicBezTo>
                  <a:pt x="72" y="37"/>
                  <a:pt x="68" y="43"/>
                  <a:pt x="62" y="47"/>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42" name="Group 25"/>
          <p:cNvGrpSpPr/>
          <p:nvPr/>
        </p:nvGrpSpPr>
        <p:grpSpPr>
          <a:xfrm>
            <a:off x="6417594" y="1471342"/>
            <a:ext cx="1824363" cy="485353"/>
            <a:chOff x="1662668" y="916537"/>
            <a:chExt cx="1824363" cy="485352"/>
          </a:xfrm>
        </p:grpSpPr>
        <p:sp>
          <p:nvSpPr>
            <p:cNvPr id="43" name="Text Placeholder 3"/>
            <p:cNvSpPr txBox="1">
              <a:spLocks/>
            </p:cNvSpPr>
            <p:nvPr/>
          </p:nvSpPr>
          <p:spPr>
            <a:xfrm>
              <a:off x="1662668" y="916537"/>
              <a:ext cx="923330"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4355">
                <a:spcBef>
                  <a:spcPct val="20000"/>
                </a:spcBef>
                <a:defRPr/>
              </a:pPr>
              <a:r>
                <a:rPr lang="zh-CN" altLang="en-US" sz="1200" b="1" dirty="0">
                  <a:solidFill>
                    <a:schemeClr val="accent6"/>
                  </a:solidFill>
                </a:rPr>
                <a:t>点击添加内容</a:t>
              </a:r>
              <a:endParaRPr lang="en-US" sz="1200" b="1" dirty="0">
                <a:solidFill>
                  <a:schemeClr val="accent6"/>
                </a:solidFill>
              </a:endParaRPr>
            </a:p>
          </p:txBody>
        </p:sp>
        <p:sp>
          <p:nvSpPr>
            <p:cNvPr id="44" name="Text Placeholder 3"/>
            <p:cNvSpPr txBox="1">
              <a:spLocks/>
            </p:cNvSpPr>
            <p:nvPr/>
          </p:nvSpPr>
          <p:spPr>
            <a:xfrm>
              <a:off x="1662668" y="1094113"/>
              <a:ext cx="1824363" cy="307776"/>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r>
                <a:rPr lang="zh-CN" altLang="en-US" sz="1000" dirty="0">
                  <a:solidFill>
                    <a:schemeClr val="tx1">
                      <a:lumMod val="50000"/>
                      <a:lumOff val="50000"/>
                    </a:schemeClr>
                  </a:solidFill>
                </a:rPr>
                <a:t>点击添加内容点击添加内容点击添加内容点击添加内容点击添加</a:t>
              </a:r>
              <a:endParaRPr lang="en-US" altLang="zh-CN" sz="1000" dirty="0">
                <a:solidFill>
                  <a:schemeClr val="tx1">
                    <a:lumMod val="65000"/>
                    <a:lumOff val="35000"/>
                  </a:schemeClr>
                </a:solidFill>
              </a:endParaRPr>
            </a:p>
          </p:txBody>
        </p:sp>
      </p:grpSp>
      <p:grpSp>
        <p:nvGrpSpPr>
          <p:cNvPr id="45" name="Group 28"/>
          <p:cNvGrpSpPr/>
          <p:nvPr/>
        </p:nvGrpSpPr>
        <p:grpSpPr>
          <a:xfrm>
            <a:off x="679621" y="4075690"/>
            <a:ext cx="1868030" cy="491042"/>
            <a:chOff x="918154" y="916537"/>
            <a:chExt cx="1868030" cy="491041"/>
          </a:xfrm>
        </p:grpSpPr>
        <p:sp>
          <p:nvSpPr>
            <p:cNvPr id="46" name="Text Placeholder 3"/>
            <p:cNvSpPr txBox="1">
              <a:spLocks/>
            </p:cNvSpPr>
            <p:nvPr/>
          </p:nvSpPr>
          <p:spPr>
            <a:xfrm>
              <a:off x="1862854" y="916537"/>
              <a:ext cx="923330"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914355">
                <a:spcBef>
                  <a:spcPct val="20000"/>
                </a:spcBef>
                <a:defRPr/>
              </a:pPr>
              <a:r>
                <a:rPr lang="zh-CN" altLang="en-US" sz="1200" b="1" dirty="0">
                  <a:solidFill>
                    <a:schemeClr val="accent5"/>
                  </a:solidFill>
                </a:rPr>
                <a:t>点击添加内容</a:t>
              </a:r>
              <a:endParaRPr lang="en-US" sz="1200" b="1" dirty="0">
                <a:solidFill>
                  <a:schemeClr val="accent5"/>
                </a:solidFill>
              </a:endParaRPr>
            </a:p>
          </p:txBody>
        </p:sp>
        <p:sp>
          <p:nvSpPr>
            <p:cNvPr id="47" name="Text Placeholder 3"/>
            <p:cNvSpPr txBox="1">
              <a:spLocks/>
            </p:cNvSpPr>
            <p:nvPr/>
          </p:nvSpPr>
          <p:spPr>
            <a:xfrm>
              <a:off x="918154" y="1099802"/>
              <a:ext cx="1868030" cy="307776"/>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r>
                <a:rPr lang="zh-CN" altLang="en-US" sz="1000" dirty="0">
                  <a:solidFill>
                    <a:schemeClr val="tx1">
                      <a:lumMod val="50000"/>
                      <a:lumOff val="50000"/>
                    </a:schemeClr>
                  </a:solidFill>
                </a:rPr>
                <a:t>点击添加内容点击添加内容点击添加内容点击添加内容点击添加</a:t>
              </a:r>
              <a:endParaRPr lang="en-US" altLang="zh-CN" sz="1000" dirty="0">
                <a:solidFill>
                  <a:schemeClr val="tx1">
                    <a:lumMod val="65000"/>
                    <a:lumOff val="35000"/>
                  </a:schemeClr>
                </a:solidFill>
              </a:endParaRPr>
            </a:p>
          </p:txBody>
        </p:sp>
      </p:grpSp>
      <p:grpSp>
        <p:nvGrpSpPr>
          <p:cNvPr id="48" name="Group 61"/>
          <p:cNvGrpSpPr/>
          <p:nvPr/>
        </p:nvGrpSpPr>
        <p:grpSpPr>
          <a:xfrm>
            <a:off x="6417594" y="4009984"/>
            <a:ext cx="1917038" cy="485353"/>
            <a:chOff x="1662667" y="916537"/>
            <a:chExt cx="1917038" cy="485352"/>
          </a:xfrm>
        </p:grpSpPr>
        <p:sp>
          <p:nvSpPr>
            <p:cNvPr id="49" name="Text Placeholder 3"/>
            <p:cNvSpPr txBox="1">
              <a:spLocks/>
            </p:cNvSpPr>
            <p:nvPr/>
          </p:nvSpPr>
          <p:spPr>
            <a:xfrm>
              <a:off x="1662668" y="916537"/>
              <a:ext cx="923330"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4355">
                <a:spcBef>
                  <a:spcPct val="20000"/>
                </a:spcBef>
                <a:defRPr/>
              </a:pPr>
              <a:r>
                <a:rPr lang="zh-CN" altLang="en-US" sz="1200" b="1" dirty="0">
                  <a:solidFill>
                    <a:schemeClr val="accent3"/>
                  </a:solidFill>
                </a:rPr>
                <a:t>点击添加内容</a:t>
              </a:r>
              <a:endParaRPr lang="en-US" sz="1200" b="1" dirty="0">
                <a:solidFill>
                  <a:schemeClr val="accent3"/>
                </a:solidFill>
              </a:endParaRPr>
            </a:p>
          </p:txBody>
        </p:sp>
        <p:sp>
          <p:nvSpPr>
            <p:cNvPr id="50" name="Text Placeholder 3"/>
            <p:cNvSpPr txBox="1">
              <a:spLocks/>
            </p:cNvSpPr>
            <p:nvPr/>
          </p:nvSpPr>
          <p:spPr>
            <a:xfrm>
              <a:off x="1662667" y="1094113"/>
              <a:ext cx="1917038" cy="307776"/>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r>
                <a:rPr lang="zh-CN" altLang="en-US" sz="1000" dirty="0">
                  <a:solidFill>
                    <a:schemeClr val="tx1">
                      <a:lumMod val="50000"/>
                      <a:lumOff val="50000"/>
                    </a:schemeClr>
                  </a:solidFill>
                </a:rPr>
                <a:t>点击添加内容点击添加内容点击添加内容点击添加内容点击添加</a:t>
              </a:r>
              <a:endParaRPr lang="en-US" altLang="zh-CN" sz="1000" dirty="0">
                <a:solidFill>
                  <a:schemeClr val="tx1">
                    <a:lumMod val="65000"/>
                    <a:lumOff val="35000"/>
                  </a:schemeClr>
                </a:solidFill>
              </a:endParaRPr>
            </a:p>
          </p:txBody>
        </p:sp>
      </p:grpSp>
      <p:grpSp>
        <p:nvGrpSpPr>
          <p:cNvPr id="51" name="Group 64"/>
          <p:cNvGrpSpPr/>
          <p:nvPr/>
        </p:nvGrpSpPr>
        <p:grpSpPr>
          <a:xfrm>
            <a:off x="1014562" y="2462693"/>
            <a:ext cx="1866707" cy="491041"/>
            <a:chOff x="919477" y="916537"/>
            <a:chExt cx="1866707" cy="491040"/>
          </a:xfrm>
        </p:grpSpPr>
        <p:sp>
          <p:nvSpPr>
            <p:cNvPr id="52" name="Text Placeholder 3"/>
            <p:cNvSpPr txBox="1">
              <a:spLocks/>
            </p:cNvSpPr>
            <p:nvPr/>
          </p:nvSpPr>
          <p:spPr>
            <a:xfrm>
              <a:off x="1862854" y="916537"/>
              <a:ext cx="923330"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914355">
                <a:spcBef>
                  <a:spcPct val="20000"/>
                </a:spcBef>
                <a:defRPr/>
              </a:pPr>
              <a:r>
                <a:rPr lang="zh-CN" altLang="en-US" sz="1200" b="1" dirty="0">
                  <a:solidFill>
                    <a:schemeClr val="accent1"/>
                  </a:solidFill>
                </a:rPr>
                <a:t>点击添加内容</a:t>
              </a:r>
              <a:endParaRPr lang="en-US" sz="1200" b="1" dirty="0">
                <a:solidFill>
                  <a:schemeClr val="accent1"/>
                </a:solidFill>
              </a:endParaRPr>
            </a:p>
          </p:txBody>
        </p:sp>
        <p:sp>
          <p:nvSpPr>
            <p:cNvPr id="53" name="Text Placeholder 3"/>
            <p:cNvSpPr txBox="1">
              <a:spLocks/>
            </p:cNvSpPr>
            <p:nvPr/>
          </p:nvSpPr>
          <p:spPr>
            <a:xfrm>
              <a:off x="919477" y="1099801"/>
              <a:ext cx="1866707" cy="307776"/>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r>
                <a:rPr lang="zh-CN" altLang="en-US" sz="1000" dirty="0">
                  <a:solidFill>
                    <a:schemeClr val="tx1">
                      <a:lumMod val="50000"/>
                      <a:lumOff val="50000"/>
                    </a:schemeClr>
                  </a:solidFill>
                </a:rPr>
                <a:t>点击添加内容点击添加内容点击添加内容点击添加内容点击添加</a:t>
              </a:r>
              <a:endParaRPr lang="en-US" altLang="zh-CN" sz="1000" dirty="0">
                <a:solidFill>
                  <a:schemeClr val="tx1">
                    <a:lumMod val="65000"/>
                    <a:lumOff val="35000"/>
                  </a:schemeClr>
                </a:solidFill>
              </a:endParaRPr>
            </a:p>
          </p:txBody>
        </p:sp>
      </p:grpSp>
      <p:grpSp>
        <p:nvGrpSpPr>
          <p:cNvPr id="57" name="Group 25"/>
          <p:cNvGrpSpPr/>
          <p:nvPr/>
        </p:nvGrpSpPr>
        <p:grpSpPr>
          <a:xfrm>
            <a:off x="5351687" y="664844"/>
            <a:ext cx="2130330" cy="485353"/>
            <a:chOff x="1662668" y="916537"/>
            <a:chExt cx="2130330" cy="485352"/>
          </a:xfrm>
        </p:grpSpPr>
        <p:sp>
          <p:nvSpPr>
            <p:cNvPr id="58" name="Text Placeholder 3"/>
            <p:cNvSpPr txBox="1">
              <a:spLocks/>
            </p:cNvSpPr>
            <p:nvPr/>
          </p:nvSpPr>
          <p:spPr>
            <a:xfrm>
              <a:off x="1662668" y="916537"/>
              <a:ext cx="923330"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4355">
                <a:spcBef>
                  <a:spcPct val="20000"/>
                </a:spcBef>
                <a:defRPr/>
              </a:pPr>
              <a:r>
                <a:rPr lang="zh-CN" altLang="en-US" sz="1200" b="1" dirty="0">
                  <a:solidFill>
                    <a:schemeClr val="accent2"/>
                  </a:solidFill>
                </a:rPr>
                <a:t>点击添加内容</a:t>
              </a:r>
              <a:endParaRPr lang="en-US" sz="1200" b="1" dirty="0">
                <a:solidFill>
                  <a:schemeClr val="accent2"/>
                </a:solidFill>
              </a:endParaRPr>
            </a:p>
          </p:txBody>
        </p:sp>
        <p:sp>
          <p:nvSpPr>
            <p:cNvPr id="59" name="Text Placeholder 3"/>
            <p:cNvSpPr txBox="1">
              <a:spLocks/>
            </p:cNvSpPr>
            <p:nvPr/>
          </p:nvSpPr>
          <p:spPr>
            <a:xfrm>
              <a:off x="1662668" y="1094113"/>
              <a:ext cx="2130330" cy="307776"/>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r>
                <a:rPr lang="zh-CN" altLang="en-US" sz="1000" dirty="0">
                  <a:solidFill>
                    <a:schemeClr val="tx1">
                      <a:lumMod val="50000"/>
                      <a:lumOff val="50000"/>
                    </a:schemeClr>
                  </a:solidFill>
                </a:rPr>
                <a:t>点击添加内容点击添加内容点击添加内容点击添加内容点击添加</a:t>
              </a:r>
              <a:endParaRPr lang="en-US" altLang="zh-CN" sz="1000" dirty="0">
                <a:solidFill>
                  <a:schemeClr val="tx1">
                    <a:lumMod val="65000"/>
                    <a:lumOff val="35000"/>
                  </a:schemeClr>
                </a:solidFill>
              </a:endParaRPr>
            </a:p>
          </p:txBody>
        </p:sp>
      </p:grpSp>
    </p:spTree>
    <p:extLst>
      <p:ext uri="{BB962C8B-B14F-4D97-AF65-F5344CB8AC3E}">
        <p14:creationId xmlns:p14="http://schemas.microsoft.com/office/powerpoint/2010/main" val="1035884600"/>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9"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trips(upLeft)">
                                      <p:cBhvr>
                                        <p:cTn id="7" dur="500"/>
                                        <p:tgtEl>
                                          <p:spTgt spid="9"/>
                                        </p:tgtEl>
                                      </p:cBhvr>
                                    </p:animEffect>
                                  </p:childTnLst>
                                </p:cTn>
                              </p:par>
                              <p:par>
                                <p:cTn id="8" presetID="53" presetClass="entr" presetSubtype="0" fill="hold" nodeType="withEffect">
                                  <p:stCondLst>
                                    <p:cond delay="0"/>
                                  </p:stCondLst>
                                  <p:childTnLst>
                                    <p:set>
                                      <p:cBhvr>
                                        <p:cTn id="9" dur="1" fill="hold">
                                          <p:stCondLst>
                                            <p:cond delay="0"/>
                                          </p:stCondLst>
                                        </p:cTn>
                                        <p:tgtEl>
                                          <p:spTgt spid="20"/>
                                        </p:tgtEl>
                                        <p:attrNameLst>
                                          <p:attrName>style.visibility</p:attrName>
                                        </p:attrNameLst>
                                      </p:cBhvr>
                                      <p:to>
                                        <p:strVal val="visible"/>
                                      </p:to>
                                    </p:set>
                                    <p:anim calcmode="lin" valueType="num">
                                      <p:cBhvr>
                                        <p:cTn id="10" dur="500" fill="hold"/>
                                        <p:tgtEl>
                                          <p:spTgt spid="20"/>
                                        </p:tgtEl>
                                        <p:attrNameLst>
                                          <p:attrName>ppt_w</p:attrName>
                                        </p:attrNameLst>
                                      </p:cBhvr>
                                      <p:tavLst>
                                        <p:tav tm="0">
                                          <p:val>
                                            <p:fltVal val="0"/>
                                          </p:val>
                                        </p:tav>
                                        <p:tav tm="100000">
                                          <p:val>
                                            <p:strVal val="#ppt_w"/>
                                          </p:val>
                                        </p:tav>
                                      </p:tavLst>
                                    </p:anim>
                                    <p:anim calcmode="lin" valueType="num">
                                      <p:cBhvr>
                                        <p:cTn id="11" dur="500" fill="hold"/>
                                        <p:tgtEl>
                                          <p:spTgt spid="20"/>
                                        </p:tgtEl>
                                        <p:attrNameLst>
                                          <p:attrName>ppt_h</p:attrName>
                                        </p:attrNameLst>
                                      </p:cBhvr>
                                      <p:tavLst>
                                        <p:tav tm="0">
                                          <p:val>
                                            <p:fltVal val="0"/>
                                          </p:val>
                                        </p:tav>
                                        <p:tav tm="100000">
                                          <p:val>
                                            <p:strVal val="#ppt_h"/>
                                          </p:val>
                                        </p:tav>
                                      </p:tavLst>
                                    </p:anim>
                                    <p:animEffect transition="in" filter="fade">
                                      <p:cBhvr>
                                        <p:cTn id="12" dur="500"/>
                                        <p:tgtEl>
                                          <p:spTgt spid="20"/>
                                        </p:tgtEl>
                                      </p:cBhvr>
                                    </p:animEffect>
                                  </p:childTnLst>
                                </p:cTn>
                              </p:par>
                            </p:childTnLst>
                          </p:cTn>
                        </p:par>
                        <p:par>
                          <p:cTn id="13" fill="hold">
                            <p:stCondLst>
                              <p:cond delay="500"/>
                            </p:stCondLst>
                            <p:childTnLst>
                              <p:par>
                                <p:cTn id="14" presetID="53" presetClass="entr" presetSubtype="0" fill="hold" grpId="0" nodeType="afterEffect">
                                  <p:stCondLst>
                                    <p:cond delay="0"/>
                                  </p:stCondLst>
                                  <p:childTnLst>
                                    <p:set>
                                      <p:cBhvr>
                                        <p:cTn id="15" dur="1" fill="hold">
                                          <p:stCondLst>
                                            <p:cond delay="0"/>
                                          </p:stCondLst>
                                        </p:cTn>
                                        <p:tgtEl>
                                          <p:spTgt spid="36"/>
                                        </p:tgtEl>
                                        <p:attrNameLst>
                                          <p:attrName>style.visibility</p:attrName>
                                        </p:attrNameLst>
                                      </p:cBhvr>
                                      <p:to>
                                        <p:strVal val="visible"/>
                                      </p:to>
                                    </p:set>
                                    <p:anim calcmode="lin" valueType="num">
                                      <p:cBhvr>
                                        <p:cTn id="16" dur="500" fill="hold"/>
                                        <p:tgtEl>
                                          <p:spTgt spid="36"/>
                                        </p:tgtEl>
                                        <p:attrNameLst>
                                          <p:attrName>ppt_w</p:attrName>
                                        </p:attrNameLst>
                                      </p:cBhvr>
                                      <p:tavLst>
                                        <p:tav tm="0">
                                          <p:val>
                                            <p:fltVal val="0"/>
                                          </p:val>
                                        </p:tav>
                                        <p:tav tm="100000">
                                          <p:val>
                                            <p:strVal val="#ppt_w"/>
                                          </p:val>
                                        </p:tav>
                                      </p:tavLst>
                                    </p:anim>
                                    <p:anim calcmode="lin" valueType="num">
                                      <p:cBhvr>
                                        <p:cTn id="17" dur="500" fill="hold"/>
                                        <p:tgtEl>
                                          <p:spTgt spid="36"/>
                                        </p:tgtEl>
                                        <p:attrNameLst>
                                          <p:attrName>ppt_h</p:attrName>
                                        </p:attrNameLst>
                                      </p:cBhvr>
                                      <p:tavLst>
                                        <p:tav tm="0">
                                          <p:val>
                                            <p:fltVal val="0"/>
                                          </p:val>
                                        </p:tav>
                                        <p:tav tm="100000">
                                          <p:val>
                                            <p:strVal val="#ppt_h"/>
                                          </p:val>
                                        </p:tav>
                                      </p:tavLst>
                                    </p:anim>
                                    <p:animEffect transition="in" filter="fade">
                                      <p:cBhvr>
                                        <p:cTn id="18" dur="500"/>
                                        <p:tgtEl>
                                          <p:spTgt spid="36"/>
                                        </p:tgtEl>
                                      </p:cBhvr>
                                    </p:animEffect>
                                  </p:childTnLst>
                                </p:cTn>
                              </p:par>
                            </p:childTnLst>
                          </p:cTn>
                        </p:par>
                        <p:par>
                          <p:cTn id="19" fill="hold">
                            <p:stCondLst>
                              <p:cond delay="1000"/>
                            </p:stCondLst>
                            <p:childTnLst>
                              <p:par>
                                <p:cTn id="20" presetID="18" presetClass="entr" presetSubtype="3"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strips(upRight)">
                                      <p:cBhvr>
                                        <p:cTn id="22" dur="500"/>
                                        <p:tgtEl>
                                          <p:spTgt spid="13"/>
                                        </p:tgtEl>
                                      </p:cBhvr>
                                    </p:animEffect>
                                  </p:childTnLst>
                                </p:cTn>
                              </p:par>
                              <p:par>
                                <p:cTn id="23" presetID="53" presetClass="entr" presetSubtype="0" fill="hold" nodeType="with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p:cTn id="25" dur="500" fill="hold"/>
                                        <p:tgtEl>
                                          <p:spTgt spid="21"/>
                                        </p:tgtEl>
                                        <p:attrNameLst>
                                          <p:attrName>ppt_w</p:attrName>
                                        </p:attrNameLst>
                                      </p:cBhvr>
                                      <p:tavLst>
                                        <p:tav tm="0">
                                          <p:val>
                                            <p:fltVal val="0"/>
                                          </p:val>
                                        </p:tav>
                                        <p:tav tm="100000">
                                          <p:val>
                                            <p:strVal val="#ppt_w"/>
                                          </p:val>
                                        </p:tav>
                                      </p:tavLst>
                                    </p:anim>
                                    <p:anim calcmode="lin" valueType="num">
                                      <p:cBhvr>
                                        <p:cTn id="26" dur="500" fill="hold"/>
                                        <p:tgtEl>
                                          <p:spTgt spid="21"/>
                                        </p:tgtEl>
                                        <p:attrNameLst>
                                          <p:attrName>ppt_h</p:attrName>
                                        </p:attrNameLst>
                                      </p:cBhvr>
                                      <p:tavLst>
                                        <p:tav tm="0">
                                          <p:val>
                                            <p:fltVal val="0"/>
                                          </p:val>
                                        </p:tav>
                                        <p:tav tm="100000">
                                          <p:val>
                                            <p:strVal val="#ppt_h"/>
                                          </p:val>
                                        </p:tav>
                                      </p:tavLst>
                                    </p:anim>
                                    <p:animEffect transition="in" filter="fade">
                                      <p:cBhvr>
                                        <p:cTn id="27" dur="500"/>
                                        <p:tgtEl>
                                          <p:spTgt spid="21"/>
                                        </p:tgtEl>
                                      </p:cBhvr>
                                    </p:animEffect>
                                  </p:childTnLst>
                                </p:cTn>
                              </p:par>
                            </p:childTnLst>
                          </p:cTn>
                        </p:par>
                        <p:par>
                          <p:cTn id="28" fill="hold">
                            <p:stCondLst>
                              <p:cond delay="1500"/>
                            </p:stCondLst>
                            <p:childTnLst>
                              <p:par>
                                <p:cTn id="29" presetID="53" presetClass="entr" presetSubtype="0" fill="hold" grpId="0" nodeType="after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p:cTn id="31" dur="500" fill="hold"/>
                                        <p:tgtEl>
                                          <p:spTgt spid="40"/>
                                        </p:tgtEl>
                                        <p:attrNameLst>
                                          <p:attrName>ppt_w</p:attrName>
                                        </p:attrNameLst>
                                      </p:cBhvr>
                                      <p:tavLst>
                                        <p:tav tm="0">
                                          <p:val>
                                            <p:fltVal val="0"/>
                                          </p:val>
                                        </p:tav>
                                        <p:tav tm="100000">
                                          <p:val>
                                            <p:strVal val="#ppt_w"/>
                                          </p:val>
                                        </p:tav>
                                      </p:tavLst>
                                    </p:anim>
                                    <p:anim calcmode="lin" valueType="num">
                                      <p:cBhvr>
                                        <p:cTn id="32" dur="500" fill="hold"/>
                                        <p:tgtEl>
                                          <p:spTgt spid="40"/>
                                        </p:tgtEl>
                                        <p:attrNameLst>
                                          <p:attrName>ppt_h</p:attrName>
                                        </p:attrNameLst>
                                      </p:cBhvr>
                                      <p:tavLst>
                                        <p:tav tm="0">
                                          <p:val>
                                            <p:fltVal val="0"/>
                                          </p:val>
                                        </p:tav>
                                        <p:tav tm="100000">
                                          <p:val>
                                            <p:strVal val="#ppt_h"/>
                                          </p:val>
                                        </p:tav>
                                      </p:tavLst>
                                    </p:anim>
                                    <p:animEffect transition="in" filter="fade">
                                      <p:cBhvr>
                                        <p:cTn id="33" dur="500"/>
                                        <p:tgtEl>
                                          <p:spTgt spid="40"/>
                                        </p:tgtEl>
                                      </p:cBhvr>
                                    </p:animEffect>
                                  </p:childTnLst>
                                </p:cTn>
                              </p:par>
                            </p:childTnLst>
                          </p:cTn>
                        </p:par>
                        <p:par>
                          <p:cTn id="34" fill="hold">
                            <p:stCondLst>
                              <p:cond delay="2000"/>
                            </p:stCondLst>
                            <p:childTnLst>
                              <p:par>
                                <p:cTn id="35" presetID="18" presetClass="entr" presetSubtype="3"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strips(upRight)">
                                      <p:cBhvr>
                                        <p:cTn id="37" dur="500"/>
                                        <p:tgtEl>
                                          <p:spTgt spid="6"/>
                                        </p:tgtEl>
                                      </p:cBhvr>
                                    </p:animEffect>
                                  </p:childTnLst>
                                </p:cTn>
                              </p:par>
                              <p:par>
                                <p:cTn id="38" presetID="53" presetClass="entr" presetSubtype="0" fill="hold" nodeType="withEffect">
                                  <p:stCondLst>
                                    <p:cond delay="0"/>
                                  </p:stCondLst>
                                  <p:childTnLst>
                                    <p:set>
                                      <p:cBhvr>
                                        <p:cTn id="39" dur="1" fill="hold">
                                          <p:stCondLst>
                                            <p:cond delay="0"/>
                                          </p:stCondLst>
                                        </p:cTn>
                                        <p:tgtEl>
                                          <p:spTgt spid="24"/>
                                        </p:tgtEl>
                                        <p:attrNameLst>
                                          <p:attrName>style.visibility</p:attrName>
                                        </p:attrNameLst>
                                      </p:cBhvr>
                                      <p:to>
                                        <p:strVal val="visible"/>
                                      </p:to>
                                    </p:set>
                                    <p:anim calcmode="lin" valueType="num">
                                      <p:cBhvr>
                                        <p:cTn id="40" dur="500" fill="hold"/>
                                        <p:tgtEl>
                                          <p:spTgt spid="24"/>
                                        </p:tgtEl>
                                        <p:attrNameLst>
                                          <p:attrName>ppt_w</p:attrName>
                                        </p:attrNameLst>
                                      </p:cBhvr>
                                      <p:tavLst>
                                        <p:tav tm="0">
                                          <p:val>
                                            <p:fltVal val="0"/>
                                          </p:val>
                                        </p:tav>
                                        <p:tav tm="100000">
                                          <p:val>
                                            <p:strVal val="#ppt_w"/>
                                          </p:val>
                                        </p:tav>
                                      </p:tavLst>
                                    </p:anim>
                                    <p:anim calcmode="lin" valueType="num">
                                      <p:cBhvr>
                                        <p:cTn id="41" dur="500" fill="hold"/>
                                        <p:tgtEl>
                                          <p:spTgt spid="24"/>
                                        </p:tgtEl>
                                        <p:attrNameLst>
                                          <p:attrName>ppt_h</p:attrName>
                                        </p:attrNameLst>
                                      </p:cBhvr>
                                      <p:tavLst>
                                        <p:tav tm="0">
                                          <p:val>
                                            <p:fltVal val="0"/>
                                          </p:val>
                                        </p:tav>
                                        <p:tav tm="100000">
                                          <p:val>
                                            <p:strVal val="#ppt_h"/>
                                          </p:val>
                                        </p:tav>
                                      </p:tavLst>
                                    </p:anim>
                                    <p:animEffect transition="in" filter="fade">
                                      <p:cBhvr>
                                        <p:cTn id="42" dur="500"/>
                                        <p:tgtEl>
                                          <p:spTgt spid="24"/>
                                        </p:tgtEl>
                                      </p:cBhvr>
                                    </p:animEffect>
                                  </p:childTnLst>
                                </p:cTn>
                              </p:par>
                            </p:childTnLst>
                          </p:cTn>
                        </p:par>
                        <p:par>
                          <p:cTn id="43" fill="hold">
                            <p:stCondLst>
                              <p:cond delay="2500"/>
                            </p:stCondLst>
                            <p:childTnLst>
                              <p:par>
                                <p:cTn id="44" presetID="53" presetClass="entr" presetSubtype="0" fill="hold" grpId="0" nodeType="afterEffect">
                                  <p:stCondLst>
                                    <p:cond delay="0"/>
                                  </p:stCondLst>
                                  <p:childTnLst>
                                    <p:set>
                                      <p:cBhvr>
                                        <p:cTn id="45" dur="1" fill="hold">
                                          <p:stCondLst>
                                            <p:cond delay="0"/>
                                          </p:stCondLst>
                                        </p:cTn>
                                        <p:tgtEl>
                                          <p:spTgt spid="37"/>
                                        </p:tgtEl>
                                        <p:attrNameLst>
                                          <p:attrName>style.visibility</p:attrName>
                                        </p:attrNameLst>
                                      </p:cBhvr>
                                      <p:to>
                                        <p:strVal val="visible"/>
                                      </p:to>
                                    </p:set>
                                    <p:anim calcmode="lin" valueType="num">
                                      <p:cBhvr>
                                        <p:cTn id="46" dur="500" fill="hold"/>
                                        <p:tgtEl>
                                          <p:spTgt spid="37"/>
                                        </p:tgtEl>
                                        <p:attrNameLst>
                                          <p:attrName>ppt_w</p:attrName>
                                        </p:attrNameLst>
                                      </p:cBhvr>
                                      <p:tavLst>
                                        <p:tav tm="0">
                                          <p:val>
                                            <p:fltVal val="0"/>
                                          </p:val>
                                        </p:tav>
                                        <p:tav tm="100000">
                                          <p:val>
                                            <p:strVal val="#ppt_w"/>
                                          </p:val>
                                        </p:tav>
                                      </p:tavLst>
                                    </p:anim>
                                    <p:anim calcmode="lin" valueType="num">
                                      <p:cBhvr>
                                        <p:cTn id="47" dur="500" fill="hold"/>
                                        <p:tgtEl>
                                          <p:spTgt spid="37"/>
                                        </p:tgtEl>
                                        <p:attrNameLst>
                                          <p:attrName>ppt_h</p:attrName>
                                        </p:attrNameLst>
                                      </p:cBhvr>
                                      <p:tavLst>
                                        <p:tav tm="0">
                                          <p:val>
                                            <p:fltVal val="0"/>
                                          </p:val>
                                        </p:tav>
                                        <p:tav tm="100000">
                                          <p:val>
                                            <p:strVal val="#ppt_h"/>
                                          </p:val>
                                        </p:tav>
                                      </p:tavLst>
                                    </p:anim>
                                    <p:animEffect transition="in" filter="fade">
                                      <p:cBhvr>
                                        <p:cTn id="48" dur="500"/>
                                        <p:tgtEl>
                                          <p:spTgt spid="37"/>
                                        </p:tgtEl>
                                      </p:cBhvr>
                                    </p:animEffect>
                                  </p:childTnLst>
                                </p:cTn>
                              </p:par>
                            </p:childTnLst>
                          </p:cTn>
                        </p:par>
                        <p:par>
                          <p:cTn id="49" fill="hold">
                            <p:stCondLst>
                              <p:cond delay="3000"/>
                            </p:stCondLst>
                            <p:childTnLst>
                              <p:par>
                                <p:cTn id="50" presetID="18" presetClass="entr" presetSubtype="3" fill="hold" nodeType="after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strips(upRight)">
                                      <p:cBhvr>
                                        <p:cTn id="52" dur="500"/>
                                        <p:tgtEl>
                                          <p:spTgt spid="10"/>
                                        </p:tgtEl>
                                      </p:cBhvr>
                                    </p:animEffect>
                                  </p:childTnLst>
                                </p:cTn>
                              </p:par>
                              <p:par>
                                <p:cTn id="53" presetID="53" presetClass="entr" presetSubtype="0" fill="hold" nodeType="withEffect">
                                  <p:stCondLst>
                                    <p:cond delay="0"/>
                                  </p:stCondLst>
                                  <p:childTnLst>
                                    <p:set>
                                      <p:cBhvr>
                                        <p:cTn id="54" dur="1" fill="hold">
                                          <p:stCondLst>
                                            <p:cond delay="0"/>
                                          </p:stCondLst>
                                        </p:cTn>
                                        <p:tgtEl>
                                          <p:spTgt spid="27"/>
                                        </p:tgtEl>
                                        <p:attrNameLst>
                                          <p:attrName>style.visibility</p:attrName>
                                        </p:attrNameLst>
                                      </p:cBhvr>
                                      <p:to>
                                        <p:strVal val="visible"/>
                                      </p:to>
                                    </p:set>
                                    <p:anim calcmode="lin" valueType="num">
                                      <p:cBhvr>
                                        <p:cTn id="55" dur="500" fill="hold"/>
                                        <p:tgtEl>
                                          <p:spTgt spid="27"/>
                                        </p:tgtEl>
                                        <p:attrNameLst>
                                          <p:attrName>ppt_w</p:attrName>
                                        </p:attrNameLst>
                                      </p:cBhvr>
                                      <p:tavLst>
                                        <p:tav tm="0">
                                          <p:val>
                                            <p:fltVal val="0"/>
                                          </p:val>
                                        </p:tav>
                                        <p:tav tm="100000">
                                          <p:val>
                                            <p:strVal val="#ppt_w"/>
                                          </p:val>
                                        </p:tav>
                                      </p:tavLst>
                                    </p:anim>
                                    <p:anim calcmode="lin" valueType="num">
                                      <p:cBhvr>
                                        <p:cTn id="56" dur="500" fill="hold"/>
                                        <p:tgtEl>
                                          <p:spTgt spid="27"/>
                                        </p:tgtEl>
                                        <p:attrNameLst>
                                          <p:attrName>ppt_h</p:attrName>
                                        </p:attrNameLst>
                                      </p:cBhvr>
                                      <p:tavLst>
                                        <p:tav tm="0">
                                          <p:val>
                                            <p:fltVal val="0"/>
                                          </p:val>
                                        </p:tav>
                                        <p:tav tm="100000">
                                          <p:val>
                                            <p:strVal val="#ppt_h"/>
                                          </p:val>
                                        </p:tav>
                                      </p:tavLst>
                                    </p:anim>
                                    <p:animEffect transition="in" filter="fade">
                                      <p:cBhvr>
                                        <p:cTn id="57" dur="500"/>
                                        <p:tgtEl>
                                          <p:spTgt spid="27"/>
                                        </p:tgtEl>
                                      </p:cBhvr>
                                    </p:animEffect>
                                  </p:childTnLst>
                                </p:cTn>
                              </p:par>
                            </p:childTnLst>
                          </p:cTn>
                        </p:par>
                        <p:par>
                          <p:cTn id="58" fill="hold">
                            <p:stCondLst>
                              <p:cond delay="3500"/>
                            </p:stCondLst>
                            <p:childTnLst>
                              <p:par>
                                <p:cTn id="59" presetID="53" presetClass="entr" presetSubtype="0" fill="hold" grpId="0" nodeType="afterEffect">
                                  <p:stCondLst>
                                    <p:cond delay="0"/>
                                  </p:stCondLst>
                                  <p:childTnLst>
                                    <p:set>
                                      <p:cBhvr>
                                        <p:cTn id="60" dur="1" fill="hold">
                                          <p:stCondLst>
                                            <p:cond delay="0"/>
                                          </p:stCondLst>
                                        </p:cTn>
                                        <p:tgtEl>
                                          <p:spTgt spid="41"/>
                                        </p:tgtEl>
                                        <p:attrNameLst>
                                          <p:attrName>style.visibility</p:attrName>
                                        </p:attrNameLst>
                                      </p:cBhvr>
                                      <p:to>
                                        <p:strVal val="visible"/>
                                      </p:to>
                                    </p:set>
                                    <p:anim calcmode="lin" valueType="num">
                                      <p:cBhvr>
                                        <p:cTn id="61" dur="500" fill="hold"/>
                                        <p:tgtEl>
                                          <p:spTgt spid="41"/>
                                        </p:tgtEl>
                                        <p:attrNameLst>
                                          <p:attrName>ppt_w</p:attrName>
                                        </p:attrNameLst>
                                      </p:cBhvr>
                                      <p:tavLst>
                                        <p:tav tm="0">
                                          <p:val>
                                            <p:fltVal val="0"/>
                                          </p:val>
                                        </p:tav>
                                        <p:tav tm="100000">
                                          <p:val>
                                            <p:strVal val="#ppt_w"/>
                                          </p:val>
                                        </p:tav>
                                      </p:tavLst>
                                    </p:anim>
                                    <p:anim calcmode="lin" valueType="num">
                                      <p:cBhvr>
                                        <p:cTn id="62" dur="500" fill="hold"/>
                                        <p:tgtEl>
                                          <p:spTgt spid="41"/>
                                        </p:tgtEl>
                                        <p:attrNameLst>
                                          <p:attrName>ppt_h</p:attrName>
                                        </p:attrNameLst>
                                      </p:cBhvr>
                                      <p:tavLst>
                                        <p:tav tm="0">
                                          <p:val>
                                            <p:fltVal val="0"/>
                                          </p:val>
                                        </p:tav>
                                        <p:tav tm="100000">
                                          <p:val>
                                            <p:strVal val="#ppt_h"/>
                                          </p:val>
                                        </p:tav>
                                      </p:tavLst>
                                    </p:anim>
                                    <p:animEffect transition="in" filter="fade">
                                      <p:cBhvr>
                                        <p:cTn id="63" dur="500"/>
                                        <p:tgtEl>
                                          <p:spTgt spid="41"/>
                                        </p:tgtEl>
                                      </p:cBhvr>
                                    </p:animEffect>
                                  </p:childTnLst>
                                </p:cTn>
                              </p:par>
                            </p:childTnLst>
                          </p:cTn>
                        </p:par>
                        <p:par>
                          <p:cTn id="64" fill="hold">
                            <p:stCondLst>
                              <p:cond delay="4000"/>
                            </p:stCondLst>
                            <p:childTnLst>
                              <p:par>
                                <p:cTn id="65" presetID="18" presetClass="entr" presetSubtype="3"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strips(upRight)">
                                      <p:cBhvr>
                                        <p:cTn id="67" dur="500"/>
                                        <p:tgtEl>
                                          <p:spTgt spid="15"/>
                                        </p:tgtEl>
                                      </p:cBhvr>
                                    </p:animEffect>
                                  </p:childTnLst>
                                </p:cTn>
                              </p:par>
                              <p:par>
                                <p:cTn id="68" presetID="53" presetClass="entr" presetSubtype="0" fill="hold" nodeType="withEffect">
                                  <p:stCondLst>
                                    <p:cond delay="0"/>
                                  </p:stCondLst>
                                  <p:childTnLst>
                                    <p:set>
                                      <p:cBhvr>
                                        <p:cTn id="69" dur="1" fill="hold">
                                          <p:stCondLst>
                                            <p:cond delay="0"/>
                                          </p:stCondLst>
                                        </p:cTn>
                                        <p:tgtEl>
                                          <p:spTgt spid="33"/>
                                        </p:tgtEl>
                                        <p:attrNameLst>
                                          <p:attrName>style.visibility</p:attrName>
                                        </p:attrNameLst>
                                      </p:cBhvr>
                                      <p:to>
                                        <p:strVal val="visible"/>
                                      </p:to>
                                    </p:set>
                                    <p:anim calcmode="lin" valueType="num">
                                      <p:cBhvr>
                                        <p:cTn id="70" dur="500" fill="hold"/>
                                        <p:tgtEl>
                                          <p:spTgt spid="33"/>
                                        </p:tgtEl>
                                        <p:attrNameLst>
                                          <p:attrName>ppt_w</p:attrName>
                                        </p:attrNameLst>
                                      </p:cBhvr>
                                      <p:tavLst>
                                        <p:tav tm="0">
                                          <p:val>
                                            <p:fltVal val="0"/>
                                          </p:val>
                                        </p:tav>
                                        <p:tav tm="100000">
                                          <p:val>
                                            <p:strVal val="#ppt_w"/>
                                          </p:val>
                                        </p:tav>
                                      </p:tavLst>
                                    </p:anim>
                                    <p:anim calcmode="lin" valueType="num">
                                      <p:cBhvr>
                                        <p:cTn id="71" dur="500" fill="hold"/>
                                        <p:tgtEl>
                                          <p:spTgt spid="33"/>
                                        </p:tgtEl>
                                        <p:attrNameLst>
                                          <p:attrName>ppt_h</p:attrName>
                                        </p:attrNameLst>
                                      </p:cBhvr>
                                      <p:tavLst>
                                        <p:tav tm="0">
                                          <p:val>
                                            <p:fltVal val="0"/>
                                          </p:val>
                                        </p:tav>
                                        <p:tav tm="100000">
                                          <p:val>
                                            <p:strVal val="#ppt_h"/>
                                          </p:val>
                                        </p:tav>
                                      </p:tavLst>
                                    </p:anim>
                                    <p:animEffect transition="in" filter="fade">
                                      <p:cBhvr>
                                        <p:cTn id="72" dur="500"/>
                                        <p:tgtEl>
                                          <p:spTgt spid="33"/>
                                        </p:tgtEl>
                                      </p:cBhvr>
                                    </p:animEffect>
                                  </p:childTnLst>
                                </p:cTn>
                              </p:par>
                            </p:childTnLst>
                          </p:cTn>
                        </p:par>
                        <p:par>
                          <p:cTn id="73" fill="hold">
                            <p:stCondLst>
                              <p:cond delay="4500"/>
                            </p:stCondLst>
                            <p:childTnLst>
                              <p:par>
                                <p:cTn id="74" presetID="53" presetClass="entr" presetSubtype="0" fill="hold" grpId="0" nodeType="afterEffect">
                                  <p:stCondLst>
                                    <p:cond delay="0"/>
                                  </p:stCondLst>
                                  <p:childTnLst>
                                    <p:set>
                                      <p:cBhvr>
                                        <p:cTn id="75" dur="1" fill="hold">
                                          <p:stCondLst>
                                            <p:cond delay="0"/>
                                          </p:stCondLst>
                                        </p:cTn>
                                        <p:tgtEl>
                                          <p:spTgt spid="39"/>
                                        </p:tgtEl>
                                        <p:attrNameLst>
                                          <p:attrName>style.visibility</p:attrName>
                                        </p:attrNameLst>
                                      </p:cBhvr>
                                      <p:to>
                                        <p:strVal val="visible"/>
                                      </p:to>
                                    </p:set>
                                    <p:anim calcmode="lin" valueType="num">
                                      <p:cBhvr>
                                        <p:cTn id="76" dur="500" fill="hold"/>
                                        <p:tgtEl>
                                          <p:spTgt spid="39"/>
                                        </p:tgtEl>
                                        <p:attrNameLst>
                                          <p:attrName>ppt_w</p:attrName>
                                        </p:attrNameLst>
                                      </p:cBhvr>
                                      <p:tavLst>
                                        <p:tav tm="0">
                                          <p:val>
                                            <p:fltVal val="0"/>
                                          </p:val>
                                        </p:tav>
                                        <p:tav tm="100000">
                                          <p:val>
                                            <p:strVal val="#ppt_w"/>
                                          </p:val>
                                        </p:tav>
                                      </p:tavLst>
                                    </p:anim>
                                    <p:anim calcmode="lin" valueType="num">
                                      <p:cBhvr>
                                        <p:cTn id="77" dur="500" fill="hold"/>
                                        <p:tgtEl>
                                          <p:spTgt spid="39"/>
                                        </p:tgtEl>
                                        <p:attrNameLst>
                                          <p:attrName>ppt_h</p:attrName>
                                        </p:attrNameLst>
                                      </p:cBhvr>
                                      <p:tavLst>
                                        <p:tav tm="0">
                                          <p:val>
                                            <p:fltVal val="0"/>
                                          </p:val>
                                        </p:tav>
                                        <p:tav tm="100000">
                                          <p:val>
                                            <p:strVal val="#ppt_h"/>
                                          </p:val>
                                        </p:tav>
                                      </p:tavLst>
                                    </p:anim>
                                    <p:animEffect transition="in" filter="fade">
                                      <p:cBhvr>
                                        <p:cTn id="78" dur="500"/>
                                        <p:tgtEl>
                                          <p:spTgt spid="39"/>
                                        </p:tgtEl>
                                      </p:cBhvr>
                                    </p:animEffect>
                                  </p:childTnLst>
                                </p:cTn>
                              </p:par>
                            </p:childTnLst>
                          </p:cTn>
                        </p:par>
                        <p:par>
                          <p:cTn id="79" fill="hold">
                            <p:stCondLst>
                              <p:cond delay="5000"/>
                            </p:stCondLst>
                            <p:childTnLst>
                              <p:par>
                                <p:cTn id="80" presetID="18" presetClass="entr" presetSubtype="9" fill="hold" grpId="0" nodeType="afterEffect">
                                  <p:stCondLst>
                                    <p:cond delay="0"/>
                                  </p:stCondLst>
                                  <p:childTnLst>
                                    <p:set>
                                      <p:cBhvr>
                                        <p:cTn id="81" dur="1" fill="hold">
                                          <p:stCondLst>
                                            <p:cond delay="0"/>
                                          </p:stCondLst>
                                        </p:cTn>
                                        <p:tgtEl>
                                          <p:spTgt spid="14"/>
                                        </p:tgtEl>
                                        <p:attrNameLst>
                                          <p:attrName>style.visibility</p:attrName>
                                        </p:attrNameLst>
                                      </p:cBhvr>
                                      <p:to>
                                        <p:strVal val="visible"/>
                                      </p:to>
                                    </p:set>
                                    <p:animEffect transition="in" filter="strips(upLeft)">
                                      <p:cBhvr>
                                        <p:cTn id="82" dur="500"/>
                                        <p:tgtEl>
                                          <p:spTgt spid="14"/>
                                        </p:tgtEl>
                                      </p:cBhvr>
                                    </p:animEffect>
                                  </p:childTnLst>
                                </p:cTn>
                              </p:par>
                              <p:par>
                                <p:cTn id="83" presetID="53" presetClass="entr" presetSubtype="0" fill="hold" nodeType="withEffect">
                                  <p:stCondLst>
                                    <p:cond delay="0"/>
                                  </p:stCondLst>
                                  <p:childTnLst>
                                    <p:set>
                                      <p:cBhvr>
                                        <p:cTn id="84" dur="1" fill="hold">
                                          <p:stCondLst>
                                            <p:cond delay="0"/>
                                          </p:stCondLst>
                                        </p:cTn>
                                        <p:tgtEl>
                                          <p:spTgt spid="30"/>
                                        </p:tgtEl>
                                        <p:attrNameLst>
                                          <p:attrName>style.visibility</p:attrName>
                                        </p:attrNameLst>
                                      </p:cBhvr>
                                      <p:to>
                                        <p:strVal val="visible"/>
                                      </p:to>
                                    </p:set>
                                    <p:anim calcmode="lin" valueType="num">
                                      <p:cBhvr>
                                        <p:cTn id="85" dur="500" fill="hold"/>
                                        <p:tgtEl>
                                          <p:spTgt spid="30"/>
                                        </p:tgtEl>
                                        <p:attrNameLst>
                                          <p:attrName>ppt_w</p:attrName>
                                        </p:attrNameLst>
                                      </p:cBhvr>
                                      <p:tavLst>
                                        <p:tav tm="0">
                                          <p:val>
                                            <p:fltVal val="0"/>
                                          </p:val>
                                        </p:tav>
                                        <p:tav tm="100000">
                                          <p:val>
                                            <p:strVal val="#ppt_w"/>
                                          </p:val>
                                        </p:tav>
                                      </p:tavLst>
                                    </p:anim>
                                    <p:anim calcmode="lin" valueType="num">
                                      <p:cBhvr>
                                        <p:cTn id="86" dur="500" fill="hold"/>
                                        <p:tgtEl>
                                          <p:spTgt spid="30"/>
                                        </p:tgtEl>
                                        <p:attrNameLst>
                                          <p:attrName>ppt_h</p:attrName>
                                        </p:attrNameLst>
                                      </p:cBhvr>
                                      <p:tavLst>
                                        <p:tav tm="0">
                                          <p:val>
                                            <p:fltVal val="0"/>
                                          </p:val>
                                        </p:tav>
                                        <p:tav tm="100000">
                                          <p:val>
                                            <p:strVal val="#ppt_h"/>
                                          </p:val>
                                        </p:tav>
                                      </p:tavLst>
                                    </p:anim>
                                    <p:animEffect transition="in" filter="fade">
                                      <p:cBhvr>
                                        <p:cTn id="87" dur="500"/>
                                        <p:tgtEl>
                                          <p:spTgt spid="30"/>
                                        </p:tgtEl>
                                      </p:cBhvr>
                                    </p:animEffect>
                                  </p:childTnLst>
                                </p:cTn>
                              </p:par>
                            </p:childTnLst>
                          </p:cTn>
                        </p:par>
                        <p:par>
                          <p:cTn id="88" fill="hold">
                            <p:stCondLst>
                              <p:cond delay="5500"/>
                            </p:stCondLst>
                            <p:childTnLst>
                              <p:par>
                                <p:cTn id="89" presetID="53" presetClass="entr" presetSubtype="0" fill="hold" grpId="0" nodeType="afterEffect">
                                  <p:stCondLst>
                                    <p:cond delay="0"/>
                                  </p:stCondLst>
                                  <p:childTnLst>
                                    <p:set>
                                      <p:cBhvr>
                                        <p:cTn id="90" dur="1" fill="hold">
                                          <p:stCondLst>
                                            <p:cond delay="0"/>
                                          </p:stCondLst>
                                        </p:cTn>
                                        <p:tgtEl>
                                          <p:spTgt spid="38"/>
                                        </p:tgtEl>
                                        <p:attrNameLst>
                                          <p:attrName>style.visibility</p:attrName>
                                        </p:attrNameLst>
                                      </p:cBhvr>
                                      <p:to>
                                        <p:strVal val="visible"/>
                                      </p:to>
                                    </p:set>
                                    <p:anim calcmode="lin" valueType="num">
                                      <p:cBhvr>
                                        <p:cTn id="91" dur="500" fill="hold"/>
                                        <p:tgtEl>
                                          <p:spTgt spid="38"/>
                                        </p:tgtEl>
                                        <p:attrNameLst>
                                          <p:attrName>ppt_w</p:attrName>
                                        </p:attrNameLst>
                                      </p:cBhvr>
                                      <p:tavLst>
                                        <p:tav tm="0">
                                          <p:val>
                                            <p:fltVal val="0"/>
                                          </p:val>
                                        </p:tav>
                                        <p:tav tm="100000">
                                          <p:val>
                                            <p:strVal val="#ppt_w"/>
                                          </p:val>
                                        </p:tav>
                                      </p:tavLst>
                                    </p:anim>
                                    <p:anim calcmode="lin" valueType="num">
                                      <p:cBhvr>
                                        <p:cTn id="92" dur="500" fill="hold"/>
                                        <p:tgtEl>
                                          <p:spTgt spid="38"/>
                                        </p:tgtEl>
                                        <p:attrNameLst>
                                          <p:attrName>ppt_h</p:attrName>
                                        </p:attrNameLst>
                                      </p:cBhvr>
                                      <p:tavLst>
                                        <p:tav tm="0">
                                          <p:val>
                                            <p:fltVal val="0"/>
                                          </p:val>
                                        </p:tav>
                                        <p:tav tm="100000">
                                          <p:val>
                                            <p:strVal val="#ppt_h"/>
                                          </p:val>
                                        </p:tav>
                                      </p:tavLst>
                                    </p:anim>
                                    <p:animEffect transition="in" filter="fade">
                                      <p:cBhvr>
                                        <p:cTn id="93" dur="500"/>
                                        <p:tgtEl>
                                          <p:spTgt spid="38"/>
                                        </p:tgtEl>
                                      </p:cBhvr>
                                    </p:animEffect>
                                  </p:childTnLst>
                                </p:cTn>
                              </p:par>
                            </p:childTnLst>
                          </p:cTn>
                        </p:par>
                        <p:par>
                          <p:cTn id="94" fill="hold">
                            <p:stCondLst>
                              <p:cond delay="6000"/>
                            </p:stCondLst>
                            <p:childTnLst>
                              <p:par>
                                <p:cTn id="95" presetID="2" presetClass="entr" presetSubtype="2" accel="50000" decel="50000" fill="hold" nodeType="afterEffect">
                                  <p:stCondLst>
                                    <p:cond delay="0"/>
                                  </p:stCondLst>
                                  <p:childTnLst>
                                    <p:set>
                                      <p:cBhvr>
                                        <p:cTn id="96" dur="1" fill="hold">
                                          <p:stCondLst>
                                            <p:cond delay="0"/>
                                          </p:stCondLst>
                                        </p:cTn>
                                        <p:tgtEl>
                                          <p:spTgt spid="57"/>
                                        </p:tgtEl>
                                        <p:attrNameLst>
                                          <p:attrName>style.visibility</p:attrName>
                                        </p:attrNameLst>
                                      </p:cBhvr>
                                      <p:to>
                                        <p:strVal val="visible"/>
                                      </p:to>
                                    </p:set>
                                    <p:anim calcmode="lin" valueType="num">
                                      <p:cBhvr additive="base">
                                        <p:cTn id="97" dur="500" fill="hold"/>
                                        <p:tgtEl>
                                          <p:spTgt spid="57"/>
                                        </p:tgtEl>
                                        <p:attrNameLst>
                                          <p:attrName>ppt_x</p:attrName>
                                        </p:attrNameLst>
                                      </p:cBhvr>
                                      <p:tavLst>
                                        <p:tav tm="0">
                                          <p:val>
                                            <p:strVal val="1+#ppt_w/2"/>
                                          </p:val>
                                        </p:tav>
                                        <p:tav tm="100000">
                                          <p:val>
                                            <p:strVal val="#ppt_x"/>
                                          </p:val>
                                        </p:tav>
                                      </p:tavLst>
                                    </p:anim>
                                    <p:anim calcmode="lin" valueType="num">
                                      <p:cBhvr additive="base">
                                        <p:cTn id="98" dur="500" fill="hold"/>
                                        <p:tgtEl>
                                          <p:spTgt spid="57"/>
                                        </p:tgtEl>
                                        <p:attrNameLst>
                                          <p:attrName>ppt_y</p:attrName>
                                        </p:attrNameLst>
                                      </p:cBhvr>
                                      <p:tavLst>
                                        <p:tav tm="0">
                                          <p:val>
                                            <p:strVal val="#ppt_y"/>
                                          </p:val>
                                        </p:tav>
                                        <p:tav tm="100000">
                                          <p:val>
                                            <p:strVal val="#ppt_y"/>
                                          </p:val>
                                        </p:tav>
                                      </p:tavLst>
                                    </p:anim>
                                  </p:childTnLst>
                                </p:cTn>
                              </p:par>
                            </p:childTnLst>
                          </p:cTn>
                        </p:par>
                        <p:par>
                          <p:cTn id="99" fill="hold">
                            <p:stCondLst>
                              <p:cond delay="6500"/>
                            </p:stCondLst>
                            <p:childTnLst>
                              <p:par>
                                <p:cTn id="100" presetID="2" presetClass="entr" presetSubtype="2" accel="50000" decel="50000" fill="hold" nodeType="afterEffect">
                                  <p:stCondLst>
                                    <p:cond delay="0"/>
                                  </p:stCondLst>
                                  <p:childTnLst>
                                    <p:set>
                                      <p:cBhvr>
                                        <p:cTn id="101" dur="1" fill="hold">
                                          <p:stCondLst>
                                            <p:cond delay="0"/>
                                          </p:stCondLst>
                                        </p:cTn>
                                        <p:tgtEl>
                                          <p:spTgt spid="42"/>
                                        </p:tgtEl>
                                        <p:attrNameLst>
                                          <p:attrName>style.visibility</p:attrName>
                                        </p:attrNameLst>
                                      </p:cBhvr>
                                      <p:to>
                                        <p:strVal val="visible"/>
                                      </p:to>
                                    </p:set>
                                    <p:anim calcmode="lin" valueType="num">
                                      <p:cBhvr additive="base">
                                        <p:cTn id="102" dur="500" fill="hold"/>
                                        <p:tgtEl>
                                          <p:spTgt spid="42"/>
                                        </p:tgtEl>
                                        <p:attrNameLst>
                                          <p:attrName>ppt_x</p:attrName>
                                        </p:attrNameLst>
                                      </p:cBhvr>
                                      <p:tavLst>
                                        <p:tav tm="0">
                                          <p:val>
                                            <p:strVal val="1+#ppt_w/2"/>
                                          </p:val>
                                        </p:tav>
                                        <p:tav tm="100000">
                                          <p:val>
                                            <p:strVal val="#ppt_x"/>
                                          </p:val>
                                        </p:tav>
                                      </p:tavLst>
                                    </p:anim>
                                    <p:anim calcmode="lin" valueType="num">
                                      <p:cBhvr additive="base">
                                        <p:cTn id="103" dur="500" fill="hold"/>
                                        <p:tgtEl>
                                          <p:spTgt spid="42"/>
                                        </p:tgtEl>
                                        <p:attrNameLst>
                                          <p:attrName>ppt_y</p:attrName>
                                        </p:attrNameLst>
                                      </p:cBhvr>
                                      <p:tavLst>
                                        <p:tav tm="0">
                                          <p:val>
                                            <p:strVal val="#ppt_y"/>
                                          </p:val>
                                        </p:tav>
                                        <p:tav tm="100000">
                                          <p:val>
                                            <p:strVal val="#ppt_y"/>
                                          </p:val>
                                        </p:tav>
                                      </p:tavLst>
                                    </p:anim>
                                  </p:childTnLst>
                                </p:cTn>
                              </p:par>
                            </p:childTnLst>
                          </p:cTn>
                        </p:par>
                        <p:par>
                          <p:cTn id="104" fill="hold">
                            <p:stCondLst>
                              <p:cond delay="7000"/>
                            </p:stCondLst>
                            <p:childTnLst>
                              <p:par>
                                <p:cTn id="105" presetID="2" presetClass="entr" presetSubtype="2" accel="50000" decel="50000" fill="hold" nodeType="afterEffect">
                                  <p:stCondLst>
                                    <p:cond delay="0"/>
                                  </p:stCondLst>
                                  <p:childTnLst>
                                    <p:set>
                                      <p:cBhvr>
                                        <p:cTn id="106" dur="1" fill="hold">
                                          <p:stCondLst>
                                            <p:cond delay="0"/>
                                          </p:stCondLst>
                                        </p:cTn>
                                        <p:tgtEl>
                                          <p:spTgt spid="48"/>
                                        </p:tgtEl>
                                        <p:attrNameLst>
                                          <p:attrName>style.visibility</p:attrName>
                                        </p:attrNameLst>
                                      </p:cBhvr>
                                      <p:to>
                                        <p:strVal val="visible"/>
                                      </p:to>
                                    </p:set>
                                    <p:anim calcmode="lin" valueType="num">
                                      <p:cBhvr additive="base">
                                        <p:cTn id="107" dur="500" fill="hold"/>
                                        <p:tgtEl>
                                          <p:spTgt spid="48"/>
                                        </p:tgtEl>
                                        <p:attrNameLst>
                                          <p:attrName>ppt_x</p:attrName>
                                        </p:attrNameLst>
                                      </p:cBhvr>
                                      <p:tavLst>
                                        <p:tav tm="0">
                                          <p:val>
                                            <p:strVal val="1+#ppt_w/2"/>
                                          </p:val>
                                        </p:tav>
                                        <p:tav tm="100000">
                                          <p:val>
                                            <p:strVal val="#ppt_x"/>
                                          </p:val>
                                        </p:tav>
                                      </p:tavLst>
                                    </p:anim>
                                    <p:anim calcmode="lin" valueType="num">
                                      <p:cBhvr additive="base">
                                        <p:cTn id="108" dur="500" fill="hold"/>
                                        <p:tgtEl>
                                          <p:spTgt spid="48"/>
                                        </p:tgtEl>
                                        <p:attrNameLst>
                                          <p:attrName>ppt_y</p:attrName>
                                        </p:attrNameLst>
                                      </p:cBhvr>
                                      <p:tavLst>
                                        <p:tav tm="0">
                                          <p:val>
                                            <p:strVal val="#ppt_y"/>
                                          </p:val>
                                        </p:tav>
                                        <p:tav tm="100000">
                                          <p:val>
                                            <p:strVal val="#ppt_y"/>
                                          </p:val>
                                        </p:tav>
                                      </p:tavLst>
                                    </p:anim>
                                  </p:childTnLst>
                                </p:cTn>
                              </p:par>
                            </p:childTnLst>
                          </p:cTn>
                        </p:par>
                        <p:par>
                          <p:cTn id="109" fill="hold">
                            <p:stCondLst>
                              <p:cond delay="7500"/>
                            </p:stCondLst>
                            <p:childTnLst>
                              <p:par>
                                <p:cTn id="110" presetID="2" presetClass="entr" presetSubtype="8" accel="50000" decel="50000" fill="hold" nodeType="afterEffect">
                                  <p:stCondLst>
                                    <p:cond delay="0"/>
                                  </p:stCondLst>
                                  <p:childTnLst>
                                    <p:set>
                                      <p:cBhvr>
                                        <p:cTn id="111" dur="1" fill="hold">
                                          <p:stCondLst>
                                            <p:cond delay="0"/>
                                          </p:stCondLst>
                                        </p:cTn>
                                        <p:tgtEl>
                                          <p:spTgt spid="45"/>
                                        </p:tgtEl>
                                        <p:attrNameLst>
                                          <p:attrName>style.visibility</p:attrName>
                                        </p:attrNameLst>
                                      </p:cBhvr>
                                      <p:to>
                                        <p:strVal val="visible"/>
                                      </p:to>
                                    </p:set>
                                    <p:anim calcmode="lin" valueType="num">
                                      <p:cBhvr additive="base">
                                        <p:cTn id="112" dur="500" fill="hold"/>
                                        <p:tgtEl>
                                          <p:spTgt spid="45"/>
                                        </p:tgtEl>
                                        <p:attrNameLst>
                                          <p:attrName>ppt_x</p:attrName>
                                        </p:attrNameLst>
                                      </p:cBhvr>
                                      <p:tavLst>
                                        <p:tav tm="0">
                                          <p:val>
                                            <p:strVal val="0-#ppt_w/2"/>
                                          </p:val>
                                        </p:tav>
                                        <p:tav tm="100000">
                                          <p:val>
                                            <p:strVal val="#ppt_x"/>
                                          </p:val>
                                        </p:tav>
                                      </p:tavLst>
                                    </p:anim>
                                    <p:anim calcmode="lin" valueType="num">
                                      <p:cBhvr additive="base">
                                        <p:cTn id="113" dur="500" fill="hold"/>
                                        <p:tgtEl>
                                          <p:spTgt spid="45"/>
                                        </p:tgtEl>
                                        <p:attrNameLst>
                                          <p:attrName>ppt_y</p:attrName>
                                        </p:attrNameLst>
                                      </p:cBhvr>
                                      <p:tavLst>
                                        <p:tav tm="0">
                                          <p:val>
                                            <p:strVal val="#ppt_y"/>
                                          </p:val>
                                        </p:tav>
                                        <p:tav tm="100000">
                                          <p:val>
                                            <p:strVal val="#ppt_y"/>
                                          </p:val>
                                        </p:tav>
                                      </p:tavLst>
                                    </p:anim>
                                  </p:childTnLst>
                                </p:cTn>
                              </p:par>
                            </p:childTnLst>
                          </p:cTn>
                        </p:par>
                        <p:par>
                          <p:cTn id="114" fill="hold">
                            <p:stCondLst>
                              <p:cond delay="8000"/>
                            </p:stCondLst>
                            <p:childTnLst>
                              <p:par>
                                <p:cTn id="115" presetID="2" presetClass="entr" presetSubtype="8" accel="50000" decel="50000" fill="hold" nodeType="afterEffect">
                                  <p:stCondLst>
                                    <p:cond delay="0"/>
                                  </p:stCondLst>
                                  <p:childTnLst>
                                    <p:set>
                                      <p:cBhvr>
                                        <p:cTn id="116" dur="1" fill="hold">
                                          <p:stCondLst>
                                            <p:cond delay="0"/>
                                          </p:stCondLst>
                                        </p:cTn>
                                        <p:tgtEl>
                                          <p:spTgt spid="51"/>
                                        </p:tgtEl>
                                        <p:attrNameLst>
                                          <p:attrName>style.visibility</p:attrName>
                                        </p:attrNameLst>
                                      </p:cBhvr>
                                      <p:to>
                                        <p:strVal val="visible"/>
                                      </p:to>
                                    </p:set>
                                    <p:anim calcmode="lin" valueType="num">
                                      <p:cBhvr additive="base">
                                        <p:cTn id="117" dur="500" fill="hold"/>
                                        <p:tgtEl>
                                          <p:spTgt spid="51"/>
                                        </p:tgtEl>
                                        <p:attrNameLst>
                                          <p:attrName>ppt_x</p:attrName>
                                        </p:attrNameLst>
                                      </p:cBhvr>
                                      <p:tavLst>
                                        <p:tav tm="0">
                                          <p:val>
                                            <p:strVal val="0-#ppt_w/2"/>
                                          </p:val>
                                        </p:tav>
                                        <p:tav tm="100000">
                                          <p:val>
                                            <p:strVal val="#ppt_x"/>
                                          </p:val>
                                        </p:tav>
                                      </p:tavLst>
                                    </p:anim>
                                    <p:anim calcmode="lin" valueType="num">
                                      <p:cBhvr additive="base">
                                        <p:cTn id="118" dur="500" fill="hold"/>
                                        <p:tgtEl>
                                          <p:spTgt spid="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3" grpId="0" animBg="1"/>
      <p:bldP spid="6" grpId="0" animBg="1"/>
      <p:bldP spid="15" grpId="0" animBg="1"/>
      <p:bldP spid="36" grpId="0" animBg="1"/>
      <p:bldP spid="37" grpId="0" animBg="1"/>
      <p:bldP spid="38" grpId="0" animBg="1"/>
      <p:bldP spid="39" grpId="0" animBg="1"/>
      <p:bldP spid="40" grpId="0" animBg="1"/>
      <p:bldP spid="4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60"/>
          <p:cNvGrpSpPr/>
          <p:nvPr/>
        </p:nvGrpSpPr>
        <p:grpSpPr>
          <a:xfrm>
            <a:off x="892690" y="3678970"/>
            <a:ext cx="826558" cy="818711"/>
            <a:chOff x="3492020" y="3939862"/>
            <a:chExt cx="1003300" cy="993775"/>
          </a:xfrm>
        </p:grpSpPr>
        <p:sp>
          <p:nvSpPr>
            <p:cNvPr id="11278" name="Freeform 14"/>
            <p:cNvSpPr>
              <a:spLocks/>
            </p:cNvSpPr>
            <p:nvPr/>
          </p:nvSpPr>
          <p:spPr bwMode="auto">
            <a:xfrm>
              <a:off x="3492020" y="3939862"/>
              <a:ext cx="1003300" cy="474663"/>
            </a:xfrm>
            <a:custGeom>
              <a:avLst/>
              <a:gdLst/>
              <a:ahLst/>
              <a:cxnLst>
                <a:cxn ang="0">
                  <a:pos x="297" y="299"/>
                </a:cxn>
                <a:cxn ang="0">
                  <a:pos x="0" y="0"/>
                </a:cxn>
                <a:cxn ang="0">
                  <a:pos x="335" y="0"/>
                </a:cxn>
                <a:cxn ang="0">
                  <a:pos x="632" y="299"/>
                </a:cxn>
                <a:cxn ang="0">
                  <a:pos x="297" y="299"/>
                </a:cxn>
              </a:cxnLst>
              <a:rect l="0" t="0" r="r" b="b"/>
              <a:pathLst>
                <a:path w="632" h="299">
                  <a:moveTo>
                    <a:pt x="297" y="299"/>
                  </a:moveTo>
                  <a:lnTo>
                    <a:pt x="0" y="0"/>
                  </a:lnTo>
                  <a:lnTo>
                    <a:pt x="335" y="0"/>
                  </a:lnTo>
                  <a:lnTo>
                    <a:pt x="632" y="299"/>
                  </a:lnTo>
                  <a:lnTo>
                    <a:pt x="297" y="299"/>
                  </a:lnTo>
                  <a:close/>
                </a:path>
              </a:pathLst>
            </a:custGeom>
            <a:solidFill>
              <a:schemeClr val="accent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11280" name="Freeform 16"/>
            <p:cNvSpPr>
              <a:spLocks/>
            </p:cNvSpPr>
            <p:nvPr/>
          </p:nvSpPr>
          <p:spPr bwMode="auto">
            <a:xfrm>
              <a:off x="3492020" y="3939862"/>
              <a:ext cx="471488" cy="993775"/>
            </a:xfrm>
            <a:custGeom>
              <a:avLst/>
              <a:gdLst/>
              <a:ahLst/>
              <a:cxnLst>
                <a:cxn ang="0">
                  <a:pos x="0" y="0"/>
                </a:cxn>
                <a:cxn ang="0">
                  <a:pos x="297" y="299"/>
                </a:cxn>
                <a:cxn ang="0">
                  <a:pos x="297" y="626"/>
                </a:cxn>
                <a:cxn ang="0">
                  <a:pos x="0" y="327"/>
                </a:cxn>
                <a:cxn ang="0">
                  <a:pos x="0" y="0"/>
                </a:cxn>
              </a:cxnLst>
              <a:rect l="0" t="0" r="r" b="b"/>
              <a:pathLst>
                <a:path w="297" h="626">
                  <a:moveTo>
                    <a:pt x="0" y="0"/>
                  </a:moveTo>
                  <a:lnTo>
                    <a:pt x="297" y="299"/>
                  </a:lnTo>
                  <a:lnTo>
                    <a:pt x="297" y="626"/>
                  </a:lnTo>
                  <a:lnTo>
                    <a:pt x="0" y="327"/>
                  </a:lnTo>
                  <a:lnTo>
                    <a:pt x="0" y="0"/>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6" name="Group 61"/>
          <p:cNvGrpSpPr/>
          <p:nvPr/>
        </p:nvGrpSpPr>
        <p:grpSpPr>
          <a:xfrm>
            <a:off x="1344104" y="3141691"/>
            <a:ext cx="1003117" cy="993962"/>
            <a:chOff x="4078378" y="3261999"/>
            <a:chExt cx="1217613" cy="1206500"/>
          </a:xfrm>
        </p:grpSpPr>
        <p:sp>
          <p:nvSpPr>
            <p:cNvPr id="11276" name="Freeform 12"/>
            <p:cNvSpPr>
              <a:spLocks/>
            </p:cNvSpPr>
            <p:nvPr/>
          </p:nvSpPr>
          <p:spPr bwMode="auto">
            <a:xfrm>
              <a:off x="4078378" y="3261999"/>
              <a:ext cx="571500" cy="1206500"/>
            </a:xfrm>
            <a:custGeom>
              <a:avLst/>
              <a:gdLst/>
              <a:ahLst/>
              <a:cxnLst>
                <a:cxn ang="0">
                  <a:pos x="360" y="760"/>
                </a:cxn>
                <a:cxn ang="0">
                  <a:pos x="0" y="398"/>
                </a:cxn>
                <a:cxn ang="0">
                  <a:pos x="0" y="0"/>
                </a:cxn>
                <a:cxn ang="0">
                  <a:pos x="360" y="362"/>
                </a:cxn>
                <a:cxn ang="0">
                  <a:pos x="360" y="760"/>
                </a:cxn>
              </a:cxnLst>
              <a:rect l="0" t="0" r="r" b="b"/>
              <a:pathLst>
                <a:path w="360" h="760">
                  <a:moveTo>
                    <a:pt x="360" y="760"/>
                  </a:moveTo>
                  <a:lnTo>
                    <a:pt x="0" y="398"/>
                  </a:lnTo>
                  <a:lnTo>
                    <a:pt x="0" y="0"/>
                  </a:lnTo>
                  <a:lnTo>
                    <a:pt x="360" y="362"/>
                  </a:lnTo>
                  <a:lnTo>
                    <a:pt x="360" y="76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11277" name="Freeform 13"/>
            <p:cNvSpPr>
              <a:spLocks/>
            </p:cNvSpPr>
            <p:nvPr/>
          </p:nvSpPr>
          <p:spPr bwMode="auto">
            <a:xfrm>
              <a:off x="4078378" y="3261999"/>
              <a:ext cx="1217613" cy="574675"/>
            </a:xfrm>
            <a:custGeom>
              <a:avLst/>
              <a:gdLst/>
              <a:ahLst/>
              <a:cxnLst>
                <a:cxn ang="0">
                  <a:pos x="360" y="362"/>
                </a:cxn>
                <a:cxn ang="0">
                  <a:pos x="0" y="0"/>
                </a:cxn>
                <a:cxn ang="0">
                  <a:pos x="405" y="0"/>
                </a:cxn>
                <a:cxn ang="0">
                  <a:pos x="767" y="362"/>
                </a:cxn>
                <a:cxn ang="0">
                  <a:pos x="360" y="362"/>
                </a:cxn>
              </a:cxnLst>
              <a:rect l="0" t="0" r="r" b="b"/>
              <a:pathLst>
                <a:path w="767" h="362">
                  <a:moveTo>
                    <a:pt x="360" y="362"/>
                  </a:moveTo>
                  <a:lnTo>
                    <a:pt x="0" y="0"/>
                  </a:lnTo>
                  <a:lnTo>
                    <a:pt x="405" y="0"/>
                  </a:lnTo>
                  <a:lnTo>
                    <a:pt x="767" y="362"/>
                  </a:lnTo>
                  <a:lnTo>
                    <a:pt x="360" y="362"/>
                  </a:lnTo>
                  <a:close/>
                </a:path>
              </a:pathLst>
            </a:custGeom>
            <a:solidFill>
              <a:schemeClr val="accent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8" name="Group 62"/>
          <p:cNvGrpSpPr/>
          <p:nvPr/>
        </p:nvGrpSpPr>
        <p:grpSpPr>
          <a:xfrm>
            <a:off x="1901225" y="2527069"/>
            <a:ext cx="1160059" cy="1145672"/>
            <a:chOff x="4799673" y="2520637"/>
            <a:chExt cx="1408113" cy="1390650"/>
          </a:xfrm>
        </p:grpSpPr>
        <p:sp>
          <p:nvSpPr>
            <p:cNvPr id="11273" name="Freeform 9"/>
            <p:cNvSpPr>
              <a:spLocks/>
            </p:cNvSpPr>
            <p:nvPr/>
          </p:nvSpPr>
          <p:spPr bwMode="auto">
            <a:xfrm>
              <a:off x="4799673" y="2520637"/>
              <a:ext cx="661988" cy="1390650"/>
            </a:xfrm>
            <a:custGeom>
              <a:avLst/>
              <a:gdLst/>
              <a:ahLst/>
              <a:cxnLst>
                <a:cxn ang="0">
                  <a:pos x="0" y="0"/>
                </a:cxn>
                <a:cxn ang="0">
                  <a:pos x="417" y="418"/>
                </a:cxn>
                <a:cxn ang="0">
                  <a:pos x="417" y="876"/>
                </a:cxn>
                <a:cxn ang="0">
                  <a:pos x="0" y="457"/>
                </a:cxn>
                <a:cxn ang="0">
                  <a:pos x="0" y="0"/>
                </a:cxn>
              </a:cxnLst>
              <a:rect l="0" t="0" r="r" b="b"/>
              <a:pathLst>
                <a:path w="417" h="876">
                  <a:moveTo>
                    <a:pt x="0" y="0"/>
                  </a:moveTo>
                  <a:lnTo>
                    <a:pt x="417" y="418"/>
                  </a:lnTo>
                  <a:lnTo>
                    <a:pt x="417" y="876"/>
                  </a:lnTo>
                  <a:lnTo>
                    <a:pt x="0" y="457"/>
                  </a:lnTo>
                  <a:lnTo>
                    <a:pt x="0" y="0"/>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11274" name="Freeform 10"/>
            <p:cNvSpPr>
              <a:spLocks/>
            </p:cNvSpPr>
            <p:nvPr/>
          </p:nvSpPr>
          <p:spPr bwMode="auto">
            <a:xfrm>
              <a:off x="4799673" y="2520637"/>
              <a:ext cx="1408113" cy="663575"/>
            </a:xfrm>
            <a:custGeom>
              <a:avLst/>
              <a:gdLst/>
              <a:ahLst/>
              <a:cxnLst>
                <a:cxn ang="0">
                  <a:pos x="417" y="418"/>
                </a:cxn>
                <a:cxn ang="0">
                  <a:pos x="0" y="0"/>
                </a:cxn>
                <a:cxn ang="0">
                  <a:pos x="470" y="0"/>
                </a:cxn>
                <a:cxn ang="0">
                  <a:pos x="887" y="418"/>
                </a:cxn>
                <a:cxn ang="0">
                  <a:pos x="417" y="418"/>
                </a:cxn>
              </a:cxnLst>
              <a:rect l="0" t="0" r="r" b="b"/>
              <a:pathLst>
                <a:path w="887" h="418">
                  <a:moveTo>
                    <a:pt x="417" y="418"/>
                  </a:moveTo>
                  <a:lnTo>
                    <a:pt x="0" y="0"/>
                  </a:lnTo>
                  <a:lnTo>
                    <a:pt x="470" y="0"/>
                  </a:lnTo>
                  <a:lnTo>
                    <a:pt x="887" y="418"/>
                  </a:lnTo>
                  <a:lnTo>
                    <a:pt x="417" y="418"/>
                  </a:lnTo>
                  <a:close/>
                </a:path>
              </a:pathLst>
            </a:custGeom>
            <a:solidFill>
              <a:schemeClr val="accent3">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10" name="Group 63"/>
          <p:cNvGrpSpPr/>
          <p:nvPr/>
        </p:nvGrpSpPr>
        <p:grpSpPr>
          <a:xfrm>
            <a:off x="2535655" y="1854829"/>
            <a:ext cx="1269918" cy="1251608"/>
            <a:chOff x="5610706" y="1703074"/>
            <a:chExt cx="1541463" cy="1519238"/>
          </a:xfrm>
        </p:grpSpPr>
        <p:sp>
          <p:nvSpPr>
            <p:cNvPr id="11270" name="Freeform 6"/>
            <p:cNvSpPr>
              <a:spLocks/>
            </p:cNvSpPr>
            <p:nvPr/>
          </p:nvSpPr>
          <p:spPr bwMode="auto">
            <a:xfrm>
              <a:off x="5610706" y="1703074"/>
              <a:ext cx="727075" cy="1519238"/>
            </a:xfrm>
            <a:custGeom>
              <a:avLst/>
              <a:gdLst/>
              <a:ahLst/>
              <a:cxnLst>
                <a:cxn ang="0">
                  <a:pos x="0" y="0"/>
                </a:cxn>
                <a:cxn ang="0">
                  <a:pos x="458" y="456"/>
                </a:cxn>
                <a:cxn ang="0">
                  <a:pos x="458" y="957"/>
                </a:cxn>
                <a:cxn ang="0">
                  <a:pos x="0" y="501"/>
                </a:cxn>
                <a:cxn ang="0">
                  <a:pos x="0" y="0"/>
                </a:cxn>
              </a:cxnLst>
              <a:rect l="0" t="0" r="r" b="b"/>
              <a:pathLst>
                <a:path w="458" h="957">
                  <a:moveTo>
                    <a:pt x="0" y="0"/>
                  </a:moveTo>
                  <a:lnTo>
                    <a:pt x="458" y="456"/>
                  </a:lnTo>
                  <a:lnTo>
                    <a:pt x="458" y="957"/>
                  </a:lnTo>
                  <a:lnTo>
                    <a:pt x="0" y="501"/>
                  </a:lnTo>
                  <a:lnTo>
                    <a:pt x="0" y="0"/>
                  </a:ln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11271" name="Freeform 7"/>
            <p:cNvSpPr>
              <a:spLocks/>
            </p:cNvSpPr>
            <p:nvPr/>
          </p:nvSpPr>
          <p:spPr bwMode="auto">
            <a:xfrm>
              <a:off x="5610706" y="1703074"/>
              <a:ext cx="1541463" cy="723900"/>
            </a:xfrm>
            <a:custGeom>
              <a:avLst/>
              <a:gdLst/>
              <a:ahLst/>
              <a:cxnLst>
                <a:cxn ang="0">
                  <a:pos x="458" y="456"/>
                </a:cxn>
                <a:cxn ang="0">
                  <a:pos x="0" y="0"/>
                </a:cxn>
                <a:cxn ang="0">
                  <a:pos x="513" y="0"/>
                </a:cxn>
                <a:cxn ang="0">
                  <a:pos x="971" y="456"/>
                </a:cxn>
                <a:cxn ang="0">
                  <a:pos x="458" y="456"/>
                </a:cxn>
              </a:cxnLst>
              <a:rect l="0" t="0" r="r" b="b"/>
              <a:pathLst>
                <a:path w="971" h="456">
                  <a:moveTo>
                    <a:pt x="458" y="456"/>
                  </a:moveTo>
                  <a:lnTo>
                    <a:pt x="0" y="0"/>
                  </a:lnTo>
                  <a:lnTo>
                    <a:pt x="513" y="0"/>
                  </a:lnTo>
                  <a:lnTo>
                    <a:pt x="971" y="456"/>
                  </a:lnTo>
                  <a:lnTo>
                    <a:pt x="458" y="456"/>
                  </a:lnTo>
                  <a:close/>
                </a:path>
              </a:pathLst>
            </a:custGeom>
            <a:solidFill>
              <a:schemeClr val="accent4">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11" name="Group 48"/>
          <p:cNvGrpSpPr/>
          <p:nvPr/>
        </p:nvGrpSpPr>
        <p:grpSpPr>
          <a:xfrm>
            <a:off x="3135055" y="2451207"/>
            <a:ext cx="670925" cy="655231"/>
            <a:chOff x="5219700" y="2426974"/>
            <a:chExt cx="814388" cy="795338"/>
          </a:xfrm>
        </p:grpSpPr>
        <p:grpSp>
          <p:nvGrpSpPr>
            <p:cNvPr id="12" name="Group 25"/>
            <p:cNvGrpSpPr/>
            <p:nvPr/>
          </p:nvGrpSpPr>
          <p:grpSpPr>
            <a:xfrm>
              <a:off x="5219700" y="2426974"/>
              <a:ext cx="814388" cy="795338"/>
              <a:chOff x="5219700" y="2019300"/>
              <a:chExt cx="814388" cy="795338"/>
            </a:xfrm>
          </p:grpSpPr>
          <p:sp>
            <p:nvSpPr>
              <p:cNvPr id="11269" name="Rectangle 5"/>
              <p:cNvSpPr>
                <a:spLocks noChangeArrowheads="1"/>
              </p:cNvSpPr>
              <p:nvPr/>
            </p:nvSpPr>
            <p:spPr bwMode="auto">
              <a:xfrm>
                <a:off x="5219700" y="2019300"/>
                <a:ext cx="814388" cy="795338"/>
              </a:xfrm>
              <a:prstGeom prst="rect">
                <a:avLst/>
              </a:prstGeom>
              <a:solidFill>
                <a:schemeClr val="accent4">
                  <a:lumMod val="40000"/>
                  <a:lumOff val="60000"/>
                </a:schemeClr>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1600">
                  <a:latin typeface="微软雅黑" panose="020B0503020204020204" pitchFamily="34" charset="-122"/>
                  <a:ea typeface="微软雅黑" panose="020B0503020204020204" pitchFamily="34" charset="-122"/>
                </a:endParaRPr>
              </a:p>
            </p:txBody>
          </p:sp>
          <p:sp>
            <p:nvSpPr>
              <p:cNvPr id="22" name="Rectangle 5"/>
              <p:cNvSpPr>
                <a:spLocks noChangeArrowheads="1"/>
              </p:cNvSpPr>
              <p:nvPr/>
            </p:nvSpPr>
            <p:spPr bwMode="auto">
              <a:xfrm>
                <a:off x="5296328" y="2094135"/>
                <a:ext cx="661133" cy="645668"/>
              </a:xfrm>
              <a:prstGeom prst="rect">
                <a:avLst/>
              </a:prstGeom>
              <a:solidFill>
                <a:schemeClr val="accent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1600">
                  <a:latin typeface="微软雅黑" panose="020B0503020204020204" pitchFamily="34" charset="-122"/>
                  <a:ea typeface="微软雅黑" panose="020B0503020204020204" pitchFamily="34" charset="-122"/>
                </a:endParaRPr>
              </a:p>
            </p:txBody>
          </p:sp>
        </p:grpSp>
        <p:sp>
          <p:nvSpPr>
            <p:cNvPr id="29" name="Text Placeholder 3"/>
            <p:cNvSpPr txBox="1">
              <a:spLocks/>
            </p:cNvSpPr>
            <p:nvPr/>
          </p:nvSpPr>
          <p:spPr>
            <a:xfrm>
              <a:off x="5473177" y="2679660"/>
              <a:ext cx="307432" cy="298870"/>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355">
                <a:spcBef>
                  <a:spcPct val="20000"/>
                </a:spcBef>
                <a:defRPr/>
              </a:pPr>
              <a:r>
                <a:rPr lang="en-US" sz="1600" dirty="0">
                  <a:solidFill>
                    <a:schemeClr val="bg1"/>
                  </a:solidFill>
                  <a:latin typeface="微软雅黑" panose="020B0503020204020204" pitchFamily="34" charset="-122"/>
                  <a:ea typeface="微软雅黑" panose="020B0503020204020204" pitchFamily="34" charset="-122"/>
                </a:rPr>
                <a:t>04</a:t>
              </a:r>
            </a:p>
          </p:txBody>
        </p:sp>
      </p:grpSp>
      <p:grpSp>
        <p:nvGrpSpPr>
          <p:cNvPr id="14" name="Group 45"/>
          <p:cNvGrpSpPr/>
          <p:nvPr/>
        </p:nvGrpSpPr>
        <p:grpSpPr>
          <a:xfrm>
            <a:off x="1285910" y="4070013"/>
            <a:ext cx="438129" cy="427666"/>
            <a:chOff x="2989263" y="4414524"/>
            <a:chExt cx="531813" cy="519113"/>
          </a:xfrm>
        </p:grpSpPr>
        <p:grpSp>
          <p:nvGrpSpPr>
            <p:cNvPr id="15" name="Group 22"/>
            <p:cNvGrpSpPr/>
            <p:nvPr/>
          </p:nvGrpSpPr>
          <p:grpSpPr>
            <a:xfrm>
              <a:off x="2989263" y="4414524"/>
              <a:ext cx="531813" cy="519113"/>
              <a:chOff x="2989263" y="4006850"/>
              <a:chExt cx="531813" cy="519113"/>
            </a:xfrm>
          </p:grpSpPr>
          <p:sp>
            <p:nvSpPr>
              <p:cNvPr id="11279" name="Rectangle 15"/>
              <p:cNvSpPr>
                <a:spLocks noChangeArrowheads="1"/>
              </p:cNvSpPr>
              <p:nvPr/>
            </p:nvSpPr>
            <p:spPr bwMode="auto">
              <a:xfrm>
                <a:off x="2989263" y="4006850"/>
                <a:ext cx="531813" cy="519113"/>
              </a:xfrm>
              <a:prstGeom prst="rect">
                <a:avLst/>
              </a:prstGeom>
              <a:solidFill>
                <a:schemeClr val="accent1">
                  <a:lumMod val="40000"/>
                  <a:lumOff val="60000"/>
                </a:schemeClr>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1600">
                  <a:latin typeface="微软雅黑" panose="020B0503020204020204" pitchFamily="34" charset="-122"/>
                  <a:ea typeface="微软雅黑" panose="020B0503020204020204" pitchFamily="34" charset="-122"/>
                </a:endParaRPr>
              </a:p>
            </p:txBody>
          </p:sp>
          <p:sp>
            <p:nvSpPr>
              <p:cNvPr id="19" name="Rectangle 15"/>
              <p:cNvSpPr>
                <a:spLocks noChangeArrowheads="1"/>
              </p:cNvSpPr>
              <p:nvPr/>
            </p:nvSpPr>
            <p:spPr bwMode="auto">
              <a:xfrm>
                <a:off x="3051877" y="4067969"/>
                <a:ext cx="406584" cy="396875"/>
              </a:xfrm>
              <a:prstGeom prst="rect">
                <a:avLst/>
              </a:prstGeom>
              <a:solidFill>
                <a:schemeClr val="accent1"/>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1600">
                  <a:latin typeface="微软雅黑" panose="020B0503020204020204" pitchFamily="34" charset="-122"/>
                  <a:ea typeface="微软雅黑" panose="020B0503020204020204" pitchFamily="34" charset="-122"/>
                </a:endParaRPr>
              </a:p>
            </p:txBody>
          </p:sp>
        </p:grpSp>
        <p:sp>
          <p:nvSpPr>
            <p:cNvPr id="27" name="Text Placeholder 3"/>
            <p:cNvSpPr txBox="1">
              <a:spLocks/>
            </p:cNvSpPr>
            <p:nvPr/>
          </p:nvSpPr>
          <p:spPr>
            <a:xfrm>
              <a:off x="3103357" y="4525646"/>
              <a:ext cx="307432" cy="298870"/>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355">
                <a:spcBef>
                  <a:spcPct val="20000"/>
                </a:spcBef>
                <a:defRPr/>
              </a:pPr>
              <a:r>
                <a:rPr lang="en-US" sz="1600" dirty="0">
                  <a:solidFill>
                    <a:schemeClr val="bg1"/>
                  </a:solidFill>
                  <a:latin typeface="微软雅黑" panose="020B0503020204020204" pitchFamily="34" charset="-122"/>
                  <a:ea typeface="微软雅黑" panose="020B0503020204020204" pitchFamily="34" charset="-122"/>
                </a:rPr>
                <a:t>01</a:t>
              </a:r>
            </a:p>
          </p:txBody>
        </p:sp>
      </p:grpSp>
      <p:grpSp>
        <p:nvGrpSpPr>
          <p:cNvPr id="16" name="Group 46"/>
          <p:cNvGrpSpPr/>
          <p:nvPr/>
        </p:nvGrpSpPr>
        <p:grpSpPr>
          <a:xfrm>
            <a:off x="1811250" y="3615132"/>
            <a:ext cx="532293" cy="520522"/>
            <a:chOff x="3624263" y="3836674"/>
            <a:chExt cx="646113" cy="631825"/>
          </a:xfrm>
        </p:grpSpPr>
        <p:grpSp>
          <p:nvGrpSpPr>
            <p:cNvPr id="17" name="Group 23"/>
            <p:cNvGrpSpPr/>
            <p:nvPr/>
          </p:nvGrpSpPr>
          <p:grpSpPr>
            <a:xfrm>
              <a:off x="3624263" y="3836674"/>
              <a:ext cx="646113" cy="631825"/>
              <a:chOff x="3624263" y="3429000"/>
              <a:chExt cx="646113" cy="631825"/>
            </a:xfrm>
          </p:grpSpPr>
          <p:sp>
            <p:nvSpPr>
              <p:cNvPr id="11275" name="Rectangle 11"/>
              <p:cNvSpPr>
                <a:spLocks noChangeArrowheads="1"/>
              </p:cNvSpPr>
              <p:nvPr/>
            </p:nvSpPr>
            <p:spPr bwMode="auto">
              <a:xfrm>
                <a:off x="3624263" y="3429000"/>
                <a:ext cx="646113" cy="631825"/>
              </a:xfrm>
              <a:prstGeom prst="rect">
                <a:avLst/>
              </a:prstGeom>
              <a:solidFill>
                <a:schemeClr val="accent2">
                  <a:lumMod val="40000"/>
                  <a:lumOff val="60000"/>
                </a:schemeClr>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1600">
                  <a:latin typeface="微软雅黑" panose="020B0503020204020204" pitchFamily="34" charset="-122"/>
                  <a:ea typeface="微软雅黑" panose="020B0503020204020204" pitchFamily="34" charset="-122"/>
                </a:endParaRPr>
              </a:p>
            </p:txBody>
          </p:sp>
          <p:sp>
            <p:nvSpPr>
              <p:cNvPr id="20" name="Rectangle 11"/>
              <p:cNvSpPr>
                <a:spLocks noChangeArrowheads="1"/>
              </p:cNvSpPr>
              <p:nvPr/>
            </p:nvSpPr>
            <p:spPr bwMode="auto">
              <a:xfrm>
                <a:off x="3686678" y="3490034"/>
                <a:ext cx="521283" cy="509756"/>
              </a:xfrm>
              <a:prstGeom prst="rect">
                <a:avLst/>
              </a:prstGeom>
              <a:solidFill>
                <a:schemeClr val="accent2"/>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1600">
                  <a:latin typeface="微软雅黑" panose="020B0503020204020204" pitchFamily="34" charset="-122"/>
                  <a:ea typeface="微软雅黑" panose="020B0503020204020204" pitchFamily="34" charset="-122"/>
                </a:endParaRPr>
              </a:p>
            </p:txBody>
          </p:sp>
        </p:grpSp>
        <p:sp>
          <p:nvSpPr>
            <p:cNvPr id="30" name="Text Placeholder 3"/>
            <p:cNvSpPr txBox="1">
              <a:spLocks/>
            </p:cNvSpPr>
            <p:nvPr/>
          </p:nvSpPr>
          <p:spPr>
            <a:xfrm>
              <a:off x="3793604" y="4007607"/>
              <a:ext cx="307433" cy="298870"/>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355">
                <a:spcBef>
                  <a:spcPct val="20000"/>
                </a:spcBef>
                <a:defRPr/>
              </a:pPr>
              <a:r>
                <a:rPr lang="en-US" sz="1600" dirty="0">
                  <a:solidFill>
                    <a:schemeClr val="bg1"/>
                  </a:solidFill>
                  <a:latin typeface="微软雅黑" panose="020B0503020204020204" pitchFamily="34" charset="-122"/>
                  <a:ea typeface="微软雅黑" panose="020B0503020204020204" pitchFamily="34" charset="-122"/>
                </a:rPr>
                <a:t>02</a:t>
              </a:r>
            </a:p>
          </p:txBody>
        </p:sp>
      </p:grpSp>
      <p:grpSp>
        <p:nvGrpSpPr>
          <p:cNvPr id="18" name="Group 47"/>
          <p:cNvGrpSpPr/>
          <p:nvPr/>
        </p:nvGrpSpPr>
        <p:grpSpPr>
          <a:xfrm>
            <a:off x="2442229" y="3073748"/>
            <a:ext cx="614687" cy="598993"/>
            <a:chOff x="4384675" y="3184212"/>
            <a:chExt cx="746125" cy="727075"/>
          </a:xfrm>
        </p:grpSpPr>
        <p:grpSp>
          <p:nvGrpSpPr>
            <p:cNvPr id="23" name="Group 24"/>
            <p:cNvGrpSpPr/>
            <p:nvPr/>
          </p:nvGrpSpPr>
          <p:grpSpPr>
            <a:xfrm>
              <a:off x="4384675" y="3184212"/>
              <a:ext cx="746125" cy="727075"/>
              <a:chOff x="4384675" y="2776538"/>
              <a:chExt cx="746125" cy="727075"/>
            </a:xfrm>
          </p:grpSpPr>
          <p:sp>
            <p:nvSpPr>
              <p:cNvPr id="11272" name="Rectangle 8"/>
              <p:cNvSpPr>
                <a:spLocks noChangeArrowheads="1"/>
              </p:cNvSpPr>
              <p:nvPr/>
            </p:nvSpPr>
            <p:spPr bwMode="auto">
              <a:xfrm>
                <a:off x="4384675" y="2776538"/>
                <a:ext cx="746125" cy="727075"/>
              </a:xfrm>
              <a:prstGeom prst="rect">
                <a:avLst/>
              </a:prstGeom>
              <a:solidFill>
                <a:schemeClr val="accent3">
                  <a:lumMod val="40000"/>
                  <a:lumOff val="60000"/>
                </a:schemeClr>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1600">
                  <a:latin typeface="微软雅黑" panose="020B0503020204020204" pitchFamily="34" charset="-122"/>
                  <a:ea typeface="微软雅黑" panose="020B0503020204020204" pitchFamily="34" charset="-122"/>
                </a:endParaRPr>
              </a:p>
            </p:txBody>
          </p:sp>
          <p:sp>
            <p:nvSpPr>
              <p:cNvPr id="21" name="Rectangle 8"/>
              <p:cNvSpPr>
                <a:spLocks noChangeArrowheads="1"/>
              </p:cNvSpPr>
              <p:nvPr/>
            </p:nvSpPr>
            <p:spPr bwMode="auto">
              <a:xfrm>
                <a:off x="4458035" y="2848025"/>
                <a:ext cx="599404" cy="584100"/>
              </a:xfrm>
              <a:prstGeom prst="rect">
                <a:avLst/>
              </a:prstGeom>
              <a:solidFill>
                <a:schemeClr val="accent3"/>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1600">
                  <a:latin typeface="微软雅黑" panose="020B0503020204020204" pitchFamily="34" charset="-122"/>
                  <a:ea typeface="微软雅黑" panose="020B0503020204020204" pitchFamily="34" charset="-122"/>
                </a:endParaRPr>
              </a:p>
            </p:txBody>
          </p:sp>
        </p:grpSp>
        <p:sp>
          <p:nvSpPr>
            <p:cNvPr id="31" name="Text Placeholder 3"/>
            <p:cNvSpPr txBox="1">
              <a:spLocks/>
            </p:cNvSpPr>
            <p:nvPr/>
          </p:nvSpPr>
          <p:spPr>
            <a:xfrm>
              <a:off x="4604020" y="3402769"/>
              <a:ext cx="307433" cy="298870"/>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355">
                <a:spcBef>
                  <a:spcPct val="20000"/>
                </a:spcBef>
                <a:defRPr/>
              </a:pPr>
              <a:r>
                <a:rPr lang="en-US" sz="1600" dirty="0">
                  <a:solidFill>
                    <a:schemeClr val="bg1"/>
                  </a:solidFill>
                  <a:latin typeface="微软雅黑" panose="020B0503020204020204" pitchFamily="34" charset="-122"/>
                  <a:ea typeface="微软雅黑" panose="020B0503020204020204" pitchFamily="34" charset="-122"/>
                </a:rPr>
                <a:t>05</a:t>
              </a:r>
            </a:p>
          </p:txBody>
        </p:sp>
      </p:grpSp>
      <p:sp>
        <p:nvSpPr>
          <p:cNvPr id="64" name="Text Placeholder 3"/>
          <p:cNvSpPr txBox="1">
            <a:spLocks/>
          </p:cNvSpPr>
          <p:nvPr/>
        </p:nvSpPr>
        <p:spPr>
          <a:xfrm>
            <a:off x="1787207" y="4161562"/>
            <a:ext cx="665247" cy="369332"/>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355">
              <a:spcBef>
                <a:spcPct val="20000"/>
              </a:spcBef>
              <a:defRPr/>
            </a:pPr>
            <a:r>
              <a:rPr lang="en-US" sz="2400" dirty="0">
                <a:solidFill>
                  <a:schemeClr val="accent1"/>
                </a:solidFill>
                <a:latin typeface="微软雅黑" panose="020B0503020204020204" pitchFamily="34" charset="-122"/>
                <a:ea typeface="微软雅黑" panose="020B0503020204020204" pitchFamily="34" charset="-122"/>
              </a:rPr>
              <a:t>25%</a:t>
            </a:r>
          </a:p>
        </p:txBody>
      </p:sp>
      <p:sp>
        <p:nvSpPr>
          <p:cNvPr id="65" name="Text Placeholder 3"/>
          <p:cNvSpPr txBox="1">
            <a:spLocks/>
          </p:cNvSpPr>
          <p:nvPr/>
        </p:nvSpPr>
        <p:spPr>
          <a:xfrm>
            <a:off x="3926328" y="2536270"/>
            <a:ext cx="854401" cy="369332"/>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355">
              <a:spcBef>
                <a:spcPct val="20000"/>
              </a:spcBef>
              <a:defRPr/>
            </a:pPr>
            <a:r>
              <a:rPr lang="en-US" sz="2400" dirty="0">
                <a:solidFill>
                  <a:schemeClr val="accent4"/>
                </a:solidFill>
                <a:latin typeface="微软雅黑" panose="020B0503020204020204" pitchFamily="34" charset="-122"/>
                <a:ea typeface="微软雅黑" panose="020B0503020204020204" pitchFamily="34" charset="-122"/>
              </a:rPr>
              <a:t>100%</a:t>
            </a:r>
          </a:p>
        </p:txBody>
      </p:sp>
      <p:sp>
        <p:nvSpPr>
          <p:cNvPr id="66" name="Text Placeholder 3"/>
          <p:cNvSpPr txBox="1">
            <a:spLocks/>
          </p:cNvSpPr>
          <p:nvPr/>
        </p:nvSpPr>
        <p:spPr>
          <a:xfrm>
            <a:off x="2447178" y="3703564"/>
            <a:ext cx="665247" cy="369332"/>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355">
              <a:spcBef>
                <a:spcPct val="20000"/>
              </a:spcBef>
              <a:defRPr/>
            </a:pPr>
            <a:r>
              <a:rPr lang="en-US" sz="2400" dirty="0">
                <a:solidFill>
                  <a:schemeClr val="accent2"/>
                </a:solidFill>
                <a:latin typeface="微软雅黑" panose="020B0503020204020204" pitchFamily="34" charset="-122"/>
                <a:ea typeface="微软雅黑" panose="020B0503020204020204" pitchFamily="34" charset="-122"/>
              </a:rPr>
              <a:t>50%</a:t>
            </a:r>
          </a:p>
        </p:txBody>
      </p:sp>
      <p:sp>
        <p:nvSpPr>
          <p:cNvPr id="67" name="Text Placeholder 3"/>
          <p:cNvSpPr txBox="1">
            <a:spLocks/>
          </p:cNvSpPr>
          <p:nvPr/>
        </p:nvSpPr>
        <p:spPr>
          <a:xfrm>
            <a:off x="3256470" y="3186625"/>
            <a:ext cx="665247" cy="369332"/>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355">
              <a:spcBef>
                <a:spcPct val="20000"/>
              </a:spcBef>
              <a:defRPr/>
            </a:pPr>
            <a:r>
              <a:rPr lang="en-US" sz="2400" dirty="0">
                <a:solidFill>
                  <a:schemeClr val="accent3"/>
                </a:solidFill>
                <a:latin typeface="微软雅黑" panose="020B0503020204020204" pitchFamily="34" charset="-122"/>
                <a:ea typeface="微软雅黑" panose="020B0503020204020204" pitchFamily="34" charset="-122"/>
              </a:rPr>
              <a:t>75%</a:t>
            </a:r>
          </a:p>
        </p:txBody>
      </p:sp>
      <p:grpSp>
        <p:nvGrpSpPr>
          <p:cNvPr id="73" name="Group 72"/>
          <p:cNvGrpSpPr/>
          <p:nvPr/>
        </p:nvGrpSpPr>
        <p:grpSpPr>
          <a:xfrm rot="707884">
            <a:off x="2686299" y="715819"/>
            <a:ext cx="847215" cy="1296660"/>
            <a:chOff x="2803073" y="918959"/>
            <a:chExt cx="847215" cy="1296660"/>
          </a:xfrm>
          <a:solidFill>
            <a:schemeClr val="accent1"/>
          </a:solidFill>
        </p:grpSpPr>
        <p:grpSp>
          <p:nvGrpSpPr>
            <p:cNvPr id="63" name="Group 62"/>
            <p:cNvGrpSpPr/>
            <p:nvPr/>
          </p:nvGrpSpPr>
          <p:grpSpPr>
            <a:xfrm>
              <a:off x="2803073" y="1145644"/>
              <a:ext cx="847215" cy="1069975"/>
              <a:chOff x="6381751" y="1112838"/>
              <a:chExt cx="1104899" cy="1395412"/>
            </a:xfrm>
            <a:grpFill/>
          </p:grpSpPr>
          <p:sp>
            <p:nvSpPr>
              <p:cNvPr id="24" name="Freeform 5"/>
              <p:cNvSpPr>
                <a:spLocks noEditPoints="1"/>
              </p:cNvSpPr>
              <p:nvPr/>
            </p:nvSpPr>
            <p:spPr bwMode="auto">
              <a:xfrm>
                <a:off x="6713538" y="1331913"/>
                <a:ext cx="231775" cy="231775"/>
              </a:xfrm>
              <a:custGeom>
                <a:avLst/>
                <a:gdLst/>
                <a:ahLst/>
                <a:cxnLst>
                  <a:cxn ang="0">
                    <a:pos x="61" y="31"/>
                  </a:cxn>
                  <a:cxn ang="0">
                    <a:pos x="31" y="61"/>
                  </a:cxn>
                  <a:cxn ang="0">
                    <a:pos x="0" y="31"/>
                  </a:cxn>
                  <a:cxn ang="0">
                    <a:pos x="31" y="0"/>
                  </a:cxn>
                  <a:cxn ang="0">
                    <a:pos x="61" y="31"/>
                  </a:cxn>
                  <a:cxn ang="0">
                    <a:pos x="61" y="31"/>
                  </a:cxn>
                  <a:cxn ang="0">
                    <a:pos x="61" y="31"/>
                  </a:cxn>
                </a:cxnLst>
                <a:rect l="0" t="0" r="r" b="b"/>
                <a:pathLst>
                  <a:path w="61" h="61">
                    <a:moveTo>
                      <a:pt x="61" y="31"/>
                    </a:moveTo>
                    <a:cubicBezTo>
                      <a:pt x="61" y="48"/>
                      <a:pt x="48" y="61"/>
                      <a:pt x="31" y="61"/>
                    </a:cubicBezTo>
                    <a:cubicBezTo>
                      <a:pt x="14" y="61"/>
                      <a:pt x="0" y="48"/>
                      <a:pt x="0" y="31"/>
                    </a:cubicBezTo>
                    <a:cubicBezTo>
                      <a:pt x="0" y="14"/>
                      <a:pt x="14" y="0"/>
                      <a:pt x="31" y="0"/>
                    </a:cubicBezTo>
                    <a:cubicBezTo>
                      <a:pt x="48" y="0"/>
                      <a:pt x="61" y="14"/>
                      <a:pt x="61" y="31"/>
                    </a:cubicBezTo>
                    <a:close/>
                    <a:moveTo>
                      <a:pt x="61" y="31"/>
                    </a:moveTo>
                    <a:cubicBezTo>
                      <a:pt x="61" y="31"/>
                      <a:pt x="61" y="31"/>
                      <a:pt x="61" y="31"/>
                    </a:cubicBezTo>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25" name="Freeform 6"/>
              <p:cNvSpPr>
                <a:spLocks noEditPoints="1"/>
              </p:cNvSpPr>
              <p:nvPr/>
            </p:nvSpPr>
            <p:spPr bwMode="auto">
              <a:xfrm>
                <a:off x="6381751" y="1438275"/>
                <a:ext cx="1104899" cy="1069975"/>
              </a:xfrm>
              <a:custGeom>
                <a:avLst/>
                <a:gdLst/>
                <a:ahLst/>
                <a:cxnLst>
                  <a:cxn ang="0">
                    <a:pos x="287" y="194"/>
                  </a:cxn>
                  <a:cxn ang="0">
                    <a:pos x="218" y="136"/>
                  </a:cxn>
                  <a:cxn ang="0">
                    <a:pos x="171" y="43"/>
                  </a:cxn>
                  <a:cxn ang="0">
                    <a:pos x="123" y="43"/>
                  </a:cxn>
                  <a:cxn ang="0">
                    <a:pos x="121" y="46"/>
                  </a:cxn>
                  <a:cxn ang="0">
                    <a:pos x="32" y="8"/>
                  </a:cxn>
                  <a:cxn ang="0">
                    <a:pos x="22" y="43"/>
                  </a:cxn>
                  <a:cxn ang="0">
                    <a:pos x="121" y="89"/>
                  </a:cxn>
                  <a:cxn ang="0">
                    <a:pos x="124" y="91"/>
                  </a:cxn>
                  <a:cxn ang="0">
                    <a:pos x="151" y="145"/>
                  </a:cxn>
                  <a:cxn ang="0">
                    <a:pos x="152" y="155"/>
                  </a:cxn>
                  <a:cxn ang="0">
                    <a:pos x="144" y="189"/>
                  </a:cxn>
                  <a:cxn ang="0">
                    <a:pos x="115" y="153"/>
                  </a:cxn>
                  <a:cxn ang="0">
                    <a:pos x="76" y="176"/>
                  </a:cxn>
                  <a:cxn ang="0">
                    <a:pos x="137" y="245"/>
                  </a:cxn>
                  <a:cxn ang="0">
                    <a:pos x="173" y="241"/>
                  </a:cxn>
                  <a:cxn ang="0">
                    <a:pos x="193" y="176"/>
                  </a:cxn>
                  <a:cxn ang="0">
                    <a:pos x="198" y="175"/>
                  </a:cxn>
                  <a:cxn ang="0">
                    <a:pos x="203" y="178"/>
                  </a:cxn>
                  <a:cxn ang="0">
                    <a:pos x="239" y="204"/>
                  </a:cxn>
                  <a:cxn ang="0">
                    <a:pos x="203" y="231"/>
                  </a:cxn>
                  <a:cxn ang="0">
                    <a:pos x="226" y="270"/>
                  </a:cxn>
                  <a:cxn ang="0">
                    <a:pos x="283" y="221"/>
                  </a:cxn>
                  <a:cxn ang="0">
                    <a:pos x="287" y="194"/>
                  </a:cxn>
                  <a:cxn ang="0">
                    <a:pos x="287" y="194"/>
                  </a:cxn>
                  <a:cxn ang="0">
                    <a:pos x="287" y="194"/>
                  </a:cxn>
                </a:cxnLst>
                <a:rect l="0" t="0" r="r" b="b"/>
                <a:pathLst>
                  <a:path w="292" h="283">
                    <a:moveTo>
                      <a:pt x="287" y="194"/>
                    </a:moveTo>
                    <a:cubicBezTo>
                      <a:pt x="271" y="167"/>
                      <a:pt x="247" y="148"/>
                      <a:pt x="218" y="136"/>
                    </a:cubicBezTo>
                    <a:cubicBezTo>
                      <a:pt x="217" y="100"/>
                      <a:pt x="199" y="66"/>
                      <a:pt x="171" y="43"/>
                    </a:cubicBezTo>
                    <a:cubicBezTo>
                      <a:pt x="157" y="32"/>
                      <a:pt x="137" y="29"/>
                      <a:pt x="123" y="43"/>
                    </a:cubicBezTo>
                    <a:cubicBezTo>
                      <a:pt x="122" y="44"/>
                      <a:pt x="122" y="45"/>
                      <a:pt x="121" y="46"/>
                    </a:cubicBezTo>
                    <a:cubicBezTo>
                      <a:pt x="92" y="30"/>
                      <a:pt x="61" y="18"/>
                      <a:pt x="32" y="8"/>
                    </a:cubicBezTo>
                    <a:cubicBezTo>
                      <a:pt x="10" y="0"/>
                      <a:pt x="0" y="35"/>
                      <a:pt x="22" y="43"/>
                    </a:cubicBezTo>
                    <a:cubicBezTo>
                      <a:pt x="55" y="54"/>
                      <a:pt x="91" y="68"/>
                      <a:pt x="121" y="89"/>
                    </a:cubicBezTo>
                    <a:cubicBezTo>
                      <a:pt x="122" y="90"/>
                      <a:pt x="123" y="91"/>
                      <a:pt x="124" y="91"/>
                    </a:cubicBezTo>
                    <a:cubicBezTo>
                      <a:pt x="141" y="105"/>
                      <a:pt x="152" y="122"/>
                      <a:pt x="151" y="145"/>
                    </a:cubicBezTo>
                    <a:cubicBezTo>
                      <a:pt x="151" y="148"/>
                      <a:pt x="151" y="152"/>
                      <a:pt x="152" y="155"/>
                    </a:cubicBezTo>
                    <a:cubicBezTo>
                      <a:pt x="150" y="166"/>
                      <a:pt x="148" y="178"/>
                      <a:pt x="144" y="189"/>
                    </a:cubicBezTo>
                    <a:cubicBezTo>
                      <a:pt x="133" y="178"/>
                      <a:pt x="124" y="167"/>
                      <a:pt x="115" y="153"/>
                    </a:cubicBezTo>
                    <a:cubicBezTo>
                      <a:pt x="100" y="129"/>
                      <a:pt x="61" y="152"/>
                      <a:pt x="76" y="176"/>
                    </a:cubicBezTo>
                    <a:cubicBezTo>
                      <a:pt x="93" y="202"/>
                      <a:pt x="115" y="224"/>
                      <a:pt x="137" y="245"/>
                    </a:cubicBezTo>
                    <a:cubicBezTo>
                      <a:pt x="147" y="254"/>
                      <a:pt x="167" y="255"/>
                      <a:pt x="173" y="241"/>
                    </a:cubicBezTo>
                    <a:cubicBezTo>
                      <a:pt x="182" y="220"/>
                      <a:pt x="189" y="198"/>
                      <a:pt x="193" y="176"/>
                    </a:cubicBezTo>
                    <a:cubicBezTo>
                      <a:pt x="195" y="176"/>
                      <a:pt x="196" y="176"/>
                      <a:pt x="198" y="175"/>
                    </a:cubicBezTo>
                    <a:cubicBezTo>
                      <a:pt x="199" y="176"/>
                      <a:pt x="201" y="177"/>
                      <a:pt x="203" y="178"/>
                    </a:cubicBezTo>
                    <a:cubicBezTo>
                      <a:pt x="217" y="183"/>
                      <a:pt x="229" y="192"/>
                      <a:pt x="239" y="204"/>
                    </a:cubicBezTo>
                    <a:cubicBezTo>
                      <a:pt x="228" y="215"/>
                      <a:pt x="217" y="224"/>
                      <a:pt x="203" y="231"/>
                    </a:cubicBezTo>
                    <a:cubicBezTo>
                      <a:pt x="178" y="244"/>
                      <a:pt x="200" y="283"/>
                      <a:pt x="226" y="270"/>
                    </a:cubicBezTo>
                    <a:cubicBezTo>
                      <a:pt x="249" y="259"/>
                      <a:pt x="267" y="241"/>
                      <a:pt x="283" y="221"/>
                    </a:cubicBezTo>
                    <a:cubicBezTo>
                      <a:pt x="290" y="214"/>
                      <a:pt x="292" y="204"/>
                      <a:pt x="287" y="194"/>
                    </a:cubicBezTo>
                    <a:close/>
                    <a:moveTo>
                      <a:pt x="287" y="194"/>
                    </a:moveTo>
                    <a:cubicBezTo>
                      <a:pt x="287" y="194"/>
                      <a:pt x="287" y="194"/>
                      <a:pt x="287" y="194"/>
                    </a:cubicBezTo>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26" name="Freeform 7"/>
              <p:cNvSpPr>
                <a:spLocks noEditPoints="1"/>
              </p:cNvSpPr>
              <p:nvPr/>
            </p:nvSpPr>
            <p:spPr bwMode="auto">
              <a:xfrm>
                <a:off x="6707188" y="1112838"/>
                <a:ext cx="207962" cy="227013"/>
              </a:xfrm>
              <a:custGeom>
                <a:avLst/>
                <a:gdLst/>
                <a:ahLst/>
                <a:cxnLst>
                  <a:cxn ang="0">
                    <a:pos x="14" y="54"/>
                  </a:cxn>
                  <a:cxn ang="0">
                    <a:pos x="27" y="49"/>
                  </a:cxn>
                  <a:cxn ang="0">
                    <a:pos x="55" y="60"/>
                  </a:cxn>
                  <a:cxn ang="0">
                    <a:pos x="42" y="22"/>
                  </a:cxn>
                  <a:cxn ang="0">
                    <a:pos x="7" y="31"/>
                  </a:cxn>
                  <a:cxn ang="0">
                    <a:pos x="14" y="54"/>
                  </a:cxn>
                  <a:cxn ang="0">
                    <a:pos x="14" y="54"/>
                  </a:cxn>
                  <a:cxn ang="0">
                    <a:pos x="14" y="54"/>
                  </a:cxn>
                </a:cxnLst>
                <a:rect l="0" t="0" r="r" b="b"/>
                <a:pathLst>
                  <a:path w="55" h="60">
                    <a:moveTo>
                      <a:pt x="14" y="54"/>
                    </a:moveTo>
                    <a:cubicBezTo>
                      <a:pt x="18" y="52"/>
                      <a:pt x="23" y="49"/>
                      <a:pt x="27" y="49"/>
                    </a:cubicBezTo>
                    <a:cubicBezTo>
                      <a:pt x="38" y="49"/>
                      <a:pt x="48" y="53"/>
                      <a:pt x="55" y="60"/>
                    </a:cubicBezTo>
                    <a:cubicBezTo>
                      <a:pt x="50" y="48"/>
                      <a:pt x="46" y="35"/>
                      <a:pt x="42" y="22"/>
                    </a:cubicBezTo>
                    <a:cubicBezTo>
                      <a:pt x="35" y="0"/>
                      <a:pt x="0" y="9"/>
                      <a:pt x="7" y="31"/>
                    </a:cubicBezTo>
                    <a:cubicBezTo>
                      <a:pt x="9" y="38"/>
                      <a:pt x="11" y="47"/>
                      <a:pt x="14" y="54"/>
                    </a:cubicBezTo>
                    <a:close/>
                    <a:moveTo>
                      <a:pt x="14" y="54"/>
                    </a:moveTo>
                    <a:cubicBezTo>
                      <a:pt x="14" y="54"/>
                      <a:pt x="14" y="54"/>
                      <a:pt x="14" y="54"/>
                    </a:cubicBezTo>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sp>
          <p:nvSpPr>
            <p:cNvPr id="34" name="Freeform 11"/>
            <p:cNvSpPr>
              <a:spLocks noEditPoints="1"/>
            </p:cNvSpPr>
            <p:nvPr/>
          </p:nvSpPr>
          <p:spPr bwMode="auto">
            <a:xfrm rot="17812402" flipH="1">
              <a:off x="2895918" y="880714"/>
              <a:ext cx="374861" cy="451351"/>
            </a:xfrm>
            <a:custGeom>
              <a:avLst/>
              <a:gdLst/>
              <a:ahLst/>
              <a:cxnLst>
                <a:cxn ang="0">
                  <a:pos x="328" y="0"/>
                </a:cxn>
                <a:cxn ang="0">
                  <a:pos x="271" y="33"/>
                </a:cxn>
                <a:cxn ang="0">
                  <a:pos x="122" y="33"/>
                </a:cxn>
                <a:cxn ang="0">
                  <a:pos x="66" y="0"/>
                </a:cxn>
                <a:cxn ang="0">
                  <a:pos x="0" y="66"/>
                </a:cxn>
                <a:cxn ang="0">
                  <a:pos x="73" y="181"/>
                </a:cxn>
                <a:cxn ang="0">
                  <a:pos x="116" y="222"/>
                </a:cxn>
                <a:cxn ang="0">
                  <a:pos x="163" y="298"/>
                </a:cxn>
                <a:cxn ang="0">
                  <a:pos x="97" y="474"/>
                </a:cxn>
                <a:cxn ang="0">
                  <a:pos x="295" y="474"/>
                </a:cxn>
                <a:cxn ang="0">
                  <a:pos x="226" y="301"/>
                </a:cxn>
                <a:cxn ang="0">
                  <a:pos x="278" y="222"/>
                </a:cxn>
                <a:cxn ang="0">
                  <a:pos x="321" y="181"/>
                </a:cxn>
                <a:cxn ang="0">
                  <a:pos x="394" y="66"/>
                </a:cxn>
                <a:cxn ang="0">
                  <a:pos x="328" y="0"/>
                </a:cxn>
                <a:cxn ang="0">
                  <a:pos x="156" y="126"/>
                </a:cxn>
                <a:cxn ang="0">
                  <a:pos x="187" y="99"/>
                </a:cxn>
                <a:cxn ang="0">
                  <a:pos x="213" y="99"/>
                </a:cxn>
                <a:cxn ang="0">
                  <a:pos x="213" y="213"/>
                </a:cxn>
                <a:cxn ang="0">
                  <a:pos x="180" y="213"/>
                </a:cxn>
                <a:cxn ang="0">
                  <a:pos x="180" y="148"/>
                </a:cxn>
                <a:cxn ang="0">
                  <a:pos x="156" y="148"/>
                </a:cxn>
                <a:cxn ang="0">
                  <a:pos x="156" y="126"/>
                </a:cxn>
                <a:cxn ang="0">
                  <a:pos x="94" y="156"/>
                </a:cxn>
                <a:cxn ang="0">
                  <a:pos x="33" y="66"/>
                </a:cxn>
                <a:cxn ang="0">
                  <a:pos x="66" y="33"/>
                </a:cxn>
                <a:cxn ang="0">
                  <a:pos x="82" y="37"/>
                </a:cxn>
                <a:cxn ang="0">
                  <a:pos x="96" y="158"/>
                </a:cxn>
                <a:cxn ang="0">
                  <a:pos x="94" y="156"/>
                </a:cxn>
                <a:cxn ang="0">
                  <a:pos x="299" y="156"/>
                </a:cxn>
                <a:cxn ang="0">
                  <a:pos x="297" y="158"/>
                </a:cxn>
                <a:cxn ang="0">
                  <a:pos x="312" y="37"/>
                </a:cxn>
                <a:cxn ang="0">
                  <a:pos x="328" y="33"/>
                </a:cxn>
                <a:cxn ang="0">
                  <a:pos x="361" y="66"/>
                </a:cxn>
                <a:cxn ang="0">
                  <a:pos x="299" y="156"/>
                </a:cxn>
                <a:cxn ang="0">
                  <a:pos x="299" y="156"/>
                </a:cxn>
                <a:cxn ang="0">
                  <a:pos x="299" y="156"/>
                </a:cxn>
              </a:cxnLst>
              <a:rect l="0" t="0" r="r" b="b"/>
              <a:pathLst>
                <a:path w="394" h="474">
                  <a:moveTo>
                    <a:pt x="328" y="0"/>
                  </a:moveTo>
                  <a:cubicBezTo>
                    <a:pt x="303" y="0"/>
                    <a:pt x="282" y="13"/>
                    <a:pt x="271" y="33"/>
                  </a:cubicBezTo>
                  <a:cubicBezTo>
                    <a:pt x="122" y="33"/>
                    <a:pt x="122" y="33"/>
                    <a:pt x="122" y="33"/>
                  </a:cubicBezTo>
                  <a:cubicBezTo>
                    <a:pt x="111" y="13"/>
                    <a:pt x="90" y="0"/>
                    <a:pt x="66" y="0"/>
                  </a:cubicBezTo>
                  <a:cubicBezTo>
                    <a:pt x="29" y="0"/>
                    <a:pt x="0" y="29"/>
                    <a:pt x="0" y="66"/>
                  </a:cubicBezTo>
                  <a:cubicBezTo>
                    <a:pt x="0" y="119"/>
                    <a:pt x="37" y="151"/>
                    <a:pt x="73" y="181"/>
                  </a:cubicBezTo>
                  <a:cubicBezTo>
                    <a:pt x="89" y="195"/>
                    <a:pt x="104" y="208"/>
                    <a:pt x="116" y="222"/>
                  </a:cubicBezTo>
                  <a:cubicBezTo>
                    <a:pt x="129" y="255"/>
                    <a:pt x="145" y="282"/>
                    <a:pt x="163" y="298"/>
                  </a:cubicBezTo>
                  <a:cubicBezTo>
                    <a:pt x="214" y="353"/>
                    <a:pt x="97" y="425"/>
                    <a:pt x="97" y="474"/>
                  </a:cubicBezTo>
                  <a:cubicBezTo>
                    <a:pt x="295" y="474"/>
                    <a:pt x="295" y="474"/>
                    <a:pt x="295" y="474"/>
                  </a:cubicBezTo>
                  <a:cubicBezTo>
                    <a:pt x="295" y="426"/>
                    <a:pt x="183" y="352"/>
                    <a:pt x="226" y="301"/>
                  </a:cubicBezTo>
                  <a:cubicBezTo>
                    <a:pt x="246" y="286"/>
                    <a:pt x="264" y="258"/>
                    <a:pt x="278" y="222"/>
                  </a:cubicBezTo>
                  <a:cubicBezTo>
                    <a:pt x="290" y="208"/>
                    <a:pt x="305" y="195"/>
                    <a:pt x="321" y="181"/>
                  </a:cubicBezTo>
                  <a:cubicBezTo>
                    <a:pt x="356" y="151"/>
                    <a:pt x="394" y="119"/>
                    <a:pt x="394" y="66"/>
                  </a:cubicBezTo>
                  <a:cubicBezTo>
                    <a:pt x="394" y="29"/>
                    <a:pt x="365" y="0"/>
                    <a:pt x="328" y="0"/>
                  </a:cubicBezTo>
                  <a:close/>
                  <a:moveTo>
                    <a:pt x="156" y="126"/>
                  </a:moveTo>
                  <a:cubicBezTo>
                    <a:pt x="175" y="126"/>
                    <a:pt x="185" y="107"/>
                    <a:pt x="187" y="99"/>
                  </a:cubicBezTo>
                  <a:cubicBezTo>
                    <a:pt x="213" y="99"/>
                    <a:pt x="213" y="99"/>
                    <a:pt x="213" y="99"/>
                  </a:cubicBezTo>
                  <a:cubicBezTo>
                    <a:pt x="213" y="213"/>
                    <a:pt x="213" y="213"/>
                    <a:pt x="213" y="213"/>
                  </a:cubicBezTo>
                  <a:cubicBezTo>
                    <a:pt x="180" y="213"/>
                    <a:pt x="180" y="213"/>
                    <a:pt x="180" y="213"/>
                  </a:cubicBezTo>
                  <a:cubicBezTo>
                    <a:pt x="180" y="148"/>
                    <a:pt x="180" y="148"/>
                    <a:pt x="180" y="148"/>
                  </a:cubicBezTo>
                  <a:cubicBezTo>
                    <a:pt x="156" y="148"/>
                    <a:pt x="156" y="148"/>
                    <a:pt x="156" y="148"/>
                  </a:cubicBezTo>
                  <a:lnTo>
                    <a:pt x="156" y="126"/>
                  </a:lnTo>
                  <a:close/>
                  <a:moveTo>
                    <a:pt x="94" y="156"/>
                  </a:moveTo>
                  <a:cubicBezTo>
                    <a:pt x="61" y="128"/>
                    <a:pt x="33" y="104"/>
                    <a:pt x="33" y="66"/>
                  </a:cubicBezTo>
                  <a:cubicBezTo>
                    <a:pt x="33" y="47"/>
                    <a:pt x="47" y="33"/>
                    <a:pt x="66" y="33"/>
                  </a:cubicBezTo>
                  <a:cubicBezTo>
                    <a:pt x="72" y="33"/>
                    <a:pt x="77" y="35"/>
                    <a:pt x="82" y="37"/>
                  </a:cubicBezTo>
                  <a:cubicBezTo>
                    <a:pt x="82" y="78"/>
                    <a:pt x="88" y="120"/>
                    <a:pt x="96" y="158"/>
                  </a:cubicBezTo>
                  <a:cubicBezTo>
                    <a:pt x="96" y="157"/>
                    <a:pt x="95" y="157"/>
                    <a:pt x="94" y="156"/>
                  </a:cubicBezTo>
                  <a:close/>
                  <a:moveTo>
                    <a:pt x="299" y="156"/>
                  </a:moveTo>
                  <a:cubicBezTo>
                    <a:pt x="299" y="157"/>
                    <a:pt x="298" y="157"/>
                    <a:pt x="297" y="158"/>
                  </a:cubicBezTo>
                  <a:cubicBezTo>
                    <a:pt x="306" y="120"/>
                    <a:pt x="311" y="78"/>
                    <a:pt x="312" y="37"/>
                  </a:cubicBezTo>
                  <a:cubicBezTo>
                    <a:pt x="316" y="35"/>
                    <a:pt x="322" y="33"/>
                    <a:pt x="328" y="33"/>
                  </a:cubicBezTo>
                  <a:cubicBezTo>
                    <a:pt x="347" y="33"/>
                    <a:pt x="361" y="47"/>
                    <a:pt x="361" y="66"/>
                  </a:cubicBezTo>
                  <a:cubicBezTo>
                    <a:pt x="361" y="104"/>
                    <a:pt x="332" y="128"/>
                    <a:pt x="299" y="156"/>
                  </a:cubicBezTo>
                  <a:close/>
                  <a:moveTo>
                    <a:pt x="299" y="156"/>
                  </a:moveTo>
                  <a:cubicBezTo>
                    <a:pt x="299" y="156"/>
                    <a:pt x="299" y="156"/>
                    <a:pt x="299" y="15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74" name="Group 73"/>
          <p:cNvGrpSpPr/>
          <p:nvPr/>
        </p:nvGrpSpPr>
        <p:grpSpPr>
          <a:xfrm>
            <a:off x="5609364" y="1128947"/>
            <a:ext cx="2610439" cy="533860"/>
            <a:chOff x="1270277" y="1192718"/>
            <a:chExt cx="2610439" cy="533859"/>
          </a:xfrm>
        </p:grpSpPr>
        <p:sp>
          <p:nvSpPr>
            <p:cNvPr id="75" name="Text Placeholder 3"/>
            <p:cNvSpPr txBox="1">
              <a:spLocks/>
            </p:cNvSpPr>
            <p:nvPr/>
          </p:nvSpPr>
          <p:spPr>
            <a:xfrm>
              <a:off x="1270277" y="1192718"/>
              <a:ext cx="1077218" cy="215444"/>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4355">
                <a:spcBef>
                  <a:spcPct val="20000"/>
                </a:spcBef>
                <a:defRPr/>
              </a:pPr>
              <a:r>
                <a:rPr lang="zh-CN" altLang="en-US" b="1" dirty="0">
                  <a:solidFill>
                    <a:schemeClr val="accent1"/>
                  </a:solidFill>
                  <a:latin typeface="微软雅黑" panose="020B0503020204020204" pitchFamily="34" charset="-122"/>
                  <a:ea typeface="微软雅黑" panose="020B0503020204020204" pitchFamily="34" charset="-122"/>
                </a:rPr>
                <a:t>点击添加内容</a:t>
              </a:r>
              <a:endParaRPr lang="en-US" b="1" dirty="0">
                <a:solidFill>
                  <a:schemeClr val="accent1"/>
                </a:solidFill>
                <a:latin typeface="微软雅黑" panose="020B0503020204020204" pitchFamily="34" charset="-122"/>
                <a:ea typeface="微软雅黑" panose="020B0503020204020204" pitchFamily="34" charset="-122"/>
              </a:endParaRPr>
            </a:p>
          </p:txBody>
        </p:sp>
        <p:sp>
          <p:nvSpPr>
            <p:cNvPr id="76" name="Text Placeholder 3"/>
            <p:cNvSpPr txBox="1">
              <a:spLocks/>
            </p:cNvSpPr>
            <p:nvPr/>
          </p:nvSpPr>
          <p:spPr>
            <a:xfrm>
              <a:off x="1270278" y="1418801"/>
              <a:ext cx="2610438" cy="307776"/>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点击添加内容点击添加内容点击添加内容点击添加内容点击添加</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77" name="Group 76"/>
          <p:cNvGrpSpPr/>
          <p:nvPr/>
        </p:nvGrpSpPr>
        <p:grpSpPr>
          <a:xfrm>
            <a:off x="5609364" y="1946893"/>
            <a:ext cx="2610439" cy="533860"/>
            <a:chOff x="1270277" y="2114430"/>
            <a:chExt cx="2610439" cy="533859"/>
          </a:xfrm>
        </p:grpSpPr>
        <p:sp>
          <p:nvSpPr>
            <p:cNvPr id="78" name="Text Placeholder 3"/>
            <p:cNvSpPr txBox="1">
              <a:spLocks/>
            </p:cNvSpPr>
            <p:nvPr/>
          </p:nvSpPr>
          <p:spPr>
            <a:xfrm>
              <a:off x="1270277" y="2114430"/>
              <a:ext cx="1077218" cy="215444"/>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4355">
                <a:spcBef>
                  <a:spcPct val="20000"/>
                </a:spcBef>
                <a:defRPr/>
              </a:pPr>
              <a:r>
                <a:rPr lang="zh-CN" altLang="en-US" b="1" dirty="0">
                  <a:solidFill>
                    <a:schemeClr val="accent1"/>
                  </a:solidFill>
                  <a:latin typeface="微软雅黑" panose="020B0503020204020204" pitchFamily="34" charset="-122"/>
                  <a:ea typeface="微软雅黑" panose="020B0503020204020204" pitchFamily="34" charset="-122"/>
                </a:rPr>
                <a:t>点击添加内容</a:t>
              </a:r>
              <a:endParaRPr lang="en-US" altLang="zh-CN" b="1" dirty="0">
                <a:solidFill>
                  <a:schemeClr val="accent1"/>
                </a:solidFill>
                <a:latin typeface="微软雅黑" panose="020B0503020204020204" pitchFamily="34" charset="-122"/>
                <a:ea typeface="微软雅黑" panose="020B0503020204020204" pitchFamily="34" charset="-122"/>
              </a:endParaRPr>
            </a:p>
          </p:txBody>
        </p:sp>
        <p:sp>
          <p:nvSpPr>
            <p:cNvPr id="79" name="Text Placeholder 3"/>
            <p:cNvSpPr txBox="1">
              <a:spLocks/>
            </p:cNvSpPr>
            <p:nvPr/>
          </p:nvSpPr>
          <p:spPr>
            <a:xfrm>
              <a:off x="1270277" y="2340513"/>
              <a:ext cx="2610439" cy="307776"/>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点击添加内容点击添加内容点击添加内容点击添加内容点击添加</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80" name="Group 79"/>
          <p:cNvGrpSpPr/>
          <p:nvPr/>
        </p:nvGrpSpPr>
        <p:grpSpPr>
          <a:xfrm>
            <a:off x="5609364" y="2764836"/>
            <a:ext cx="2610439" cy="533860"/>
            <a:chOff x="1270277" y="3036142"/>
            <a:chExt cx="2610439" cy="533859"/>
          </a:xfrm>
        </p:grpSpPr>
        <p:sp>
          <p:nvSpPr>
            <p:cNvPr id="81" name="Text Placeholder 3"/>
            <p:cNvSpPr txBox="1">
              <a:spLocks/>
            </p:cNvSpPr>
            <p:nvPr/>
          </p:nvSpPr>
          <p:spPr>
            <a:xfrm>
              <a:off x="1270277" y="3036142"/>
              <a:ext cx="1077218" cy="215444"/>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4355">
                <a:spcBef>
                  <a:spcPct val="20000"/>
                </a:spcBef>
                <a:defRPr/>
              </a:pPr>
              <a:r>
                <a:rPr lang="zh-CN" altLang="en-US" b="1" dirty="0">
                  <a:solidFill>
                    <a:schemeClr val="accent1"/>
                  </a:solidFill>
                  <a:latin typeface="微软雅黑" panose="020B0503020204020204" pitchFamily="34" charset="-122"/>
                  <a:ea typeface="微软雅黑" panose="020B0503020204020204" pitchFamily="34" charset="-122"/>
                </a:rPr>
                <a:t>点击添加内容</a:t>
              </a:r>
              <a:endParaRPr lang="en-US" altLang="zh-CN" b="1" dirty="0">
                <a:solidFill>
                  <a:schemeClr val="accent1"/>
                </a:solidFill>
                <a:latin typeface="微软雅黑" panose="020B0503020204020204" pitchFamily="34" charset="-122"/>
                <a:ea typeface="微软雅黑" panose="020B0503020204020204" pitchFamily="34" charset="-122"/>
              </a:endParaRPr>
            </a:p>
          </p:txBody>
        </p:sp>
        <p:sp>
          <p:nvSpPr>
            <p:cNvPr id="82" name="Text Placeholder 3"/>
            <p:cNvSpPr txBox="1">
              <a:spLocks/>
            </p:cNvSpPr>
            <p:nvPr/>
          </p:nvSpPr>
          <p:spPr>
            <a:xfrm>
              <a:off x="1270277" y="3262225"/>
              <a:ext cx="2610439" cy="307776"/>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点击添加内容点击添加内容点击添加内容点击添加内容点击添加</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83" name="Group 82"/>
          <p:cNvGrpSpPr/>
          <p:nvPr/>
        </p:nvGrpSpPr>
        <p:grpSpPr>
          <a:xfrm>
            <a:off x="5609364" y="3582782"/>
            <a:ext cx="2610439" cy="522412"/>
            <a:chOff x="1270277" y="3047590"/>
            <a:chExt cx="2610439" cy="522411"/>
          </a:xfrm>
        </p:grpSpPr>
        <p:sp>
          <p:nvSpPr>
            <p:cNvPr id="84" name="Text Placeholder 3"/>
            <p:cNvSpPr txBox="1">
              <a:spLocks/>
            </p:cNvSpPr>
            <p:nvPr/>
          </p:nvSpPr>
          <p:spPr>
            <a:xfrm>
              <a:off x="1270277" y="3047590"/>
              <a:ext cx="1077218" cy="215444"/>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4355">
                <a:spcBef>
                  <a:spcPct val="20000"/>
                </a:spcBef>
                <a:defRPr/>
              </a:pPr>
              <a:r>
                <a:rPr lang="zh-CN" altLang="en-US" b="1" dirty="0">
                  <a:solidFill>
                    <a:schemeClr val="accent1"/>
                  </a:solidFill>
                  <a:latin typeface="微软雅黑" panose="020B0503020204020204" pitchFamily="34" charset="-122"/>
                  <a:ea typeface="微软雅黑" panose="020B0503020204020204" pitchFamily="34" charset="-122"/>
                </a:rPr>
                <a:t>点击添加内容</a:t>
              </a:r>
              <a:endParaRPr lang="en-US" altLang="zh-CN" b="1" dirty="0">
                <a:solidFill>
                  <a:schemeClr val="accent1"/>
                </a:solidFill>
                <a:latin typeface="微软雅黑" panose="020B0503020204020204" pitchFamily="34" charset="-122"/>
                <a:ea typeface="微软雅黑" panose="020B0503020204020204" pitchFamily="34" charset="-122"/>
              </a:endParaRPr>
            </a:p>
          </p:txBody>
        </p:sp>
        <p:sp>
          <p:nvSpPr>
            <p:cNvPr id="85" name="Text Placeholder 3"/>
            <p:cNvSpPr txBox="1">
              <a:spLocks/>
            </p:cNvSpPr>
            <p:nvPr/>
          </p:nvSpPr>
          <p:spPr>
            <a:xfrm>
              <a:off x="1270277" y="3262225"/>
              <a:ext cx="2610439" cy="307776"/>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点击添加内容点击添加内容点击添加内容点击添加内容点击添加</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86" name="Freeform 45"/>
          <p:cNvSpPr>
            <a:spLocks noEditPoints="1"/>
          </p:cNvSpPr>
          <p:nvPr/>
        </p:nvSpPr>
        <p:spPr bwMode="auto">
          <a:xfrm>
            <a:off x="5213214" y="1430574"/>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87" name="Freeform 45"/>
          <p:cNvSpPr>
            <a:spLocks noEditPoints="1"/>
          </p:cNvSpPr>
          <p:nvPr/>
        </p:nvSpPr>
        <p:spPr bwMode="auto">
          <a:xfrm>
            <a:off x="5213214" y="2243408"/>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88" name="Freeform 45"/>
          <p:cNvSpPr>
            <a:spLocks noEditPoints="1"/>
          </p:cNvSpPr>
          <p:nvPr/>
        </p:nvSpPr>
        <p:spPr bwMode="auto">
          <a:xfrm>
            <a:off x="5213214" y="3056242"/>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89" name="Freeform 45"/>
          <p:cNvSpPr>
            <a:spLocks noEditPoints="1"/>
          </p:cNvSpPr>
          <p:nvPr/>
        </p:nvSpPr>
        <p:spPr bwMode="auto">
          <a:xfrm>
            <a:off x="5213214" y="3869075"/>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48847771"/>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50000" decel="5000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1+#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accel="50000" decel="5000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accel="50000" decel="50000"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0-#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par>
                                <p:cTn id="19" presetID="2" presetClass="entr" presetSubtype="2" accel="50000" decel="5000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500" fill="hold"/>
                                        <p:tgtEl>
                                          <p:spTgt spid="16"/>
                                        </p:tgtEl>
                                        <p:attrNameLst>
                                          <p:attrName>ppt_x</p:attrName>
                                        </p:attrNameLst>
                                      </p:cBhvr>
                                      <p:tavLst>
                                        <p:tav tm="0">
                                          <p:val>
                                            <p:strVal val="1+#ppt_w/2"/>
                                          </p:val>
                                        </p:tav>
                                        <p:tav tm="100000">
                                          <p:val>
                                            <p:strVal val="#ppt_x"/>
                                          </p:val>
                                        </p:tav>
                                      </p:tavLst>
                                    </p:anim>
                                    <p:anim calcmode="lin" valueType="num">
                                      <p:cBhvr additive="base">
                                        <p:cTn id="22" dur="500" fill="hold"/>
                                        <p:tgtEl>
                                          <p:spTgt spid="16"/>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2" presetClass="entr" presetSubtype="8" accel="50000" decel="50000"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0-#ppt_w/2"/>
                                          </p:val>
                                        </p:tav>
                                        <p:tav tm="100000">
                                          <p:val>
                                            <p:strVal val="#ppt_x"/>
                                          </p:val>
                                        </p:tav>
                                      </p:tavLst>
                                    </p:anim>
                                    <p:anim calcmode="lin" valueType="num">
                                      <p:cBhvr additive="base">
                                        <p:cTn id="27" dur="500" fill="hold"/>
                                        <p:tgtEl>
                                          <p:spTgt spid="8"/>
                                        </p:tgtEl>
                                        <p:attrNameLst>
                                          <p:attrName>ppt_y</p:attrName>
                                        </p:attrNameLst>
                                      </p:cBhvr>
                                      <p:tavLst>
                                        <p:tav tm="0">
                                          <p:val>
                                            <p:strVal val="#ppt_y"/>
                                          </p:val>
                                        </p:tav>
                                        <p:tav tm="100000">
                                          <p:val>
                                            <p:strVal val="#ppt_y"/>
                                          </p:val>
                                        </p:tav>
                                      </p:tavLst>
                                    </p:anim>
                                  </p:childTnLst>
                                </p:cTn>
                              </p:par>
                              <p:par>
                                <p:cTn id="28" presetID="2" presetClass="entr" presetSubtype="2" accel="50000" decel="50000" fill="hold" nodeType="with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500" fill="hold"/>
                                        <p:tgtEl>
                                          <p:spTgt spid="18"/>
                                        </p:tgtEl>
                                        <p:attrNameLst>
                                          <p:attrName>ppt_x</p:attrName>
                                        </p:attrNameLst>
                                      </p:cBhvr>
                                      <p:tavLst>
                                        <p:tav tm="0">
                                          <p:val>
                                            <p:strVal val="1+#ppt_w/2"/>
                                          </p:val>
                                        </p:tav>
                                        <p:tav tm="100000">
                                          <p:val>
                                            <p:strVal val="#ppt_x"/>
                                          </p:val>
                                        </p:tav>
                                      </p:tavLst>
                                    </p:anim>
                                    <p:anim calcmode="lin" valueType="num">
                                      <p:cBhvr additive="base">
                                        <p:cTn id="31" dur="500" fill="hold"/>
                                        <p:tgtEl>
                                          <p:spTgt spid="18"/>
                                        </p:tgtEl>
                                        <p:attrNameLst>
                                          <p:attrName>ppt_y</p:attrName>
                                        </p:attrNameLst>
                                      </p:cBhvr>
                                      <p:tavLst>
                                        <p:tav tm="0">
                                          <p:val>
                                            <p:strVal val="#ppt_y"/>
                                          </p:val>
                                        </p:tav>
                                        <p:tav tm="100000">
                                          <p:val>
                                            <p:strVal val="#ppt_y"/>
                                          </p:val>
                                        </p:tav>
                                      </p:tavLst>
                                    </p:anim>
                                  </p:childTnLst>
                                </p:cTn>
                              </p:par>
                            </p:childTnLst>
                          </p:cTn>
                        </p:par>
                        <p:par>
                          <p:cTn id="32" fill="hold">
                            <p:stCondLst>
                              <p:cond delay="2000"/>
                            </p:stCondLst>
                            <p:childTnLst>
                              <p:par>
                                <p:cTn id="33" presetID="2" presetClass="entr" presetSubtype="8" accel="50000" decel="50000" fill="hold" nodeType="after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fill="hold"/>
                                        <p:tgtEl>
                                          <p:spTgt spid="10"/>
                                        </p:tgtEl>
                                        <p:attrNameLst>
                                          <p:attrName>ppt_x</p:attrName>
                                        </p:attrNameLst>
                                      </p:cBhvr>
                                      <p:tavLst>
                                        <p:tav tm="0">
                                          <p:val>
                                            <p:strVal val="0-#ppt_w/2"/>
                                          </p:val>
                                        </p:tav>
                                        <p:tav tm="100000">
                                          <p:val>
                                            <p:strVal val="#ppt_x"/>
                                          </p:val>
                                        </p:tav>
                                      </p:tavLst>
                                    </p:anim>
                                    <p:anim calcmode="lin" valueType="num">
                                      <p:cBhvr additive="base">
                                        <p:cTn id="36" dur="500" fill="hold"/>
                                        <p:tgtEl>
                                          <p:spTgt spid="10"/>
                                        </p:tgtEl>
                                        <p:attrNameLst>
                                          <p:attrName>ppt_y</p:attrName>
                                        </p:attrNameLst>
                                      </p:cBhvr>
                                      <p:tavLst>
                                        <p:tav tm="0">
                                          <p:val>
                                            <p:strVal val="#ppt_y"/>
                                          </p:val>
                                        </p:tav>
                                        <p:tav tm="100000">
                                          <p:val>
                                            <p:strVal val="#ppt_y"/>
                                          </p:val>
                                        </p:tav>
                                      </p:tavLst>
                                    </p:anim>
                                  </p:childTnLst>
                                </p:cTn>
                              </p:par>
                              <p:par>
                                <p:cTn id="37" presetID="2" presetClass="entr" presetSubtype="2" accel="50000" decel="50000" fill="hold" nodeType="with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fill="hold"/>
                                        <p:tgtEl>
                                          <p:spTgt spid="11"/>
                                        </p:tgtEl>
                                        <p:attrNameLst>
                                          <p:attrName>ppt_x</p:attrName>
                                        </p:attrNameLst>
                                      </p:cBhvr>
                                      <p:tavLst>
                                        <p:tav tm="0">
                                          <p:val>
                                            <p:strVal val="1+#ppt_w/2"/>
                                          </p:val>
                                        </p:tav>
                                        <p:tav tm="100000">
                                          <p:val>
                                            <p:strVal val="#ppt_x"/>
                                          </p:val>
                                        </p:tav>
                                      </p:tavLst>
                                    </p:anim>
                                    <p:anim calcmode="lin" valueType="num">
                                      <p:cBhvr additive="base">
                                        <p:cTn id="40" dur="500" fill="hold"/>
                                        <p:tgtEl>
                                          <p:spTgt spid="11"/>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53" presetClass="entr" presetSubtype="0" fill="hold" nodeType="afterEffect">
                                  <p:stCondLst>
                                    <p:cond delay="0"/>
                                  </p:stCondLst>
                                  <p:childTnLst>
                                    <p:set>
                                      <p:cBhvr>
                                        <p:cTn id="43" dur="1" fill="hold">
                                          <p:stCondLst>
                                            <p:cond delay="0"/>
                                          </p:stCondLst>
                                        </p:cTn>
                                        <p:tgtEl>
                                          <p:spTgt spid="73"/>
                                        </p:tgtEl>
                                        <p:attrNameLst>
                                          <p:attrName>style.visibility</p:attrName>
                                        </p:attrNameLst>
                                      </p:cBhvr>
                                      <p:to>
                                        <p:strVal val="visible"/>
                                      </p:to>
                                    </p:set>
                                    <p:anim calcmode="lin" valueType="num">
                                      <p:cBhvr>
                                        <p:cTn id="44" dur="500" fill="hold"/>
                                        <p:tgtEl>
                                          <p:spTgt spid="73"/>
                                        </p:tgtEl>
                                        <p:attrNameLst>
                                          <p:attrName>ppt_w</p:attrName>
                                        </p:attrNameLst>
                                      </p:cBhvr>
                                      <p:tavLst>
                                        <p:tav tm="0">
                                          <p:val>
                                            <p:fltVal val="0"/>
                                          </p:val>
                                        </p:tav>
                                        <p:tav tm="100000">
                                          <p:val>
                                            <p:strVal val="#ppt_w"/>
                                          </p:val>
                                        </p:tav>
                                      </p:tavLst>
                                    </p:anim>
                                    <p:anim calcmode="lin" valueType="num">
                                      <p:cBhvr>
                                        <p:cTn id="45" dur="500" fill="hold"/>
                                        <p:tgtEl>
                                          <p:spTgt spid="73"/>
                                        </p:tgtEl>
                                        <p:attrNameLst>
                                          <p:attrName>ppt_h</p:attrName>
                                        </p:attrNameLst>
                                      </p:cBhvr>
                                      <p:tavLst>
                                        <p:tav tm="0">
                                          <p:val>
                                            <p:fltVal val="0"/>
                                          </p:val>
                                        </p:tav>
                                        <p:tav tm="100000">
                                          <p:val>
                                            <p:strVal val="#ppt_h"/>
                                          </p:val>
                                        </p:tav>
                                      </p:tavLst>
                                    </p:anim>
                                    <p:animEffect transition="in" filter="fade">
                                      <p:cBhvr>
                                        <p:cTn id="46" dur="500"/>
                                        <p:tgtEl>
                                          <p:spTgt spid="73"/>
                                        </p:tgtEl>
                                      </p:cBhvr>
                                    </p:animEffect>
                                  </p:childTnLst>
                                </p:cTn>
                              </p:par>
                            </p:childTnLst>
                          </p:cTn>
                        </p:par>
                        <p:par>
                          <p:cTn id="47" fill="hold">
                            <p:stCondLst>
                              <p:cond delay="3000"/>
                            </p:stCondLst>
                            <p:childTnLst>
                              <p:par>
                                <p:cTn id="48" presetID="53" presetClass="entr" presetSubtype="0" fill="hold" grpId="0" nodeType="afterEffect">
                                  <p:stCondLst>
                                    <p:cond delay="0"/>
                                  </p:stCondLst>
                                  <p:childTnLst>
                                    <p:set>
                                      <p:cBhvr>
                                        <p:cTn id="49" dur="1" fill="hold">
                                          <p:stCondLst>
                                            <p:cond delay="0"/>
                                          </p:stCondLst>
                                        </p:cTn>
                                        <p:tgtEl>
                                          <p:spTgt spid="64"/>
                                        </p:tgtEl>
                                        <p:attrNameLst>
                                          <p:attrName>style.visibility</p:attrName>
                                        </p:attrNameLst>
                                      </p:cBhvr>
                                      <p:to>
                                        <p:strVal val="visible"/>
                                      </p:to>
                                    </p:set>
                                    <p:anim calcmode="lin" valueType="num">
                                      <p:cBhvr>
                                        <p:cTn id="50" dur="500" fill="hold"/>
                                        <p:tgtEl>
                                          <p:spTgt spid="64"/>
                                        </p:tgtEl>
                                        <p:attrNameLst>
                                          <p:attrName>ppt_w</p:attrName>
                                        </p:attrNameLst>
                                      </p:cBhvr>
                                      <p:tavLst>
                                        <p:tav tm="0">
                                          <p:val>
                                            <p:fltVal val="0"/>
                                          </p:val>
                                        </p:tav>
                                        <p:tav tm="100000">
                                          <p:val>
                                            <p:strVal val="#ppt_w"/>
                                          </p:val>
                                        </p:tav>
                                      </p:tavLst>
                                    </p:anim>
                                    <p:anim calcmode="lin" valueType="num">
                                      <p:cBhvr>
                                        <p:cTn id="51" dur="500" fill="hold"/>
                                        <p:tgtEl>
                                          <p:spTgt spid="64"/>
                                        </p:tgtEl>
                                        <p:attrNameLst>
                                          <p:attrName>ppt_h</p:attrName>
                                        </p:attrNameLst>
                                      </p:cBhvr>
                                      <p:tavLst>
                                        <p:tav tm="0">
                                          <p:val>
                                            <p:fltVal val="0"/>
                                          </p:val>
                                        </p:tav>
                                        <p:tav tm="100000">
                                          <p:val>
                                            <p:strVal val="#ppt_h"/>
                                          </p:val>
                                        </p:tav>
                                      </p:tavLst>
                                    </p:anim>
                                    <p:animEffect transition="in" filter="fade">
                                      <p:cBhvr>
                                        <p:cTn id="52" dur="500"/>
                                        <p:tgtEl>
                                          <p:spTgt spid="64"/>
                                        </p:tgtEl>
                                      </p:cBhvr>
                                    </p:animEffect>
                                  </p:childTnLst>
                                </p:cTn>
                              </p:par>
                            </p:childTnLst>
                          </p:cTn>
                        </p:par>
                        <p:par>
                          <p:cTn id="53" fill="hold">
                            <p:stCondLst>
                              <p:cond delay="3500"/>
                            </p:stCondLst>
                            <p:childTnLst>
                              <p:par>
                                <p:cTn id="54" presetID="53" presetClass="entr" presetSubtype="0" fill="hold" grpId="0" nodeType="afterEffect">
                                  <p:stCondLst>
                                    <p:cond delay="0"/>
                                  </p:stCondLst>
                                  <p:childTnLst>
                                    <p:set>
                                      <p:cBhvr>
                                        <p:cTn id="55" dur="1" fill="hold">
                                          <p:stCondLst>
                                            <p:cond delay="0"/>
                                          </p:stCondLst>
                                        </p:cTn>
                                        <p:tgtEl>
                                          <p:spTgt spid="66"/>
                                        </p:tgtEl>
                                        <p:attrNameLst>
                                          <p:attrName>style.visibility</p:attrName>
                                        </p:attrNameLst>
                                      </p:cBhvr>
                                      <p:to>
                                        <p:strVal val="visible"/>
                                      </p:to>
                                    </p:set>
                                    <p:anim calcmode="lin" valueType="num">
                                      <p:cBhvr>
                                        <p:cTn id="56" dur="500" fill="hold"/>
                                        <p:tgtEl>
                                          <p:spTgt spid="66"/>
                                        </p:tgtEl>
                                        <p:attrNameLst>
                                          <p:attrName>ppt_w</p:attrName>
                                        </p:attrNameLst>
                                      </p:cBhvr>
                                      <p:tavLst>
                                        <p:tav tm="0">
                                          <p:val>
                                            <p:fltVal val="0"/>
                                          </p:val>
                                        </p:tav>
                                        <p:tav tm="100000">
                                          <p:val>
                                            <p:strVal val="#ppt_w"/>
                                          </p:val>
                                        </p:tav>
                                      </p:tavLst>
                                    </p:anim>
                                    <p:anim calcmode="lin" valueType="num">
                                      <p:cBhvr>
                                        <p:cTn id="57" dur="500" fill="hold"/>
                                        <p:tgtEl>
                                          <p:spTgt spid="66"/>
                                        </p:tgtEl>
                                        <p:attrNameLst>
                                          <p:attrName>ppt_h</p:attrName>
                                        </p:attrNameLst>
                                      </p:cBhvr>
                                      <p:tavLst>
                                        <p:tav tm="0">
                                          <p:val>
                                            <p:fltVal val="0"/>
                                          </p:val>
                                        </p:tav>
                                        <p:tav tm="100000">
                                          <p:val>
                                            <p:strVal val="#ppt_h"/>
                                          </p:val>
                                        </p:tav>
                                      </p:tavLst>
                                    </p:anim>
                                    <p:animEffect transition="in" filter="fade">
                                      <p:cBhvr>
                                        <p:cTn id="58" dur="500"/>
                                        <p:tgtEl>
                                          <p:spTgt spid="66"/>
                                        </p:tgtEl>
                                      </p:cBhvr>
                                    </p:animEffect>
                                  </p:childTnLst>
                                </p:cTn>
                              </p:par>
                            </p:childTnLst>
                          </p:cTn>
                        </p:par>
                        <p:par>
                          <p:cTn id="59" fill="hold">
                            <p:stCondLst>
                              <p:cond delay="4000"/>
                            </p:stCondLst>
                            <p:childTnLst>
                              <p:par>
                                <p:cTn id="60" presetID="53" presetClass="entr" presetSubtype="0" fill="hold" grpId="0" nodeType="afterEffect">
                                  <p:stCondLst>
                                    <p:cond delay="0"/>
                                  </p:stCondLst>
                                  <p:childTnLst>
                                    <p:set>
                                      <p:cBhvr>
                                        <p:cTn id="61" dur="1" fill="hold">
                                          <p:stCondLst>
                                            <p:cond delay="0"/>
                                          </p:stCondLst>
                                        </p:cTn>
                                        <p:tgtEl>
                                          <p:spTgt spid="67"/>
                                        </p:tgtEl>
                                        <p:attrNameLst>
                                          <p:attrName>style.visibility</p:attrName>
                                        </p:attrNameLst>
                                      </p:cBhvr>
                                      <p:to>
                                        <p:strVal val="visible"/>
                                      </p:to>
                                    </p:set>
                                    <p:anim calcmode="lin" valueType="num">
                                      <p:cBhvr>
                                        <p:cTn id="62" dur="500" fill="hold"/>
                                        <p:tgtEl>
                                          <p:spTgt spid="67"/>
                                        </p:tgtEl>
                                        <p:attrNameLst>
                                          <p:attrName>ppt_w</p:attrName>
                                        </p:attrNameLst>
                                      </p:cBhvr>
                                      <p:tavLst>
                                        <p:tav tm="0">
                                          <p:val>
                                            <p:fltVal val="0"/>
                                          </p:val>
                                        </p:tav>
                                        <p:tav tm="100000">
                                          <p:val>
                                            <p:strVal val="#ppt_w"/>
                                          </p:val>
                                        </p:tav>
                                      </p:tavLst>
                                    </p:anim>
                                    <p:anim calcmode="lin" valueType="num">
                                      <p:cBhvr>
                                        <p:cTn id="63" dur="500" fill="hold"/>
                                        <p:tgtEl>
                                          <p:spTgt spid="67"/>
                                        </p:tgtEl>
                                        <p:attrNameLst>
                                          <p:attrName>ppt_h</p:attrName>
                                        </p:attrNameLst>
                                      </p:cBhvr>
                                      <p:tavLst>
                                        <p:tav tm="0">
                                          <p:val>
                                            <p:fltVal val="0"/>
                                          </p:val>
                                        </p:tav>
                                        <p:tav tm="100000">
                                          <p:val>
                                            <p:strVal val="#ppt_h"/>
                                          </p:val>
                                        </p:tav>
                                      </p:tavLst>
                                    </p:anim>
                                    <p:animEffect transition="in" filter="fade">
                                      <p:cBhvr>
                                        <p:cTn id="64" dur="500"/>
                                        <p:tgtEl>
                                          <p:spTgt spid="67"/>
                                        </p:tgtEl>
                                      </p:cBhvr>
                                    </p:animEffect>
                                  </p:childTnLst>
                                </p:cTn>
                              </p:par>
                            </p:childTnLst>
                          </p:cTn>
                        </p:par>
                        <p:par>
                          <p:cTn id="65" fill="hold">
                            <p:stCondLst>
                              <p:cond delay="4500"/>
                            </p:stCondLst>
                            <p:childTnLst>
                              <p:par>
                                <p:cTn id="66" presetID="53" presetClass="entr" presetSubtype="0" fill="hold" grpId="0" nodeType="afterEffect">
                                  <p:stCondLst>
                                    <p:cond delay="0"/>
                                  </p:stCondLst>
                                  <p:childTnLst>
                                    <p:set>
                                      <p:cBhvr>
                                        <p:cTn id="67" dur="1" fill="hold">
                                          <p:stCondLst>
                                            <p:cond delay="0"/>
                                          </p:stCondLst>
                                        </p:cTn>
                                        <p:tgtEl>
                                          <p:spTgt spid="65"/>
                                        </p:tgtEl>
                                        <p:attrNameLst>
                                          <p:attrName>style.visibility</p:attrName>
                                        </p:attrNameLst>
                                      </p:cBhvr>
                                      <p:to>
                                        <p:strVal val="visible"/>
                                      </p:to>
                                    </p:set>
                                    <p:anim calcmode="lin" valueType="num">
                                      <p:cBhvr>
                                        <p:cTn id="68" dur="500" fill="hold"/>
                                        <p:tgtEl>
                                          <p:spTgt spid="65"/>
                                        </p:tgtEl>
                                        <p:attrNameLst>
                                          <p:attrName>ppt_w</p:attrName>
                                        </p:attrNameLst>
                                      </p:cBhvr>
                                      <p:tavLst>
                                        <p:tav tm="0">
                                          <p:val>
                                            <p:fltVal val="0"/>
                                          </p:val>
                                        </p:tav>
                                        <p:tav tm="100000">
                                          <p:val>
                                            <p:strVal val="#ppt_w"/>
                                          </p:val>
                                        </p:tav>
                                      </p:tavLst>
                                    </p:anim>
                                    <p:anim calcmode="lin" valueType="num">
                                      <p:cBhvr>
                                        <p:cTn id="69" dur="500" fill="hold"/>
                                        <p:tgtEl>
                                          <p:spTgt spid="65"/>
                                        </p:tgtEl>
                                        <p:attrNameLst>
                                          <p:attrName>ppt_h</p:attrName>
                                        </p:attrNameLst>
                                      </p:cBhvr>
                                      <p:tavLst>
                                        <p:tav tm="0">
                                          <p:val>
                                            <p:fltVal val="0"/>
                                          </p:val>
                                        </p:tav>
                                        <p:tav tm="100000">
                                          <p:val>
                                            <p:strVal val="#ppt_h"/>
                                          </p:val>
                                        </p:tav>
                                      </p:tavLst>
                                    </p:anim>
                                    <p:animEffect transition="in" filter="fade">
                                      <p:cBhvr>
                                        <p:cTn id="70" dur="500"/>
                                        <p:tgtEl>
                                          <p:spTgt spid="65"/>
                                        </p:tgtEl>
                                      </p:cBhvr>
                                    </p:animEffect>
                                  </p:childTnLst>
                                </p:cTn>
                              </p:par>
                            </p:childTnLst>
                          </p:cTn>
                        </p:par>
                        <p:par>
                          <p:cTn id="71" fill="hold">
                            <p:stCondLst>
                              <p:cond delay="5000"/>
                            </p:stCondLst>
                            <p:childTnLst>
                              <p:par>
                                <p:cTn id="72" presetID="53" presetClass="entr" presetSubtype="0" fill="hold" grpId="0" nodeType="afterEffect">
                                  <p:stCondLst>
                                    <p:cond delay="0"/>
                                  </p:stCondLst>
                                  <p:childTnLst>
                                    <p:set>
                                      <p:cBhvr>
                                        <p:cTn id="73" dur="1" fill="hold">
                                          <p:stCondLst>
                                            <p:cond delay="0"/>
                                          </p:stCondLst>
                                        </p:cTn>
                                        <p:tgtEl>
                                          <p:spTgt spid="86"/>
                                        </p:tgtEl>
                                        <p:attrNameLst>
                                          <p:attrName>style.visibility</p:attrName>
                                        </p:attrNameLst>
                                      </p:cBhvr>
                                      <p:to>
                                        <p:strVal val="visible"/>
                                      </p:to>
                                    </p:set>
                                    <p:anim calcmode="lin" valueType="num">
                                      <p:cBhvr>
                                        <p:cTn id="74" dur="500" fill="hold"/>
                                        <p:tgtEl>
                                          <p:spTgt spid="86"/>
                                        </p:tgtEl>
                                        <p:attrNameLst>
                                          <p:attrName>ppt_w</p:attrName>
                                        </p:attrNameLst>
                                      </p:cBhvr>
                                      <p:tavLst>
                                        <p:tav tm="0">
                                          <p:val>
                                            <p:fltVal val="0"/>
                                          </p:val>
                                        </p:tav>
                                        <p:tav tm="100000">
                                          <p:val>
                                            <p:strVal val="#ppt_w"/>
                                          </p:val>
                                        </p:tav>
                                      </p:tavLst>
                                    </p:anim>
                                    <p:anim calcmode="lin" valueType="num">
                                      <p:cBhvr>
                                        <p:cTn id="75" dur="500" fill="hold"/>
                                        <p:tgtEl>
                                          <p:spTgt spid="86"/>
                                        </p:tgtEl>
                                        <p:attrNameLst>
                                          <p:attrName>ppt_h</p:attrName>
                                        </p:attrNameLst>
                                      </p:cBhvr>
                                      <p:tavLst>
                                        <p:tav tm="0">
                                          <p:val>
                                            <p:fltVal val="0"/>
                                          </p:val>
                                        </p:tav>
                                        <p:tav tm="100000">
                                          <p:val>
                                            <p:strVal val="#ppt_h"/>
                                          </p:val>
                                        </p:tav>
                                      </p:tavLst>
                                    </p:anim>
                                    <p:animEffect transition="in" filter="fade">
                                      <p:cBhvr>
                                        <p:cTn id="76" dur="500"/>
                                        <p:tgtEl>
                                          <p:spTgt spid="86"/>
                                        </p:tgtEl>
                                      </p:cBhvr>
                                    </p:animEffect>
                                  </p:childTnLst>
                                </p:cTn>
                              </p:par>
                            </p:childTnLst>
                          </p:cTn>
                        </p:par>
                        <p:par>
                          <p:cTn id="77" fill="hold">
                            <p:stCondLst>
                              <p:cond delay="5500"/>
                            </p:stCondLst>
                            <p:childTnLst>
                              <p:par>
                                <p:cTn id="78" presetID="2" presetClass="entr" presetSubtype="4" accel="50000" decel="50000" fill="hold" nodeType="afterEffect">
                                  <p:stCondLst>
                                    <p:cond delay="0"/>
                                  </p:stCondLst>
                                  <p:childTnLst>
                                    <p:set>
                                      <p:cBhvr>
                                        <p:cTn id="79" dur="1" fill="hold">
                                          <p:stCondLst>
                                            <p:cond delay="0"/>
                                          </p:stCondLst>
                                        </p:cTn>
                                        <p:tgtEl>
                                          <p:spTgt spid="74"/>
                                        </p:tgtEl>
                                        <p:attrNameLst>
                                          <p:attrName>style.visibility</p:attrName>
                                        </p:attrNameLst>
                                      </p:cBhvr>
                                      <p:to>
                                        <p:strVal val="visible"/>
                                      </p:to>
                                    </p:set>
                                    <p:anim calcmode="lin" valueType="num">
                                      <p:cBhvr additive="base">
                                        <p:cTn id="80" dur="500" fill="hold"/>
                                        <p:tgtEl>
                                          <p:spTgt spid="74"/>
                                        </p:tgtEl>
                                        <p:attrNameLst>
                                          <p:attrName>ppt_x</p:attrName>
                                        </p:attrNameLst>
                                      </p:cBhvr>
                                      <p:tavLst>
                                        <p:tav tm="0">
                                          <p:val>
                                            <p:strVal val="#ppt_x"/>
                                          </p:val>
                                        </p:tav>
                                        <p:tav tm="100000">
                                          <p:val>
                                            <p:strVal val="#ppt_x"/>
                                          </p:val>
                                        </p:tav>
                                      </p:tavLst>
                                    </p:anim>
                                    <p:anim calcmode="lin" valueType="num">
                                      <p:cBhvr additive="base">
                                        <p:cTn id="81" dur="500" fill="hold"/>
                                        <p:tgtEl>
                                          <p:spTgt spid="74"/>
                                        </p:tgtEl>
                                        <p:attrNameLst>
                                          <p:attrName>ppt_y</p:attrName>
                                        </p:attrNameLst>
                                      </p:cBhvr>
                                      <p:tavLst>
                                        <p:tav tm="0">
                                          <p:val>
                                            <p:strVal val="1+#ppt_h/2"/>
                                          </p:val>
                                        </p:tav>
                                        <p:tav tm="100000">
                                          <p:val>
                                            <p:strVal val="#ppt_y"/>
                                          </p:val>
                                        </p:tav>
                                      </p:tavLst>
                                    </p:anim>
                                  </p:childTnLst>
                                </p:cTn>
                              </p:par>
                            </p:childTnLst>
                          </p:cTn>
                        </p:par>
                        <p:par>
                          <p:cTn id="82" fill="hold">
                            <p:stCondLst>
                              <p:cond delay="6000"/>
                            </p:stCondLst>
                            <p:childTnLst>
                              <p:par>
                                <p:cTn id="83" presetID="53" presetClass="entr" presetSubtype="0" fill="hold" grpId="0" nodeType="afterEffect">
                                  <p:stCondLst>
                                    <p:cond delay="0"/>
                                  </p:stCondLst>
                                  <p:childTnLst>
                                    <p:set>
                                      <p:cBhvr>
                                        <p:cTn id="84" dur="1" fill="hold">
                                          <p:stCondLst>
                                            <p:cond delay="0"/>
                                          </p:stCondLst>
                                        </p:cTn>
                                        <p:tgtEl>
                                          <p:spTgt spid="87"/>
                                        </p:tgtEl>
                                        <p:attrNameLst>
                                          <p:attrName>style.visibility</p:attrName>
                                        </p:attrNameLst>
                                      </p:cBhvr>
                                      <p:to>
                                        <p:strVal val="visible"/>
                                      </p:to>
                                    </p:set>
                                    <p:anim calcmode="lin" valueType="num">
                                      <p:cBhvr>
                                        <p:cTn id="85" dur="500" fill="hold"/>
                                        <p:tgtEl>
                                          <p:spTgt spid="87"/>
                                        </p:tgtEl>
                                        <p:attrNameLst>
                                          <p:attrName>ppt_w</p:attrName>
                                        </p:attrNameLst>
                                      </p:cBhvr>
                                      <p:tavLst>
                                        <p:tav tm="0">
                                          <p:val>
                                            <p:fltVal val="0"/>
                                          </p:val>
                                        </p:tav>
                                        <p:tav tm="100000">
                                          <p:val>
                                            <p:strVal val="#ppt_w"/>
                                          </p:val>
                                        </p:tav>
                                      </p:tavLst>
                                    </p:anim>
                                    <p:anim calcmode="lin" valueType="num">
                                      <p:cBhvr>
                                        <p:cTn id="86" dur="500" fill="hold"/>
                                        <p:tgtEl>
                                          <p:spTgt spid="87"/>
                                        </p:tgtEl>
                                        <p:attrNameLst>
                                          <p:attrName>ppt_h</p:attrName>
                                        </p:attrNameLst>
                                      </p:cBhvr>
                                      <p:tavLst>
                                        <p:tav tm="0">
                                          <p:val>
                                            <p:fltVal val="0"/>
                                          </p:val>
                                        </p:tav>
                                        <p:tav tm="100000">
                                          <p:val>
                                            <p:strVal val="#ppt_h"/>
                                          </p:val>
                                        </p:tav>
                                      </p:tavLst>
                                    </p:anim>
                                    <p:animEffect transition="in" filter="fade">
                                      <p:cBhvr>
                                        <p:cTn id="87" dur="500"/>
                                        <p:tgtEl>
                                          <p:spTgt spid="87"/>
                                        </p:tgtEl>
                                      </p:cBhvr>
                                    </p:animEffect>
                                  </p:childTnLst>
                                </p:cTn>
                              </p:par>
                            </p:childTnLst>
                          </p:cTn>
                        </p:par>
                        <p:par>
                          <p:cTn id="88" fill="hold">
                            <p:stCondLst>
                              <p:cond delay="6500"/>
                            </p:stCondLst>
                            <p:childTnLst>
                              <p:par>
                                <p:cTn id="89" presetID="2" presetClass="entr" presetSubtype="4" accel="50000" decel="50000" fill="hold" nodeType="afterEffect">
                                  <p:stCondLst>
                                    <p:cond delay="0"/>
                                  </p:stCondLst>
                                  <p:childTnLst>
                                    <p:set>
                                      <p:cBhvr>
                                        <p:cTn id="90" dur="1" fill="hold">
                                          <p:stCondLst>
                                            <p:cond delay="0"/>
                                          </p:stCondLst>
                                        </p:cTn>
                                        <p:tgtEl>
                                          <p:spTgt spid="77"/>
                                        </p:tgtEl>
                                        <p:attrNameLst>
                                          <p:attrName>style.visibility</p:attrName>
                                        </p:attrNameLst>
                                      </p:cBhvr>
                                      <p:to>
                                        <p:strVal val="visible"/>
                                      </p:to>
                                    </p:set>
                                    <p:anim calcmode="lin" valueType="num">
                                      <p:cBhvr additive="base">
                                        <p:cTn id="91" dur="500" fill="hold"/>
                                        <p:tgtEl>
                                          <p:spTgt spid="77"/>
                                        </p:tgtEl>
                                        <p:attrNameLst>
                                          <p:attrName>ppt_x</p:attrName>
                                        </p:attrNameLst>
                                      </p:cBhvr>
                                      <p:tavLst>
                                        <p:tav tm="0">
                                          <p:val>
                                            <p:strVal val="#ppt_x"/>
                                          </p:val>
                                        </p:tav>
                                        <p:tav tm="100000">
                                          <p:val>
                                            <p:strVal val="#ppt_x"/>
                                          </p:val>
                                        </p:tav>
                                      </p:tavLst>
                                    </p:anim>
                                    <p:anim calcmode="lin" valueType="num">
                                      <p:cBhvr additive="base">
                                        <p:cTn id="92" dur="500" fill="hold"/>
                                        <p:tgtEl>
                                          <p:spTgt spid="77"/>
                                        </p:tgtEl>
                                        <p:attrNameLst>
                                          <p:attrName>ppt_y</p:attrName>
                                        </p:attrNameLst>
                                      </p:cBhvr>
                                      <p:tavLst>
                                        <p:tav tm="0">
                                          <p:val>
                                            <p:strVal val="1+#ppt_h/2"/>
                                          </p:val>
                                        </p:tav>
                                        <p:tav tm="100000">
                                          <p:val>
                                            <p:strVal val="#ppt_y"/>
                                          </p:val>
                                        </p:tav>
                                      </p:tavLst>
                                    </p:anim>
                                  </p:childTnLst>
                                </p:cTn>
                              </p:par>
                            </p:childTnLst>
                          </p:cTn>
                        </p:par>
                        <p:par>
                          <p:cTn id="93" fill="hold">
                            <p:stCondLst>
                              <p:cond delay="7000"/>
                            </p:stCondLst>
                            <p:childTnLst>
                              <p:par>
                                <p:cTn id="94" presetID="53" presetClass="entr" presetSubtype="0" fill="hold" grpId="0" nodeType="afterEffect">
                                  <p:stCondLst>
                                    <p:cond delay="0"/>
                                  </p:stCondLst>
                                  <p:childTnLst>
                                    <p:set>
                                      <p:cBhvr>
                                        <p:cTn id="95" dur="1" fill="hold">
                                          <p:stCondLst>
                                            <p:cond delay="0"/>
                                          </p:stCondLst>
                                        </p:cTn>
                                        <p:tgtEl>
                                          <p:spTgt spid="88"/>
                                        </p:tgtEl>
                                        <p:attrNameLst>
                                          <p:attrName>style.visibility</p:attrName>
                                        </p:attrNameLst>
                                      </p:cBhvr>
                                      <p:to>
                                        <p:strVal val="visible"/>
                                      </p:to>
                                    </p:set>
                                    <p:anim calcmode="lin" valueType="num">
                                      <p:cBhvr>
                                        <p:cTn id="96" dur="500" fill="hold"/>
                                        <p:tgtEl>
                                          <p:spTgt spid="88"/>
                                        </p:tgtEl>
                                        <p:attrNameLst>
                                          <p:attrName>ppt_w</p:attrName>
                                        </p:attrNameLst>
                                      </p:cBhvr>
                                      <p:tavLst>
                                        <p:tav tm="0">
                                          <p:val>
                                            <p:fltVal val="0"/>
                                          </p:val>
                                        </p:tav>
                                        <p:tav tm="100000">
                                          <p:val>
                                            <p:strVal val="#ppt_w"/>
                                          </p:val>
                                        </p:tav>
                                      </p:tavLst>
                                    </p:anim>
                                    <p:anim calcmode="lin" valueType="num">
                                      <p:cBhvr>
                                        <p:cTn id="97" dur="500" fill="hold"/>
                                        <p:tgtEl>
                                          <p:spTgt spid="88"/>
                                        </p:tgtEl>
                                        <p:attrNameLst>
                                          <p:attrName>ppt_h</p:attrName>
                                        </p:attrNameLst>
                                      </p:cBhvr>
                                      <p:tavLst>
                                        <p:tav tm="0">
                                          <p:val>
                                            <p:fltVal val="0"/>
                                          </p:val>
                                        </p:tav>
                                        <p:tav tm="100000">
                                          <p:val>
                                            <p:strVal val="#ppt_h"/>
                                          </p:val>
                                        </p:tav>
                                      </p:tavLst>
                                    </p:anim>
                                    <p:animEffect transition="in" filter="fade">
                                      <p:cBhvr>
                                        <p:cTn id="98" dur="500"/>
                                        <p:tgtEl>
                                          <p:spTgt spid="88"/>
                                        </p:tgtEl>
                                      </p:cBhvr>
                                    </p:animEffect>
                                  </p:childTnLst>
                                </p:cTn>
                              </p:par>
                            </p:childTnLst>
                          </p:cTn>
                        </p:par>
                        <p:par>
                          <p:cTn id="99" fill="hold">
                            <p:stCondLst>
                              <p:cond delay="7500"/>
                            </p:stCondLst>
                            <p:childTnLst>
                              <p:par>
                                <p:cTn id="100" presetID="2" presetClass="entr" presetSubtype="4" accel="50000" decel="50000" fill="hold" nodeType="afterEffect">
                                  <p:stCondLst>
                                    <p:cond delay="0"/>
                                  </p:stCondLst>
                                  <p:childTnLst>
                                    <p:set>
                                      <p:cBhvr>
                                        <p:cTn id="101" dur="1" fill="hold">
                                          <p:stCondLst>
                                            <p:cond delay="0"/>
                                          </p:stCondLst>
                                        </p:cTn>
                                        <p:tgtEl>
                                          <p:spTgt spid="80"/>
                                        </p:tgtEl>
                                        <p:attrNameLst>
                                          <p:attrName>style.visibility</p:attrName>
                                        </p:attrNameLst>
                                      </p:cBhvr>
                                      <p:to>
                                        <p:strVal val="visible"/>
                                      </p:to>
                                    </p:set>
                                    <p:anim calcmode="lin" valueType="num">
                                      <p:cBhvr additive="base">
                                        <p:cTn id="102" dur="500" fill="hold"/>
                                        <p:tgtEl>
                                          <p:spTgt spid="80"/>
                                        </p:tgtEl>
                                        <p:attrNameLst>
                                          <p:attrName>ppt_x</p:attrName>
                                        </p:attrNameLst>
                                      </p:cBhvr>
                                      <p:tavLst>
                                        <p:tav tm="0">
                                          <p:val>
                                            <p:strVal val="#ppt_x"/>
                                          </p:val>
                                        </p:tav>
                                        <p:tav tm="100000">
                                          <p:val>
                                            <p:strVal val="#ppt_x"/>
                                          </p:val>
                                        </p:tav>
                                      </p:tavLst>
                                    </p:anim>
                                    <p:anim calcmode="lin" valueType="num">
                                      <p:cBhvr additive="base">
                                        <p:cTn id="103" dur="500" fill="hold"/>
                                        <p:tgtEl>
                                          <p:spTgt spid="80"/>
                                        </p:tgtEl>
                                        <p:attrNameLst>
                                          <p:attrName>ppt_y</p:attrName>
                                        </p:attrNameLst>
                                      </p:cBhvr>
                                      <p:tavLst>
                                        <p:tav tm="0">
                                          <p:val>
                                            <p:strVal val="1+#ppt_h/2"/>
                                          </p:val>
                                        </p:tav>
                                        <p:tav tm="100000">
                                          <p:val>
                                            <p:strVal val="#ppt_y"/>
                                          </p:val>
                                        </p:tav>
                                      </p:tavLst>
                                    </p:anim>
                                  </p:childTnLst>
                                </p:cTn>
                              </p:par>
                            </p:childTnLst>
                          </p:cTn>
                        </p:par>
                        <p:par>
                          <p:cTn id="104" fill="hold">
                            <p:stCondLst>
                              <p:cond delay="8000"/>
                            </p:stCondLst>
                            <p:childTnLst>
                              <p:par>
                                <p:cTn id="105" presetID="53" presetClass="entr" presetSubtype="0" fill="hold" grpId="0" nodeType="afterEffect">
                                  <p:stCondLst>
                                    <p:cond delay="0"/>
                                  </p:stCondLst>
                                  <p:childTnLst>
                                    <p:set>
                                      <p:cBhvr>
                                        <p:cTn id="106" dur="1" fill="hold">
                                          <p:stCondLst>
                                            <p:cond delay="0"/>
                                          </p:stCondLst>
                                        </p:cTn>
                                        <p:tgtEl>
                                          <p:spTgt spid="89"/>
                                        </p:tgtEl>
                                        <p:attrNameLst>
                                          <p:attrName>style.visibility</p:attrName>
                                        </p:attrNameLst>
                                      </p:cBhvr>
                                      <p:to>
                                        <p:strVal val="visible"/>
                                      </p:to>
                                    </p:set>
                                    <p:anim calcmode="lin" valueType="num">
                                      <p:cBhvr>
                                        <p:cTn id="107" dur="500" fill="hold"/>
                                        <p:tgtEl>
                                          <p:spTgt spid="89"/>
                                        </p:tgtEl>
                                        <p:attrNameLst>
                                          <p:attrName>ppt_w</p:attrName>
                                        </p:attrNameLst>
                                      </p:cBhvr>
                                      <p:tavLst>
                                        <p:tav tm="0">
                                          <p:val>
                                            <p:fltVal val="0"/>
                                          </p:val>
                                        </p:tav>
                                        <p:tav tm="100000">
                                          <p:val>
                                            <p:strVal val="#ppt_w"/>
                                          </p:val>
                                        </p:tav>
                                      </p:tavLst>
                                    </p:anim>
                                    <p:anim calcmode="lin" valueType="num">
                                      <p:cBhvr>
                                        <p:cTn id="108" dur="500" fill="hold"/>
                                        <p:tgtEl>
                                          <p:spTgt spid="89"/>
                                        </p:tgtEl>
                                        <p:attrNameLst>
                                          <p:attrName>ppt_h</p:attrName>
                                        </p:attrNameLst>
                                      </p:cBhvr>
                                      <p:tavLst>
                                        <p:tav tm="0">
                                          <p:val>
                                            <p:fltVal val="0"/>
                                          </p:val>
                                        </p:tav>
                                        <p:tav tm="100000">
                                          <p:val>
                                            <p:strVal val="#ppt_h"/>
                                          </p:val>
                                        </p:tav>
                                      </p:tavLst>
                                    </p:anim>
                                    <p:animEffect transition="in" filter="fade">
                                      <p:cBhvr>
                                        <p:cTn id="109" dur="500"/>
                                        <p:tgtEl>
                                          <p:spTgt spid="89"/>
                                        </p:tgtEl>
                                      </p:cBhvr>
                                    </p:animEffect>
                                  </p:childTnLst>
                                </p:cTn>
                              </p:par>
                            </p:childTnLst>
                          </p:cTn>
                        </p:par>
                        <p:par>
                          <p:cTn id="110" fill="hold">
                            <p:stCondLst>
                              <p:cond delay="8500"/>
                            </p:stCondLst>
                            <p:childTnLst>
                              <p:par>
                                <p:cTn id="111" presetID="2" presetClass="entr" presetSubtype="4" accel="50000" decel="50000" fill="hold" nodeType="afterEffect">
                                  <p:stCondLst>
                                    <p:cond delay="0"/>
                                  </p:stCondLst>
                                  <p:childTnLst>
                                    <p:set>
                                      <p:cBhvr>
                                        <p:cTn id="112" dur="1" fill="hold">
                                          <p:stCondLst>
                                            <p:cond delay="0"/>
                                          </p:stCondLst>
                                        </p:cTn>
                                        <p:tgtEl>
                                          <p:spTgt spid="83"/>
                                        </p:tgtEl>
                                        <p:attrNameLst>
                                          <p:attrName>style.visibility</p:attrName>
                                        </p:attrNameLst>
                                      </p:cBhvr>
                                      <p:to>
                                        <p:strVal val="visible"/>
                                      </p:to>
                                    </p:set>
                                    <p:anim calcmode="lin" valueType="num">
                                      <p:cBhvr additive="base">
                                        <p:cTn id="113" dur="500" fill="hold"/>
                                        <p:tgtEl>
                                          <p:spTgt spid="83"/>
                                        </p:tgtEl>
                                        <p:attrNameLst>
                                          <p:attrName>ppt_x</p:attrName>
                                        </p:attrNameLst>
                                      </p:cBhvr>
                                      <p:tavLst>
                                        <p:tav tm="0">
                                          <p:val>
                                            <p:strVal val="#ppt_x"/>
                                          </p:val>
                                        </p:tav>
                                        <p:tav tm="100000">
                                          <p:val>
                                            <p:strVal val="#ppt_x"/>
                                          </p:val>
                                        </p:tav>
                                      </p:tavLst>
                                    </p:anim>
                                    <p:anim calcmode="lin" valueType="num">
                                      <p:cBhvr additive="base">
                                        <p:cTn id="114" dur="500" fill="hold"/>
                                        <p:tgtEl>
                                          <p:spTgt spid="8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66" grpId="0"/>
      <p:bldP spid="67" grpId="0"/>
      <p:bldP spid="86" grpId="0" animBg="1"/>
      <p:bldP spid="87" grpId="0" animBg="1"/>
      <p:bldP spid="88" grpId="0" animBg="1"/>
      <p:bldP spid="8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Rectangle 64"/>
          <p:cNvSpPr/>
          <p:nvPr/>
        </p:nvSpPr>
        <p:spPr>
          <a:xfrm>
            <a:off x="625510" y="1752547"/>
            <a:ext cx="905216" cy="5673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Rectangle 65"/>
          <p:cNvSpPr/>
          <p:nvPr/>
        </p:nvSpPr>
        <p:spPr>
          <a:xfrm>
            <a:off x="625510" y="2319868"/>
            <a:ext cx="905216" cy="5673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Rectangle 66"/>
          <p:cNvSpPr/>
          <p:nvPr/>
        </p:nvSpPr>
        <p:spPr>
          <a:xfrm>
            <a:off x="625510" y="2887186"/>
            <a:ext cx="905216" cy="5673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Rectangle 69"/>
          <p:cNvSpPr/>
          <p:nvPr/>
        </p:nvSpPr>
        <p:spPr>
          <a:xfrm>
            <a:off x="625510" y="3454507"/>
            <a:ext cx="905216" cy="56732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Rectangle 72"/>
          <p:cNvSpPr/>
          <p:nvPr/>
        </p:nvSpPr>
        <p:spPr>
          <a:xfrm>
            <a:off x="2983471" y="1752547"/>
            <a:ext cx="1576436" cy="56732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Rectangle 74"/>
          <p:cNvSpPr/>
          <p:nvPr/>
        </p:nvSpPr>
        <p:spPr>
          <a:xfrm>
            <a:off x="2983471" y="2319868"/>
            <a:ext cx="1576436" cy="56732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Rectangle 77"/>
          <p:cNvSpPr/>
          <p:nvPr/>
        </p:nvSpPr>
        <p:spPr>
          <a:xfrm>
            <a:off x="2983471" y="2887186"/>
            <a:ext cx="1576436" cy="56732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2983471" y="3454507"/>
            <a:ext cx="1576436" cy="567320"/>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5" name="Group 29"/>
          <p:cNvGrpSpPr/>
          <p:nvPr/>
        </p:nvGrpSpPr>
        <p:grpSpPr>
          <a:xfrm>
            <a:off x="1507063" y="1317098"/>
            <a:ext cx="1474916" cy="3116663"/>
            <a:chOff x="3189614" y="1562392"/>
            <a:chExt cx="1474916" cy="3116662"/>
          </a:xfrm>
          <a:effectLst/>
        </p:grpSpPr>
        <p:sp>
          <p:nvSpPr>
            <p:cNvPr id="87" name="Freeform 86"/>
            <p:cNvSpPr/>
            <p:nvPr/>
          </p:nvSpPr>
          <p:spPr>
            <a:xfrm>
              <a:off x="3205386" y="1579715"/>
              <a:ext cx="1459144" cy="3099339"/>
            </a:xfrm>
            <a:custGeom>
              <a:avLst/>
              <a:gdLst>
                <a:gd name="connsiteX0" fmla="*/ 0 w 1459144"/>
                <a:gd name="connsiteY0" fmla="*/ 176060 h 3099339"/>
                <a:gd name="connsiteX1" fmla="*/ 51567 w 1459144"/>
                <a:gd name="connsiteY1" fmla="*/ 51567 h 3099339"/>
                <a:gd name="connsiteX2" fmla="*/ 176060 w 1459144"/>
                <a:gd name="connsiteY2" fmla="*/ 0 h 3099339"/>
                <a:gd name="connsiteX3" fmla="*/ 1283084 w 1459144"/>
                <a:gd name="connsiteY3" fmla="*/ 0 h 3099339"/>
                <a:gd name="connsiteX4" fmla="*/ 1407577 w 1459144"/>
                <a:gd name="connsiteY4" fmla="*/ 51567 h 3099339"/>
                <a:gd name="connsiteX5" fmla="*/ 1459144 w 1459144"/>
                <a:gd name="connsiteY5" fmla="*/ 176060 h 3099339"/>
                <a:gd name="connsiteX6" fmla="*/ 1459144 w 1459144"/>
                <a:gd name="connsiteY6" fmla="*/ 2923279 h 3099339"/>
                <a:gd name="connsiteX7" fmla="*/ 1407577 w 1459144"/>
                <a:gd name="connsiteY7" fmla="*/ 3047772 h 3099339"/>
                <a:gd name="connsiteX8" fmla="*/ 1283084 w 1459144"/>
                <a:gd name="connsiteY8" fmla="*/ 3099339 h 3099339"/>
                <a:gd name="connsiteX9" fmla="*/ 176060 w 1459144"/>
                <a:gd name="connsiteY9" fmla="*/ 3099339 h 3099339"/>
                <a:gd name="connsiteX10" fmla="*/ 51567 w 1459144"/>
                <a:gd name="connsiteY10" fmla="*/ 3047772 h 3099339"/>
                <a:gd name="connsiteX11" fmla="*/ 0 w 1459144"/>
                <a:gd name="connsiteY11" fmla="*/ 2923279 h 3099339"/>
                <a:gd name="connsiteX12" fmla="*/ 0 w 1459144"/>
                <a:gd name="connsiteY12" fmla="*/ 176060 h 3099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59144" h="3099339">
                  <a:moveTo>
                    <a:pt x="0" y="176060"/>
                  </a:moveTo>
                  <a:cubicBezTo>
                    <a:pt x="0" y="129366"/>
                    <a:pt x="18549" y="84584"/>
                    <a:pt x="51567" y="51567"/>
                  </a:cubicBezTo>
                  <a:cubicBezTo>
                    <a:pt x="84585" y="18549"/>
                    <a:pt x="129366" y="0"/>
                    <a:pt x="176060" y="0"/>
                  </a:cubicBezTo>
                  <a:lnTo>
                    <a:pt x="1283084" y="0"/>
                  </a:lnTo>
                  <a:cubicBezTo>
                    <a:pt x="1329778" y="0"/>
                    <a:pt x="1374560" y="18549"/>
                    <a:pt x="1407577" y="51567"/>
                  </a:cubicBezTo>
                  <a:cubicBezTo>
                    <a:pt x="1440595" y="84585"/>
                    <a:pt x="1459144" y="129366"/>
                    <a:pt x="1459144" y="176060"/>
                  </a:cubicBezTo>
                  <a:lnTo>
                    <a:pt x="1459144" y="2923279"/>
                  </a:lnTo>
                  <a:cubicBezTo>
                    <a:pt x="1459144" y="2969973"/>
                    <a:pt x="1440595" y="3014755"/>
                    <a:pt x="1407577" y="3047772"/>
                  </a:cubicBezTo>
                  <a:cubicBezTo>
                    <a:pt x="1374559" y="3080790"/>
                    <a:pt x="1329778" y="3099339"/>
                    <a:pt x="1283084" y="3099339"/>
                  </a:cubicBezTo>
                  <a:lnTo>
                    <a:pt x="176060" y="3099339"/>
                  </a:lnTo>
                  <a:cubicBezTo>
                    <a:pt x="129366" y="3099339"/>
                    <a:pt x="84584" y="3080790"/>
                    <a:pt x="51567" y="3047772"/>
                  </a:cubicBezTo>
                  <a:cubicBezTo>
                    <a:pt x="18549" y="3014754"/>
                    <a:pt x="0" y="2969973"/>
                    <a:pt x="0" y="2923279"/>
                  </a:cubicBezTo>
                  <a:lnTo>
                    <a:pt x="0" y="176060"/>
                  </a:lnTo>
                  <a:close/>
                </a:path>
              </a:pathLst>
            </a:custGeom>
            <a:solidFill>
              <a:schemeClr val="tx1">
                <a:lumMod val="75000"/>
                <a:lumOff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6" name="Group 20"/>
            <p:cNvGrpSpPr/>
            <p:nvPr/>
          </p:nvGrpSpPr>
          <p:grpSpPr>
            <a:xfrm>
              <a:off x="3189614" y="1991493"/>
              <a:ext cx="23662" cy="645898"/>
              <a:chOff x="3392428" y="1951545"/>
              <a:chExt cx="27432" cy="735419"/>
            </a:xfrm>
          </p:grpSpPr>
          <p:sp>
            <p:nvSpPr>
              <p:cNvPr id="109" name="Rectangle 108"/>
              <p:cNvSpPr/>
              <p:nvPr/>
            </p:nvSpPr>
            <p:spPr>
              <a:xfrm>
                <a:off x="3392428" y="1951545"/>
                <a:ext cx="18288" cy="17282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8" name="Rectangle 117"/>
              <p:cNvSpPr/>
              <p:nvPr/>
            </p:nvSpPr>
            <p:spPr>
              <a:xfrm>
                <a:off x="3401572" y="2289545"/>
                <a:ext cx="18288" cy="11887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9" name="Rectangle 118"/>
              <p:cNvSpPr/>
              <p:nvPr/>
            </p:nvSpPr>
            <p:spPr>
              <a:xfrm>
                <a:off x="3401572" y="2568092"/>
                <a:ext cx="18288" cy="11887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4" name="Freeform 93"/>
            <p:cNvSpPr/>
            <p:nvPr/>
          </p:nvSpPr>
          <p:spPr>
            <a:xfrm>
              <a:off x="3806686" y="4332856"/>
              <a:ext cx="256543" cy="261216"/>
            </a:xfrm>
            <a:custGeom>
              <a:avLst/>
              <a:gdLst>
                <a:gd name="connsiteX0" fmla="*/ 0 w 256543"/>
                <a:gd name="connsiteY0" fmla="*/ 130608 h 261216"/>
                <a:gd name="connsiteX1" fmla="*/ 36755 w 256543"/>
                <a:gd name="connsiteY1" fmla="*/ 39091 h 261216"/>
                <a:gd name="connsiteX2" fmla="*/ 128272 w 256543"/>
                <a:gd name="connsiteY2" fmla="*/ 0 h 261216"/>
                <a:gd name="connsiteX3" fmla="*/ 219789 w 256543"/>
                <a:gd name="connsiteY3" fmla="*/ 39091 h 261216"/>
                <a:gd name="connsiteX4" fmla="*/ 256544 w 256543"/>
                <a:gd name="connsiteY4" fmla="*/ 130608 h 261216"/>
                <a:gd name="connsiteX5" fmla="*/ 219789 w 256543"/>
                <a:gd name="connsiteY5" fmla="*/ 222125 h 261216"/>
                <a:gd name="connsiteX6" fmla="*/ 128272 w 256543"/>
                <a:gd name="connsiteY6" fmla="*/ 261216 h 261216"/>
                <a:gd name="connsiteX7" fmla="*/ 36755 w 256543"/>
                <a:gd name="connsiteY7" fmla="*/ 222125 h 261216"/>
                <a:gd name="connsiteX8" fmla="*/ 0 w 256543"/>
                <a:gd name="connsiteY8" fmla="*/ 130608 h 261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6543" h="261216">
                  <a:moveTo>
                    <a:pt x="0" y="130608"/>
                  </a:moveTo>
                  <a:cubicBezTo>
                    <a:pt x="0" y="96377"/>
                    <a:pt x="13199" y="63514"/>
                    <a:pt x="36755" y="39091"/>
                  </a:cubicBezTo>
                  <a:cubicBezTo>
                    <a:pt x="60874" y="14086"/>
                    <a:pt x="93851" y="0"/>
                    <a:pt x="128272" y="0"/>
                  </a:cubicBezTo>
                  <a:cubicBezTo>
                    <a:pt x="162693" y="0"/>
                    <a:pt x="195670" y="14086"/>
                    <a:pt x="219789" y="39091"/>
                  </a:cubicBezTo>
                  <a:cubicBezTo>
                    <a:pt x="243346" y="63514"/>
                    <a:pt x="256544" y="96377"/>
                    <a:pt x="256544" y="130608"/>
                  </a:cubicBezTo>
                  <a:cubicBezTo>
                    <a:pt x="256544" y="164839"/>
                    <a:pt x="243345" y="197702"/>
                    <a:pt x="219789" y="222125"/>
                  </a:cubicBezTo>
                  <a:cubicBezTo>
                    <a:pt x="195670" y="247130"/>
                    <a:pt x="162693" y="261216"/>
                    <a:pt x="128272" y="261216"/>
                  </a:cubicBezTo>
                  <a:cubicBezTo>
                    <a:pt x="93851" y="261216"/>
                    <a:pt x="60874" y="247130"/>
                    <a:pt x="36755" y="222125"/>
                  </a:cubicBezTo>
                  <a:cubicBezTo>
                    <a:pt x="13198" y="197702"/>
                    <a:pt x="0" y="164839"/>
                    <a:pt x="0" y="130608"/>
                  </a:cubicBezTo>
                  <a:close/>
                </a:path>
              </a:pathLst>
            </a:cu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7" name="Freeform 96"/>
            <p:cNvSpPr/>
            <p:nvPr/>
          </p:nvSpPr>
          <p:spPr>
            <a:xfrm>
              <a:off x="3306742" y="1997538"/>
              <a:ext cx="1256433" cy="2276759"/>
            </a:xfrm>
            <a:custGeom>
              <a:avLst/>
              <a:gdLst>
                <a:gd name="connsiteX0" fmla="*/ 0 w 1256433"/>
                <a:gd name="connsiteY0" fmla="*/ 0 h 2276759"/>
                <a:gd name="connsiteX1" fmla="*/ 1256433 w 1256433"/>
                <a:gd name="connsiteY1" fmla="*/ 0 h 2276759"/>
                <a:gd name="connsiteX2" fmla="*/ 1256433 w 1256433"/>
                <a:gd name="connsiteY2" fmla="*/ 2276759 h 2276759"/>
                <a:gd name="connsiteX3" fmla="*/ 0 w 1256433"/>
                <a:gd name="connsiteY3" fmla="*/ 2276759 h 2276759"/>
                <a:gd name="connsiteX4" fmla="*/ 0 w 1256433"/>
                <a:gd name="connsiteY4" fmla="*/ 0 h 2276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6433" h="2276759">
                  <a:moveTo>
                    <a:pt x="0" y="0"/>
                  </a:moveTo>
                  <a:lnTo>
                    <a:pt x="1256433" y="0"/>
                  </a:lnTo>
                  <a:lnTo>
                    <a:pt x="1256433" y="2276759"/>
                  </a:lnTo>
                  <a:lnTo>
                    <a:pt x="0" y="2276759"/>
                  </a:lnTo>
                  <a:lnTo>
                    <a:pt x="0"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0" name="Freeform 99"/>
            <p:cNvSpPr/>
            <p:nvPr/>
          </p:nvSpPr>
          <p:spPr>
            <a:xfrm>
              <a:off x="3796931" y="1824436"/>
              <a:ext cx="276054" cy="32124"/>
            </a:xfrm>
            <a:custGeom>
              <a:avLst/>
              <a:gdLst>
                <a:gd name="connsiteX0" fmla="*/ 0 w 276054"/>
                <a:gd name="connsiteY0" fmla="*/ 16062 h 32124"/>
                <a:gd name="connsiteX1" fmla="*/ 4704 w 276054"/>
                <a:gd name="connsiteY1" fmla="*/ 4704 h 32124"/>
                <a:gd name="connsiteX2" fmla="*/ 16062 w 276054"/>
                <a:gd name="connsiteY2" fmla="*/ 0 h 32124"/>
                <a:gd name="connsiteX3" fmla="*/ 259992 w 276054"/>
                <a:gd name="connsiteY3" fmla="*/ 0 h 32124"/>
                <a:gd name="connsiteX4" fmla="*/ 271350 w 276054"/>
                <a:gd name="connsiteY4" fmla="*/ 4704 h 32124"/>
                <a:gd name="connsiteX5" fmla="*/ 276054 w 276054"/>
                <a:gd name="connsiteY5" fmla="*/ 16062 h 32124"/>
                <a:gd name="connsiteX6" fmla="*/ 276054 w 276054"/>
                <a:gd name="connsiteY6" fmla="*/ 16062 h 32124"/>
                <a:gd name="connsiteX7" fmla="*/ 271350 w 276054"/>
                <a:gd name="connsiteY7" fmla="*/ 27420 h 32124"/>
                <a:gd name="connsiteX8" fmla="*/ 259992 w 276054"/>
                <a:gd name="connsiteY8" fmla="*/ 32124 h 32124"/>
                <a:gd name="connsiteX9" fmla="*/ 16062 w 276054"/>
                <a:gd name="connsiteY9" fmla="*/ 32124 h 32124"/>
                <a:gd name="connsiteX10" fmla="*/ 4704 w 276054"/>
                <a:gd name="connsiteY10" fmla="*/ 27420 h 32124"/>
                <a:gd name="connsiteX11" fmla="*/ 0 w 276054"/>
                <a:gd name="connsiteY11" fmla="*/ 16062 h 3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6054" h="32124">
                  <a:moveTo>
                    <a:pt x="0" y="16062"/>
                  </a:moveTo>
                  <a:cubicBezTo>
                    <a:pt x="0" y="11802"/>
                    <a:pt x="1692" y="7717"/>
                    <a:pt x="4704" y="4704"/>
                  </a:cubicBezTo>
                  <a:cubicBezTo>
                    <a:pt x="7716" y="1692"/>
                    <a:pt x="11802" y="0"/>
                    <a:pt x="16062" y="0"/>
                  </a:cubicBezTo>
                  <a:lnTo>
                    <a:pt x="259992" y="0"/>
                  </a:lnTo>
                  <a:cubicBezTo>
                    <a:pt x="264252" y="0"/>
                    <a:pt x="268337" y="1692"/>
                    <a:pt x="271350" y="4704"/>
                  </a:cubicBezTo>
                  <a:cubicBezTo>
                    <a:pt x="274362" y="7716"/>
                    <a:pt x="276054" y="11802"/>
                    <a:pt x="276054" y="16062"/>
                  </a:cubicBezTo>
                  <a:lnTo>
                    <a:pt x="276054" y="16062"/>
                  </a:lnTo>
                  <a:cubicBezTo>
                    <a:pt x="276054" y="20322"/>
                    <a:pt x="274362" y="24407"/>
                    <a:pt x="271350" y="27420"/>
                  </a:cubicBezTo>
                  <a:cubicBezTo>
                    <a:pt x="268338" y="30432"/>
                    <a:pt x="264252" y="32124"/>
                    <a:pt x="259992" y="32124"/>
                  </a:cubicBezTo>
                  <a:lnTo>
                    <a:pt x="16062" y="32124"/>
                  </a:lnTo>
                  <a:cubicBezTo>
                    <a:pt x="11802" y="32124"/>
                    <a:pt x="7717" y="30432"/>
                    <a:pt x="4704" y="27420"/>
                  </a:cubicBezTo>
                  <a:cubicBezTo>
                    <a:pt x="1692" y="24408"/>
                    <a:pt x="0" y="20322"/>
                    <a:pt x="0" y="16062"/>
                  </a:cubicBezTo>
                  <a:close/>
                </a:path>
              </a:pathLst>
            </a:custGeom>
            <a:solidFill>
              <a:schemeClr val="bg1">
                <a:lumMod val="85000"/>
              </a:schemeClr>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4" name="Freeform 103"/>
            <p:cNvSpPr/>
            <p:nvPr/>
          </p:nvSpPr>
          <p:spPr>
            <a:xfrm>
              <a:off x="3911556" y="1704426"/>
              <a:ext cx="46804" cy="47657"/>
            </a:xfrm>
            <a:custGeom>
              <a:avLst/>
              <a:gdLst>
                <a:gd name="connsiteX0" fmla="*/ 0 w 46804"/>
                <a:gd name="connsiteY0" fmla="*/ 23829 h 47657"/>
                <a:gd name="connsiteX1" fmla="*/ 6705 w 46804"/>
                <a:gd name="connsiteY1" fmla="*/ 7132 h 47657"/>
                <a:gd name="connsiteX2" fmla="*/ 23402 w 46804"/>
                <a:gd name="connsiteY2" fmla="*/ 0 h 47657"/>
                <a:gd name="connsiteX3" fmla="*/ 40099 w 46804"/>
                <a:gd name="connsiteY3" fmla="*/ 7132 h 47657"/>
                <a:gd name="connsiteX4" fmla="*/ 46804 w 46804"/>
                <a:gd name="connsiteY4" fmla="*/ 23829 h 47657"/>
                <a:gd name="connsiteX5" fmla="*/ 40099 w 46804"/>
                <a:gd name="connsiteY5" fmla="*/ 40526 h 47657"/>
                <a:gd name="connsiteX6" fmla="*/ 23402 w 46804"/>
                <a:gd name="connsiteY6" fmla="*/ 47658 h 47657"/>
                <a:gd name="connsiteX7" fmla="*/ 6705 w 46804"/>
                <a:gd name="connsiteY7" fmla="*/ 40526 h 47657"/>
                <a:gd name="connsiteX8" fmla="*/ 0 w 46804"/>
                <a:gd name="connsiteY8" fmla="*/ 23829 h 47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804" h="47657">
                  <a:moveTo>
                    <a:pt x="0" y="23829"/>
                  </a:moveTo>
                  <a:cubicBezTo>
                    <a:pt x="0" y="17584"/>
                    <a:pt x="2408" y="11588"/>
                    <a:pt x="6705" y="7132"/>
                  </a:cubicBezTo>
                  <a:cubicBezTo>
                    <a:pt x="11105" y="2570"/>
                    <a:pt x="17122" y="0"/>
                    <a:pt x="23402" y="0"/>
                  </a:cubicBezTo>
                  <a:cubicBezTo>
                    <a:pt x="29682" y="0"/>
                    <a:pt x="35698" y="2570"/>
                    <a:pt x="40099" y="7132"/>
                  </a:cubicBezTo>
                  <a:cubicBezTo>
                    <a:pt x="44397" y="11588"/>
                    <a:pt x="46804" y="17583"/>
                    <a:pt x="46804" y="23829"/>
                  </a:cubicBezTo>
                  <a:cubicBezTo>
                    <a:pt x="46804" y="30074"/>
                    <a:pt x="44396" y="36070"/>
                    <a:pt x="40099" y="40526"/>
                  </a:cubicBezTo>
                  <a:cubicBezTo>
                    <a:pt x="35699" y="45088"/>
                    <a:pt x="29682" y="47658"/>
                    <a:pt x="23402" y="47658"/>
                  </a:cubicBezTo>
                  <a:cubicBezTo>
                    <a:pt x="17122" y="47658"/>
                    <a:pt x="11106" y="45088"/>
                    <a:pt x="6705" y="40526"/>
                  </a:cubicBezTo>
                  <a:cubicBezTo>
                    <a:pt x="2407" y="36070"/>
                    <a:pt x="0" y="30075"/>
                    <a:pt x="0" y="23829"/>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Freeform 104"/>
            <p:cNvSpPr/>
            <p:nvPr/>
          </p:nvSpPr>
          <p:spPr>
            <a:xfrm>
              <a:off x="4293042" y="1562392"/>
              <a:ext cx="198758" cy="40154"/>
            </a:xfrm>
            <a:custGeom>
              <a:avLst/>
              <a:gdLst>
                <a:gd name="connsiteX0" fmla="*/ 0 w 198758"/>
                <a:gd name="connsiteY0" fmla="*/ 0 h 40154"/>
                <a:gd name="connsiteX1" fmla="*/ 198758 w 198758"/>
                <a:gd name="connsiteY1" fmla="*/ 0 h 40154"/>
                <a:gd name="connsiteX2" fmla="*/ 198758 w 198758"/>
                <a:gd name="connsiteY2" fmla="*/ 40154 h 40154"/>
                <a:gd name="connsiteX3" fmla="*/ 0 w 198758"/>
                <a:gd name="connsiteY3" fmla="*/ 40154 h 40154"/>
                <a:gd name="connsiteX4" fmla="*/ 0 w 198758"/>
                <a:gd name="connsiteY4" fmla="*/ 0 h 40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758" h="40154">
                  <a:moveTo>
                    <a:pt x="0" y="0"/>
                  </a:moveTo>
                  <a:lnTo>
                    <a:pt x="198758" y="0"/>
                  </a:lnTo>
                  <a:lnTo>
                    <a:pt x="198758" y="40154"/>
                  </a:lnTo>
                  <a:lnTo>
                    <a:pt x="0" y="40154"/>
                  </a:lnTo>
                  <a:lnTo>
                    <a:pt x="0"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0" name="Group 49"/>
          <p:cNvGrpSpPr/>
          <p:nvPr/>
        </p:nvGrpSpPr>
        <p:grpSpPr>
          <a:xfrm>
            <a:off x="5763625" y="1329944"/>
            <a:ext cx="2610439" cy="533860"/>
            <a:chOff x="1270277" y="1192718"/>
            <a:chExt cx="2610439" cy="533859"/>
          </a:xfrm>
        </p:grpSpPr>
        <p:sp>
          <p:nvSpPr>
            <p:cNvPr id="51" name="Text Placeholder 3"/>
            <p:cNvSpPr txBox="1">
              <a:spLocks/>
            </p:cNvSpPr>
            <p:nvPr/>
          </p:nvSpPr>
          <p:spPr>
            <a:xfrm>
              <a:off x="1270277" y="1192718"/>
              <a:ext cx="1077218" cy="215444"/>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4355">
                <a:spcBef>
                  <a:spcPct val="20000"/>
                </a:spcBef>
                <a:defRPr/>
              </a:pPr>
              <a:r>
                <a:rPr lang="zh-CN" altLang="en-US" b="1" dirty="0">
                  <a:solidFill>
                    <a:schemeClr val="accent1"/>
                  </a:solidFill>
                  <a:latin typeface="微软雅黑" panose="020B0503020204020204" pitchFamily="34" charset="-122"/>
                  <a:ea typeface="微软雅黑" panose="020B0503020204020204" pitchFamily="34" charset="-122"/>
                </a:rPr>
                <a:t>点击添加内容</a:t>
              </a:r>
              <a:endParaRPr lang="en-US" altLang="zh-CN" b="1" dirty="0">
                <a:solidFill>
                  <a:schemeClr val="accent1"/>
                </a:solidFill>
                <a:latin typeface="微软雅黑" panose="020B0503020204020204" pitchFamily="34" charset="-122"/>
                <a:ea typeface="微软雅黑" panose="020B0503020204020204" pitchFamily="34" charset="-122"/>
              </a:endParaRPr>
            </a:p>
          </p:txBody>
        </p:sp>
        <p:sp>
          <p:nvSpPr>
            <p:cNvPr id="52" name="Text Placeholder 3"/>
            <p:cNvSpPr txBox="1">
              <a:spLocks/>
            </p:cNvSpPr>
            <p:nvPr/>
          </p:nvSpPr>
          <p:spPr>
            <a:xfrm>
              <a:off x="1270278" y="1418801"/>
              <a:ext cx="2610438" cy="307776"/>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点击添加内容点击添加内容点击添加内容点击添加内容点击添加</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53" name="Group 52"/>
          <p:cNvGrpSpPr/>
          <p:nvPr/>
        </p:nvGrpSpPr>
        <p:grpSpPr>
          <a:xfrm>
            <a:off x="5763625" y="2147890"/>
            <a:ext cx="2610439" cy="533860"/>
            <a:chOff x="1270277" y="2114430"/>
            <a:chExt cx="2610439" cy="533859"/>
          </a:xfrm>
        </p:grpSpPr>
        <p:sp>
          <p:nvSpPr>
            <p:cNvPr id="57" name="Text Placeholder 3"/>
            <p:cNvSpPr txBox="1">
              <a:spLocks/>
            </p:cNvSpPr>
            <p:nvPr/>
          </p:nvSpPr>
          <p:spPr>
            <a:xfrm>
              <a:off x="1270277" y="2114430"/>
              <a:ext cx="1077218" cy="215444"/>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4355">
                <a:spcBef>
                  <a:spcPct val="20000"/>
                </a:spcBef>
                <a:defRPr/>
              </a:pPr>
              <a:r>
                <a:rPr lang="zh-CN" altLang="en-US" b="1" dirty="0">
                  <a:solidFill>
                    <a:schemeClr val="accent1"/>
                  </a:solidFill>
                  <a:latin typeface="微软雅黑" panose="020B0503020204020204" pitchFamily="34" charset="-122"/>
                  <a:ea typeface="微软雅黑" panose="020B0503020204020204" pitchFamily="34" charset="-122"/>
                </a:rPr>
                <a:t>点击添加内容</a:t>
              </a:r>
              <a:endParaRPr lang="en-US" altLang="zh-CN" b="1" dirty="0">
                <a:solidFill>
                  <a:schemeClr val="accent1"/>
                </a:solidFill>
                <a:latin typeface="微软雅黑" panose="020B0503020204020204" pitchFamily="34" charset="-122"/>
                <a:ea typeface="微软雅黑" panose="020B0503020204020204" pitchFamily="34" charset="-122"/>
              </a:endParaRPr>
            </a:p>
          </p:txBody>
        </p:sp>
        <p:sp>
          <p:nvSpPr>
            <p:cNvPr id="58" name="Text Placeholder 3"/>
            <p:cNvSpPr txBox="1">
              <a:spLocks/>
            </p:cNvSpPr>
            <p:nvPr/>
          </p:nvSpPr>
          <p:spPr>
            <a:xfrm>
              <a:off x="1270277" y="2340513"/>
              <a:ext cx="2610439" cy="307776"/>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点击添加内容点击添加内容点击添加内容点击添加内容点击添加</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59" name="Group 58"/>
          <p:cNvGrpSpPr/>
          <p:nvPr/>
        </p:nvGrpSpPr>
        <p:grpSpPr>
          <a:xfrm>
            <a:off x="5763625" y="2965835"/>
            <a:ext cx="2610439" cy="533860"/>
            <a:chOff x="1270277" y="3036142"/>
            <a:chExt cx="2610439" cy="533859"/>
          </a:xfrm>
        </p:grpSpPr>
        <p:sp>
          <p:nvSpPr>
            <p:cNvPr id="60" name="Text Placeholder 3"/>
            <p:cNvSpPr txBox="1">
              <a:spLocks/>
            </p:cNvSpPr>
            <p:nvPr/>
          </p:nvSpPr>
          <p:spPr>
            <a:xfrm>
              <a:off x="1270277" y="3036142"/>
              <a:ext cx="1077218" cy="215444"/>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4355">
                <a:spcBef>
                  <a:spcPct val="20000"/>
                </a:spcBef>
                <a:defRPr/>
              </a:pPr>
              <a:r>
                <a:rPr lang="zh-CN" altLang="en-US" b="1" dirty="0">
                  <a:solidFill>
                    <a:schemeClr val="accent1"/>
                  </a:solidFill>
                  <a:latin typeface="微软雅黑" panose="020B0503020204020204" pitchFamily="34" charset="-122"/>
                  <a:ea typeface="微软雅黑" panose="020B0503020204020204" pitchFamily="34" charset="-122"/>
                </a:rPr>
                <a:t>点击添加内容</a:t>
              </a:r>
              <a:endParaRPr lang="en-US" altLang="zh-CN" b="1" dirty="0">
                <a:solidFill>
                  <a:schemeClr val="accent1"/>
                </a:solidFill>
                <a:latin typeface="微软雅黑" panose="020B0503020204020204" pitchFamily="34" charset="-122"/>
                <a:ea typeface="微软雅黑" panose="020B0503020204020204" pitchFamily="34" charset="-122"/>
              </a:endParaRPr>
            </a:p>
          </p:txBody>
        </p:sp>
        <p:sp>
          <p:nvSpPr>
            <p:cNvPr id="61" name="Text Placeholder 3"/>
            <p:cNvSpPr txBox="1">
              <a:spLocks/>
            </p:cNvSpPr>
            <p:nvPr/>
          </p:nvSpPr>
          <p:spPr>
            <a:xfrm>
              <a:off x="1270277" y="3262225"/>
              <a:ext cx="2610439" cy="307776"/>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点击添加内容点击添加内容点击添加内容点击添加内容点击添加</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62" name="Group 61"/>
          <p:cNvGrpSpPr/>
          <p:nvPr/>
        </p:nvGrpSpPr>
        <p:grpSpPr>
          <a:xfrm>
            <a:off x="5763625" y="3783780"/>
            <a:ext cx="2610439" cy="522412"/>
            <a:chOff x="1270277" y="3047590"/>
            <a:chExt cx="2610439" cy="522411"/>
          </a:xfrm>
        </p:grpSpPr>
        <p:sp>
          <p:nvSpPr>
            <p:cNvPr id="63" name="Text Placeholder 3"/>
            <p:cNvSpPr txBox="1">
              <a:spLocks/>
            </p:cNvSpPr>
            <p:nvPr/>
          </p:nvSpPr>
          <p:spPr>
            <a:xfrm>
              <a:off x="1270277" y="3047590"/>
              <a:ext cx="1077218" cy="215444"/>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4355">
                <a:spcBef>
                  <a:spcPct val="20000"/>
                </a:spcBef>
                <a:defRPr/>
              </a:pPr>
              <a:r>
                <a:rPr lang="zh-CN" altLang="en-US" b="1" dirty="0">
                  <a:solidFill>
                    <a:schemeClr val="accent1"/>
                  </a:solidFill>
                  <a:latin typeface="微软雅黑" panose="020B0503020204020204" pitchFamily="34" charset="-122"/>
                  <a:ea typeface="微软雅黑" panose="020B0503020204020204" pitchFamily="34" charset="-122"/>
                </a:rPr>
                <a:t>点击添加内容</a:t>
              </a:r>
              <a:endParaRPr lang="en-US" altLang="zh-CN" b="1" dirty="0">
                <a:solidFill>
                  <a:schemeClr val="accent1"/>
                </a:solidFill>
                <a:latin typeface="微软雅黑" panose="020B0503020204020204" pitchFamily="34" charset="-122"/>
                <a:ea typeface="微软雅黑" panose="020B0503020204020204" pitchFamily="34" charset="-122"/>
              </a:endParaRPr>
            </a:p>
          </p:txBody>
        </p:sp>
        <p:sp>
          <p:nvSpPr>
            <p:cNvPr id="71" name="Text Placeholder 3"/>
            <p:cNvSpPr txBox="1">
              <a:spLocks/>
            </p:cNvSpPr>
            <p:nvPr/>
          </p:nvSpPr>
          <p:spPr>
            <a:xfrm>
              <a:off x="1270277" y="3262225"/>
              <a:ext cx="2610439" cy="307776"/>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点击添加内容点击添加内容点击添加内容点击添加内容点击添加</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72" name="Freeform 45"/>
          <p:cNvSpPr>
            <a:spLocks noEditPoints="1"/>
          </p:cNvSpPr>
          <p:nvPr/>
        </p:nvSpPr>
        <p:spPr bwMode="auto">
          <a:xfrm>
            <a:off x="5367475" y="1631572"/>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0" name="Freeform 45"/>
          <p:cNvSpPr>
            <a:spLocks noEditPoints="1"/>
          </p:cNvSpPr>
          <p:nvPr/>
        </p:nvSpPr>
        <p:spPr bwMode="auto">
          <a:xfrm>
            <a:off x="5367475" y="2444406"/>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45"/>
          <p:cNvSpPr>
            <a:spLocks noEditPoints="1"/>
          </p:cNvSpPr>
          <p:nvPr/>
        </p:nvSpPr>
        <p:spPr bwMode="auto">
          <a:xfrm>
            <a:off x="5367475" y="3257240"/>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45"/>
          <p:cNvSpPr>
            <a:spLocks noEditPoints="1"/>
          </p:cNvSpPr>
          <p:nvPr/>
        </p:nvSpPr>
        <p:spPr bwMode="auto">
          <a:xfrm>
            <a:off x="5367475" y="4070073"/>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96" name="Group 95"/>
          <p:cNvGrpSpPr/>
          <p:nvPr/>
        </p:nvGrpSpPr>
        <p:grpSpPr>
          <a:xfrm>
            <a:off x="1624190" y="1752548"/>
            <a:ext cx="1256433" cy="2269279"/>
            <a:chOff x="1624190" y="1624632"/>
            <a:chExt cx="1256433" cy="2269279"/>
          </a:xfrm>
          <a:solidFill>
            <a:schemeClr val="bg1">
              <a:lumMod val="85000"/>
            </a:schemeClr>
          </a:solidFill>
        </p:grpSpPr>
        <p:sp>
          <p:nvSpPr>
            <p:cNvPr id="91" name="Rectangle 90"/>
            <p:cNvSpPr/>
            <p:nvPr/>
          </p:nvSpPr>
          <p:spPr>
            <a:xfrm>
              <a:off x="1624190" y="1624632"/>
              <a:ext cx="1256433" cy="567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92" name="Rectangle 91"/>
            <p:cNvSpPr/>
            <p:nvPr/>
          </p:nvSpPr>
          <p:spPr>
            <a:xfrm>
              <a:off x="1624190" y="2191952"/>
              <a:ext cx="1256433" cy="567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93" name="Rectangle 92"/>
            <p:cNvSpPr/>
            <p:nvPr/>
          </p:nvSpPr>
          <p:spPr>
            <a:xfrm>
              <a:off x="1624190" y="2759272"/>
              <a:ext cx="1256433" cy="567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95" name="Rectangle 94"/>
            <p:cNvSpPr/>
            <p:nvPr/>
          </p:nvSpPr>
          <p:spPr>
            <a:xfrm>
              <a:off x="1624190" y="3326591"/>
              <a:ext cx="1256433" cy="567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sp>
        <p:nvSpPr>
          <p:cNvPr id="99" name="Rectangle 98"/>
          <p:cNvSpPr/>
          <p:nvPr/>
        </p:nvSpPr>
        <p:spPr>
          <a:xfrm>
            <a:off x="1622216" y="1750837"/>
            <a:ext cx="1256433" cy="5673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01" name="Rectangle 100"/>
          <p:cNvSpPr/>
          <p:nvPr/>
        </p:nvSpPr>
        <p:spPr>
          <a:xfrm>
            <a:off x="1622216" y="2318158"/>
            <a:ext cx="1256433" cy="5673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02" name="Rectangle 101"/>
          <p:cNvSpPr/>
          <p:nvPr/>
        </p:nvSpPr>
        <p:spPr>
          <a:xfrm>
            <a:off x="1622216" y="2885476"/>
            <a:ext cx="1256433" cy="5673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03" name="Rectangle 102"/>
          <p:cNvSpPr/>
          <p:nvPr/>
        </p:nvSpPr>
        <p:spPr>
          <a:xfrm>
            <a:off x="1622216" y="3452797"/>
            <a:ext cx="1256433" cy="56732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08" name="Freeform 117"/>
          <p:cNvSpPr>
            <a:spLocks/>
          </p:cNvSpPr>
          <p:nvPr/>
        </p:nvSpPr>
        <p:spPr bwMode="auto">
          <a:xfrm>
            <a:off x="2115251" y="1899317"/>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 name="Freeform 36"/>
          <p:cNvSpPr>
            <a:spLocks noEditPoints="1"/>
          </p:cNvSpPr>
          <p:nvPr/>
        </p:nvSpPr>
        <p:spPr bwMode="auto">
          <a:xfrm>
            <a:off x="2119857" y="2460019"/>
            <a:ext cx="261155" cy="283598"/>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 name="Freeform 83"/>
          <p:cNvSpPr>
            <a:spLocks noEditPoints="1"/>
          </p:cNvSpPr>
          <p:nvPr/>
        </p:nvSpPr>
        <p:spPr bwMode="auto">
          <a:xfrm>
            <a:off x="2124136" y="2979693"/>
            <a:ext cx="252596" cy="378892"/>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 name="Freeform 63"/>
          <p:cNvSpPr>
            <a:spLocks noEditPoints="1"/>
          </p:cNvSpPr>
          <p:nvPr/>
        </p:nvSpPr>
        <p:spPr bwMode="auto">
          <a:xfrm>
            <a:off x="2064720" y="3601292"/>
            <a:ext cx="371424" cy="270327"/>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2230180810"/>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500" fill="hold"/>
                                        <p:tgtEl>
                                          <p:spTgt spid="65"/>
                                        </p:tgtEl>
                                        <p:attrNameLst>
                                          <p:attrName>ppt_x</p:attrName>
                                        </p:attrNameLst>
                                      </p:cBhvr>
                                      <p:tavLst>
                                        <p:tav tm="0">
                                          <p:val>
                                            <p:strVal val="0-#ppt_w/2"/>
                                          </p:val>
                                        </p:tav>
                                        <p:tav tm="100000">
                                          <p:val>
                                            <p:strVal val="#ppt_x"/>
                                          </p:val>
                                        </p:tav>
                                      </p:tavLst>
                                    </p:anim>
                                    <p:anim calcmode="lin" valueType="num">
                                      <p:cBhvr additive="base">
                                        <p:cTn id="8" dur="500" fill="hold"/>
                                        <p:tgtEl>
                                          <p:spTgt spid="6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99"/>
                                        </p:tgtEl>
                                        <p:attrNameLst>
                                          <p:attrName>style.visibility</p:attrName>
                                        </p:attrNameLst>
                                      </p:cBhvr>
                                      <p:to>
                                        <p:strVal val="visible"/>
                                      </p:to>
                                    </p:set>
                                    <p:animEffect transition="in" filter="slide(fromLeft)">
                                      <p:cBhvr>
                                        <p:cTn id="12" dur="500"/>
                                        <p:tgtEl>
                                          <p:spTgt spid="99"/>
                                        </p:tgtEl>
                                      </p:cBhvr>
                                    </p:animEffect>
                                  </p:childTnLst>
                                </p:cTn>
                              </p:par>
                            </p:childTnLst>
                          </p:cTn>
                        </p:par>
                        <p:par>
                          <p:cTn id="13" fill="hold">
                            <p:stCondLst>
                              <p:cond delay="1000"/>
                            </p:stCondLst>
                            <p:childTnLst>
                              <p:par>
                                <p:cTn id="14" presetID="53" presetClass="entr" presetSubtype="0" fill="hold" grpId="0" nodeType="afterEffect">
                                  <p:stCondLst>
                                    <p:cond delay="0"/>
                                  </p:stCondLst>
                                  <p:childTnLst>
                                    <p:set>
                                      <p:cBhvr>
                                        <p:cTn id="15" dur="1" fill="hold">
                                          <p:stCondLst>
                                            <p:cond delay="0"/>
                                          </p:stCondLst>
                                        </p:cTn>
                                        <p:tgtEl>
                                          <p:spTgt spid="108"/>
                                        </p:tgtEl>
                                        <p:attrNameLst>
                                          <p:attrName>style.visibility</p:attrName>
                                        </p:attrNameLst>
                                      </p:cBhvr>
                                      <p:to>
                                        <p:strVal val="visible"/>
                                      </p:to>
                                    </p:set>
                                    <p:anim calcmode="lin" valueType="num">
                                      <p:cBhvr>
                                        <p:cTn id="16" dur="500" fill="hold"/>
                                        <p:tgtEl>
                                          <p:spTgt spid="108"/>
                                        </p:tgtEl>
                                        <p:attrNameLst>
                                          <p:attrName>ppt_w</p:attrName>
                                        </p:attrNameLst>
                                      </p:cBhvr>
                                      <p:tavLst>
                                        <p:tav tm="0">
                                          <p:val>
                                            <p:fltVal val="0"/>
                                          </p:val>
                                        </p:tav>
                                        <p:tav tm="100000">
                                          <p:val>
                                            <p:strVal val="#ppt_w"/>
                                          </p:val>
                                        </p:tav>
                                      </p:tavLst>
                                    </p:anim>
                                    <p:anim calcmode="lin" valueType="num">
                                      <p:cBhvr>
                                        <p:cTn id="17" dur="500" fill="hold"/>
                                        <p:tgtEl>
                                          <p:spTgt spid="108"/>
                                        </p:tgtEl>
                                        <p:attrNameLst>
                                          <p:attrName>ppt_h</p:attrName>
                                        </p:attrNameLst>
                                      </p:cBhvr>
                                      <p:tavLst>
                                        <p:tav tm="0">
                                          <p:val>
                                            <p:fltVal val="0"/>
                                          </p:val>
                                        </p:tav>
                                        <p:tav tm="100000">
                                          <p:val>
                                            <p:strVal val="#ppt_h"/>
                                          </p:val>
                                        </p:tav>
                                      </p:tavLst>
                                    </p:anim>
                                    <p:animEffect transition="in" filter="fade">
                                      <p:cBhvr>
                                        <p:cTn id="18" dur="500"/>
                                        <p:tgtEl>
                                          <p:spTgt spid="108"/>
                                        </p:tgtEl>
                                      </p:cBhvr>
                                    </p:animEffect>
                                  </p:childTnLst>
                                </p:cTn>
                              </p:par>
                            </p:childTnLst>
                          </p:cTn>
                        </p:par>
                        <p:par>
                          <p:cTn id="19" fill="hold">
                            <p:stCondLst>
                              <p:cond delay="1500"/>
                            </p:stCondLst>
                            <p:childTnLst>
                              <p:par>
                                <p:cTn id="20" presetID="12" presetClass="entr" presetSubtype="8" fill="hold" grpId="0" nodeType="afterEffect">
                                  <p:stCondLst>
                                    <p:cond delay="0"/>
                                  </p:stCondLst>
                                  <p:childTnLst>
                                    <p:set>
                                      <p:cBhvr>
                                        <p:cTn id="21" dur="1" fill="hold">
                                          <p:stCondLst>
                                            <p:cond delay="0"/>
                                          </p:stCondLst>
                                        </p:cTn>
                                        <p:tgtEl>
                                          <p:spTgt spid="73"/>
                                        </p:tgtEl>
                                        <p:attrNameLst>
                                          <p:attrName>style.visibility</p:attrName>
                                        </p:attrNameLst>
                                      </p:cBhvr>
                                      <p:to>
                                        <p:strVal val="visible"/>
                                      </p:to>
                                    </p:set>
                                    <p:animEffect transition="in" filter="slide(fromLeft)">
                                      <p:cBhvr>
                                        <p:cTn id="22" dur="500"/>
                                        <p:tgtEl>
                                          <p:spTgt spid="73"/>
                                        </p:tgtEl>
                                      </p:cBhvr>
                                    </p:animEffect>
                                  </p:childTnLst>
                                </p:cTn>
                              </p:par>
                            </p:childTnLst>
                          </p:cTn>
                        </p:par>
                        <p:par>
                          <p:cTn id="23" fill="hold">
                            <p:stCondLst>
                              <p:cond delay="2000"/>
                            </p:stCondLst>
                            <p:childTnLst>
                              <p:par>
                                <p:cTn id="24" presetID="2" presetClass="entr" presetSubtype="8" fill="hold" grpId="0" nodeType="afterEffect">
                                  <p:stCondLst>
                                    <p:cond delay="0"/>
                                  </p:stCondLst>
                                  <p:childTnLst>
                                    <p:set>
                                      <p:cBhvr>
                                        <p:cTn id="25" dur="1" fill="hold">
                                          <p:stCondLst>
                                            <p:cond delay="0"/>
                                          </p:stCondLst>
                                        </p:cTn>
                                        <p:tgtEl>
                                          <p:spTgt spid="66"/>
                                        </p:tgtEl>
                                        <p:attrNameLst>
                                          <p:attrName>style.visibility</p:attrName>
                                        </p:attrNameLst>
                                      </p:cBhvr>
                                      <p:to>
                                        <p:strVal val="visible"/>
                                      </p:to>
                                    </p:set>
                                    <p:anim calcmode="lin" valueType="num">
                                      <p:cBhvr additive="base">
                                        <p:cTn id="26" dur="500" fill="hold"/>
                                        <p:tgtEl>
                                          <p:spTgt spid="66"/>
                                        </p:tgtEl>
                                        <p:attrNameLst>
                                          <p:attrName>ppt_x</p:attrName>
                                        </p:attrNameLst>
                                      </p:cBhvr>
                                      <p:tavLst>
                                        <p:tav tm="0">
                                          <p:val>
                                            <p:strVal val="0-#ppt_w/2"/>
                                          </p:val>
                                        </p:tav>
                                        <p:tav tm="100000">
                                          <p:val>
                                            <p:strVal val="#ppt_x"/>
                                          </p:val>
                                        </p:tav>
                                      </p:tavLst>
                                    </p:anim>
                                    <p:anim calcmode="lin" valueType="num">
                                      <p:cBhvr additive="base">
                                        <p:cTn id="27" dur="500" fill="hold"/>
                                        <p:tgtEl>
                                          <p:spTgt spid="66"/>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12" presetClass="entr" presetSubtype="8" fill="hold" grpId="0" nodeType="afterEffect">
                                  <p:stCondLst>
                                    <p:cond delay="0"/>
                                  </p:stCondLst>
                                  <p:childTnLst>
                                    <p:set>
                                      <p:cBhvr>
                                        <p:cTn id="30" dur="1" fill="hold">
                                          <p:stCondLst>
                                            <p:cond delay="0"/>
                                          </p:stCondLst>
                                        </p:cTn>
                                        <p:tgtEl>
                                          <p:spTgt spid="101"/>
                                        </p:tgtEl>
                                        <p:attrNameLst>
                                          <p:attrName>style.visibility</p:attrName>
                                        </p:attrNameLst>
                                      </p:cBhvr>
                                      <p:to>
                                        <p:strVal val="visible"/>
                                      </p:to>
                                    </p:set>
                                    <p:animEffect transition="in" filter="slide(fromLeft)">
                                      <p:cBhvr>
                                        <p:cTn id="31" dur="500"/>
                                        <p:tgtEl>
                                          <p:spTgt spid="101"/>
                                        </p:tgtEl>
                                      </p:cBhvr>
                                    </p:animEffect>
                                  </p:childTnLst>
                                </p:cTn>
                              </p:par>
                            </p:childTnLst>
                          </p:cTn>
                        </p:par>
                        <p:par>
                          <p:cTn id="32" fill="hold">
                            <p:stCondLst>
                              <p:cond delay="3000"/>
                            </p:stCondLst>
                            <p:childTnLst>
                              <p:par>
                                <p:cTn id="33" presetID="53" presetClass="entr" presetSubtype="0" fill="hold" grpId="0" nodeType="afterEffect">
                                  <p:stCondLst>
                                    <p:cond delay="0"/>
                                  </p:stCondLst>
                                  <p:childTnLst>
                                    <p:set>
                                      <p:cBhvr>
                                        <p:cTn id="34" dur="1" fill="hold">
                                          <p:stCondLst>
                                            <p:cond delay="0"/>
                                          </p:stCondLst>
                                        </p:cTn>
                                        <p:tgtEl>
                                          <p:spTgt spid="110"/>
                                        </p:tgtEl>
                                        <p:attrNameLst>
                                          <p:attrName>style.visibility</p:attrName>
                                        </p:attrNameLst>
                                      </p:cBhvr>
                                      <p:to>
                                        <p:strVal val="visible"/>
                                      </p:to>
                                    </p:set>
                                    <p:anim calcmode="lin" valueType="num">
                                      <p:cBhvr>
                                        <p:cTn id="35" dur="500" fill="hold"/>
                                        <p:tgtEl>
                                          <p:spTgt spid="110"/>
                                        </p:tgtEl>
                                        <p:attrNameLst>
                                          <p:attrName>ppt_w</p:attrName>
                                        </p:attrNameLst>
                                      </p:cBhvr>
                                      <p:tavLst>
                                        <p:tav tm="0">
                                          <p:val>
                                            <p:fltVal val="0"/>
                                          </p:val>
                                        </p:tav>
                                        <p:tav tm="100000">
                                          <p:val>
                                            <p:strVal val="#ppt_w"/>
                                          </p:val>
                                        </p:tav>
                                      </p:tavLst>
                                    </p:anim>
                                    <p:anim calcmode="lin" valueType="num">
                                      <p:cBhvr>
                                        <p:cTn id="36" dur="500" fill="hold"/>
                                        <p:tgtEl>
                                          <p:spTgt spid="110"/>
                                        </p:tgtEl>
                                        <p:attrNameLst>
                                          <p:attrName>ppt_h</p:attrName>
                                        </p:attrNameLst>
                                      </p:cBhvr>
                                      <p:tavLst>
                                        <p:tav tm="0">
                                          <p:val>
                                            <p:fltVal val="0"/>
                                          </p:val>
                                        </p:tav>
                                        <p:tav tm="100000">
                                          <p:val>
                                            <p:strVal val="#ppt_h"/>
                                          </p:val>
                                        </p:tav>
                                      </p:tavLst>
                                    </p:anim>
                                    <p:animEffect transition="in" filter="fade">
                                      <p:cBhvr>
                                        <p:cTn id="37" dur="500"/>
                                        <p:tgtEl>
                                          <p:spTgt spid="110"/>
                                        </p:tgtEl>
                                      </p:cBhvr>
                                    </p:animEffect>
                                  </p:childTnLst>
                                </p:cTn>
                              </p:par>
                            </p:childTnLst>
                          </p:cTn>
                        </p:par>
                        <p:par>
                          <p:cTn id="38" fill="hold">
                            <p:stCondLst>
                              <p:cond delay="3500"/>
                            </p:stCondLst>
                            <p:childTnLst>
                              <p:par>
                                <p:cTn id="39" presetID="12" presetClass="entr" presetSubtype="8" fill="hold" grpId="0" nodeType="afterEffect">
                                  <p:stCondLst>
                                    <p:cond delay="0"/>
                                  </p:stCondLst>
                                  <p:childTnLst>
                                    <p:set>
                                      <p:cBhvr>
                                        <p:cTn id="40" dur="1" fill="hold">
                                          <p:stCondLst>
                                            <p:cond delay="0"/>
                                          </p:stCondLst>
                                        </p:cTn>
                                        <p:tgtEl>
                                          <p:spTgt spid="75"/>
                                        </p:tgtEl>
                                        <p:attrNameLst>
                                          <p:attrName>style.visibility</p:attrName>
                                        </p:attrNameLst>
                                      </p:cBhvr>
                                      <p:to>
                                        <p:strVal val="visible"/>
                                      </p:to>
                                    </p:set>
                                    <p:animEffect transition="in" filter="slide(fromLeft)">
                                      <p:cBhvr>
                                        <p:cTn id="41" dur="500"/>
                                        <p:tgtEl>
                                          <p:spTgt spid="75"/>
                                        </p:tgtEl>
                                      </p:cBhvr>
                                    </p:animEffect>
                                  </p:childTnLst>
                                </p:cTn>
                              </p:par>
                            </p:childTnLst>
                          </p:cTn>
                        </p:par>
                        <p:par>
                          <p:cTn id="42" fill="hold">
                            <p:stCondLst>
                              <p:cond delay="4000"/>
                            </p:stCondLst>
                            <p:childTnLst>
                              <p:par>
                                <p:cTn id="43" presetID="2" presetClass="entr" presetSubtype="8" fill="hold" grpId="0" nodeType="afterEffect">
                                  <p:stCondLst>
                                    <p:cond delay="0"/>
                                  </p:stCondLst>
                                  <p:childTnLst>
                                    <p:set>
                                      <p:cBhvr>
                                        <p:cTn id="44" dur="1" fill="hold">
                                          <p:stCondLst>
                                            <p:cond delay="0"/>
                                          </p:stCondLst>
                                        </p:cTn>
                                        <p:tgtEl>
                                          <p:spTgt spid="67"/>
                                        </p:tgtEl>
                                        <p:attrNameLst>
                                          <p:attrName>style.visibility</p:attrName>
                                        </p:attrNameLst>
                                      </p:cBhvr>
                                      <p:to>
                                        <p:strVal val="visible"/>
                                      </p:to>
                                    </p:set>
                                    <p:anim calcmode="lin" valueType="num">
                                      <p:cBhvr additive="base">
                                        <p:cTn id="45" dur="500" fill="hold"/>
                                        <p:tgtEl>
                                          <p:spTgt spid="67"/>
                                        </p:tgtEl>
                                        <p:attrNameLst>
                                          <p:attrName>ppt_x</p:attrName>
                                        </p:attrNameLst>
                                      </p:cBhvr>
                                      <p:tavLst>
                                        <p:tav tm="0">
                                          <p:val>
                                            <p:strVal val="0-#ppt_w/2"/>
                                          </p:val>
                                        </p:tav>
                                        <p:tav tm="100000">
                                          <p:val>
                                            <p:strVal val="#ppt_x"/>
                                          </p:val>
                                        </p:tav>
                                      </p:tavLst>
                                    </p:anim>
                                    <p:anim calcmode="lin" valueType="num">
                                      <p:cBhvr additive="base">
                                        <p:cTn id="46" dur="500" fill="hold"/>
                                        <p:tgtEl>
                                          <p:spTgt spid="67"/>
                                        </p:tgtEl>
                                        <p:attrNameLst>
                                          <p:attrName>ppt_y</p:attrName>
                                        </p:attrNameLst>
                                      </p:cBhvr>
                                      <p:tavLst>
                                        <p:tav tm="0">
                                          <p:val>
                                            <p:strVal val="#ppt_y"/>
                                          </p:val>
                                        </p:tav>
                                        <p:tav tm="100000">
                                          <p:val>
                                            <p:strVal val="#ppt_y"/>
                                          </p:val>
                                        </p:tav>
                                      </p:tavLst>
                                    </p:anim>
                                  </p:childTnLst>
                                </p:cTn>
                              </p:par>
                            </p:childTnLst>
                          </p:cTn>
                        </p:par>
                        <p:par>
                          <p:cTn id="47" fill="hold">
                            <p:stCondLst>
                              <p:cond delay="4500"/>
                            </p:stCondLst>
                            <p:childTnLst>
                              <p:par>
                                <p:cTn id="48" presetID="12" presetClass="entr" presetSubtype="8" fill="hold" grpId="0" nodeType="afterEffect">
                                  <p:stCondLst>
                                    <p:cond delay="0"/>
                                  </p:stCondLst>
                                  <p:childTnLst>
                                    <p:set>
                                      <p:cBhvr>
                                        <p:cTn id="49" dur="1" fill="hold">
                                          <p:stCondLst>
                                            <p:cond delay="0"/>
                                          </p:stCondLst>
                                        </p:cTn>
                                        <p:tgtEl>
                                          <p:spTgt spid="102"/>
                                        </p:tgtEl>
                                        <p:attrNameLst>
                                          <p:attrName>style.visibility</p:attrName>
                                        </p:attrNameLst>
                                      </p:cBhvr>
                                      <p:to>
                                        <p:strVal val="visible"/>
                                      </p:to>
                                    </p:set>
                                    <p:animEffect transition="in" filter="slide(fromLeft)">
                                      <p:cBhvr>
                                        <p:cTn id="50" dur="500"/>
                                        <p:tgtEl>
                                          <p:spTgt spid="102"/>
                                        </p:tgtEl>
                                      </p:cBhvr>
                                    </p:animEffect>
                                  </p:childTnLst>
                                </p:cTn>
                              </p:par>
                            </p:childTnLst>
                          </p:cTn>
                        </p:par>
                        <p:par>
                          <p:cTn id="51" fill="hold">
                            <p:stCondLst>
                              <p:cond delay="5000"/>
                            </p:stCondLst>
                            <p:childTnLst>
                              <p:par>
                                <p:cTn id="52" presetID="53" presetClass="entr" presetSubtype="0" fill="hold" grpId="0" nodeType="afterEffect">
                                  <p:stCondLst>
                                    <p:cond delay="0"/>
                                  </p:stCondLst>
                                  <p:childTnLst>
                                    <p:set>
                                      <p:cBhvr>
                                        <p:cTn id="53" dur="1" fill="hold">
                                          <p:stCondLst>
                                            <p:cond delay="0"/>
                                          </p:stCondLst>
                                        </p:cTn>
                                        <p:tgtEl>
                                          <p:spTgt spid="111"/>
                                        </p:tgtEl>
                                        <p:attrNameLst>
                                          <p:attrName>style.visibility</p:attrName>
                                        </p:attrNameLst>
                                      </p:cBhvr>
                                      <p:to>
                                        <p:strVal val="visible"/>
                                      </p:to>
                                    </p:set>
                                    <p:anim calcmode="lin" valueType="num">
                                      <p:cBhvr>
                                        <p:cTn id="54" dur="500" fill="hold"/>
                                        <p:tgtEl>
                                          <p:spTgt spid="111"/>
                                        </p:tgtEl>
                                        <p:attrNameLst>
                                          <p:attrName>ppt_w</p:attrName>
                                        </p:attrNameLst>
                                      </p:cBhvr>
                                      <p:tavLst>
                                        <p:tav tm="0">
                                          <p:val>
                                            <p:fltVal val="0"/>
                                          </p:val>
                                        </p:tav>
                                        <p:tav tm="100000">
                                          <p:val>
                                            <p:strVal val="#ppt_w"/>
                                          </p:val>
                                        </p:tav>
                                      </p:tavLst>
                                    </p:anim>
                                    <p:anim calcmode="lin" valueType="num">
                                      <p:cBhvr>
                                        <p:cTn id="55" dur="500" fill="hold"/>
                                        <p:tgtEl>
                                          <p:spTgt spid="111"/>
                                        </p:tgtEl>
                                        <p:attrNameLst>
                                          <p:attrName>ppt_h</p:attrName>
                                        </p:attrNameLst>
                                      </p:cBhvr>
                                      <p:tavLst>
                                        <p:tav tm="0">
                                          <p:val>
                                            <p:fltVal val="0"/>
                                          </p:val>
                                        </p:tav>
                                        <p:tav tm="100000">
                                          <p:val>
                                            <p:strVal val="#ppt_h"/>
                                          </p:val>
                                        </p:tav>
                                      </p:tavLst>
                                    </p:anim>
                                    <p:animEffect transition="in" filter="fade">
                                      <p:cBhvr>
                                        <p:cTn id="56" dur="500"/>
                                        <p:tgtEl>
                                          <p:spTgt spid="111"/>
                                        </p:tgtEl>
                                      </p:cBhvr>
                                    </p:animEffect>
                                  </p:childTnLst>
                                </p:cTn>
                              </p:par>
                            </p:childTnLst>
                          </p:cTn>
                        </p:par>
                        <p:par>
                          <p:cTn id="57" fill="hold">
                            <p:stCondLst>
                              <p:cond delay="5500"/>
                            </p:stCondLst>
                            <p:childTnLst>
                              <p:par>
                                <p:cTn id="58" presetID="12" presetClass="entr" presetSubtype="8" fill="hold" grpId="0" nodeType="afterEffect">
                                  <p:stCondLst>
                                    <p:cond delay="0"/>
                                  </p:stCondLst>
                                  <p:childTnLst>
                                    <p:set>
                                      <p:cBhvr>
                                        <p:cTn id="59" dur="1" fill="hold">
                                          <p:stCondLst>
                                            <p:cond delay="0"/>
                                          </p:stCondLst>
                                        </p:cTn>
                                        <p:tgtEl>
                                          <p:spTgt spid="78"/>
                                        </p:tgtEl>
                                        <p:attrNameLst>
                                          <p:attrName>style.visibility</p:attrName>
                                        </p:attrNameLst>
                                      </p:cBhvr>
                                      <p:to>
                                        <p:strVal val="visible"/>
                                      </p:to>
                                    </p:set>
                                    <p:animEffect transition="in" filter="slide(fromLeft)">
                                      <p:cBhvr>
                                        <p:cTn id="60" dur="500"/>
                                        <p:tgtEl>
                                          <p:spTgt spid="78"/>
                                        </p:tgtEl>
                                      </p:cBhvr>
                                    </p:animEffect>
                                  </p:childTnLst>
                                </p:cTn>
                              </p:par>
                            </p:childTnLst>
                          </p:cTn>
                        </p:par>
                        <p:par>
                          <p:cTn id="61" fill="hold">
                            <p:stCondLst>
                              <p:cond delay="6000"/>
                            </p:stCondLst>
                            <p:childTnLst>
                              <p:par>
                                <p:cTn id="62" presetID="2" presetClass="entr" presetSubtype="8" fill="hold" grpId="0" nodeType="afterEffect">
                                  <p:stCondLst>
                                    <p:cond delay="0"/>
                                  </p:stCondLst>
                                  <p:childTnLst>
                                    <p:set>
                                      <p:cBhvr>
                                        <p:cTn id="63" dur="1" fill="hold">
                                          <p:stCondLst>
                                            <p:cond delay="0"/>
                                          </p:stCondLst>
                                        </p:cTn>
                                        <p:tgtEl>
                                          <p:spTgt spid="70"/>
                                        </p:tgtEl>
                                        <p:attrNameLst>
                                          <p:attrName>style.visibility</p:attrName>
                                        </p:attrNameLst>
                                      </p:cBhvr>
                                      <p:to>
                                        <p:strVal val="visible"/>
                                      </p:to>
                                    </p:set>
                                    <p:anim calcmode="lin" valueType="num">
                                      <p:cBhvr additive="base">
                                        <p:cTn id="64" dur="500" fill="hold"/>
                                        <p:tgtEl>
                                          <p:spTgt spid="70"/>
                                        </p:tgtEl>
                                        <p:attrNameLst>
                                          <p:attrName>ppt_x</p:attrName>
                                        </p:attrNameLst>
                                      </p:cBhvr>
                                      <p:tavLst>
                                        <p:tav tm="0">
                                          <p:val>
                                            <p:strVal val="0-#ppt_w/2"/>
                                          </p:val>
                                        </p:tav>
                                        <p:tav tm="100000">
                                          <p:val>
                                            <p:strVal val="#ppt_x"/>
                                          </p:val>
                                        </p:tav>
                                      </p:tavLst>
                                    </p:anim>
                                    <p:anim calcmode="lin" valueType="num">
                                      <p:cBhvr additive="base">
                                        <p:cTn id="65" dur="500" fill="hold"/>
                                        <p:tgtEl>
                                          <p:spTgt spid="70"/>
                                        </p:tgtEl>
                                        <p:attrNameLst>
                                          <p:attrName>ppt_y</p:attrName>
                                        </p:attrNameLst>
                                      </p:cBhvr>
                                      <p:tavLst>
                                        <p:tav tm="0">
                                          <p:val>
                                            <p:strVal val="#ppt_y"/>
                                          </p:val>
                                        </p:tav>
                                        <p:tav tm="100000">
                                          <p:val>
                                            <p:strVal val="#ppt_y"/>
                                          </p:val>
                                        </p:tav>
                                      </p:tavLst>
                                    </p:anim>
                                  </p:childTnLst>
                                </p:cTn>
                              </p:par>
                            </p:childTnLst>
                          </p:cTn>
                        </p:par>
                        <p:par>
                          <p:cTn id="66" fill="hold">
                            <p:stCondLst>
                              <p:cond delay="6500"/>
                            </p:stCondLst>
                            <p:childTnLst>
                              <p:par>
                                <p:cTn id="67" presetID="12" presetClass="entr" presetSubtype="8" fill="hold" grpId="0" nodeType="afterEffect">
                                  <p:stCondLst>
                                    <p:cond delay="0"/>
                                  </p:stCondLst>
                                  <p:childTnLst>
                                    <p:set>
                                      <p:cBhvr>
                                        <p:cTn id="68" dur="1" fill="hold">
                                          <p:stCondLst>
                                            <p:cond delay="0"/>
                                          </p:stCondLst>
                                        </p:cTn>
                                        <p:tgtEl>
                                          <p:spTgt spid="103"/>
                                        </p:tgtEl>
                                        <p:attrNameLst>
                                          <p:attrName>style.visibility</p:attrName>
                                        </p:attrNameLst>
                                      </p:cBhvr>
                                      <p:to>
                                        <p:strVal val="visible"/>
                                      </p:to>
                                    </p:set>
                                    <p:animEffect transition="in" filter="slide(fromLeft)">
                                      <p:cBhvr>
                                        <p:cTn id="69" dur="500"/>
                                        <p:tgtEl>
                                          <p:spTgt spid="103"/>
                                        </p:tgtEl>
                                      </p:cBhvr>
                                    </p:animEffect>
                                  </p:childTnLst>
                                </p:cTn>
                              </p:par>
                            </p:childTnLst>
                          </p:cTn>
                        </p:par>
                        <p:par>
                          <p:cTn id="70" fill="hold">
                            <p:stCondLst>
                              <p:cond delay="7000"/>
                            </p:stCondLst>
                            <p:childTnLst>
                              <p:par>
                                <p:cTn id="71" presetID="53" presetClass="entr" presetSubtype="0" fill="hold" grpId="0" nodeType="afterEffect">
                                  <p:stCondLst>
                                    <p:cond delay="0"/>
                                  </p:stCondLst>
                                  <p:childTnLst>
                                    <p:set>
                                      <p:cBhvr>
                                        <p:cTn id="72" dur="1" fill="hold">
                                          <p:stCondLst>
                                            <p:cond delay="0"/>
                                          </p:stCondLst>
                                        </p:cTn>
                                        <p:tgtEl>
                                          <p:spTgt spid="112"/>
                                        </p:tgtEl>
                                        <p:attrNameLst>
                                          <p:attrName>style.visibility</p:attrName>
                                        </p:attrNameLst>
                                      </p:cBhvr>
                                      <p:to>
                                        <p:strVal val="visible"/>
                                      </p:to>
                                    </p:set>
                                    <p:anim calcmode="lin" valueType="num">
                                      <p:cBhvr>
                                        <p:cTn id="73" dur="500" fill="hold"/>
                                        <p:tgtEl>
                                          <p:spTgt spid="112"/>
                                        </p:tgtEl>
                                        <p:attrNameLst>
                                          <p:attrName>ppt_w</p:attrName>
                                        </p:attrNameLst>
                                      </p:cBhvr>
                                      <p:tavLst>
                                        <p:tav tm="0">
                                          <p:val>
                                            <p:fltVal val="0"/>
                                          </p:val>
                                        </p:tav>
                                        <p:tav tm="100000">
                                          <p:val>
                                            <p:strVal val="#ppt_w"/>
                                          </p:val>
                                        </p:tav>
                                      </p:tavLst>
                                    </p:anim>
                                    <p:anim calcmode="lin" valueType="num">
                                      <p:cBhvr>
                                        <p:cTn id="74" dur="500" fill="hold"/>
                                        <p:tgtEl>
                                          <p:spTgt spid="112"/>
                                        </p:tgtEl>
                                        <p:attrNameLst>
                                          <p:attrName>ppt_h</p:attrName>
                                        </p:attrNameLst>
                                      </p:cBhvr>
                                      <p:tavLst>
                                        <p:tav tm="0">
                                          <p:val>
                                            <p:fltVal val="0"/>
                                          </p:val>
                                        </p:tav>
                                        <p:tav tm="100000">
                                          <p:val>
                                            <p:strVal val="#ppt_h"/>
                                          </p:val>
                                        </p:tav>
                                      </p:tavLst>
                                    </p:anim>
                                    <p:animEffect transition="in" filter="fade">
                                      <p:cBhvr>
                                        <p:cTn id="75" dur="500"/>
                                        <p:tgtEl>
                                          <p:spTgt spid="112"/>
                                        </p:tgtEl>
                                      </p:cBhvr>
                                    </p:animEffect>
                                  </p:childTnLst>
                                </p:cTn>
                              </p:par>
                            </p:childTnLst>
                          </p:cTn>
                        </p:par>
                        <p:par>
                          <p:cTn id="76" fill="hold">
                            <p:stCondLst>
                              <p:cond delay="7500"/>
                            </p:stCondLst>
                            <p:childTnLst>
                              <p:par>
                                <p:cTn id="77" presetID="12" presetClass="entr" presetSubtype="8" fill="hold" grpId="0" nodeType="afterEffect">
                                  <p:stCondLst>
                                    <p:cond delay="0"/>
                                  </p:stCondLst>
                                  <p:childTnLst>
                                    <p:set>
                                      <p:cBhvr>
                                        <p:cTn id="78" dur="1" fill="hold">
                                          <p:stCondLst>
                                            <p:cond delay="0"/>
                                          </p:stCondLst>
                                        </p:cTn>
                                        <p:tgtEl>
                                          <p:spTgt spid="79"/>
                                        </p:tgtEl>
                                        <p:attrNameLst>
                                          <p:attrName>style.visibility</p:attrName>
                                        </p:attrNameLst>
                                      </p:cBhvr>
                                      <p:to>
                                        <p:strVal val="visible"/>
                                      </p:to>
                                    </p:set>
                                    <p:animEffect transition="in" filter="slide(fromLeft)">
                                      <p:cBhvr>
                                        <p:cTn id="79" dur="500"/>
                                        <p:tgtEl>
                                          <p:spTgt spid="79"/>
                                        </p:tgtEl>
                                      </p:cBhvr>
                                    </p:animEffect>
                                  </p:childTnLst>
                                </p:cTn>
                              </p:par>
                            </p:childTnLst>
                          </p:cTn>
                        </p:par>
                        <p:par>
                          <p:cTn id="80" fill="hold">
                            <p:stCondLst>
                              <p:cond delay="8000"/>
                            </p:stCondLst>
                            <p:childTnLst>
                              <p:par>
                                <p:cTn id="81" presetID="53" presetClass="entr" presetSubtype="0" fill="hold" grpId="0" nodeType="afterEffect">
                                  <p:stCondLst>
                                    <p:cond delay="0"/>
                                  </p:stCondLst>
                                  <p:childTnLst>
                                    <p:set>
                                      <p:cBhvr>
                                        <p:cTn id="82" dur="1" fill="hold">
                                          <p:stCondLst>
                                            <p:cond delay="0"/>
                                          </p:stCondLst>
                                        </p:cTn>
                                        <p:tgtEl>
                                          <p:spTgt spid="72"/>
                                        </p:tgtEl>
                                        <p:attrNameLst>
                                          <p:attrName>style.visibility</p:attrName>
                                        </p:attrNameLst>
                                      </p:cBhvr>
                                      <p:to>
                                        <p:strVal val="visible"/>
                                      </p:to>
                                    </p:set>
                                    <p:anim calcmode="lin" valueType="num">
                                      <p:cBhvr>
                                        <p:cTn id="83" dur="500" fill="hold"/>
                                        <p:tgtEl>
                                          <p:spTgt spid="72"/>
                                        </p:tgtEl>
                                        <p:attrNameLst>
                                          <p:attrName>ppt_w</p:attrName>
                                        </p:attrNameLst>
                                      </p:cBhvr>
                                      <p:tavLst>
                                        <p:tav tm="0">
                                          <p:val>
                                            <p:fltVal val="0"/>
                                          </p:val>
                                        </p:tav>
                                        <p:tav tm="100000">
                                          <p:val>
                                            <p:strVal val="#ppt_w"/>
                                          </p:val>
                                        </p:tav>
                                      </p:tavLst>
                                    </p:anim>
                                    <p:anim calcmode="lin" valueType="num">
                                      <p:cBhvr>
                                        <p:cTn id="84" dur="500" fill="hold"/>
                                        <p:tgtEl>
                                          <p:spTgt spid="72"/>
                                        </p:tgtEl>
                                        <p:attrNameLst>
                                          <p:attrName>ppt_h</p:attrName>
                                        </p:attrNameLst>
                                      </p:cBhvr>
                                      <p:tavLst>
                                        <p:tav tm="0">
                                          <p:val>
                                            <p:fltVal val="0"/>
                                          </p:val>
                                        </p:tav>
                                        <p:tav tm="100000">
                                          <p:val>
                                            <p:strVal val="#ppt_h"/>
                                          </p:val>
                                        </p:tav>
                                      </p:tavLst>
                                    </p:anim>
                                    <p:animEffect transition="in" filter="fade">
                                      <p:cBhvr>
                                        <p:cTn id="85" dur="500"/>
                                        <p:tgtEl>
                                          <p:spTgt spid="72"/>
                                        </p:tgtEl>
                                      </p:cBhvr>
                                    </p:animEffect>
                                  </p:childTnLst>
                                </p:cTn>
                              </p:par>
                            </p:childTnLst>
                          </p:cTn>
                        </p:par>
                        <p:par>
                          <p:cTn id="86" fill="hold">
                            <p:stCondLst>
                              <p:cond delay="8500"/>
                            </p:stCondLst>
                            <p:childTnLst>
                              <p:par>
                                <p:cTn id="87" presetID="2" presetClass="entr" presetSubtype="4" accel="50000" decel="50000" fill="hold" nodeType="afterEffect">
                                  <p:stCondLst>
                                    <p:cond delay="0"/>
                                  </p:stCondLst>
                                  <p:childTnLst>
                                    <p:set>
                                      <p:cBhvr>
                                        <p:cTn id="88" dur="1" fill="hold">
                                          <p:stCondLst>
                                            <p:cond delay="0"/>
                                          </p:stCondLst>
                                        </p:cTn>
                                        <p:tgtEl>
                                          <p:spTgt spid="50"/>
                                        </p:tgtEl>
                                        <p:attrNameLst>
                                          <p:attrName>style.visibility</p:attrName>
                                        </p:attrNameLst>
                                      </p:cBhvr>
                                      <p:to>
                                        <p:strVal val="visible"/>
                                      </p:to>
                                    </p:set>
                                    <p:anim calcmode="lin" valueType="num">
                                      <p:cBhvr additive="base">
                                        <p:cTn id="89" dur="500" fill="hold"/>
                                        <p:tgtEl>
                                          <p:spTgt spid="50"/>
                                        </p:tgtEl>
                                        <p:attrNameLst>
                                          <p:attrName>ppt_x</p:attrName>
                                        </p:attrNameLst>
                                      </p:cBhvr>
                                      <p:tavLst>
                                        <p:tav tm="0">
                                          <p:val>
                                            <p:strVal val="#ppt_x"/>
                                          </p:val>
                                        </p:tav>
                                        <p:tav tm="100000">
                                          <p:val>
                                            <p:strVal val="#ppt_x"/>
                                          </p:val>
                                        </p:tav>
                                      </p:tavLst>
                                    </p:anim>
                                    <p:anim calcmode="lin" valueType="num">
                                      <p:cBhvr additive="base">
                                        <p:cTn id="90" dur="500" fill="hold"/>
                                        <p:tgtEl>
                                          <p:spTgt spid="50"/>
                                        </p:tgtEl>
                                        <p:attrNameLst>
                                          <p:attrName>ppt_y</p:attrName>
                                        </p:attrNameLst>
                                      </p:cBhvr>
                                      <p:tavLst>
                                        <p:tav tm="0">
                                          <p:val>
                                            <p:strVal val="1+#ppt_h/2"/>
                                          </p:val>
                                        </p:tav>
                                        <p:tav tm="100000">
                                          <p:val>
                                            <p:strVal val="#ppt_y"/>
                                          </p:val>
                                        </p:tav>
                                      </p:tavLst>
                                    </p:anim>
                                  </p:childTnLst>
                                </p:cTn>
                              </p:par>
                            </p:childTnLst>
                          </p:cTn>
                        </p:par>
                        <p:par>
                          <p:cTn id="91" fill="hold">
                            <p:stCondLst>
                              <p:cond delay="9000"/>
                            </p:stCondLst>
                            <p:childTnLst>
                              <p:par>
                                <p:cTn id="92" presetID="53" presetClass="entr" presetSubtype="0" fill="hold" grpId="0" nodeType="afterEffect">
                                  <p:stCondLst>
                                    <p:cond delay="0"/>
                                  </p:stCondLst>
                                  <p:childTnLst>
                                    <p:set>
                                      <p:cBhvr>
                                        <p:cTn id="93" dur="1" fill="hold">
                                          <p:stCondLst>
                                            <p:cond delay="0"/>
                                          </p:stCondLst>
                                        </p:cTn>
                                        <p:tgtEl>
                                          <p:spTgt spid="80"/>
                                        </p:tgtEl>
                                        <p:attrNameLst>
                                          <p:attrName>style.visibility</p:attrName>
                                        </p:attrNameLst>
                                      </p:cBhvr>
                                      <p:to>
                                        <p:strVal val="visible"/>
                                      </p:to>
                                    </p:set>
                                    <p:anim calcmode="lin" valueType="num">
                                      <p:cBhvr>
                                        <p:cTn id="94" dur="500" fill="hold"/>
                                        <p:tgtEl>
                                          <p:spTgt spid="80"/>
                                        </p:tgtEl>
                                        <p:attrNameLst>
                                          <p:attrName>ppt_w</p:attrName>
                                        </p:attrNameLst>
                                      </p:cBhvr>
                                      <p:tavLst>
                                        <p:tav tm="0">
                                          <p:val>
                                            <p:fltVal val="0"/>
                                          </p:val>
                                        </p:tav>
                                        <p:tav tm="100000">
                                          <p:val>
                                            <p:strVal val="#ppt_w"/>
                                          </p:val>
                                        </p:tav>
                                      </p:tavLst>
                                    </p:anim>
                                    <p:anim calcmode="lin" valueType="num">
                                      <p:cBhvr>
                                        <p:cTn id="95" dur="500" fill="hold"/>
                                        <p:tgtEl>
                                          <p:spTgt spid="80"/>
                                        </p:tgtEl>
                                        <p:attrNameLst>
                                          <p:attrName>ppt_h</p:attrName>
                                        </p:attrNameLst>
                                      </p:cBhvr>
                                      <p:tavLst>
                                        <p:tav tm="0">
                                          <p:val>
                                            <p:fltVal val="0"/>
                                          </p:val>
                                        </p:tav>
                                        <p:tav tm="100000">
                                          <p:val>
                                            <p:strVal val="#ppt_h"/>
                                          </p:val>
                                        </p:tav>
                                      </p:tavLst>
                                    </p:anim>
                                    <p:animEffect transition="in" filter="fade">
                                      <p:cBhvr>
                                        <p:cTn id="96" dur="500"/>
                                        <p:tgtEl>
                                          <p:spTgt spid="80"/>
                                        </p:tgtEl>
                                      </p:cBhvr>
                                    </p:animEffect>
                                  </p:childTnLst>
                                </p:cTn>
                              </p:par>
                            </p:childTnLst>
                          </p:cTn>
                        </p:par>
                        <p:par>
                          <p:cTn id="97" fill="hold">
                            <p:stCondLst>
                              <p:cond delay="9500"/>
                            </p:stCondLst>
                            <p:childTnLst>
                              <p:par>
                                <p:cTn id="98" presetID="2" presetClass="entr" presetSubtype="4" accel="50000" decel="50000" fill="hold" nodeType="afterEffect">
                                  <p:stCondLst>
                                    <p:cond delay="0"/>
                                  </p:stCondLst>
                                  <p:childTnLst>
                                    <p:set>
                                      <p:cBhvr>
                                        <p:cTn id="99" dur="1" fill="hold">
                                          <p:stCondLst>
                                            <p:cond delay="0"/>
                                          </p:stCondLst>
                                        </p:cTn>
                                        <p:tgtEl>
                                          <p:spTgt spid="53"/>
                                        </p:tgtEl>
                                        <p:attrNameLst>
                                          <p:attrName>style.visibility</p:attrName>
                                        </p:attrNameLst>
                                      </p:cBhvr>
                                      <p:to>
                                        <p:strVal val="visible"/>
                                      </p:to>
                                    </p:set>
                                    <p:anim calcmode="lin" valueType="num">
                                      <p:cBhvr additive="base">
                                        <p:cTn id="100" dur="500" fill="hold"/>
                                        <p:tgtEl>
                                          <p:spTgt spid="53"/>
                                        </p:tgtEl>
                                        <p:attrNameLst>
                                          <p:attrName>ppt_x</p:attrName>
                                        </p:attrNameLst>
                                      </p:cBhvr>
                                      <p:tavLst>
                                        <p:tav tm="0">
                                          <p:val>
                                            <p:strVal val="#ppt_x"/>
                                          </p:val>
                                        </p:tav>
                                        <p:tav tm="100000">
                                          <p:val>
                                            <p:strVal val="#ppt_x"/>
                                          </p:val>
                                        </p:tav>
                                      </p:tavLst>
                                    </p:anim>
                                    <p:anim calcmode="lin" valueType="num">
                                      <p:cBhvr additive="base">
                                        <p:cTn id="101" dur="500" fill="hold"/>
                                        <p:tgtEl>
                                          <p:spTgt spid="53"/>
                                        </p:tgtEl>
                                        <p:attrNameLst>
                                          <p:attrName>ppt_y</p:attrName>
                                        </p:attrNameLst>
                                      </p:cBhvr>
                                      <p:tavLst>
                                        <p:tav tm="0">
                                          <p:val>
                                            <p:strVal val="1+#ppt_h/2"/>
                                          </p:val>
                                        </p:tav>
                                        <p:tav tm="100000">
                                          <p:val>
                                            <p:strVal val="#ppt_y"/>
                                          </p:val>
                                        </p:tav>
                                      </p:tavLst>
                                    </p:anim>
                                  </p:childTnLst>
                                </p:cTn>
                              </p:par>
                            </p:childTnLst>
                          </p:cTn>
                        </p:par>
                        <p:par>
                          <p:cTn id="102" fill="hold">
                            <p:stCondLst>
                              <p:cond delay="10000"/>
                            </p:stCondLst>
                            <p:childTnLst>
                              <p:par>
                                <p:cTn id="103" presetID="53" presetClass="entr" presetSubtype="0" fill="hold" grpId="0" nodeType="afterEffect">
                                  <p:stCondLst>
                                    <p:cond delay="0"/>
                                  </p:stCondLst>
                                  <p:childTnLst>
                                    <p:set>
                                      <p:cBhvr>
                                        <p:cTn id="104" dur="1" fill="hold">
                                          <p:stCondLst>
                                            <p:cond delay="0"/>
                                          </p:stCondLst>
                                        </p:cTn>
                                        <p:tgtEl>
                                          <p:spTgt spid="81"/>
                                        </p:tgtEl>
                                        <p:attrNameLst>
                                          <p:attrName>style.visibility</p:attrName>
                                        </p:attrNameLst>
                                      </p:cBhvr>
                                      <p:to>
                                        <p:strVal val="visible"/>
                                      </p:to>
                                    </p:set>
                                    <p:anim calcmode="lin" valueType="num">
                                      <p:cBhvr>
                                        <p:cTn id="105" dur="500" fill="hold"/>
                                        <p:tgtEl>
                                          <p:spTgt spid="81"/>
                                        </p:tgtEl>
                                        <p:attrNameLst>
                                          <p:attrName>ppt_w</p:attrName>
                                        </p:attrNameLst>
                                      </p:cBhvr>
                                      <p:tavLst>
                                        <p:tav tm="0">
                                          <p:val>
                                            <p:fltVal val="0"/>
                                          </p:val>
                                        </p:tav>
                                        <p:tav tm="100000">
                                          <p:val>
                                            <p:strVal val="#ppt_w"/>
                                          </p:val>
                                        </p:tav>
                                      </p:tavLst>
                                    </p:anim>
                                    <p:anim calcmode="lin" valueType="num">
                                      <p:cBhvr>
                                        <p:cTn id="106" dur="500" fill="hold"/>
                                        <p:tgtEl>
                                          <p:spTgt spid="81"/>
                                        </p:tgtEl>
                                        <p:attrNameLst>
                                          <p:attrName>ppt_h</p:attrName>
                                        </p:attrNameLst>
                                      </p:cBhvr>
                                      <p:tavLst>
                                        <p:tav tm="0">
                                          <p:val>
                                            <p:fltVal val="0"/>
                                          </p:val>
                                        </p:tav>
                                        <p:tav tm="100000">
                                          <p:val>
                                            <p:strVal val="#ppt_h"/>
                                          </p:val>
                                        </p:tav>
                                      </p:tavLst>
                                    </p:anim>
                                    <p:animEffect transition="in" filter="fade">
                                      <p:cBhvr>
                                        <p:cTn id="107" dur="500"/>
                                        <p:tgtEl>
                                          <p:spTgt spid="81"/>
                                        </p:tgtEl>
                                      </p:cBhvr>
                                    </p:animEffect>
                                  </p:childTnLst>
                                </p:cTn>
                              </p:par>
                            </p:childTnLst>
                          </p:cTn>
                        </p:par>
                        <p:par>
                          <p:cTn id="108" fill="hold">
                            <p:stCondLst>
                              <p:cond delay="10500"/>
                            </p:stCondLst>
                            <p:childTnLst>
                              <p:par>
                                <p:cTn id="109" presetID="2" presetClass="entr" presetSubtype="4" accel="50000" decel="50000" fill="hold" nodeType="afterEffect">
                                  <p:stCondLst>
                                    <p:cond delay="0"/>
                                  </p:stCondLst>
                                  <p:childTnLst>
                                    <p:set>
                                      <p:cBhvr>
                                        <p:cTn id="110" dur="1" fill="hold">
                                          <p:stCondLst>
                                            <p:cond delay="0"/>
                                          </p:stCondLst>
                                        </p:cTn>
                                        <p:tgtEl>
                                          <p:spTgt spid="59"/>
                                        </p:tgtEl>
                                        <p:attrNameLst>
                                          <p:attrName>style.visibility</p:attrName>
                                        </p:attrNameLst>
                                      </p:cBhvr>
                                      <p:to>
                                        <p:strVal val="visible"/>
                                      </p:to>
                                    </p:set>
                                    <p:anim calcmode="lin" valueType="num">
                                      <p:cBhvr additive="base">
                                        <p:cTn id="111" dur="500" fill="hold"/>
                                        <p:tgtEl>
                                          <p:spTgt spid="59"/>
                                        </p:tgtEl>
                                        <p:attrNameLst>
                                          <p:attrName>ppt_x</p:attrName>
                                        </p:attrNameLst>
                                      </p:cBhvr>
                                      <p:tavLst>
                                        <p:tav tm="0">
                                          <p:val>
                                            <p:strVal val="#ppt_x"/>
                                          </p:val>
                                        </p:tav>
                                        <p:tav tm="100000">
                                          <p:val>
                                            <p:strVal val="#ppt_x"/>
                                          </p:val>
                                        </p:tav>
                                      </p:tavLst>
                                    </p:anim>
                                    <p:anim calcmode="lin" valueType="num">
                                      <p:cBhvr additive="base">
                                        <p:cTn id="112" dur="500" fill="hold"/>
                                        <p:tgtEl>
                                          <p:spTgt spid="59"/>
                                        </p:tgtEl>
                                        <p:attrNameLst>
                                          <p:attrName>ppt_y</p:attrName>
                                        </p:attrNameLst>
                                      </p:cBhvr>
                                      <p:tavLst>
                                        <p:tav tm="0">
                                          <p:val>
                                            <p:strVal val="1+#ppt_h/2"/>
                                          </p:val>
                                        </p:tav>
                                        <p:tav tm="100000">
                                          <p:val>
                                            <p:strVal val="#ppt_y"/>
                                          </p:val>
                                        </p:tav>
                                      </p:tavLst>
                                    </p:anim>
                                  </p:childTnLst>
                                </p:cTn>
                              </p:par>
                            </p:childTnLst>
                          </p:cTn>
                        </p:par>
                        <p:par>
                          <p:cTn id="113" fill="hold">
                            <p:stCondLst>
                              <p:cond delay="11000"/>
                            </p:stCondLst>
                            <p:childTnLst>
                              <p:par>
                                <p:cTn id="114" presetID="53" presetClass="entr" presetSubtype="0" fill="hold" grpId="0" nodeType="afterEffect">
                                  <p:stCondLst>
                                    <p:cond delay="0"/>
                                  </p:stCondLst>
                                  <p:childTnLst>
                                    <p:set>
                                      <p:cBhvr>
                                        <p:cTn id="115" dur="1" fill="hold">
                                          <p:stCondLst>
                                            <p:cond delay="0"/>
                                          </p:stCondLst>
                                        </p:cTn>
                                        <p:tgtEl>
                                          <p:spTgt spid="82"/>
                                        </p:tgtEl>
                                        <p:attrNameLst>
                                          <p:attrName>style.visibility</p:attrName>
                                        </p:attrNameLst>
                                      </p:cBhvr>
                                      <p:to>
                                        <p:strVal val="visible"/>
                                      </p:to>
                                    </p:set>
                                    <p:anim calcmode="lin" valueType="num">
                                      <p:cBhvr>
                                        <p:cTn id="116" dur="500" fill="hold"/>
                                        <p:tgtEl>
                                          <p:spTgt spid="82"/>
                                        </p:tgtEl>
                                        <p:attrNameLst>
                                          <p:attrName>ppt_w</p:attrName>
                                        </p:attrNameLst>
                                      </p:cBhvr>
                                      <p:tavLst>
                                        <p:tav tm="0">
                                          <p:val>
                                            <p:fltVal val="0"/>
                                          </p:val>
                                        </p:tav>
                                        <p:tav tm="100000">
                                          <p:val>
                                            <p:strVal val="#ppt_w"/>
                                          </p:val>
                                        </p:tav>
                                      </p:tavLst>
                                    </p:anim>
                                    <p:anim calcmode="lin" valueType="num">
                                      <p:cBhvr>
                                        <p:cTn id="117" dur="500" fill="hold"/>
                                        <p:tgtEl>
                                          <p:spTgt spid="82"/>
                                        </p:tgtEl>
                                        <p:attrNameLst>
                                          <p:attrName>ppt_h</p:attrName>
                                        </p:attrNameLst>
                                      </p:cBhvr>
                                      <p:tavLst>
                                        <p:tav tm="0">
                                          <p:val>
                                            <p:fltVal val="0"/>
                                          </p:val>
                                        </p:tav>
                                        <p:tav tm="100000">
                                          <p:val>
                                            <p:strVal val="#ppt_h"/>
                                          </p:val>
                                        </p:tav>
                                      </p:tavLst>
                                    </p:anim>
                                    <p:animEffect transition="in" filter="fade">
                                      <p:cBhvr>
                                        <p:cTn id="118" dur="500"/>
                                        <p:tgtEl>
                                          <p:spTgt spid="82"/>
                                        </p:tgtEl>
                                      </p:cBhvr>
                                    </p:animEffect>
                                  </p:childTnLst>
                                </p:cTn>
                              </p:par>
                            </p:childTnLst>
                          </p:cTn>
                        </p:par>
                        <p:par>
                          <p:cTn id="119" fill="hold">
                            <p:stCondLst>
                              <p:cond delay="11500"/>
                            </p:stCondLst>
                            <p:childTnLst>
                              <p:par>
                                <p:cTn id="120" presetID="2" presetClass="entr" presetSubtype="4" accel="50000" decel="50000" fill="hold" nodeType="afterEffect">
                                  <p:stCondLst>
                                    <p:cond delay="0"/>
                                  </p:stCondLst>
                                  <p:childTnLst>
                                    <p:set>
                                      <p:cBhvr>
                                        <p:cTn id="121" dur="1" fill="hold">
                                          <p:stCondLst>
                                            <p:cond delay="0"/>
                                          </p:stCondLst>
                                        </p:cTn>
                                        <p:tgtEl>
                                          <p:spTgt spid="62"/>
                                        </p:tgtEl>
                                        <p:attrNameLst>
                                          <p:attrName>style.visibility</p:attrName>
                                        </p:attrNameLst>
                                      </p:cBhvr>
                                      <p:to>
                                        <p:strVal val="visible"/>
                                      </p:to>
                                    </p:set>
                                    <p:anim calcmode="lin" valueType="num">
                                      <p:cBhvr additive="base">
                                        <p:cTn id="122" dur="500" fill="hold"/>
                                        <p:tgtEl>
                                          <p:spTgt spid="62"/>
                                        </p:tgtEl>
                                        <p:attrNameLst>
                                          <p:attrName>ppt_x</p:attrName>
                                        </p:attrNameLst>
                                      </p:cBhvr>
                                      <p:tavLst>
                                        <p:tav tm="0">
                                          <p:val>
                                            <p:strVal val="#ppt_x"/>
                                          </p:val>
                                        </p:tav>
                                        <p:tav tm="100000">
                                          <p:val>
                                            <p:strVal val="#ppt_x"/>
                                          </p:val>
                                        </p:tav>
                                      </p:tavLst>
                                    </p:anim>
                                    <p:anim calcmode="lin" valueType="num">
                                      <p:cBhvr additive="base">
                                        <p:cTn id="123" dur="500" fill="hold"/>
                                        <p:tgtEl>
                                          <p:spTgt spid="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70" grpId="0" animBg="1"/>
      <p:bldP spid="73" grpId="0" animBg="1"/>
      <p:bldP spid="75" grpId="0" animBg="1"/>
      <p:bldP spid="78" grpId="0" animBg="1"/>
      <p:bldP spid="79" grpId="0" animBg="1"/>
      <p:bldP spid="72" grpId="0" animBg="1"/>
      <p:bldP spid="80" grpId="0" animBg="1"/>
      <p:bldP spid="81" grpId="0" animBg="1"/>
      <p:bldP spid="82" grpId="0" animBg="1"/>
      <p:bldP spid="99" grpId="0" animBg="1"/>
      <p:bldP spid="101" grpId="0" animBg="1"/>
      <p:bldP spid="102" grpId="0" animBg="1"/>
      <p:bldP spid="103" grpId="0" animBg="1"/>
      <p:bldP spid="108" grpId="0" animBg="1"/>
      <p:bldP spid="110" grpId="0" animBg="1"/>
      <p:bldP spid="111" grpId="0" animBg="1"/>
      <p:bldP spid="11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29"/>
          <p:cNvGrpSpPr/>
          <p:nvPr/>
        </p:nvGrpSpPr>
        <p:grpSpPr>
          <a:xfrm>
            <a:off x="2533630" y="3068237"/>
            <a:ext cx="738188" cy="1246188"/>
            <a:chOff x="2772569" y="3168986"/>
            <a:chExt cx="738188" cy="1246188"/>
          </a:xfrm>
        </p:grpSpPr>
        <p:sp>
          <p:nvSpPr>
            <p:cNvPr id="1029" name="Freeform 5"/>
            <p:cNvSpPr>
              <a:spLocks/>
            </p:cNvSpPr>
            <p:nvPr/>
          </p:nvSpPr>
          <p:spPr bwMode="auto">
            <a:xfrm>
              <a:off x="2774157" y="3383299"/>
              <a:ext cx="368300" cy="1031875"/>
            </a:xfrm>
            <a:custGeom>
              <a:avLst/>
              <a:gdLst/>
              <a:ahLst/>
              <a:cxnLst>
                <a:cxn ang="0">
                  <a:pos x="0" y="516"/>
                </a:cxn>
                <a:cxn ang="0">
                  <a:pos x="0" y="516"/>
                </a:cxn>
                <a:cxn ang="0">
                  <a:pos x="232" y="650"/>
                </a:cxn>
                <a:cxn ang="0">
                  <a:pos x="232" y="650"/>
                </a:cxn>
                <a:cxn ang="0">
                  <a:pos x="232" y="134"/>
                </a:cxn>
                <a:cxn ang="0">
                  <a:pos x="0" y="0"/>
                </a:cxn>
                <a:cxn ang="0">
                  <a:pos x="0" y="0"/>
                </a:cxn>
                <a:cxn ang="0">
                  <a:pos x="0" y="0"/>
                </a:cxn>
                <a:cxn ang="0">
                  <a:pos x="0" y="516"/>
                </a:cxn>
              </a:cxnLst>
              <a:rect l="0" t="0" r="r" b="b"/>
              <a:pathLst>
                <a:path w="232" h="650">
                  <a:moveTo>
                    <a:pt x="0" y="516"/>
                  </a:moveTo>
                  <a:lnTo>
                    <a:pt x="0" y="516"/>
                  </a:lnTo>
                  <a:lnTo>
                    <a:pt x="232" y="650"/>
                  </a:lnTo>
                  <a:lnTo>
                    <a:pt x="232" y="650"/>
                  </a:lnTo>
                  <a:lnTo>
                    <a:pt x="232" y="134"/>
                  </a:lnTo>
                  <a:lnTo>
                    <a:pt x="0" y="0"/>
                  </a:lnTo>
                  <a:lnTo>
                    <a:pt x="0" y="0"/>
                  </a:lnTo>
                  <a:lnTo>
                    <a:pt x="0" y="0"/>
                  </a:lnTo>
                  <a:lnTo>
                    <a:pt x="0" y="516"/>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0" name="Freeform 6"/>
            <p:cNvSpPr>
              <a:spLocks/>
            </p:cNvSpPr>
            <p:nvPr/>
          </p:nvSpPr>
          <p:spPr bwMode="auto">
            <a:xfrm>
              <a:off x="3140869" y="3380124"/>
              <a:ext cx="369888" cy="1033463"/>
            </a:xfrm>
            <a:custGeom>
              <a:avLst/>
              <a:gdLst/>
              <a:ahLst/>
              <a:cxnLst>
                <a:cxn ang="0">
                  <a:pos x="0" y="651"/>
                </a:cxn>
                <a:cxn ang="0">
                  <a:pos x="0" y="651"/>
                </a:cxn>
                <a:cxn ang="0">
                  <a:pos x="233" y="517"/>
                </a:cxn>
                <a:cxn ang="0">
                  <a:pos x="233" y="517"/>
                </a:cxn>
                <a:cxn ang="0">
                  <a:pos x="233" y="517"/>
                </a:cxn>
                <a:cxn ang="0">
                  <a:pos x="233" y="0"/>
                </a:cxn>
                <a:cxn ang="0">
                  <a:pos x="233" y="0"/>
                </a:cxn>
                <a:cxn ang="0">
                  <a:pos x="0" y="135"/>
                </a:cxn>
                <a:cxn ang="0">
                  <a:pos x="0" y="651"/>
                </a:cxn>
              </a:cxnLst>
              <a:rect l="0" t="0" r="r" b="b"/>
              <a:pathLst>
                <a:path w="233" h="651">
                  <a:moveTo>
                    <a:pt x="0" y="651"/>
                  </a:moveTo>
                  <a:lnTo>
                    <a:pt x="0" y="651"/>
                  </a:lnTo>
                  <a:lnTo>
                    <a:pt x="233" y="517"/>
                  </a:lnTo>
                  <a:lnTo>
                    <a:pt x="233" y="517"/>
                  </a:lnTo>
                  <a:lnTo>
                    <a:pt x="233" y="517"/>
                  </a:lnTo>
                  <a:lnTo>
                    <a:pt x="233" y="0"/>
                  </a:lnTo>
                  <a:lnTo>
                    <a:pt x="233" y="0"/>
                  </a:lnTo>
                  <a:lnTo>
                    <a:pt x="0" y="135"/>
                  </a:lnTo>
                  <a:lnTo>
                    <a:pt x="0" y="651"/>
                  </a:lnTo>
                  <a:close/>
                </a:path>
              </a:pathLst>
            </a:custGeom>
            <a:solidFill>
              <a:schemeClr val="accent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1" name="Freeform 7"/>
            <p:cNvSpPr>
              <a:spLocks/>
            </p:cNvSpPr>
            <p:nvPr/>
          </p:nvSpPr>
          <p:spPr bwMode="auto">
            <a:xfrm>
              <a:off x="2772569" y="3168986"/>
              <a:ext cx="736600" cy="425450"/>
            </a:xfrm>
            <a:custGeom>
              <a:avLst/>
              <a:gdLst/>
              <a:ahLst/>
              <a:cxnLst>
                <a:cxn ang="0">
                  <a:pos x="0" y="134"/>
                </a:cxn>
                <a:cxn ang="0">
                  <a:pos x="232" y="268"/>
                </a:cxn>
                <a:cxn ang="0">
                  <a:pos x="464" y="134"/>
                </a:cxn>
                <a:cxn ang="0">
                  <a:pos x="233" y="0"/>
                </a:cxn>
                <a:cxn ang="0">
                  <a:pos x="0" y="134"/>
                </a:cxn>
              </a:cxnLst>
              <a:rect l="0" t="0" r="r" b="b"/>
              <a:pathLst>
                <a:path w="464" h="268">
                  <a:moveTo>
                    <a:pt x="0" y="134"/>
                  </a:moveTo>
                  <a:lnTo>
                    <a:pt x="232" y="268"/>
                  </a:lnTo>
                  <a:lnTo>
                    <a:pt x="464" y="134"/>
                  </a:lnTo>
                  <a:lnTo>
                    <a:pt x="233" y="0"/>
                  </a:lnTo>
                  <a:lnTo>
                    <a:pt x="0" y="134"/>
                  </a:lnTo>
                  <a:close/>
                </a:path>
              </a:pathLst>
            </a:custGeom>
            <a:solidFill>
              <a:schemeClr val="accent1">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1" name="Group 30"/>
          <p:cNvGrpSpPr/>
          <p:nvPr/>
        </p:nvGrpSpPr>
        <p:grpSpPr>
          <a:xfrm>
            <a:off x="3609234" y="1803002"/>
            <a:ext cx="736600" cy="2511425"/>
            <a:chOff x="3699669" y="1903749"/>
            <a:chExt cx="736600" cy="2511425"/>
          </a:xfrm>
        </p:grpSpPr>
        <p:sp>
          <p:nvSpPr>
            <p:cNvPr id="1032" name="Freeform 8"/>
            <p:cNvSpPr>
              <a:spLocks/>
            </p:cNvSpPr>
            <p:nvPr/>
          </p:nvSpPr>
          <p:spPr bwMode="auto">
            <a:xfrm>
              <a:off x="3699669" y="2118061"/>
              <a:ext cx="368300" cy="2297113"/>
            </a:xfrm>
            <a:custGeom>
              <a:avLst/>
              <a:gdLst/>
              <a:ahLst/>
              <a:cxnLst>
                <a:cxn ang="0">
                  <a:pos x="0" y="1313"/>
                </a:cxn>
                <a:cxn ang="0">
                  <a:pos x="0" y="1313"/>
                </a:cxn>
                <a:cxn ang="0">
                  <a:pos x="232" y="1447"/>
                </a:cxn>
                <a:cxn ang="0">
                  <a:pos x="232" y="1447"/>
                </a:cxn>
                <a:cxn ang="0">
                  <a:pos x="232" y="134"/>
                </a:cxn>
                <a:cxn ang="0">
                  <a:pos x="0" y="0"/>
                </a:cxn>
                <a:cxn ang="0">
                  <a:pos x="0" y="0"/>
                </a:cxn>
                <a:cxn ang="0">
                  <a:pos x="0" y="0"/>
                </a:cxn>
                <a:cxn ang="0">
                  <a:pos x="0" y="1313"/>
                </a:cxn>
              </a:cxnLst>
              <a:rect l="0" t="0" r="r" b="b"/>
              <a:pathLst>
                <a:path w="232" h="1447">
                  <a:moveTo>
                    <a:pt x="0" y="1313"/>
                  </a:moveTo>
                  <a:lnTo>
                    <a:pt x="0" y="1313"/>
                  </a:lnTo>
                  <a:lnTo>
                    <a:pt x="232" y="1447"/>
                  </a:lnTo>
                  <a:lnTo>
                    <a:pt x="232" y="1447"/>
                  </a:lnTo>
                  <a:lnTo>
                    <a:pt x="232" y="134"/>
                  </a:lnTo>
                  <a:lnTo>
                    <a:pt x="0" y="0"/>
                  </a:lnTo>
                  <a:lnTo>
                    <a:pt x="0" y="0"/>
                  </a:lnTo>
                  <a:lnTo>
                    <a:pt x="0" y="0"/>
                  </a:lnTo>
                  <a:lnTo>
                    <a:pt x="0" y="1313"/>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3" name="Freeform 9"/>
            <p:cNvSpPr>
              <a:spLocks/>
            </p:cNvSpPr>
            <p:nvPr/>
          </p:nvSpPr>
          <p:spPr bwMode="auto">
            <a:xfrm>
              <a:off x="4067969" y="2116474"/>
              <a:ext cx="368300" cy="2297113"/>
            </a:xfrm>
            <a:custGeom>
              <a:avLst/>
              <a:gdLst/>
              <a:ahLst/>
              <a:cxnLst>
                <a:cxn ang="0">
                  <a:pos x="0" y="1447"/>
                </a:cxn>
                <a:cxn ang="0">
                  <a:pos x="0" y="1447"/>
                </a:cxn>
                <a:cxn ang="0">
                  <a:pos x="232" y="1313"/>
                </a:cxn>
                <a:cxn ang="0">
                  <a:pos x="232" y="1313"/>
                </a:cxn>
                <a:cxn ang="0">
                  <a:pos x="232" y="1313"/>
                </a:cxn>
                <a:cxn ang="0">
                  <a:pos x="232" y="0"/>
                </a:cxn>
                <a:cxn ang="0">
                  <a:pos x="232" y="0"/>
                </a:cxn>
                <a:cxn ang="0">
                  <a:pos x="0" y="134"/>
                </a:cxn>
                <a:cxn ang="0">
                  <a:pos x="0" y="1447"/>
                </a:cxn>
              </a:cxnLst>
              <a:rect l="0" t="0" r="r" b="b"/>
              <a:pathLst>
                <a:path w="232" h="1447">
                  <a:moveTo>
                    <a:pt x="0" y="1447"/>
                  </a:moveTo>
                  <a:lnTo>
                    <a:pt x="0" y="1447"/>
                  </a:lnTo>
                  <a:lnTo>
                    <a:pt x="232" y="1313"/>
                  </a:lnTo>
                  <a:lnTo>
                    <a:pt x="232" y="1313"/>
                  </a:lnTo>
                  <a:lnTo>
                    <a:pt x="232" y="1313"/>
                  </a:lnTo>
                  <a:lnTo>
                    <a:pt x="232" y="0"/>
                  </a:lnTo>
                  <a:lnTo>
                    <a:pt x="232" y="0"/>
                  </a:lnTo>
                  <a:lnTo>
                    <a:pt x="0" y="134"/>
                  </a:lnTo>
                  <a:lnTo>
                    <a:pt x="0" y="1447"/>
                  </a:lnTo>
                  <a:close/>
                </a:path>
              </a:pathLst>
            </a:custGeom>
            <a:solidFill>
              <a:schemeClr val="accent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4" name="Freeform 10"/>
            <p:cNvSpPr>
              <a:spLocks/>
            </p:cNvSpPr>
            <p:nvPr/>
          </p:nvSpPr>
          <p:spPr bwMode="auto">
            <a:xfrm>
              <a:off x="3699669" y="1903749"/>
              <a:ext cx="736600" cy="425450"/>
            </a:xfrm>
            <a:custGeom>
              <a:avLst/>
              <a:gdLst/>
              <a:ahLst/>
              <a:cxnLst>
                <a:cxn ang="0">
                  <a:pos x="0" y="134"/>
                </a:cxn>
                <a:cxn ang="0">
                  <a:pos x="232" y="268"/>
                </a:cxn>
                <a:cxn ang="0">
                  <a:pos x="464" y="134"/>
                </a:cxn>
                <a:cxn ang="0">
                  <a:pos x="232" y="0"/>
                </a:cxn>
                <a:cxn ang="0">
                  <a:pos x="0" y="134"/>
                </a:cxn>
              </a:cxnLst>
              <a:rect l="0" t="0" r="r" b="b"/>
              <a:pathLst>
                <a:path w="464" h="268">
                  <a:moveTo>
                    <a:pt x="0" y="134"/>
                  </a:moveTo>
                  <a:lnTo>
                    <a:pt x="232" y="268"/>
                  </a:lnTo>
                  <a:lnTo>
                    <a:pt x="464" y="134"/>
                  </a:lnTo>
                  <a:lnTo>
                    <a:pt x="232" y="0"/>
                  </a:lnTo>
                  <a:lnTo>
                    <a:pt x="0" y="134"/>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2" name="Group 31"/>
          <p:cNvGrpSpPr/>
          <p:nvPr/>
        </p:nvGrpSpPr>
        <p:grpSpPr>
          <a:xfrm>
            <a:off x="4556974" y="1053702"/>
            <a:ext cx="738188" cy="3260725"/>
            <a:chOff x="4647407" y="1154449"/>
            <a:chExt cx="738188" cy="3260725"/>
          </a:xfrm>
        </p:grpSpPr>
        <p:sp>
          <p:nvSpPr>
            <p:cNvPr id="1035" name="Freeform 11"/>
            <p:cNvSpPr>
              <a:spLocks/>
            </p:cNvSpPr>
            <p:nvPr/>
          </p:nvSpPr>
          <p:spPr bwMode="auto">
            <a:xfrm>
              <a:off x="4648994" y="1368761"/>
              <a:ext cx="368300" cy="3046413"/>
            </a:xfrm>
            <a:custGeom>
              <a:avLst/>
              <a:gdLst/>
              <a:ahLst/>
              <a:cxnLst>
                <a:cxn ang="0">
                  <a:pos x="0" y="1785"/>
                </a:cxn>
                <a:cxn ang="0">
                  <a:pos x="0" y="1785"/>
                </a:cxn>
                <a:cxn ang="0">
                  <a:pos x="232" y="1919"/>
                </a:cxn>
                <a:cxn ang="0">
                  <a:pos x="232" y="1919"/>
                </a:cxn>
                <a:cxn ang="0">
                  <a:pos x="232" y="134"/>
                </a:cxn>
                <a:cxn ang="0">
                  <a:pos x="0" y="0"/>
                </a:cxn>
                <a:cxn ang="0">
                  <a:pos x="0" y="0"/>
                </a:cxn>
                <a:cxn ang="0">
                  <a:pos x="0" y="0"/>
                </a:cxn>
                <a:cxn ang="0">
                  <a:pos x="0" y="1785"/>
                </a:cxn>
              </a:cxnLst>
              <a:rect l="0" t="0" r="r" b="b"/>
              <a:pathLst>
                <a:path w="232" h="1919">
                  <a:moveTo>
                    <a:pt x="0" y="1785"/>
                  </a:moveTo>
                  <a:lnTo>
                    <a:pt x="0" y="1785"/>
                  </a:lnTo>
                  <a:lnTo>
                    <a:pt x="232" y="1919"/>
                  </a:lnTo>
                  <a:lnTo>
                    <a:pt x="232" y="1919"/>
                  </a:lnTo>
                  <a:lnTo>
                    <a:pt x="232" y="134"/>
                  </a:lnTo>
                  <a:lnTo>
                    <a:pt x="0" y="0"/>
                  </a:lnTo>
                  <a:lnTo>
                    <a:pt x="0" y="0"/>
                  </a:lnTo>
                  <a:lnTo>
                    <a:pt x="0" y="0"/>
                  </a:lnTo>
                  <a:lnTo>
                    <a:pt x="0" y="1785"/>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6" name="Freeform 12"/>
            <p:cNvSpPr>
              <a:spLocks/>
            </p:cNvSpPr>
            <p:nvPr/>
          </p:nvSpPr>
          <p:spPr bwMode="auto">
            <a:xfrm>
              <a:off x="5017294" y="1367174"/>
              <a:ext cx="368300" cy="3046413"/>
            </a:xfrm>
            <a:custGeom>
              <a:avLst/>
              <a:gdLst/>
              <a:ahLst/>
              <a:cxnLst>
                <a:cxn ang="0">
                  <a:pos x="0" y="1919"/>
                </a:cxn>
                <a:cxn ang="0">
                  <a:pos x="0" y="1919"/>
                </a:cxn>
                <a:cxn ang="0">
                  <a:pos x="232" y="1785"/>
                </a:cxn>
                <a:cxn ang="0">
                  <a:pos x="232" y="1785"/>
                </a:cxn>
                <a:cxn ang="0">
                  <a:pos x="232" y="1785"/>
                </a:cxn>
                <a:cxn ang="0">
                  <a:pos x="232" y="0"/>
                </a:cxn>
                <a:cxn ang="0">
                  <a:pos x="232" y="0"/>
                </a:cxn>
                <a:cxn ang="0">
                  <a:pos x="0" y="134"/>
                </a:cxn>
                <a:cxn ang="0">
                  <a:pos x="0" y="1919"/>
                </a:cxn>
              </a:cxnLst>
              <a:rect l="0" t="0" r="r" b="b"/>
              <a:pathLst>
                <a:path w="232" h="1919">
                  <a:moveTo>
                    <a:pt x="0" y="1919"/>
                  </a:moveTo>
                  <a:lnTo>
                    <a:pt x="0" y="1919"/>
                  </a:lnTo>
                  <a:lnTo>
                    <a:pt x="232" y="1785"/>
                  </a:lnTo>
                  <a:lnTo>
                    <a:pt x="232" y="1785"/>
                  </a:lnTo>
                  <a:lnTo>
                    <a:pt x="232" y="1785"/>
                  </a:lnTo>
                  <a:lnTo>
                    <a:pt x="232" y="0"/>
                  </a:lnTo>
                  <a:lnTo>
                    <a:pt x="232" y="0"/>
                  </a:lnTo>
                  <a:lnTo>
                    <a:pt x="0" y="134"/>
                  </a:lnTo>
                  <a:lnTo>
                    <a:pt x="0" y="1919"/>
                  </a:lnTo>
                  <a:close/>
                </a:path>
              </a:pathLst>
            </a:custGeom>
            <a:solidFill>
              <a:schemeClr val="accent3">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7" name="Freeform 13"/>
            <p:cNvSpPr>
              <a:spLocks/>
            </p:cNvSpPr>
            <p:nvPr/>
          </p:nvSpPr>
          <p:spPr bwMode="auto">
            <a:xfrm>
              <a:off x="4647407" y="1154449"/>
              <a:ext cx="738188" cy="425450"/>
            </a:xfrm>
            <a:custGeom>
              <a:avLst/>
              <a:gdLst/>
              <a:ahLst/>
              <a:cxnLst>
                <a:cxn ang="0">
                  <a:pos x="0" y="134"/>
                </a:cxn>
                <a:cxn ang="0">
                  <a:pos x="233" y="268"/>
                </a:cxn>
                <a:cxn ang="0">
                  <a:pos x="465" y="134"/>
                </a:cxn>
                <a:cxn ang="0">
                  <a:pos x="233" y="0"/>
                </a:cxn>
                <a:cxn ang="0">
                  <a:pos x="0" y="134"/>
                </a:cxn>
              </a:cxnLst>
              <a:rect l="0" t="0" r="r" b="b"/>
              <a:pathLst>
                <a:path w="465" h="268">
                  <a:moveTo>
                    <a:pt x="0" y="134"/>
                  </a:moveTo>
                  <a:lnTo>
                    <a:pt x="233" y="268"/>
                  </a:lnTo>
                  <a:lnTo>
                    <a:pt x="465" y="134"/>
                  </a:lnTo>
                  <a:lnTo>
                    <a:pt x="233" y="0"/>
                  </a:lnTo>
                  <a:lnTo>
                    <a:pt x="0" y="134"/>
                  </a:lnTo>
                  <a:close/>
                </a:path>
              </a:pathLst>
            </a:custGeom>
            <a:solidFill>
              <a:schemeClr val="accent3">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3" name="Group 32"/>
          <p:cNvGrpSpPr/>
          <p:nvPr/>
        </p:nvGrpSpPr>
        <p:grpSpPr>
          <a:xfrm>
            <a:off x="5552968" y="2223688"/>
            <a:ext cx="738188" cy="2090738"/>
            <a:chOff x="5633244" y="2324436"/>
            <a:chExt cx="738188" cy="2090738"/>
          </a:xfrm>
        </p:grpSpPr>
        <p:sp>
          <p:nvSpPr>
            <p:cNvPr id="1038" name="Freeform 14"/>
            <p:cNvSpPr>
              <a:spLocks/>
            </p:cNvSpPr>
            <p:nvPr/>
          </p:nvSpPr>
          <p:spPr bwMode="auto">
            <a:xfrm>
              <a:off x="5634832" y="2537161"/>
              <a:ext cx="368300" cy="1878013"/>
            </a:xfrm>
            <a:custGeom>
              <a:avLst/>
              <a:gdLst/>
              <a:ahLst/>
              <a:cxnLst>
                <a:cxn ang="0">
                  <a:pos x="0" y="1049"/>
                </a:cxn>
                <a:cxn ang="0">
                  <a:pos x="0" y="1049"/>
                </a:cxn>
                <a:cxn ang="0">
                  <a:pos x="232" y="1183"/>
                </a:cxn>
                <a:cxn ang="0">
                  <a:pos x="232" y="1183"/>
                </a:cxn>
                <a:cxn ang="0">
                  <a:pos x="232" y="134"/>
                </a:cxn>
                <a:cxn ang="0">
                  <a:pos x="0" y="0"/>
                </a:cxn>
                <a:cxn ang="0">
                  <a:pos x="0" y="0"/>
                </a:cxn>
                <a:cxn ang="0">
                  <a:pos x="0" y="0"/>
                </a:cxn>
                <a:cxn ang="0">
                  <a:pos x="0" y="1049"/>
                </a:cxn>
              </a:cxnLst>
              <a:rect l="0" t="0" r="r" b="b"/>
              <a:pathLst>
                <a:path w="232" h="1183">
                  <a:moveTo>
                    <a:pt x="0" y="1049"/>
                  </a:moveTo>
                  <a:lnTo>
                    <a:pt x="0" y="1049"/>
                  </a:lnTo>
                  <a:lnTo>
                    <a:pt x="232" y="1183"/>
                  </a:lnTo>
                  <a:lnTo>
                    <a:pt x="232" y="1183"/>
                  </a:lnTo>
                  <a:lnTo>
                    <a:pt x="232" y="134"/>
                  </a:lnTo>
                  <a:lnTo>
                    <a:pt x="0" y="0"/>
                  </a:lnTo>
                  <a:lnTo>
                    <a:pt x="0" y="0"/>
                  </a:lnTo>
                  <a:lnTo>
                    <a:pt x="0" y="0"/>
                  </a:lnTo>
                  <a:lnTo>
                    <a:pt x="0" y="1049"/>
                  </a:ln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9" name="Freeform 15"/>
            <p:cNvSpPr>
              <a:spLocks/>
            </p:cNvSpPr>
            <p:nvPr/>
          </p:nvSpPr>
          <p:spPr bwMode="auto">
            <a:xfrm>
              <a:off x="6001544" y="2537161"/>
              <a:ext cx="369888" cy="1876425"/>
            </a:xfrm>
            <a:custGeom>
              <a:avLst/>
              <a:gdLst/>
              <a:ahLst/>
              <a:cxnLst>
                <a:cxn ang="0">
                  <a:pos x="0" y="1182"/>
                </a:cxn>
                <a:cxn ang="0">
                  <a:pos x="0" y="1182"/>
                </a:cxn>
                <a:cxn ang="0">
                  <a:pos x="233" y="1048"/>
                </a:cxn>
                <a:cxn ang="0">
                  <a:pos x="233" y="1048"/>
                </a:cxn>
                <a:cxn ang="0">
                  <a:pos x="233" y="1048"/>
                </a:cxn>
                <a:cxn ang="0">
                  <a:pos x="233" y="0"/>
                </a:cxn>
                <a:cxn ang="0">
                  <a:pos x="233" y="0"/>
                </a:cxn>
                <a:cxn ang="0">
                  <a:pos x="0" y="134"/>
                </a:cxn>
                <a:cxn ang="0">
                  <a:pos x="0" y="1182"/>
                </a:cxn>
              </a:cxnLst>
              <a:rect l="0" t="0" r="r" b="b"/>
              <a:pathLst>
                <a:path w="233" h="1182">
                  <a:moveTo>
                    <a:pt x="0" y="1182"/>
                  </a:moveTo>
                  <a:lnTo>
                    <a:pt x="0" y="1182"/>
                  </a:lnTo>
                  <a:lnTo>
                    <a:pt x="233" y="1048"/>
                  </a:lnTo>
                  <a:lnTo>
                    <a:pt x="233" y="1048"/>
                  </a:lnTo>
                  <a:lnTo>
                    <a:pt x="233" y="1048"/>
                  </a:lnTo>
                  <a:lnTo>
                    <a:pt x="233" y="0"/>
                  </a:lnTo>
                  <a:lnTo>
                    <a:pt x="233" y="0"/>
                  </a:lnTo>
                  <a:lnTo>
                    <a:pt x="0" y="134"/>
                  </a:lnTo>
                  <a:lnTo>
                    <a:pt x="0" y="1182"/>
                  </a:lnTo>
                  <a:close/>
                </a:path>
              </a:pathLst>
            </a:custGeom>
            <a:solidFill>
              <a:schemeClr val="accent4">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0" name="Freeform 16"/>
            <p:cNvSpPr>
              <a:spLocks/>
            </p:cNvSpPr>
            <p:nvPr/>
          </p:nvSpPr>
          <p:spPr bwMode="auto">
            <a:xfrm>
              <a:off x="5633244" y="2324436"/>
              <a:ext cx="736600" cy="425450"/>
            </a:xfrm>
            <a:custGeom>
              <a:avLst/>
              <a:gdLst/>
              <a:ahLst/>
              <a:cxnLst>
                <a:cxn ang="0">
                  <a:pos x="0" y="134"/>
                </a:cxn>
                <a:cxn ang="0">
                  <a:pos x="232" y="268"/>
                </a:cxn>
                <a:cxn ang="0">
                  <a:pos x="464" y="134"/>
                </a:cxn>
                <a:cxn ang="0">
                  <a:pos x="233" y="0"/>
                </a:cxn>
                <a:cxn ang="0">
                  <a:pos x="0" y="134"/>
                </a:cxn>
              </a:cxnLst>
              <a:rect l="0" t="0" r="r" b="b"/>
              <a:pathLst>
                <a:path w="464" h="268">
                  <a:moveTo>
                    <a:pt x="0" y="134"/>
                  </a:moveTo>
                  <a:lnTo>
                    <a:pt x="232" y="268"/>
                  </a:lnTo>
                  <a:lnTo>
                    <a:pt x="464" y="134"/>
                  </a:lnTo>
                  <a:lnTo>
                    <a:pt x="233" y="0"/>
                  </a:lnTo>
                  <a:lnTo>
                    <a:pt x="0" y="134"/>
                  </a:lnTo>
                  <a:close/>
                </a:path>
              </a:pathLst>
            </a:custGeom>
            <a:solidFill>
              <a:schemeClr val="accent4">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cxnSp>
        <p:nvCxnSpPr>
          <p:cNvPr id="34" name="Elbow Connector 33"/>
          <p:cNvCxnSpPr/>
          <p:nvPr/>
        </p:nvCxnSpPr>
        <p:spPr>
          <a:xfrm rot="10800000">
            <a:off x="558741" y="2228453"/>
            <a:ext cx="2344781" cy="594915"/>
          </a:xfrm>
          <a:prstGeom prst="bentConnector3">
            <a:avLst>
              <a:gd name="adj1" fmla="val -263"/>
            </a:avLst>
          </a:prstGeom>
          <a:ln w="19050" cmpd="sng">
            <a:solidFill>
              <a:schemeClr val="accent1"/>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469545" y="2257977"/>
            <a:ext cx="2155729" cy="584775"/>
          </a:xfrm>
          <a:prstGeom prst="rect">
            <a:avLst/>
          </a:prstGeom>
          <a:noFill/>
        </p:spPr>
        <p:txBody>
          <a:bodyPr wrap="square" rtlCol="0">
            <a:spAutoFit/>
          </a:bodyPr>
          <a:lstStyle/>
          <a:p>
            <a:r>
              <a:rPr lang="zh-CN" altLang="en-US" sz="1200" b="1" dirty="0">
                <a:solidFill>
                  <a:schemeClr val="accent1"/>
                </a:solidFill>
              </a:rPr>
              <a:t>点击添加内容</a:t>
            </a:r>
            <a:endParaRPr lang="en-US" sz="1200" dirty="0">
              <a:solidFill>
                <a:schemeClr val="accent1"/>
              </a:solidFill>
            </a:endParaRPr>
          </a:p>
          <a:p>
            <a:r>
              <a:rPr lang="zh-CN" altLang="en-US" sz="1000" dirty="0">
                <a:solidFill>
                  <a:schemeClr val="tx1">
                    <a:lumMod val="50000"/>
                    <a:lumOff val="50000"/>
                  </a:schemeClr>
                </a:solidFill>
              </a:rPr>
              <a:t>点击添加内容点击添加内容点击添加内容点击添加内容</a:t>
            </a:r>
            <a:endParaRPr lang="en-US" sz="1000" dirty="0">
              <a:solidFill>
                <a:schemeClr val="tx1">
                  <a:lumMod val="65000"/>
                  <a:lumOff val="35000"/>
                </a:schemeClr>
              </a:solidFill>
            </a:endParaRPr>
          </a:p>
        </p:txBody>
      </p:sp>
      <p:cxnSp>
        <p:nvCxnSpPr>
          <p:cNvPr id="40" name="Elbow Connector 39"/>
          <p:cNvCxnSpPr>
            <a:stCxn id="29" idx="6"/>
          </p:cNvCxnSpPr>
          <p:nvPr/>
        </p:nvCxnSpPr>
        <p:spPr>
          <a:xfrm>
            <a:off x="6178115" y="2227271"/>
            <a:ext cx="2208039" cy="1102905"/>
          </a:xfrm>
          <a:prstGeom prst="bentConnector3">
            <a:avLst>
              <a:gd name="adj1" fmla="val 15490"/>
            </a:avLst>
          </a:prstGeom>
          <a:ln w="19050" cmpd="sng">
            <a:solidFill>
              <a:schemeClr val="accent4"/>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6528290" y="2570213"/>
            <a:ext cx="1958637" cy="584775"/>
          </a:xfrm>
          <a:prstGeom prst="rect">
            <a:avLst/>
          </a:prstGeom>
          <a:noFill/>
        </p:spPr>
        <p:txBody>
          <a:bodyPr wrap="square" rtlCol="0">
            <a:spAutoFit/>
          </a:bodyPr>
          <a:lstStyle/>
          <a:p>
            <a:pPr algn="r"/>
            <a:r>
              <a:rPr lang="zh-CN" altLang="en-US" sz="1200" b="1" dirty="0">
                <a:solidFill>
                  <a:schemeClr val="accent4"/>
                </a:solidFill>
              </a:rPr>
              <a:t>点击添加内容</a:t>
            </a:r>
            <a:endParaRPr lang="en-US" sz="1200" dirty="0">
              <a:solidFill>
                <a:schemeClr val="accent4"/>
              </a:solidFill>
            </a:endParaRPr>
          </a:p>
          <a:p>
            <a:pPr algn="r"/>
            <a:r>
              <a:rPr lang="zh-CN" altLang="en-US" sz="1000" dirty="0">
                <a:solidFill>
                  <a:schemeClr val="tx1">
                    <a:lumMod val="50000"/>
                    <a:lumOff val="50000"/>
                  </a:schemeClr>
                </a:solidFill>
              </a:rPr>
              <a:t>点击添加内容点击添加内容点击添加内容点击添加内容</a:t>
            </a:r>
            <a:endParaRPr lang="en-US" sz="1000" dirty="0">
              <a:solidFill>
                <a:schemeClr val="tx1">
                  <a:lumMod val="65000"/>
                  <a:lumOff val="35000"/>
                </a:schemeClr>
              </a:solidFill>
            </a:endParaRPr>
          </a:p>
        </p:txBody>
      </p:sp>
      <p:cxnSp>
        <p:nvCxnSpPr>
          <p:cNvPr id="43" name="Elbow Connector 42"/>
          <p:cNvCxnSpPr/>
          <p:nvPr/>
        </p:nvCxnSpPr>
        <p:spPr>
          <a:xfrm rot="10800000">
            <a:off x="1831685" y="974254"/>
            <a:ext cx="2141579" cy="562472"/>
          </a:xfrm>
          <a:prstGeom prst="bentConnector3">
            <a:avLst>
              <a:gd name="adj1" fmla="val -288"/>
            </a:avLst>
          </a:prstGeom>
          <a:ln w="19050" cmpd="sng">
            <a:solidFill>
              <a:schemeClr val="accent2"/>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1742489" y="983603"/>
            <a:ext cx="2155729" cy="584775"/>
          </a:xfrm>
          <a:prstGeom prst="rect">
            <a:avLst/>
          </a:prstGeom>
          <a:noFill/>
        </p:spPr>
        <p:txBody>
          <a:bodyPr wrap="square" rtlCol="0">
            <a:spAutoFit/>
          </a:bodyPr>
          <a:lstStyle/>
          <a:p>
            <a:r>
              <a:rPr lang="zh-CN" altLang="en-US" sz="1200" b="1" dirty="0">
                <a:solidFill>
                  <a:schemeClr val="accent2"/>
                </a:solidFill>
              </a:rPr>
              <a:t>点击添加内容</a:t>
            </a:r>
            <a:endParaRPr lang="en-US" sz="1200" dirty="0">
              <a:solidFill>
                <a:schemeClr val="accent2"/>
              </a:solidFill>
            </a:endParaRPr>
          </a:p>
          <a:p>
            <a:r>
              <a:rPr lang="zh-CN" altLang="en-US" sz="1000" dirty="0">
                <a:solidFill>
                  <a:schemeClr val="tx1">
                    <a:lumMod val="50000"/>
                    <a:lumOff val="50000"/>
                  </a:schemeClr>
                </a:solidFill>
              </a:rPr>
              <a:t>点击添加内容点击添加内容点击添加内容点击添加内容</a:t>
            </a:r>
            <a:endParaRPr lang="en-US" sz="1000" dirty="0">
              <a:solidFill>
                <a:schemeClr val="tx1">
                  <a:lumMod val="65000"/>
                  <a:lumOff val="35000"/>
                </a:schemeClr>
              </a:solidFill>
            </a:endParaRPr>
          </a:p>
        </p:txBody>
      </p:sp>
      <p:sp>
        <p:nvSpPr>
          <p:cNvPr id="58" name="TextBox 57"/>
          <p:cNvSpPr txBox="1"/>
          <p:nvPr/>
        </p:nvSpPr>
        <p:spPr>
          <a:xfrm>
            <a:off x="6382598" y="1002098"/>
            <a:ext cx="2104331" cy="584775"/>
          </a:xfrm>
          <a:prstGeom prst="rect">
            <a:avLst/>
          </a:prstGeom>
          <a:noFill/>
        </p:spPr>
        <p:txBody>
          <a:bodyPr wrap="square" rtlCol="0">
            <a:spAutoFit/>
          </a:bodyPr>
          <a:lstStyle/>
          <a:p>
            <a:pPr algn="r"/>
            <a:r>
              <a:rPr lang="zh-CN" altLang="en-US" sz="1200" b="1" dirty="0">
                <a:solidFill>
                  <a:schemeClr val="accent3"/>
                </a:solidFill>
              </a:rPr>
              <a:t>点击添加内容</a:t>
            </a:r>
            <a:endParaRPr lang="en-US" sz="1200" dirty="0">
              <a:solidFill>
                <a:schemeClr val="accent3"/>
              </a:solidFill>
            </a:endParaRPr>
          </a:p>
          <a:p>
            <a:pPr algn="r"/>
            <a:r>
              <a:rPr lang="zh-CN" altLang="en-US" sz="1000" dirty="0">
                <a:solidFill>
                  <a:schemeClr val="tx1">
                    <a:lumMod val="50000"/>
                    <a:lumOff val="50000"/>
                  </a:schemeClr>
                </a:solidFill>
              </a:rPr>
              <a:t>点击添加内容点击添加内容点击添加内容点击添加内容</a:t>
            </a:r>
            <a:endParaRPr lang="en-US" sz="1000" dirty="0">
              <a:solidFill>
                <a:schemeClr val="tx1">
                  <a:lumMod val="65000"/>
                  <a:lumOff val="35000"/>
                </a:schemeClr>
              </a:solidFill>
            </a:endParaRPr>
          </a:p>
        </p:txBody>
      </p:sp>
      <p:cxnSp>
        <p:nvCxnSpPr>
          <p:cNvPr id="63" name="Straight Connector 62"/>
          <p:cNvCxnSpPr/>
          <p:nvPr/>
        </p:nvCxnSpPr>
        <p:spPr>
          <a:xfrm>
            <a:off x="5173545" y="1015044"/>
            <a:ext cx="3182128" cy="0"/>
          </a:xfrm>
          <a:prstGeom prst="line">
            <a:avLst/>
          </a:prstGeom>
          <a:ln w="19050">
            <a:solidFill>
              <a:schemeClr val="accent3"/>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46" name="Group 45"/>
          <p:cNvGrpSpPr/>
          <p:nvPr/>
        </p:nvGrpSpPr>
        <p:grpSpPr>
          <a:xfrm>
            <a:off x="2660425" y="2850932"/>
            <a:ext cx="493370" cy="479245"/>
            <a:chOff x="2750859" y="3370932"/>
            <a:chExt cx="493370" cy="479245"/>
          </a:xfrm>
        </p:grpSpPr>
        <p:sp>
          <p:nvSpPr>
            <p:cNvPr id="28" name="Oval 27"/>
            <p:cNvSpPr/>
            <p:nvPr/>
          </p:nvSpPr>
          <p:spPr>
            <a:xfrm>
              <a:off x="2750859" y="3370932"/>
              <a:ext cx="493370" cy="47924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FontAwesome" pitchFamily="2" charset="0"/>
              </a:endParaRPr>
            </a:p>
          </p:txBody>
        </p:sp>
        <p:sp>
          <p:nvSpPr>
            <p:cNvPr id="37" name="Freeform 101"/>
            <p:cNvSpPr>
              <a:spLocks noEditPoints="1"/>
            </p:cNvSpPr>
            <p:nvPr/>
          </p:nvSpPr>
          <p:spPr bwMode="auto">
            <a:xfrm>
              <a:off x="2877273" y="3497591"/>
              <a:ext cx="233363" cy="215900"/>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8" name="Group 47"/>
          <p:cNvGrpSpPr/>
          <p:nvPr/>
        </p:nvGrpSpPr>
        <p:grpSpPr>
          <a:xfrm>
            <a:off x="3730849" y="1566962"/>
            <a:ext cx="493370" cy="479245"/>
            <a:chOff x="3821284" y="2086962"/>
            <a:chExt cx="493370" cy="479245"/>
          </a:xfrm>
        </p:grpSpPr>
        <p:sp>
          <p:nvSpPr>
            <p:cNvPr id="27" name="Oval 26"/>
            <p:cNvSpPr/>
            <p:nvPr/>
          </p:nvSpPr>
          <p:spPr>
            <a:xfrm>
              <a:off x="3821284" y="2086962"/>
              <a:ext cx="493370" cy="47924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FontAwesome" pitchFamily="2" charset="0"/>
              </a:endParaRPr>
            </a:p>
          </p:txBody>
        </p:sp>
        <p:sp>
          <p:nvSpPr>
            <p:cNvPr id="47" name="Freeform 145"/>
            <p:cNvSpPr>
              <a:spLocks/>
            </p:cNvSpPr>
            <p:nvPr/>
          </p:nvSpPr>
          <p:spPr bwMode="auto">
            <a:xfrm>
              <a:off x="3960076" y="2209495"/>
              <a:ext cx="219075" cy="188913"/>
            </a:xfrm>
            <a:custGeom>
              <a:avLst/>
              <a:gdLst/>
              <a:ahLst/>
              <a:cxnLst>
                <a:cxn ang="0">
                  <a:pos x="64" y="51"/>
                </a:cxn>
                <a:cxn ang="0">
                  <a:pos x="60" y="55"/>
                </a:cxn>
                <a:cxn ang="0">
                  <a:pos x="49" y="55"/>
                </a:cxn>
                <a:cxn ang="0">
                  <a:pos x="45" y="51"/>
                </a:cxn>
                <a:cxn ang="0">
                  <a:pos x="45" y="40"/>
                </a:cxn>
                <a:cxn ang="0">
                  <a:pos x="49" y="36"/>
                </a:cxn>
                <a:cxn ang="0">
                  <a:pos x="52" y="36"/>
                </a:cxn>
                <a:cxn ang="0">
                  <a:pos x="52" y="30"/>
                </a:cxn>
                <a:cxn ang="0">
                  <a:pos x="34" y="30"/>
                </a:cxn>
                <a:cxn ang="0">
                  <a:pos x="34" y="36"/>
                </a:cxn>
                <a:cxn ang="0">
                  <a:pos x="37" y="36"/>
                </a:cxn>
                <a:cxn ang="0">
                  <a:pos x="41" y="40"/>
                </a:cxn>
                <a:cxn ang="0">
                  <a:pos x="41" y="51"/>
                </a:cxn>
                <a:cxn ang="0">
                  <a:pos x="37" y="55"/>
                </a:cxn>
                <a:cxn ang="0">
                  <a:pos x="26" y="55"/>
                </a:cxn>
                <a:cxn ang="0">
                  <a:pos x="23" y="51"/>
                </a:cxn>
                <a:cxn ang="0">
                  <a:pos x="23" y="40"/>
                </a:cxn>
                <a:cxn ang="0">
                  <a:pos x="26" y="36"/>
                </a:cxn>
                <a:cxn ang="0">
                  <a:pos x="29" y="36"/>
                </a:cxn>
                <a:cxn ang="0">
                  <a:pos x="29" y="30"/>
                </a:cxn>
                <a:cxn ang="0">
                  <a:pos x="11" y="30"/>
                </a:cxn>
                <a:cxn ang="0">
                  <a:pos x="11" y="36"/>
                </a:cxn>
                <a:cxn ang="0">
                  <a:pos x="15" y="36"/>
                </a:cxn>
                <a:cxn ang="0">
                  <a:pos x="18" y="40"/>
                </a:cxn>
                <a:cxn ang="0">
                  <a:pos x="18" y="51"/>
                </a:cxn>
                <a:cxn ang="0">
                  <a:pos x="15" y="55"/>
                </a:cxn>
                <a:cxn ang="0">
                  <a:pos x="3" y="55"/>
                </a:cxn>
                <a:cxn ang="0">
                  <a:pos x="0" y="51"/>
                </a:cxn>
                <a:cxn ang="0">
                  <a:pos x="0" y="40"/>
                </a:cxn>
                <a:cxn ang="0">
                  <a:pos x="3" y="36"/>
                </a:cxn>
                <a:cxn ang="0">
                  <a:pos x="7" y="36"/>
                </a:cxn>
                <a:cxn ang="0">
                  <a:pos x="7" y="30"/>
                </a:cxn>
                <a:cxn ang="0">
                  <a:pos x="11" y="25"/>
                </a:cxn>
                <a:cxn ang="0">
                  <a:pos x="29" y="25"/>
                </a:cxn>
                <a:cxn ang="0">
                  <a:pos x="29" y="18"/>
                </a:cxn>
                <a:cxn ang="0">
                  <a:pos x="26" y="18"/>
                </a:cxn>
                <a:cxn ang="0">
                  <a:pos x="23" y="15"/>
                </a:cxn>
                <a:cxn ang="0">
                  <a:pos x="23" y="3"/>
                </a:cxn>
                <a:cxn ang="0">
                  <a:pos x="26" y="0"/>
                </a:cxn>
                <a:cxn ang="0">
                  <a:pos x="37" y="0"/>
                </a:cxn>
                <a:cxn ang="0">
                  <a:pos x="41" y="3"/>
                </a:cxn>
                <a:cxn ang="0">
                  <a:pos x="41" y="15"/>
                </a:cxn>
                <a:cxn ang="0">
                  <a:pos x="37" y="18"/>
                </a:cxn>
                <a:cxn ang="0">
                  <a:pos x="34" y="18"/>
                </a:cxn>
                <a:cxn ang="0">
                  <a:pos x="34" y="25"/>
                </a:cxn>
                <a:cxn ang="0">
                  <a:pos x="52" y="25"/>
                </a:cxn>
                <a:cxn ang="0">
                  <a:pos x="57" y="30"/>
                </a:cxn>
                <a:cxn ang="0">
                  <a:pos x="57" y="36"/>
                </a:cxn>
                <a:cxn ang="0">
                  <a:pos x="60" y="36"/>
                </a:cxn>
                <a:cxn ang="0">
                  <a:pos x="64" y="40"/>
                </a:cxn>
                <a:cxn ang="0">
                  <a:pos x="64" y="51"/>
                </a:cxn>
              </a:cxnLst>
              <a:rect l="0" t="0" r="r" b="b"/>
              <a:pathLst>
                <a:path w="64" h="55">
                  <a:moveTo>
                    <a:pt x="64" y="51"/>
                  </a:moveTo>
                  <a:cubicBezTo>
                    <a:pt x="64" y="53"/>
                    <a:pt x="62" y="55"/>
                    <a:pt x="60" y="55"/>
                  </a:cubicBezTo>
                  <a:cubicBezTo>
                    <a:pt x="49" y="55"/>
                    <a:pt x="49" y="55"/>
                    <a:pt x="49" y="55"/>
                  </a:cubicBezTo>
                  <a:cubicBezTo>
                    <a:pt x="47" y="55"/>
                    <a:pt x="45" y="53"/>
                    <a:pt x="45" y="51"/>
                  </a:cubicBezTo>
                  <a:cubicBezTo>
                    <a:pt x="45" y="40"/>
                    <a:pt x="45" y="40"/>
                    <a:pt x="45" y="40"/>
                  </a:cubicBezTo>
                  <a:cubicBezTo>
                    <a:pt x="45" y="38"/>
                    <a:pt x="47" y="36"/>
                    <a:pt x="49" y="36"/>
                  </a:cubicBezTo>
                  <a:cubicBezTo>
                    <a:pt x="52" y="36"/>
                    <a:pt x="52" y="36"/>
                    <a:pt x="52" y="36"/>
                  </a:cubicBezTo>
                  <a:cubicBezTo>
                    <a:pt x="52" y="30"/>
                    <a:pt x="52" y="30"/>
                    <a:pt x="52" y="30"/>
                  </a:cubicBezTo>
                  <a:cubicBezTo>
                    <a:pt x="34" y="30"/>
                    <a:pt x="34" y="30"/>
                    <a:pt x="34" y="30"/>
                  </a:cubicBezTo>
                  <a:cubicBezTo>
                    <a:pt x="34" y="36"/>
                    <a:pt x="34" y="36"/>
                    <a:pt x="34" y="36"/>
                  </a:cubicBezTo>
                  <a:cubicBezTo>
                    <a:pt x="37" y="36"/>
                    <a:pt x="37" y="36"/>
                    <a:pt x="37" y="36"/>
                  </a:cubicBezTo>
                  <a:cubicBezTo>
                    <a:pt x="39" y="36"/>
                    <a:pt x="41" y="38"/>
                    <a:pt x="41" y="40"/>
                  </a:cubicBezTo>
                  <a:cubicBezTo>
                    <a:pt x="41" y="51"/>
                    <a:pt x="41" y="51"/>
                    <a:pt x="41" y="51"/>
                  </a:cubicBezTo>
                  <a:cubicBezTo>
                    <a:pt x="41" y="53"/>
                    <a:pt x="39" y="55"/>
                    <a:pt x="37" y="55"/>
                  </a:cubicBezTo>
                  <a:cubicBezTo>
                    <a:pt x="26" y="55"/>
                    <a:pt x="26" y="55"/>
                    <a:pt x="26" y="55"/>
                  </a:cubicBezTo>
                  <a:cubicBezTo>
                    <a:pt x="24" y="55"/>
                    <a:pt x="23" y="53"/>
                    <a:pt x="23" y="51"/>
                  </a:cubicBezTo>
                  <a:cubicBezTo>
                    <a:pt x="23" y="40"/>
                    <a:pt x="23" y="40"/>
                    <a:pt x="23" y="40"/>
                  </a:cubicBezTo>
                  <a:cubicBezTo>
                    <a:pt x="23" y="38"/>
                    <a:pt x="24" y="36"/>
                    <a:pt x="26" y="36"/>
                  </a:cubicBezTo>
                  <a:cubicBezTo>
                    <a:pt x="29" y="36"/>
                    <a:pt x="29" y="36"/>
                    <a:pt x="29" y="36"/>
                  </a:cubicBezTo>
                  <a:cubicBezTo>
                    <a:pt x="29" y="30"/>
                    <a:pt x="29" y="30"/>
                    <a:pt x="29" y="30"/>
                  </a:cubicBezTo>
                  <a:cubicBezTo>
                    <a:pt x="11" y="30"/>
                    <a:pt x="11" y="30"/>
                    <a:pt x="11" y="30"/>
                  </a:cubicBezTo>
                  <a:cubicBezTo>
                    <a:pt x="11" y="36"/>
                    <a:pt x="11" y="36"/>
                    <a:pt x="11" y="36"/>
                  </a:cubicBezTo>
                  <a:cubicBezTo>
                    <a:pt x="15" y="36"/>
                    <a:pt x="15" y="36"/>
                    <a:pt x="15" y="36"/>
                  </a:cubicBezTo>
                  <a:cubicBezTo>
                    <a:pt x="17" y="36"/>
                    <a:pt x="18" y="38"/>
                    <a:pt x="18" y="40"/>
                  </a:cubicBezTo>
                  <a:cubicBezTo>
                    <a:pt x="18" y="51"/>
                    <a:pt x="18" y="51"/>
                    <a:pt x="18" y="51"/>
                  </a:cubicBezTo>
                  <a:cubicBezTo>
                    <a:pt x="18" y="53"/>
                    <a:pt x="17" y="55"/>
                    <a:pt x="15" y="55"/>
                  </a:cubicBezTo>
                  <a:cubicBezTo>
                    <a:pt x="3" y="55"/>
                    <a:pt x="3" y="55"/>
                    <a:pt x="3" y="55"/>
                  </a:cubicBezTo>
                  <a:cubicBezTo>
                    <a:pt x="1" y="55"/>
                    <a:pt x="0" y="53"/>
                    <a:pt x="0" y="51"/>
                  </a:cubicBezTo>
                  <a:cubicBezTo>
                    <a:pt x="0" y="40"/>
                    <a:pt x="0" y="40"/>
                    <a:pt x="0" y="40"/>
                  </a:cubicBezTo>
                  <a:cubicBezTo>
                    <a:pt x="0" y="38"/>
                    <a:pt x="1" y="36"/>
                    <a:pt x="3" y="36"/>
                  </a:cubicBezTo>
                  <a:cubicBezTo>
                    <a:pt x="7" y="36"/>
                    <a:pt x="7" y="36"/>
                    <a:pt x="7" y="36"/>
                  </a:cubicBezTo>
                  <a:cubicBezTo>
                    <a:pt x="7" y="30"/>
                    <a:pt x="7" y="30"/>
                    <a:pt x="7" y="30"/>
                  </a:cubicBezTo>
                  <a:cubicBezTo>
                    <a:pt x="7" y="27"/>
                    <a:pt x="9" y="25"/>
                    <a:pt x="11" y="25"/>
                  </a:cubicBezTo>
                  <a:cubicBezTo>
                    <a:pt x="29" y="25"/>
                    <a:pt x="29" y="25"/>
                    <a:pt x="29" y="25"/>
                  </a:cubicBezTo>
                  <a:cubicBezTo>
                    <a:pt x="29" y="18"/>
                    <a:pt x="29" y="18"/>
                    <a:pt x="29" y="18"/>
                  </a:cubicBezTo>
                  <a:cubicBezTo>
                    <a:pt x="26" y="18"/>
                    <a:pt x="26" y="18"/>
                    <a:pt x="26" y="18"/>
                  </a:cubicBezTo>
                  <a:cubicBezTo>
                    <a:pt x="24" y="18"/>
                    <a:pt x="23" y="17"/>
                    <a:pt x="23" y="15"/>
                  </a:cubicBezTo>
                  <a:cubicBezTo>
                    <a:pt x="23" y="3"/>
                    <a:pt x="23" y="3"/>
                    <a:pt x="23" y="3"/>
                  </a:cubicBezTo>
                  <a:cubicBezTo>
                    <a:pt x="23" y="1"/>
                    <a:pt x="24" y="0"/>
                    <a:pt x="26" y="0"/>
                  </a:cubicBezTo>
                  <a:cubicBezTo>
                    <a:pt x="37" y="0"/>
                    <a:pt x="37" y="0"/>
                    <a:pt x="37" y="0"/>
                  </a:cubicBezTo>
                  <a:cubicBezTo>
                    <a:pt x="39" y="0"/>
                    <a:pt x="41" y="1"/>
                    <a:pt x="41" y="3"/>
                  </a:cubicBezTo>
                  <a:cubicBezTo>
                    <a:pt x="41" y="15"/>
                    <a:pt x="41" y="15"/>
                    <a:pt x="41" y="15"/>
                  </a:cubicBezTo>
                  <a:cubicBezTo>
                    <a:pt x="41" y="17"/>
                    <a:pt x="39" y="18"/>
                    <a:pt x="37" y="18"/>
                  </a:cubicBezTo>
                  <a:cubicBezTo>
                    <a:pt x="34" y="18"/>
                    <a:pt x="34" y="18"/>
                    <a:pt x="34" y="18"/>
                  </a:cubicBezTo>
                  <a:cubicBezTo>
                    <a:pt x="34" y="25"/>
                    <a:pt x="34" y="25"/>
                    <a:pt x="34" y="25"/>
                  </a:cubicBezTo>
                  <a:cubicBezTo>
                    <a:pt x="52" y="25"/>
                    <a:pt x="52" y="25"/>
                    <a:pt x="52" y="25"/>
                  </a:cubicBezTo>
                  <a:cubicBezTo>
                    <a:pt x="55" y="25"/>
                    <a:pt x="57" y="27"/>
                    <a:pt x="57" y="30"/>
                  </a:cubicBezTo>
                  <a:cubicBezTo>
                    <a:pt x="57" y="36"/>
                    <a:pt x="57" y="36"/>
                    <a:pt x="57" y="36"/>
                  </a:cubicBezTo>
                  <a:cubicBezTo>
                    <a:pt x="60" y="36"/>
                    <a:pt x="60" y="36"/>
                    <a:pt x="60" y="36"/>
                  </a:cubicBezTo>
                  <a:cubicBezTo>
                    <a:pt x="62" y="36"/>
                    <a:pt x="64" y="38"/>
                    <a:pt x="64" y="40"/>
                  </a:cubicBezTo>
                  <a:lnTo>
                    <a:pt x="64" y="51"/>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50" name="Group 49"/>
          <p:cNvGrpSpPr/>
          <p:nvPr/>
        </p:nvGrpSpPr>
        <p:grpSpPr>
          <a:xfrm>
            <a:off x="4680175" y="814079"/>
            <a:ext cx="493370" cy="479245"/>
            <a:chOff x="4770609" y="1334079"/>
            <a:chExt cx="493370" cy="479245"/>
          </a:xfrm>
        </p:grpSpPr>
        <p:sp>
          <p:nvSpPr>
            <p:cNvPr id="26" name="Oval 25"/>
            <p:cNvSpPr/>
            <p:nvPr/>
          </p:nvSpPr>
          <p:spPr>
            <a:xfrm>
              <a:off x="4770609" y="1334079"/>
              <a:ext cx="493370" cy="47924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FontAwesome" pitchFamily="2" charset="0"/>
              </a:endParaRPr>
            </a:p>
          </p:txBody>
        </p:sp>
        <p:sp>
          <p:nvSpPr>
            <p:cNvPr id="49" name="Freeform 54"/>
            <p:cNvSpPr>
              <a:spLocks noEditPoints="1"/>
            </p:cNvSpPr>
            <p:nvPr/>
          </p:nvSpPr>
          <p:spPr bwMode="auto">
            <a:xfrm>
              <a:off x="4903787" y="1460569"/>
              <a:ext cx="247458" cy="183489"/>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 ang="0">
                  <a:pos x="45" y="25"/>
                </a:cxn>
                <a:cxn ang="0">
                  <a:pos x="33" y="13"/>
                </a:cxn>
                <a:cxn ang="0">
                  <a:pos x="32" y="12"/>
                </a:cxn>
                <a:cxn ang="0">
                  <a:pos x="31" y="13"/>
                </a:cxn>
                <a:cxn ang="0">
                  <a:pos x="18" y="25"/>
                </a:cxn>
                <a:cxn ang="0">
                  <a:pos x="18" y="26"/>
                </a:cxn>
                <a:cxn ang="0">
                  <a:pos x="19" y="27"/>
                </a:cxn>
                <a:cxn ang="0">
                  <a:pos x="27" y="27"/>
                </a:cxn>
                <a:cxn ang="0">
                  <a:pos x="27" y="40"/>
                </a:cxn>
                <a:cxn ang="0">
                  <a:pos x="28" y="41"/>
                </a:cxn>
                <a:cxn ang="0">
                  <a:pos x="35" y="41"/>
                </a:cxn>
                <a:cxn ang="0">
                  <a:pos x="36" y="40"/>
                </a:cxn>
                <a:cxn ang="0">
                  <a:pos x="36" y="27"/>
                </a:cxn>
                <a:cxn ang="0">
                  <a:pos x="44" y="27"/>
                </a:cxn>
                <a:cxn ang="0">
                  <a:pos x="45" y="26"/>
                </a:cxn>
                <a:cxn ang="0">
                  <a:pos x="45" y="25"/>
                </a:cxn>
              </a:cxnLst>
              <a:rect l="0" t="0" r="r" b="b"/>
              <a:pathLst>
                <a:path w="68" h="50">
                  <a:moveTo>
                    <a:pt x="55" y="50"/>
                  </a:moveTo>
                  <a:cubicBezTo>
                    <a:pt x="16" y="50"/>
                    <a:pt x="16" y="50"/>
                    <a:pt x="16" y="50"/>
                  </a:cubicBezTo>
                  <a:cubicBezTo>
                    <a:pt x="7" y="50"/>
                    <a:pt x="0" y="43"/>
                    <a:pt x="0" y="34"/>
                  </a:cubicBezTo>
                  <a:cubicBezTo>
                    <a:pt x="0" y="28"/>
                    <a:pt x="3" y="22"/>
                    <a:pt x="9" y="20"/>
                  </a:cubicBezTo>
                  <a:cubicBezTo>
                    <a:pt x="9" y="19"/>
                    <a:pt x="9" y="19"/>
                    <a:pt x="9" y="18"/>
                  </a:cubicBezTo>
                  <a:cubicBezTo>
                    <a:pt x="9" y="8"/>
                    <a:pt x="17" y="0"/>
                    <a:pt x="27" y="0"/>
                  </a:cubicBezTo>
                  <a:cubicBezTo>
                    <a:pt x="35" y="0"/>
                    <a:pt x="41" y="4"/>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moveTo>
                    <a:pt x="45" y="25"/>
                  </a:moveTo>
                  <a:cubicBezTo>
                    <a:pt x="33" y="13"/>
                    <a:pt x="33" y="13"/>
                    <a:pt x="33" y="13"/>
                  </a:cubicBezTo>
                  <a:cubicBezTo>
                    <a:pt x="32" y="13"/>
                    <a:pt x="32" y="12"/>
                    <a:pt x="32" y="12"/>
                  </a:cubicBezTo>
                  <a:cubicBezTo>
                    <a:pt x="31" y="12"/>
                    <a:pt x="31" y="13"/>
                    <a:pt x="31" y="13"/>
                  </a:cubicBezTo>
                  <a:cubicBezTo>
                    <a:pt x="18" y="25"/>
                    <a:pt x="18" y="25"/>
                    <a:pt x="18" y="25"/>
                  </a:cubicBezTo>
                  <a:cubicBezTo>
                    <a:pt x="18" y="26"/>
                    <a:pt x="18" y="26"/>
                    <a:pt x="18" y="26"/>
                  </a:cubicBezTo>
                  <a:cubicBezTo>
                    <a:pt x="18" y="27"/>
                    <a:pt x="19" y="27"/>
                    <a:pt x="19" y="27"/>
                  </a:cubicBezTo>
                  <a:cubicBezTo>
                    <a:pt x="27" y="27"/>
                    <a:pt x="27" y="27"/>
                    <a:pt x="27" y="27"/>
                  </a:cubicBezTo>
                  <a:cubicBezTo>
                    <a:pt x="27" y="40"/>
                    <a:pt x="27" y="40"/>
                    <a:pt x="27" y="40"/>
                  </a:cubicBezTo>
                  <a:cubicBezTo>
                    <a:pt x="27" y="41"/>
                    <a:pt x="28" y="41"/>
                    <a:pt x="28" y="41"/>
                  </a:cubicBezTo>
                  <a:cubicBezTo>
                    <a:pt x="35" y="41"/>
                    <a:pt x="35" y="41"/>
                    <a:pt x="35" y="41"/>
                  </a:cubicBezTo>
                  <a:cubicBezTo>
                    <a:pt x="36" y="41"/>
                    <a:pt x="36" y="41"/>
                    <a:pt x="36" y="40"/>
                  </a:cubicBezTo>
                  <a:cubicBezTo>
                    <a:pt x="36" y="27"/>
                    <a:pt x="36" y="27"/>
                    <a:pt x="36" y="27"/>
                  </a:cubicBezTo>
                  <a:cubicBezTo>
                    <a:pt x="44" y="27"/>
                    <a:pt x="44" y="27"/>
                    <a:pt x="44" y="27"/>
                  </a:cubicBezTo>
                  <a:cubicBezTo>
                    <a:pt x="45" y="27"/>
                    <a:pt x="45" y="27"/>
                    <a:pt x="45" y="26"/>
                  </a:cubicBezTo>
                  <a:cubicBezTo>
                    <a:pt x="45" y="26"/>
                    <a:pt x="45" y="26"/>
                    <a:pt x="45" y="25"/>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52" name="Group 51"/>
          <p:cNvGrpSpPr/>
          <p:nvPr/>
        </p:nvGrpSpPr>
        <p:grpSpPr>
          <a:xfrm>
            <a:off x="5684743" y="1987649"/>
            <a:ext cx="493370" cy="479245"/>
            <a:chOff x="5775178" y="2507649"/>
            <a:chExt cx="493370" cy="479245"/>
          </a:xfrm>
        </p:grpSpPr>
        <p:sp>
          <p:nvSpPr>
            <p:cNvPr id="29" name="Oval 28"/>
            <p:cNvSpPr/>
            <p:nvPr/>
          </p:nvSpPr>
          <p:spPr>
            <a:xfrm>
              <a:off x="5775178" y="2507649"/>
              <a:ext cx="493370" cy="47924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bIns="91440" rtlCol="0" anchor="ctr"/>
            <a:lstStyle/>
            <a:p>
              <a:pPr algn="ctr"/>
              <a:endParaRPr lang="en-US" dirty="0">
                <a:solidFill>
                  <a:schemeClr val="bg1"/>
                </a:solidFill>
                <a:latin typeface="FontAwesome" pitchFamily="2" charset="0"/>
              </a:endParaRPr>
            </a:p>
          </p:txBody>
        </p:sp>
        <p:sp>
          <p:nvSpPr>
            <p:cNvPr id="51" name="Freeform 37"/>
            <p:cNvSpPr>
              <a:spLocks noEditPoints="1"/>
            </p:cNvSpPr>
            <p:nvPr/>
          </p:nvSpPr>
          <p:spPr bwMode="auto">
            <a:xfrm>
              <a:off x="5914071" y="2630424"/>
              <a:ext cx="233363" cy="203200"/>
            </a:xfrm>
            <a:custGeom>
              <a:avLst/>
              <a:gdLst/>
              <a:ahLst/>
              <a:cxnLst>
                <a:cxn ang="0">
                  <a:pos x="68" y="18"/>
                </a:cxn>
                <a:cxn ang="0">
                  <a:pos x="68" y="50"/>
                </a:cxn>
                <a:cxn ang="0">
                  <a:pos x="59" y="59"/>
                </a:cxn>
                <a:cxn ang="0">
                  <a:pos x="9" y="59"/>
                </a:cxn>
                <a:cxn ang="0">
                  <a:pos x="0" y="50"/>
                </a:cxn>
                <a:cxn ang="0">
                  <a:pos x="0" y="18"/>
                </a:cxn>
                <a:cxn ang="0">
                  <a:pos x="9" y="9"/>
                </a:cxn>
                <a:cxn ang="0">
                  <a:pos x="17" y="9"/>
                </a:cxn>
                <a:cxn ang="0">
                  <a:pos x="19" y="4"/>
                </a:cxn>
                <a:cxn ang="0">
                  <a:pos x="25" y="0"/>
                </a:cxn>
                <a:cxn ang="0">
                  <a:pos x="43" y="0"/>
                </a:cxn>
                <a:cxn ang="0">
                  <a:pos x="49" y="4"/>
                </a:cxn>
                <a:cxn ang="0">
                  <a:pos x="51" y="9"/>
                </a:cxn>
                <a:cxn ang="0">
                  <a:pos x="59" y="9"/>
                </a:cxn>
                <a:cxn ang="0">
                  <a:pos x="68" y="18"/>
                </a:cxn>
                <a:cxn ang="0">
                  <a:pos x="50" y="34"/>
                </a:cxn>
                <a:cxn ang="0">
                  <a:pos x="34" y="18"/>
                </a:cxn>
                <a:cxn ang="0">
                  <a:pos x="18" y="34"/>
                </a:cxn>
                <a:cxn ang="0">
                  <a:pos x="34" y="50"/>
                </a:cxn>
                <a:cxn ang="0">
                  <a:pos x="50" y="34"/>
                </a:cxn>
                <a:cxn ang="0">
                  <a:pos x="44" y="34"/>
                </a:cxn>
                <a:cxn ang="0">
                  <a:pos x="34" y="44"/>
                </a:cxn>
                <a:cxn ang="0">
                  <a:pos x="24" y="34"/>
                </a:cxn>
                <a:cxn ang="0">
                  <a:pos x="34" y="24"/>
                </a:cxn>
                <a:cxn ang="0">
                  <a:pos x="44" y="34"/>
                </a:cxn>
              </a:cxnLst>
              <a:rect l="0" t="0" r="r" b="b"/>
              <a:pathLst>
                <a:path w="68" h="59">
                  <a:moveTo>
                    <a:pt x="68" y="18"/>
                  </a:moveTo>
                  <a:cubicBezTo>
                    <a:pt x="68" y="50"/>
                    <a:pt x="68" y="50"/>
                    <a:pt x="68" y="50"/>
                  </a:cubicBezTo>
                  <a:cubicBezTo>
                    <a:pt x="68" y="55"/>
                    <a:pt x="64" y="59"/>
                    <a:pt x="59" y="59"/>
                  </a:cubicBezTo>
                  <a:cubicBezTo>
                    <a:pt x="9" y="59"/>
                    <a:pt x="9" y="59"/>
                    <a:pt x="9" y="59"/>
                  </a:cubicBezTo>
                  <a:cubicBezTo>
                    <a:pt x="4" y="59"/>
                    <a:pt x="0" y="55"/>
                    <a:pt x="0" y="50"/>
                  </a:cubicBezTo>
                  <a:cubicBezTo>
                    <a:pt x="0" y="18"/>
                    <a:pt x="0" y="18"/>
                    <a:pt x="0" y="18"/>
                  </a:cubicBezTo>
                  <a:cubicBezTo>
                    <a:pt x="0" y="13"/>
                    <a:pt x="4" y="9"/>
                    <a:pt x="9" y="9"/>
                  </a:cubicBezTo>
                  <a:cubicBezTo>
                    <a:pt x="17" y="9"/>
                    <a:pt x="17" y="9"/>
                    <a:pt x="17" y="9"/>
                  </a:cubicBezTo>
                  <a:cubicBezTo>
                    <a:pt x="19" y="4"/>
                    <a:pt x="19" y="4"/>
                    <a:pt x="19" y="4"/>
                  </a:cubicBezTo>
                  <a:cubicBezTo>
                    <a:pt x="20" y="2"/>
                    <a:pt x="22" y="0"/>
                    <a:pt x="25" y="0"/>
                  </a:cubicBezTo>
                  <a:cubicBezTo>
                    <a:pt x="43" y="0"/>
                    <a:pt x="43" y="0"/>
                    <a:pt x="43" y="0"/>
                  </a:cubicBezTo>
                  <a:cubicBezTo>
                    <a:pt x="46" y="0"/>
                    <a:pt x="48" y="2"/>
                    <a:pt x="49" y="4"/>
                  </a:cubicBezTo>
                  <a:cubicBezTo>
                    <a:pt x="51" y="9"/>
                    <a:pt x="51" y="9"/>
                    <a:pt x="51" y="9"/>
                  </a:cubicBezTo>
                  <a:cubicBezTo>
                    <a:pt x="59" y="9"/>
                    <a:pt x="59" y="9"/>
                    <a:pt x="59" y="9"/>
                  </a:cubicBezTo>
                  <a:cubicBezTo>
                    <a:pt x="64" y="9"/>
                    <a:pt x="68" y="13"/>
                    <a:pt x="68" y="18"/>
                  </a:cubicBezTo>
                  <a:close/>
                  <a:moveTo>
                    <a:pt x="50" y="34"/>
                  </a:moveTo>
                  <a:cubicBezTo>
                    <a:pt x="50" y="25"/>
                    <a:pt x="43" y="18"/>
                    <a:pt x="34" y="18"/>
                  </a:cubicBezTo>
                  <a:cubicBezTo>
                    <a:pt x="25" y="18"/>
                    <a:pt x="18" y="25"/>
                    <a:pt x="18" y="34"/>
                  </a:cubicBezTo>
                  <a:cubicBezTo>
                    <a:pt x="18" y="43"/>
                    <a:pt x="25" y="50"/>
                    <a:pt x="34" y="50"/>
                  </a:cubicBezTo>
                  <a:cubicBezTo>
                    <a:pt x="43" y="50"/>
                    <a:pt x="50" y="43"/>
                    <a:pt x="50" y="34"/>
                  </a:cubicBezTo>
                  <a:close/>
                  <a:moveTo>
                    <a:pt x="44" y="34"/>
                  </a:moveTo>
                  <a:cubicBezTo>
                    <a:pt x="44" y="40"/>
                    <a:pt x="40" y="44"/>
                    <a:pt x="34" y="44"/>
                  </a:cubicBezTo>
                  <a:cubicBezTo>
                    <a:pt x="28" y="44"/>
                    <a:pt x="24" y="40"/>
                    <a:pt x="24" y="34"/>
                  </a:cubicBezTo>
                  <a:cubicBezTo>
                    <a:pt x="24" y="28"/>
                    <a:pt x="28" y="24"/>
                    <a:pt x="34" y="24"/>
                  </a:cubicBezTo>
                  <a:cubicBezTo>
                    <a:pt x="40" y="24"/>
                    <a:pt x="44" y="28"/>
                    <a:pt x="44" y="34"/>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097989153"/>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0" fill="hold" nodeType="after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p:cTn id="12" dur="500" fill="hold"/>
                                        <p:tgtEl>
                                          <p:spTgt spid="46"/>
                                        </p:tgtEl>
                                        <p:attrNameLst>
                                          <p:attrName>ppt_w</p:attrName>
                                        </p:attrNameLst>
                                      </p:cBhvr>
                                      <p:tavLst>
                                        <p:tav tm="0">
                                          <p:val>
                                            <p:fltVal val="0"/>
                                          </p:val>
                                        </p:tav>
                                        <p:tav tm="100000">
                                          <p:val>
                                            <p:strVal val="#ppt_w"/>
                                          </p:val>
                                        </p:tav>
                                      </p:tavLst>
                                    </p:anim>
                                    <p:anim calcmode="lin" valueType="num">
                                      <p:cBhvr>
                                        <p:cTn id="13" dur="500" fill="hold"/>
                                        <p:tgtEl>
                                          <p:spTgt spid="46"/>
                                        </p:tgtEl>
                                        <p:attrNameLst>
                                          <p:attrName>ppt_h</p:attrName>
                                        </p:attrNameLst>
                                      </p:cBhvr>
                                      <p:tavLst>
                                        <p:tav tm="0">
                                          <p:val>
                                            <p:fltVal val="0"/>
                                          </p:val>
                                        </p:tav>
                                        <p:tav tm="100000">
                                          <p:val>
                                            <p:strVal val="#ppt_h"/>
                                          </p:val>
                                        </p:tav>
                                      </p:tavLst>
                                    </p:anim>
                                    <p:animEffect transition="in" filter="fade">
                                      <p:cBhvr>
                                        <p:cTn id="14" dur="500"/>
                                        <p:tgtEl>
                                          <p:spTgt spid="46"/>
                                        </p:tgtEl>
                                      </p:cBhvr>
                                    </p:animEffect>
                                  </p:childTnLst>
                                </p:cTn>
                              </p:par>
                            </p:childTnLst>
                          </p:cTn>
                        </p:par>
                        <p:par>
                          <p:cTn id="15" fill="hold">
                            <p:stCondLst>
                              <p:cond delay="1000"/>
                            </p:stCondLst>
                            <p:childTnLst>
                              <p:par>
                                <p:cTn id="16" presetID="18" presetClass="entr" presetSubtype="9" fill="hold" nodeType="afterEffect">
                                  <p:stCondLst>
                                    <p:cond delay="0"/>
                                  </p:stCondLst>
                                  <p:childTnLst>
                                    <p:set>
                                      <p:cBhvr>
                                        <p:cTn id="17" dur="1" fill="hold">
                                          <p:stCondLst>
                                            <p:cond delay="0"/>
                                          </p:stCondLst>
                                        </p:cTn>
                                        <p:tgtEl>
                                          <p:spTgt spid="34"/>
                                        </p:tgtEl>
                                        <p:attrNameLst>
                                          <p:attrName>style.visibility</p:attrName>
                                        </p:attrNameLst>
                                      </p:cBhvr>
                                      <p:to>
                                        <p:strVal val="visible"/>
                                      </p:to>
                                    </p:set>
                                    <p:animEffect transition="in" filter="strips(upLeft)">
                                      <p:cBhvr>
                                        <p:cTn id="18" dur="500"/>
                                        <p:tgtEl>
                                          <p:spTgt spid="34"/>
                                        </p:tgtEl>
                                      </p:cBhvr>
                                    </p:animEffect>
                                  </p:childTnLst>
                                </p:cTn>
                              </p:par>
                            </p:childTnLst>
                          </p:cTn>
                        </p:par>
                        <p:par>
                          <p:cTn id="19" fill="hold">
                            <p:stCondLst>
                              <p:cond delay="1500"/>
                            </p:stCondLst>
                            <p:childTnLst>
                              <p:par>
                                <p:cTn id="20" presetID="2" presetClass="entr" presetSubtype="8" accel="50000" decel="50000" fill="hold" nodeType="after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additive="base">
                                        <p:cTn id="22" dur="500" fill="hold"/>
                                        <p:tgtEl>
                                          <p:spTgt spid="38"/>
                                        </p:tgtEl>
                                        <p:attrNameLst>
                                          <p:attrName>ppt_x</p:attrName>
                                        </p:attrNameLst>
                                      </p:cBhvr>
                                      <p:tavLst>
                                        <p:tav tm="0">
                                          <p:val>
                                            <p:strVal val="0-#ppt_w/2"/>
                                          </p:val>
                                        </p:tav>
                                        <p:tav tm="100000">
                                          <p:val>
                                            <p:strVal val="#ppt_x"/>
                                          </p:val>
                                        </p:tav>
                                      </p:tavLst>
                                    </p:anim>
                                    <p:anim calcmode="lin" valueType="num">
                                      <p:cBhvr additive="base">
                                        <p:cTn id="23" dur="500" fill="hold"/>
                                        <p:tgtEl>
                                          <p:spTgt spid="38"/>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4" accel="50000" decel="50000" fill="hold" nodeType="after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ppt_x"/>
                                          </p:val>
                                        </p:tav>
                                        <p:tav tm="100000">
                                          <p:val>
                                            <p:strVal val="#ppt_x"/>
                                          </p:val>
                                        </p:tav>
                                      </p:tavLst>
                                    </p:anim>
                                    <p:anim calcmode="lin" valueType="num">
                                      <p:cBhvr additive="base">
                                        <p:cTn id="28" dur="500" fill="hold"/>
                                        <p:tgtEl>
                                          <p:spTgt spid="31"/>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53" presetClass="entr" presetSubtype="0" fill="hold" nodeType="afterEffect">
                                  <p:stCondLst>
                                    <p:cond delay="0"/>
                                  </p:stCondLst>
                                  <p:childTnLst>
                                    <p:set>
                                      <p:cBhvr>
                                        <p:cTn id="31" dur="1" fill="hold">
                                          <p:stCondLst>
                                            <p:cond delay="0"/>
                                          </p:stCondLst>
                                        </p:cTn>
                                        <p:tgtEl>
                                          <p:spTgt spid="48"/>
                                        </p:tgtEl>
                                        <p:attrNameLst>
                                          <p:attrName>style.visibility</p:attrName>
                                        </p:attrNameLst>
                                      </p:cBhvr>
                                      <p:to>
                                        <p:strVal val="visible"/>
                                      </p:to>
                                    </p:set>
                                    <p:anim calcmode="lin" valueType="num">
                                      <p:cBhvr>
                                        <p:cTn id="32" dur="500" fill="hold"/>
                                        <p:tgtEl>
                                          <p:spTgt spid="48"/>
                                        </p:tgtEl>
                                        <p:attrNameLst>
                                          <p:attrName>ppt_w</p:attrName>
                                        </p:attrNameLst>
                                      </p:cBhvr>
                                      <p:tavLst>
                                        <p:tav tm="0">
                                          <p:val>
                                            <p:fltVal val="0"/>
                                          </p:val>
                                        </p:tav>
                                        <p:tav tm="100000">
                                          <p:val>
                                            <p:strVal val="#ppt_w"/>
                                          </p:val>
                                        </p:tav>
                                      </p:tavLst>
                                    </p:anim>
                                    <p:anim calcmode="lin" valueType="num">
                                      <p:cBhvr>
                                        <p:cTn id="33" dur="500" fill="hold"/>
                                        <p:tgtEl>
                                          <p:spTgt spid="48"/>
                                        </p:tgtEl>
                                        <p:attrNameLst>
                                          <p:attrName>ppt_h</p:attrName>
                                        </p:attrNameLst>
                                      </p:cBhvr>
                                      <p:tavLst>
                                        <p:tav tm="0">
                                          <p:val>
                                            <p:fltVal val="0"/>
                                          </p:val>
                                        </p:tav>
                                        <p:tav tm="100000">
                                          <p:val>
                                            <p:strVal val="#ppt_h"/>
                                          </p:val>
                                        </p:tav>
                                      </p:tavLst>
                                    </p:anim>
                                    <p:animEffect transition="in" filter="fade">
                                      <p:cBhvr>
                                        <p:cTn id="34" dur="500"/>
                                        <p:tgtEl>
                                          <p:spTgt spid="48"/>
                                        </p:tgtEl>
                                      </p:cBhvr>
                                    </p:animEffect>
                                  </p:childTnLst>
                                </p:cTn>
                              </p:par>
                            </p:childTnLst>
                          </p:cTn>
                        </p:par>
                        <p:par>
                          <p:cTn id="35" fill="hold">
                            <p:stCondLst>
                              <p:cond delay="3000"/>
                            </p:stCondLst>
                            <p:childTnLst>
                              <p:par>
                                <p:cTn id="36" presetID="18" presetClass="entr" presetSubtype="9" fill="hold" nodeType="afterEffect">
                                  <p:stCondLst>
                                    <p:cond delay="0"/>
                                  </p:stCondLst>
                                  <p:childTnLst>
                                    <p:set>
                                      <p:cBhvr>
                                        <p:cTn id="37" dur="1" fill="hold">
                                          <p:stCondLst>
                                            <p:cond delay="0"/>
                                          </p:stCondLst>
                                        </p:cTn>
                                        <p:tgtEl>
                                          <p:spTgt spid="43"/>
                                        </p:tgtEl>
                                        <p:attrNameLst>
                                          <p:attrName>style.visibility</p:attrName>
                                        </p:attrNameLst>
                                      </p:cBhvr>
                                      <p:to>
                                        <p:strVal val="visible"/>
                                      </p:to>
                                    </p:set>
                                    <p:animEffect transition="in" filter="strips(upLeft)">
                                      <p:cBhvr>
                                        <p:cTn id="38" dur="500"/>
                                        <p:tgtEl>
                                          <p:spTgt spid="43"/>
                                        </p:tgtEl>
                                      </p:cBhvr>
                                    </p:animEffect>
                                  </p:childTnLst>
                                </p:cTn>
                              </p:par>
                            </p:childTnLst>
                          </p:cTn>
                        </p:par>
                        <p:par>
                          <p:cTn id="39" fill="hold">
                            <p:stCondLst>
                              <p:cond delay="3500"/>
                            </p:stCondLst>
                            <p:childTnLst>
                              <p:par>
                                <p:cTn id="40" presetID="2" presetClass="entr" presetSubtype="8" accel="50000" decel="50000" fill="hold" nodeType="afterEffect">
                                  <p:stCondLst>
                                    <p:cond delay="0"/>
                                  </p:stCondLst>
                                  <p:childTnLst>
                                    <p:set>
                                      <p:cBhvr>
                                        <p:cTn id="41" dur="1" fill="hold">
                                          <p:stCondLst>
                                            <p:cond delay="0"/>
                                          </p:stCondLst>
                                        </p:cTn>
                                        <p:tgtEl>
                                          <p:spTgt spid="44"/>
                                        </p:tgtEl>
                                        <p:attrNameLst>
                                          <p:attrName>style.visibility</p:attrName>
                                        </p:attrNameLst>
                                      </p:cBhvr>
                                      <p:to>
                                        <p:strVal val="visible"/>
                                      </p:to>
                                    </p:set>
                                    <p:anim calcmode="lin" valueType="num">
                                      <p:cBhvr additive="base">
                                        <p:cTn id="42" dur="500" fill="hold"/>
                                        <p:tgtEl>
                                          <p:spTgt spid="44"/>
                                        </p:tgtEl>
                                        <p:attrNameLst>
                                          <p:attrName>ppt_x</p:attrName>
                                        </p:attrNameLst>
                                      </p:cBhvr>
                                      <p:tavLst>
                                        <p:tav tm="0">
                                          <p:val>
                                            <p:strVal val="0-#ppt_w/2"/>
                                          </p:val>
                                        </p:tav>
                                        <p:tav tm="100000">
                                          <p:val>
                                            <p:strVal val="#ppt_x"/>
                                          </p:val>
                                        </p:tav>
                                      </p:tavLst>
                                    </p:anim>
                                    <p:anim calcmode="lin" valueType="num">
                                      <p:cBhvr additive="base">
                                        <p:cTn id="43" dur="500" fill="hold"/>
                                        <p:tgtEl>
                                          <p:spTgt spid="44"/>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4" accel="50000" decel="50000" fill="hold" nodeType="afterEffect">
                                  <p:stCondLst>
                                    <p:cond delay="0"/>
                                  </p:stCondLst>
                                  <p:childTnLst>
                                    <p:set>
                                      <p:cBhvr>
                                        <p:cTn id="46" dur="1" fill="hold">
                                          <p:stCondLst>
                                            <p:cond delay="0"/>
                                          </p:stCondLst>
                                        </p:cTn>
                                        <p:tgtEl>
                                          <p:spTgt spid="32"/>
                                        </p:tgtEl>
                                        <p:attrNameLst>
                                          <p:attrName>style.visibility</p:attrName>
                                        </p:attrNameLst>
                                      </p:cBhvr>
                                      <p:to>
                                        <p:strVal val="visible"/>
                                      </p:to>
                                    </p:set>
                                    <p:anim calcmode="lin" valueType="num">
                                      <p:cBhvr additive="base">
                                        <p:cTn id="47" dur="500" fill="hold"/>
                                        <p:tgtEl>
                                          <p:spTgt spid="32"/>
                                        </p:tgtEl>
                                        <p:attrNameLst>
                                          <p:attrName>ppt_x</p:attrName>
                                        </p:attrNameLst>
                                      </p:cBhvr>
                                      <p:tavLst>
                                        <p:tav tm="0">
                                          <p:val>
                                            <p:strVal val="#ppt_x"/>
                                          </p:val>
                                        </p:tav>
                                        <p:tav tm="100000">
                                          <p:val>
                                            <p:strVal val="#ppt_x"/>
                                          </p:val>
                                        </p:tav>
                                      </p:tavLst>
                                    </p:anim>
                                    <p:anim calcmode="lin" valueType="num">
                                      <p:cBhvr additive="base">
                                        <p:cTn id="48" dur="500" fill="hold"/>
                                        <p:tgtEl>
                                          <p:spTgt spid="32"/>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53" presetClass="entr" presetSubtype="0" fill="hold" nodeType="afterEffect">
                                  <p:stCondLst>
                                    <p:cond delay="0"/>
                                  </p:stCondLst>
                                  <p:childTnLst>
                                    <p:set>
                                      <p:cBhvr>
                                        <p:cTn id="51" dur="1" fill="hold">
                                          <p:stCondLst>
                                            <p:cond delay="0"/>
                                          </p:stCondLst>
                                        </p:cTn>
                                        <p:tgtEl>
                                          <p:spTgt spid="50"/>
                                        </p:tgtEl>
                                        <p:attrNameLst>
                                          <p:attrName>style.visibility</p:attrName>
                                        </p:attrNameLst>
                                      </p:cBhvr>
                                      <p:to>
                                        <p:strVal val="visible"/>
                                      </p:to>
                                    </p:set>
                                    <p:anim calcmode="lin" valueType="num">
                                      <p:cBhvr>
                                        <p:cTn id="52" dur="500" fill="hold"/>
                                        <p:tgtEl>
                                          <p:spTgt spid="50"/>
                                        </p:tgtEl>
                                        <p:attrNameLst>
                                          <p:attrName>ppt_w</p:attrName>
                                        </p:attrNameLst>
                                      </p:cBhvr>
                                      <p:tavLst>
                                        <p:tav tm="0">
                                          <p:val>
                                            <p:fltVal val="0"/>
                                          </p:val>
                                        </p:tav>
                                        <p:tav tm="100000">
                                          <p:val>
                                            <p:strVal val="#ppt_w"/>
                                          </p:val>
                                        </p:tav>
                                      </p:tavLst>
                                    </p:anim>
                                    <p:anim calcmode="lin" valueType="num">
                                      <p:cBhvr>
                                        <p:cTn id="53" dur="500" fill="hold"/>
                                        <p:tgtEl>
                                          <p:spTgt spid="50"/>
                                        </p:tgtEl>
                                        <p:attrNameLst>
                                          <p:attrName>ppt_h</p:attrName>
                                        </p:attrNameLst>
                                      </p:cBhvr>
                                      <p:tavLst>
                                        <p:tav tm="0">
                                          <p:val>
                                            <p:fltVal val="0"/>
                                          </p:val>
                                        </p:tav>
                                        <p:tav tm="100000">
                                          <p:val>
                                            <p:strVal val="#ppt_h"/>
                                          </p:val>
                                        </p:tav>
                                      </p:tavLst>
                                    </p:anim>
                                    <p:animEffect transition="in" filter="fade">
                                      <p:cBhvr>
                                        <p:cTn id="54" dur="500"/>
                                        <p:tgtEl>
                                          <p:spTgt spid="50"/>
                                        </p:tgtEl>
                                      </p:cBhvr>
                                    </p:animEffect>
                                  </p:childTnLst>
                                </p:cTn>
                              </p:par>
                            </p:childTnLst>
                          </p:cTn>
                        </p:par>
                        <p:par>
                          <p:cTn id="55" fill="hold">
                            <p:stCondLst>
                              <p:cond delay="5000"/>
                            </p:stCondLst>
                            <p:childTnLst>
                              <p:par>
                                <p:cTn id="56" presetID="18" presetClass="entr" presetSubtype="3" fill="hold" nodeType="afterEffect">
                                  <p:stCondLst>
                                    <p:cond delay="0"/>
                                  </p:stCondLst>
                                  <p:childTnLst>
                                    <p:set>
                                      <p:cBhvr>
                                        <p:cTn id="57" dur="1" fill="hold">
                                          <p:stCondLst>
                                            <p:cond delay="0"/>
                                          </p:stCondLst>
                                        </p:cTn>
                                        <p:tgtEl>
                                          <p:spTgt spid="63"/>
                                        </p:tgtEl>
                                        <p:attrNameLst>
                                          <p:attrName>style.visibility</p:attrName>
                                        </p:attrNameLst>
                                      </p:cBhvr>
                                      <p:to>
                                        <p:strVal val="visible"/>
                                      </p:to>
                                    </p:set>
                                    <p:animEffect transition="in" filter="strips(upRight)">
                                      <p:cBhvr>
                                        <p:cTn id="58" dur="500"/>
                                        <p:tgtEl>
                                          <p:spTgt spid="63"/>
                                        </p:tgtEl>
                                      </p:cBhvr>
                                    </p:animEffect>
                                  </p:childTnLst>
                                </p:cTn>
                              </p:par>
                            </p:childTnLst>
                          </p:cTn>
                        </p:par>
                        <p:par>
                          <p:cTn id="59" fill="hold">
                            <p:stCondLst>
                              <p:cond delay="5500"/>
                            </p:stCondLst>
                            <p:childTnLst>
                              <p:par>
                                <p:cTn id="60" presetID="2" presetClass="entr" presetSubtype="2" accel="50000" decel="50000" fill="hold" nodeType="afterEffect">
                                  <p:stCondLst>
                                    <p:cond delay="0"/>
                                  </p:stCondLst>
                                  <p:childTnLst>
                                    <p:set>
                                      <p:cBhvr>
                                        <p:cTn id="61" dur="1" fill="hold">
                                          <p:stCondLst>
                                            <p:cond delay="0"/>
                                          </p:stCondLst>
                                        </p:cTn>
                                        <p:tgtEl>
                                          <p:spTgt spid="58"/>
                                        </p:tgtEl>
                                        <p:attrNameLst>
                                          <p:attrName>style.visibility</p:attrName>
                                        </p:attrNameLst>
                                      </p:cBhvr>
                                      <p:to>
                                        <p:strVal val="visible"/>
                                      </p:to>
                                    </p:set>
                                    <p:anim calcmode="lin" valueType="num">
                                      <p:cBhvr additive="base">
                                        <p:cTn id="62" dur="500" fill="hold"/>
                                        <p:tgtEl>
                                          <p:spTgt spid="58"/>
                                        </p:tgtEl>
                                        <p:attrNameLst>
                                          <p:attrName>ppt_x</p:attrName>
                                        </p:attrNameLst>
                                      </p:cBhvr>
                                      <p:tavLst>
                                        <p:tav tm="0">
                                          <p:val>
                                            <p:strVal val="1+#ppt_w/2"/>
                                          </p:val>
                                        </p:tav>
                                        <p:tav tm="100000">
                                          <p:val>
                                            <p:strVal val="#ppt_x"/>
                                          </p:val>
                                        </p:tav>
                                      </p:tavLst>
                                    </p:anim>
                                    <p:anim calcmode="lin" valueType="num">
                                      <p:cBhvr additive="base">
                                        <p:cTn id="63" dur="500" fill="hold"/>
                                        <p:tgtEl>
                                          <p:spTgt spid="58"/>
                                        </p:tgtEl>
                                        <p:attrNameLst>
                                          <p:attrName>ppt_y</p:attrName>
                                        </p:attrNameLst>
                                      </p:cBhvr>
                                      <p:tavLst>
                                        <p:tav tm="0">
                                          <p:val>
                                            <p:strVal val="#ppt_y"/>
                                          </p:val>
                                        </p:tav>
                                        <p:tav tm="100000">
                                          <p:val>
                                            <p:strVal val="#ppt_y"/>
                                          </p:val>
                                        </p:tav>
                                      </p:tavLst>
                                    </p:anim>
                                  </p:childTnLst>
                                </p:cTn>
                              </p:par>
                            </p:childTnLst>
                          </p:cTn>
                        </p:par>
                        <p:par>
                          <p:cTn id="64" fill="hold">
                            <p:stCondLst>
                              <p:cond delay="6000"/>
                            </p:stCondLst>
                            <p:childTnLst>
                              <p:par>
                                <p:cTn id="65" presetID="2" presetClass="entr" presetSubtype="4" accel="50000" decel="50000" fill="hold" nodeType="afterEffect">
                                  <p:stCondLst>
                                    <p:cond delay="0"/>
                                  </p:stCondLst>
                                  <p:childTnLst>
                                    <p:set>
                                      <p:cBhvr>
                                        <p:cTn id="66" dur="1" fill="hold">
                                          <p:stCondLst>
                                            <p:cond delay="0"/>
                                          </p:stCondLst>
                                        </p:cTn>
                                        <p:tgtEl>
                                          <p:spTgt spid="33"/>
                                        </p:tgtEl>
                                        <p:attrNameLst>
                                          <p:attrName>style.visibility</p:attrName>
                                        </p:attrNameLst>
                                      </p:cBhvr>
                                      <p:to>
                                        <p:strVal val="visible"/>
                                      </p:to>
                                    </p:set>
                                    <p:anim calcmode="lin" valueType="num">
                                      <p:cBhvr additive="base">
                                        <p:cTn id="67" dur="500" fill="hold"/>
                                        <p:tgtEl>
                                          <p:spTgt spid="33"/>
                                        </p:tgtEl>
                                        <p:attrNameLst>
                                          <p:attrName>ppt_x</p:attrName>
                                        </p:attrNameLst>
                                      </p:cBhvr>
                                      <p:tavLst>
                                        <p:tav tm="0">
                                          <p:val>
                                            <p:strVal val="#ppt_x"/>
                                          </p:val>
                                        </p:tav>
                                        <p:tav tm="100000">
                                          <p:val>
                                            <p:strVal val="#ppt_x"/>
                                          </p:val>
                                        </p:tav>
                                      </p:tavLst>
                                    </p:anim>
                                    <p:anim calcmode="lin" valueType="num">
                                      <p:cBhvr additive="base">
                                        <p:cTn id="68" dur="500" fill="hold"/>
                                        <p:tgtEl>
                                          <p:spTgt spid="33"/>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53" presetClass="entr" presetSubtype="0" fill="hold" nodeType="afterEffect">
                                  <p:stCondLst>
                                    <p:cond delay="0"/>
                                  </p:stCondLst>
                                  <p:childTnLst>
                                    <p:set>
                                      <p:cBhvr>
                                        <p:cTn id="71" dur="1" fill="hold">
                                          <p:stCondLst>
                                            <p:cond delay="0"/>
                                          </p:stCondLst>
                                        </p:cTn>
                                        <p:tgtEl>
                                          <p:spTgt spid="52"/>
                                        </p:tgtEl>
                                        <p:attrNameLst>
                                          <p:attrName>style.visibility</p:attrName>
                                        </p:attrNameLst>
                                      </p:cBhvr>
                                      <p:to>
                                        <p:strVal val="visible"/>
                                      </p:to>
                                    </p:set>
                                    <p:anim calcmode="lin" valueType="num">
                                      <p:cBhvr>
                                        <p:cTn id="72" dur="500" fill="hold"/>
                                        <p:tgtEl>
                                          <p:spTgt spid="52"/>
                                        </p:tgtEl>
                                        <p:attrNameLst>
                                          <p:attrName>ppt_w</p:attrName>
                                        </p:attrNameLst>
                                      </p:cBhvr>
                                      <p:tavLst>
                                        <p:tav tm="0">
                                          <p:val>
                                            <p:fltVal val="0"/>
                                          </p:val>
                                        </p:tav>
                                        <p:tav tm="100000">
                                          <p:val>
                                            <p:strVal val="#ppt_w"/>
                                          </p:val>
                                        </p:tav>
                                      </p:tavLst>
                                    </p:anim>
                                    <p:anim calcmode="lin" valueType="num">
                                      <p:cBhvr>
                                        <p:cTn id="73" dur="500" fill="hold"/>
                                        <p:tgtEl>
                                          <p:spTgt spid="52"/>
                                        </p:tgtEl>
                                        <p:attrNameLst>
                                          <p:attrName>ppt_h</p:attrName>
                                        </p:attrNameLst>
                                      </p:cBhvr>
                                      <p:tavLst>
                                        <p:tav tm="0">
                                          <p:val>
                                            <p:fltVal val="0"/>
                                          </p:val>
                                        </p:tav>
                                        <p:tav tm="100000">
                                          <p:val>
                                            <p:strVal val="#ppt_h"/>
                                          </p:val>
                                        </p:tav>
                                      </p:tavLst>
                                    </p:anim>
                                    <p:animEffect transition="in" filter="fade">
                                      <p:cBhvr>
                                        <p:cTn id="74" dur="500"/>
                                        <p:tgtEl>
                                          <p:spTgt spid="52"/>
                                        </p:tgtEl>
                                      </p:cBhvr>
                                    </p:animEffect>
                                  </p:childTnLst>
                                </p:cTn>
                              </p:par>
                            </p:childTnLst>
                          </p:cTn>
                        </p:par>
                        <p:par>
                          <p:cTn id="75" fill="hold">
                            <p:stCondLst>
                              <p:cond delay="7000"/>
                            </p:stCondLst>
                            <p:childTnLst>
                              <p:par>
                                <p:cTn id="76" presetID="18" presetClass="entr" presetSubtype="6" fill="hold" nodeType="afterEffect">
                                  <p:stCondLst>
                                    <p:cond delay="0"/>
                                  </p:stCondLst>
                                  <p:childTnLst>
                                    <p:set>
                                      <p:cBhvr>
                                        <p:cTn id="77" dur="1" fill="hold">
                                          <p:stCondLst>
                                            <p:cond delay="0"/>
                                          </p:stCondLst>
                                        </p:cTn>
                                        <p:tgtEl>
                                          <p:spTgt spid="40"/>
                                        </p:tgtEl>
                                        <p:attrNameLst>
                                          <p:attrName>style.visibility</p:attrName>
                                        </p:attrNameLst>
                                      </p:cBhvr>
                                      <p:to>
                                        <p:strVal val="visible"/>
                                      </p:to>
                                    </p:set>
                                    <p:animEffect transition="in" filter="strips(downRight)">
                                      <p:cBhvr>
                                        <p:cTn id="78" dur="500"/>
                                        <p:tgtEl>
                                          <p:spTgt spid="40"/>
                                        </p:tgtEl>
                                      </p:cBhvr>
                                    </p:animEffect>
                                  </p:childTnLst>
                                </p:cTn>
                              </p:par>
                            </p:childTnLst>
                          </p:cTn>
                        </p:par>
                        <p:par>
                          <p:cTn id="79" fill="hold">
                            <p:stCondLst>
                              <p:cond delay="7500"/>
                            </p:stCondLst>
                            <p:childTnLst>
                              <p:par>
                                <p:cTn id="80" presetID="2" presetClass="entr" presetSubtype="2" accel="50000" decel="50000" fill="hold" nodeType="afterEffect">
                                  <p:stCondLst>
                                    <p:cond delay="0"/>
                                  </p:stCondLst>
                                  <p:childTnLst>
                                    <p:set>
                                      <p:cBhvr>
                                        <p:cTn id="81" dur="1" fill="hold">
                                          <p:stCondLst>
                                            <p:cond delay="0"/>
                                          </p:stCondLst>
                                        </p:cTn>
                                        <p:tgtEl>
                                          <p:spTgt spid="41"/>
                                        </p:tgtEl>
                                        <p:attrNameLst>
                                          <p:attrName>style.visibility</p:attrName>
                                        </p:attrNameLst>
                                      </p:cBhvr>
                                      <p:to>
                                        <p:strVal val="visible"/>
                                      </p:to>
                                    </p:set>
                                    <p:anim calcmode="lin" valueType="num">
                                      <p:cBhvr additive="base">
                                        <p:cTn id="82" dur="500" fill="hold"/>
                                        <p:tgtEl>
                                          <p:spTgt spid="41"/>
                                        </p:tgtEl>
                                        <p:attrNameLst>
                                          <p:attrName>ppt_x</p:attrName>
                                        </p:attrNameLst>
                                      </p:cBhvr>
                                      <p:tavLst>
                                        <p:tav tm="0">
                                          <p:val>
                                            <p:strVal val="1+#ppt_w/2"/>
                                          </p:val>
                                        </p:tav>
                                        <p:tav tm="100000">
                                          <p:val>
                                            <p:strVal val="#ppt_x"/>
                                          </p:val>
                                        </p:tav>
                                      </p:tavLst>
                                    </p:anim>
                                    <p:anim calcmode="lin" valueType="num">
                                      <p:cBhvr additive="base">
                                        <p:cTn id="83"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155"/>
          <p:cNvGrpSpPr/>
          <p:nvPr/>
        </p:nvGrpSpPr>
        <p:grpSpPr>
          <a:xfrm>
            <a:off x="539511" y="1341072"/>
            <a:ext cx="4478056" cy="2044618"/>
            <a:chOff x="803822" y="1016361"/>
            <a:chExt cx="7536357" cy="2044618"/>
          </a:xfrm>
        </p:grpSpPr>
        <p:cxnSp>
          <p:nvCxnSpPr>
            <p:cNvPr id="149" name="Straight Connector 148"/>
            <p:cNvCxnSpPr/>
            <p:nvPr/>
          </p:nvCxnSpPr>
          <p:spPr>
            <a:xfrm>
              <a:off x="803822" y="101636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a:off x="803822" y="135713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1" name="Straight Connector 150"/>
            <p:cNvCxnSpPr/>
            <p:nvPr/>
          </p:nvCxnSpPr>
          <p:spPr>
            <a:xfrm>
              <a:off x="803822" y="169790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2" name="Straight Connector 151"/>
            <p:cNvCxnSpPr/>
            <p:nvPr/>
          </p:nvCxnSpPr>
          <p:spPr>
            <a:xfrm>
              <a:off x="803822" y="203867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3" name="Straight Connector 152"/>
            <p:cNvCxnSpPr/>
            <p:nvPr/>
          </p:nvCxnSpPr>
          <p:spPr>
            <a:xfrm>
              <a:off x="803822" y="237944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4" name="Straight Connector 153"/>
            <p:cNvCxnSpPr/>
            <p:nvPr/>
          </p:nvCxnSpPr>
          <p:spPr>
            <a:xfrm>
              <a:off x="803822" y="272021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5" name="Straight Connector 154"/>
            <p:cNvCxnSpPr/>
            <p:nvPr/>
          </p:nvCxnSpPr>
          <p:spPr>
            <a:xfrm>
              <a:off x="803822" y="3060979"/>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21" name="Isosceles Triangle 20"/>
          <p:cNvSpPr/>
          <p:nvPr/>
        </p:nvSpPr>
        <p:spPr>
          <a:xfrm>
            <a:off x="707428" y="1972820"/>
            <a:ext cx="914400" cy="1412871"/>
          </a:xfrm>
          <a:prstGeom prst="triangle">
            <a:avLst/>
          </a:prstGeom>
          <a:gradFill>
            <a:gsLst>
              <a:gs pos="0">
                <a:schemeClr val="accent1"/>
              </a:gs>
              <a:gs pos="48000">
                <a:schemeClr val="accent1"/>
              </a:gs>
              <a:gs pos="50000">
                <a:schemeClr val="accent1">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Isosceles Triangle 21"/>
          <p:cNvSpPr/>
          <p:nvPr/>
        </p:nvSpPr>
        <p:spPr>
          <a:xfrm>
            <a:off x="1359118" y="2275579"/>
            <a:ext cx="914400" cy="1110113"/>
          </a:xfrm>
          <a:prstGeom prst="triangle">
            <a:avLst/>
          </a:prstGeom>
          <a:gradFill>
            <a:gsLst>
              <a:gs pos="0">
                <a:schemeClr val="accent2"/>
              </a:gs>
              <a:gs pos="48000">
                <a:schemeClr val="accent2"/>
              </a:gs>
              <a:gs pos="50000">
                <a:schemeClr val="accent2">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Isosceles Triangle 27"/>
          <p:cNvSpPr/>
          <p:nvPr/>
        </p:nvSpPr>
        <p:spPr>
          <a:xfrm flipH="1">
            <a:off x="2662498" y="1670062"/>
            <a:ext cx="914400" cy="1715628"/>
          </a:xfrm>
          <a:prstGeom prst="triangle">
            <a:avLst/>
          </a:prstGeom>
          <a:gradFill>
            <a:gsLst>
              <a:gs pos="100000">
                <a:schemeClr val="accent4"/>
              </a:gs>
              <a:gs pos="51000">
                <a:schemeClr val="accent4"/>
              </a:gs>
              <a:gs pos="50000">
                <a:schemeClr val="accent4">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Isosceles Triangle 22"/>
          <p:cNvSpPr/>
          <p:nvPr/>
        </p:nvSpPr>
        <p:spPr>
          <a:xfrm>
            <a:off x="2010808" y="2611978"/>
            <a:ext cx="914400" cy="773714"/>
          </a:xfrm>
          <a:prstGeom prst="triangle">
            <a:avLst/>
          </a:prstGeom>
          <a:gradFill>
            <a:gsLst>
              <a:gs pos="0">
                <a:schemeClr val="accent3"/>
              </a:gs>
              <a:gs pos="48000">
                <a:schemeClr val="accent3"/>
              </a:gs>
              <a:gs pos="50000">
                <a:schemeClr val="accent3">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Isosceles Triangle 30"/>
          <p:cNvSpPr/>
          <p:nvPr/>
        </p:nvSpPr>
        <p:spPr>
          <a:xfrm flipH="1">
            <a:off x="3314188" y="2037696"/>
            <a:ext cx="914400" cy="1347994"/>
          </a:xfrm>
          <a:prstGeom prst="triangle">
            <a:avLst/>
          </a:prstGeom>
          <a:gradFill>
            <a:gsLst>
              <a:gs pos="100000">
                <a:schemeClr val="accent5"/>
              </a:gs>
              <a:gs pos="51000">
                <a:schemeClr val="accent5"/>
              </a:gs>
              <a:gs pos="50000">
                <a:schemeClr val="accent5">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Isosceles Triangle 33"/>
          <p:cNvSpPr/>
          <p:nvPr/>
        </p:nvSpPr>
        <p:spPr>
          <a:xfrm flipH="1">
            <a:off x="3965878" y="2446181"/>
            <a:ext cx="914400" cy="939511"/>
          </a:xfrm>
          <a:prstGeom prst="triangle">
            <a:avLst/>
          </a:prstGeom>
          <a:gradFill>
            <a:gsLst>
              <a:gs pos="100000">
                <a:schemeClr val="accent6"/>
              </a:gs>
              <a:gs pos="51000">
                <a:schemeClr val="accent6"/>
              </a:gs>
              <a:gs pos="50000">
                <a:schemeClr val="accent6">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6" name="Group 136"/>
          <p:cNvGrpSpPr/>
          <p:nvPr/>
        </p:nvGrpSpPr>
        <p:grpSpPr>
          <a:xfrm>
            <a:off x="737116" y="3605737"/>
            <a:ext cx="846386" cy="714750"/>
            <a:chOff x="769143" y="3281022"/>
            <a:chExt cx="846386" cy="714749"/>
          </a:xfrm>
        </p:grpSpPr>
        <p:sp>
          <p:nvSpPr>
            <p:cNvPr id="59" name="Oval 58"/>
            <p:cNvSpPr>
              <a:spLocks noChangeAspect="1"/>
            </p:cNvSpPr>
            <p:nvPr/>
          </p:nvSpPr>
          <p:spPr>
            <a:xfrm>
              <a:off x="1088218" y="3281022"/>
              <a:ext cx="200183" cy="194452"/>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7" name="Group 120"/>
            <p:cNvGrpSpPr/>
            <p:nvPr/>
          </p:nvGrpSpPr>
          <p:grpSpPr>
            <a:xfrm>
              <a:off x="769143" y="3475474"/>
              <a:ext cx="846386" cy="520297"/>
              <a:chOff x="826750" y="3705902"/>
              <a:chExt cx="846386" cy="520297"/>
            </a:xfrm>
          </p:grpSpPr>
          <p:sp>
            <p:nvSpPr>
              <p:cNvPr id="58" name="TextBox 57"/>
              <p:cNvSpPr txBox="1"/>
              <p:nvPr/>
            </p:nvSpPr>
            <p:spPr>
              <a:xfrm>
                <a:off x="826750" y="4056922"/>
                <a:ext cx="846386" cy="169277"/>
              </a:xfrm>
              <a:prstGeom prst="rect">
                <a:avLst/>
              </a:prstGeom>
              <a:noFill/>
            </p:spPr>
            <p:txBody>
              <a:bodyPr wrap="none" lIns="0" tIns="0" rIns="0" bIns="0" rtlCol="0" anchor="t">
                <a:spAutoFit/>
              </a:bodyPr>
              <a:lstStyle/>
              <a:p>
                <a:pPr algn="ctr"/>
                <a:r>
                  <a:rPr lang="zh-CN" altLang="en-US" sz="1100" b="1" dirty="0">
                    <a:solidFill>
                      <a:schemeClr val="tx1">
                        <a:lumMod val="75000"/>
                        <a:lumOff val="25000"/>
                      </a:schemeClr>
                    </a:solidFill>
                  </a:rPr>
                  <a:t>点击添加内容</a:t>
                </a:r>
                <a:endParaRPr lang="en-US" sz="1100" b="1" dirty="0">
                  <a:solidFill>
                    <a:schemeClr val="tx1">
                      <a:lumMod val="75000"/>
                      <a:lumOff val="25000"/>
                    </a:schemeClr>
                  </a:solidFill>
                </a:endParaRPr>
              </a:p>
            </p:txBody>
          </p:sp>
          <p:cxnSp>
            <p:nvCxnSpPr>
              <p:cNvPr id="103" name="Straight Connector 102"/>
              <p:cNvCxnSpPr/>
              <p:nvPr/>
            </p:nvCxnSpPr>
            <p:spPr>
              <a:xfrm>
                <a:off x="1246034" y="3705902"/>
                <a:ext cx="0" cy="34209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grpSp>
        <p:nvGrpSpPr>
          <p:cNvPr id="18" name="Group 137"/>
          <p:cNvGrpSpPr/>
          <p:nvPr/>
        </p:nvGrpSpPr>
        <p:grpSpPr>
          <a:xfrm>
            <a:off x="1370791" y="3605737"/>
            <a:ext cx="846386" cy="1039869"/>
            <a:chOff x="1426484" y="3281022"/>
            <a:chExt cx="846386" cy="1039869"/>
          </a:xfrm>
        </p:grpSpPr>
        <p:sp>
          <p:nvSpPr>
            <p:cNvPr id="85" name="Oval 84"/>
            <p:cNvSpPr>
              <a:spLocks noChangeAspect="1"/>
            </p:cNvSpPr>
            <p:nvPr/>
          </p:nvSpPr>
          <p:spPr>
            <a:xfrm>
              <a:off x="1744938" y="3281022"/>
              <a:ext cx="200183" cy="19445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9" name="Group 107"/>
            <p:cNvGrpSpPr/>
            <p:nvPr/>
          </p:nvGrpSpPr>
          <p:grpSpPr>
            <a:xfrm>
              <a:off x="1426484" y="3475474"/>
              <a:ext cx="846386" cy="845417"/>
              <a:chOff x="1475280" y="3705902"/>
              <a:chExt cx="846386" cy="845417"/>
            </a:xfrm>
          </p:grpSpPr>
          <p:cxnSp>
            <p:nvCxnSpPr>
              <p:cNvPr id="104" name="Straight Connector 103"/>
              <p:cNvCxnSpPr/>
              <p:nvPr/>
            </p:nvCxnSpPr>
            <p:spPr>
              <a:xfrm>
                <a:off x="1898472" y="3705902"/>
                <a:ext cx="0" cy="65166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07" name="TextBox 106"/>
              <p:cNvSpPr txBox="1"/>
              <p:nvPr/>
            </p:nvSpPr>
            <p:spPr>
              <a:xfrm>
                <a:off x="1475280" y="4382042"/>
                <a:ext cx="846386" cy="169277"/>
              </a:xfrm>
              <a:prstGeom prst="rect">
                <a:avLst/>
              </a:prstGeom>
              <a:noFill/>
            </p:spPr>
            <p:txBody>
              <a:bodyPr wrap="none" lIns="0" tIns="0" rIns="0" bIns="0" rtlCol="0" anchor="t">
                <a:spAutoFit/>
              </a:bodyPr>
              <a:lstStyle/>
              <a:p>
                <a:pPr algn="ctr"/>
                <a:r>
                  <a:rPr lang="zh-CN" altLang="en-US" sz="1100" b="1" dirty="0">
                    <a:solidFill>
                      <a:schemeClr val="tx1">
                        <a:lumMod val="75000"/>
                        <a:lumOff val="25000"/>
                      </a:schemeClr>
                    </a:solidFill>
                  </a:rPr>
                  <a:t>点击添加内容</a:t>
                </a:r>
                <a:endParaRPr lang="en-US" sz="1100" b="1" dirty="0">
                  <a:solidFill>
                    <a:schemeClr val="tx1">
                      <a:lumMod val="75000"/>
                      <a:lumOff val="25000"/>
                    </a:schemeClr>
                  </a:solidFill>
                </a:endParaRPr>
              </a:p>
            </p:txBody>
          </p:sp>
        </p:grpSp>
      </p:grpSp>
      <p:grpSp>
        <p:nvGrpSpPr>
          <p:cNvPr id="20" name="Group 139"/>
          <p:cNvGrpSpPr/>
          <p:nvPr/>
        </p:nvGrpSpPr>
        <p:grpSpPr>
          <a:xfrm>
            <a:off x="2695753" y="3605737"/>
            <a:ext cx="846386" cy="1039869"/>
            <a:chOff x="2741166" y="3281022"/>
            <a:chExt cx="846386" cy="1039869"/>
          </a:xfrm>
        </p:grpSpPr>
        <p:sp>
          <p:nvSpPr>
            <p:cNvPr id="86" name="Oval 85"/>
            <p:cNvSpPr>
              <a:spLocks noChangeAspect="1"/>
            </p:cNvSpPr>
            <p:nvPr/>
          </p:nvSpPr>
          <p:spPr>
            <a:xfrm>
              <a:off x="3058378" y="3281022"/>
              <a:ext cx="200183" cy="194452"/>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4" name="Group 108"/>
            <p:cNvGrpSpPr/>
            <p:nvPr/>
          </p:nvGrpSpPr>
          <p:grpSpPr>
            <a:xfrm>
              <a:off x="2741166" y="3475474"/>
              <a:ext cx="846386" cy="845417"/>
              <a:chOff x="1475280" y="3705902"/>
              <a:chExt cx="846386" cy="845417"/>
            </a:xfrm>
          </p:grpSpPr>
          <p:cxnSp>
            <p:nvCxnSpPr>
              <p:cNvPr id="110" name="Straight Connector 109"/>
              <p:cNvCxnSpPr/>
              <p:nvPr/>
            </p:nvCxnSpPr>
            <p:spPr>
              <a:xfrm>
                <a:off x="1899218" y="3705902"/>
                <a:ext cx="0" cy="65166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11" name="TextBox 110"/>
              <p:cNvSpPr txBox="1"/>
              <p:nvPr/>
            </p:nvSpPr>
            <p:spPr>
              <a:xfrm>
                <a:off x="1475280" y="4382042"/>
                <a:ext cx="846386" cy="169277"/>
              </a:xfrm>
              <a:prstGeom prst="rect">
                <a:avLst/>
              </a:prstGeom>
              <a:noFill/>
            </p:spPr>
            <p:txBody>
              <a:bodyPr wrap="none" lIns="0" tIns="0" rIns="0" bIns="0" rtlCol="0" anchor="t">
                <a:spAutoFit/>
              </a:bodyPr>
              <a:lstStyle/>
              <a:p>
                <a:pPr algn="ctr"/>
                <a:r>
                  <a:rPr lang="zh-CN" altLang="en-US" sz="1100" b="1" dirty="0">
                    <a:solidFill>
                      <a:schemeClr val="tx1">
                        <a:lumMod val="75000"/>
                        <a:lumOff val="25000"/>
                      </a:schemeClr>
                    </a:solidFill>
                  </a:rPr>
                  <a:t>点击添加内容</a:t>
                </a:r>
                <a:endParaRPr lang="en-US" sz="1100" b="1" dirty="0">
                  <a:solidFill>
                    <a:schemeClr val="tx1">
                      <a:lumMod val="75000"/>
                      <a:lumOff val="25000"/>
                    </a:schemeClr>
                  </a:solidFill>
                </a:endParaRPr>
              </a:p>
            </p:txBody>
          </p:sp>
        </p:grpSp>
      </p:grpSp>
      <p:grpSp>
        <p:nvGrpSpPr>
          <p:cNvPr id="25" name="Group 141"/>
          <p:cNvGrpSpPr/>
          <p:nvPr/>
        </p:nvGrpSpPr>
        <p:grpSpPr>
          <a:xfrm>
            <a:off x="4000165" y="3605737"/>
            <a:ext cx="846386" cy="1039869"/>
            <a:chOff x="4055848" y="3281022"/>
            <a:chExt cx="846386" cy="1039869"/>
          </a:xfrm>
        </p:grpSpPr>
        <p:sp>
          <p:nvSpPr>
            <p:cNvPr id="88" name="Oval 87"/>
            <p:cNvSpPr>
              <a:spLocks noChangeAspect="1"/>
            </p:cNvSpPr>
            <p:nvPr/>
          </p:nvSpPr>
          <p:spPr>
            <a:xfrm>
              <a:off x="4371818" y="3281022"/>
              <a:ext cx="200183" cy="194452"/>
            </a:xfrm>
            <a:prstGeom prst="ellipse">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6" name="Group 111"/>
            <p:cNvGrpSpPr/>
            <p:nvPr/>
          </p:nvGrpSpPr>
          <p:grpSpPr>
            <a:xfrm>
              <a:off x="4055848" y="3475474"/>
              <a:ext cx="846386" cy="845417"/>
              <a:chOff x="1475280" y="3705902"/>
              <a:chExt cx="846386" cy="845417"/>
            </a:xfrm>
          </p:grpSpPr>
          <p:cxnSp>
            <p:nvCxnSpPr>
              <p:cNvPr id="113" name="Straight Connector 112"/>
              <p:cNvCxnSpPr/>
              <p:nvPr/>
            </p:nvCxnSpPr>
            <p:spPr>
              <a:xfrm>
                <a:off x="1899218" y="3705902"/>
                <a:ext cx="0" cy="65166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14" name="TextBox 113"/>
              <p:cNvSpPr txBox="1"/>
              <p:nvPr/>
            </p:nvSpPr>
            <p:spPr>
              <a:xfrm>
                <a:off x="1475280" y="4382042"/>
                <a:ext cx="846386" cy="169277"/>
              </a:xfrm>
              <a:prstGeom prst="rect">
                <a:avLst/>
              </a:prstGeom>
              <a:noFill/>
            </p:spPr>
            <p:txBody>
              <a:bodyPr wrap="none" lIns="0" tIns="0" rIns="0" bIns="0" rtlCol="0" anchor="t">
                <a:spAutoFit/>
              </a:bodyPr>
              <a:lstStyle/>
              <a:p>
                <a:pPr algn="ctr"/>
                <a:r>
                  <a:rPr lang="zh-CN" altLang="en-US" sz="1100" b="1" dirty="0">
                    <a:solidFill>
                      <a:schemeClr val="tx1">
                        <a:lumMod val="75000"/>
                        <a:lumOff val="25000"/>
                      </a:schemeClr>
                    </a:solidFill>
                  </a:rPr>
                  <a:t>点击添加内容</a:t>
                </a:r>
                <a:endParaRPr lang="en-US" sz="1100" b="1" dirty="0">
                  <a:solidFill>
                    <a:schemeClr val="tx1">
                      <a:lumMod val="75000"/>
                      <a:lumOff val="25000"/>
                    </a:schemeClr>
                  </a:solidFill>
                </a:endParaRPr>
              </a:p>
            </p:txBody>
          </p:sp>
        </p:grpSp>
      </p:grpSp>
      <p:grpSp>
        <p:nvGrpSpPr>
          <p:cNvPr id="33" name="Group 138"/>
          <p:cNvGrpSpPr/>
          <p:nvPr/>
        </p:nvGrpSpPr>
        <p:grpSpPr>
          <a:xfrm>
            <a:off x="2041528" y="3605737"/>
            <a:ext cx="846386" cy="714750"/>
            <a:chOff x="2083825" y="3281022"/>
            <a:chExt cx="846386" cy="714749"/>
          </a:xfrm>
        </p:grpSpPr>
        <p:sp>
          <p:nvSpPr>
            <p:cNvPr id="98" name="Oval 97"/>
            <p:cNvSpPr>
              <a:spLocks noChangeAspect="1"/>
            </p:cNvSpPr>
            <p:nvPr/>
          </p:nvSpPr>
          <p:spPr>
            <a:xfrm>
              <a:off x="2401658" y="3281022"/>
              <a:ext cx="200183" cy="194452"/>
            </a:xfrm>
            <a:prstGeom prst="ellips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5" name="Group 121"/>
            <p:cNvGrpSpPr/>
            <p:nvPr/>
          </p:nvGrpSpPr>
          <p:grpSpPr>
            <a:xfrm>
              <a:off x="2083825" y="3475474"/>
              <a:ext cx="846386" cy="520297"/>
              <a:chOff x="826750" y="3705902"/>
              <a:chExt cx="846386" cy="520297"/>
            </a:xfrm>
          </p:grpSpPr>
          <p:sp>
            <p:nvSpPr>
              <p:cNvPr id="123" name="TextBox 122"/>
              <p:cNvSpPr txBox="1"/>
              <p:nvPr/>
            </p:nvSpPr>
            <p:spPr>
              <a:xfrm>
                <a:off x="826750" y="4056922"/>
                <a:ext cx="846386" cy="169277"/>
              </a:xfrm>
              <a:prstGeom prst="rect">
                <a:avLst/>
              </a:prstGeom>
              <a:noFill/>
            </p:spPr>
            <p:txBody>
              <a:bodyPr wrap="none" lIns="0" tIns="0" rIns="0" bIns="0" rtlCol="0" anchor="t">
                <a:spAutoFit/>
              </a:bodyPr>
              <a:lstStyle/>
              <a:p>
                <a:pPr algn="ctr"/>
                <a:r>
                  <a:rPr lang="zh-CN" altLang="en-US" sz="1100" b="1" dirty="0">
                    <a:solidFill>
                      <a:schemeClr val="tx1">
                        <a:lumMod val="75000"/>
                        <a:lumOff val="25000"/>
                      </a:schemeClr>
                    </a:solidFill>
                  </a:rPr>
                  <a:t>点击添加内容</a:t>
                </a:r>
                <a:endParaRPr lang="en-US" sz="1100" b="1" dirty="0">
                  <a:solidFill>
                    <a:schemeClr val="tx1">
                      <a:lumMod val="75000"/>
                      <a:lumOff val="25000"/>
                    </a:schemeClr>
                  </a:solidFill>
                </a:endParaRPr>
              </a:p>
            </p:txBody>
          </p:sp>
          <p:cxnSp>
            <p:nvCxnSpPr>
              <p:cNvPr id="124" name="Straight Connector 123"/>
              <p:cNvCxnSpPr/>
              <p:nvPr/>
            </p:nvCxnSpPr>
            <p:spPr>
              <a:xfrm>
                <a:off x="1246034" y="3705902"/>
                <a:ext cx="0" cy="34209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grpSp>
        <p:nvGrpSpPr>
          <p:cNvPr id="36" name="Group 140"/>
          <p:cNvGrpSpPr/>
          <p:nvPr/>
        </p:nvGrpSpPr>
        <p:grpSpPr>
          <a:xfrm>
            <a:off x="3345940" y="3605737"/>
            <a:ext cx="846386" cy="714750"/>
            <a:chOff x="3398507" y="3281022"/>
            <a:chExt cx="846386" cy="714749"/>
          </a:xfrm>
        </p:grpSpPr>
        <p:sp>
          <p:nvSpPr>
            <p:cNvPr id="87" name="Oval 86"/>
            <p:cNvSpPr>
              <a:spLocks noChangeAspect="1"/>
            </p:cNvSpPr>
            <p:nvPr/>
          </p:nvSpPr>
          <p:spPr>
            <a:xfrm>
              <a:off x="3715098" y="3281022"/>
              <a:ext cx="200183" cy="194452"/>
            </a:xfrm>
            <a:prstGeom prst="ellipse">
              <a:avLst/>
            </a:pr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8" name="Group 124"/>
            <p:cNvGrpSpPr/>
            <p:nvPr/>
          </p:nvGrpSpPr>
          <p:grpSpPr>
            <a:xfrm>
              <a:off x="3398507" y="3475474"/>
              <a:ext cx="846386" cy="520297"/>
              <a:chOff x="826750" y="3705902"/>
              <a:chExt cx="846386" cy="520297"/>
            </a:xfrm>
          </p:grpSpPr>
          <p:sp>
            <p:nvSpPr>
              <p:cNvPr id="126" name="TextBox 125"/>
              <p:cNvSpPr txBox="1"/>
              <p:nvPr/>
            </p:nvSpPr>
            <p:spPr>
              <a:xfrm>
                <a:off x="826750" y="4056922"/>
                <a:ext cx="846386" cy="169277"/>
              </a:xfrm>
              <a:prstGeom prst="rect">
                <a:avLst/>
              </a:prstGeom>
              <a:noFill/>
            </p:spPr>
            <p:txBody>
              <a:bodyPr wrap="none" lIns="0" tIns="0" rIns="0" bIns="0" rtlCol="0" anchor="t">
                <a:spAutoFit/>
              </a:bodyPr>
              <a:lstStyle/>
              <a:p>
                <a:pPr algn="ctr"/>
                <a:r>
                  <a:rPr lang="zh-CN" altLang="en-US" sz="1100" b="1" dirty="0">
                    <a:solidFill>
                      <a:schemeClr val="tx1">
                        <a:lumMod val="75000"/>
                        <a:lumOff val="25000"/>
                      </a:schemeClr>
                    </a:solidFill>
                  </a:rPr>
                  <a:t>点击添加内容</a:t>
                </a:r>
                <a:endParaRPr lang="en-US" sz="1100" b="1" dirty="0">
                  <a:solidFill>
                    <a:schemeClr val="tx1">
                      <a:lumMod val="75000"/>
                      <a:lumOff val="25000"/>
                    </a:schemeClr>
                  </a:solidFill>
                </a:endParaRPr>
              </a:p>
            </p:txBody>
          </p:sp>
          <p:cxnSp>
            <p:nvCxnSpPr>
              <p:cNvPr id="127" name="Straight Connector 126"/>
              <p:cNvCxnSpPr/>
              <p:nvPr/>
            </p:nvCxnSpPr>
            <p:spPr>
              <a:xfrm>
                <a:off x="1246034" y="3705902"/>
                <a:ext cx="0" cy="34209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grpSp>
        <p:nvGrpSpPr>
          <p:cNvPr id="101" name="Group 279"/>
          <p:cNvGrpSpPr/>
          <p:nvPr/>
        </p:nvGrpSpPr>
        <p:grpSpPr>
          <a:xfrm>
            <a:off x="867604" y="1171892"/>
            <a:ext cx="555782" cy="555779"/>
            <a:chOff x="846989" y="1401020"/>
            <a:chExt cx="877416" cy="877416"/>
          </a:xfrm>
          <a:effectLst/>
        </p:grpSpPr>
        <p:sp>
          <p:nvSpPr>
            <p:cNvPr id="102" name="Teardrop 101"/>
            <p:cNvSpPr/>
            <p:nvPr/>
          </p:nvSpPr>
          <p:spPr>
            <a:xfrm rot="8100000">
              <a:off x="846989" y="1401020"/>
              <a:ext cx="877416" cy="877416"/>
            </a:xfrm>
            <a:prstGeom prst="teardrop">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tx1">
                    <a:lumMod val="75000"/>
                    <a:lumOff val="25000"/>
                  </a:schemeClr>
                </a:solidFill>
              </a:endParaRPr>
            </a:p>
          </p:txBody>
        </p:sp>
        <p:sp>
          <p:nvSpPr>
            <p:cNvPr id="105" name="Oval 104"/>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b="1" dirty="0">
                  <a:solidFill>
                    <a:schemeClr val="tx1">
                      <a:lumMod val="75000"/>
                      <a:lumOff val="25000"/>
                    </a:schemeClr>
                  </a:solidFill>
                </a:rPr>
                <a:t>90%</a:t>
              </a:r>
            </a:p>
          </p:txBody>
        </p:sp>
      </p:grpSp>
      <p:grpSp>
        <p:nvGrpSpPr>
          <p:cNvPr id="108" name="Group 279"/>
          <p:cNvGrpSpPr/>
          <p:nvPr/>
        </p:nvGrpSpPr>
        <p:grpSpPr>
          <a:xfrm>
            <a:off x="1536841" y="1545100"/>
            <a:ext cx="555782" cy="555779"/>
            <a:chOff x="846989" y="1401020"/>
            <a:chExt cx="877416" cy="877416"/>
          </a:xfrm>
          <a:effectLst/>
        </p:grpSpPr>
        <p:sp>
          <p:nvSpPr>
            <p:cNvPr id="109" name="Teardrop 108"/>
            <p:cNvSpPr/>
            <p:nvPr/>
          </p:nvSpPr>
          <p:spPr>
            <a:xfrm rot="8100000">
              <a:off x="846989" y="1401020"/>
              <a:ext cx="877416" cy="877416"/>
            </a:xfrm>
            <a:prstGeom prst="teardrop">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tx1">
                    <a:lumMod val="75000"/>
                    <a:lumOff val="25000"/>
                  </a:schemeClr>
                </a:solidFill>
              </a:endParaRPr>
            </a:p>
          </p:txBody>
        </p:sp>
        <p:sp>
          <p:nvSpPr>
            <p:cNvPr id="112" name="Oval 111"/>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b="1" dirty="0">
                  <a:solidFill>
                    <a:schemeClr val="tx1">
                      <a:lumMod val="75000"/>
                      <a:lumOff val="25000"/>
                    </a:schemeClr>
                  </a:solidFill>
                </a:rPr>
                <a:t>80%</a:t>
              </a:r>
            </a:p>
          </p:txBody>
        </p:sp>
      </p:grpSp>
      <p:grpSp>
        <p:nvGrpSpPr>
          <p:cNvPr id="115" name="Group 279"/>
          <p:cNvGrpSpPr/>
          <p:nvPr/>
        </p:nvGrpSpPr>
        <p:grpSpPr>
          <a:xfrm>
            <a:off x="2183287" y="1917548"/>
            <a:ext cx="555782" cy="555779"/>
            <a:chOff x="846989" y="1401020"/>
            <a:chExt cx="877416" cy="877416"/>
          </a:xfrm>
          <a:effectLst/>
        </p:grpSpPr>
        <p:sp>
          <p:nvSpPr>
            <p:cNvPr id="118" name="Teardrop 117"/>
            <p:cNvSpPr/>
            <p:nvPr/>
          </p:nvSpPr>
          <p:spPr>
            <a:xfrm rot="8100000">
              <a:off x="846989" y="1401020"/>
              <a:ext cx="877416" cy="877416"/>
            </a:xfrm>
            <a:prstGeom prst="teardrop">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tx1">
                    <a:lumMod val="75000"/>
                    <a:lumOff val="25000"/>
                  </a:schemeClr>
                </a:solidFill>
              </a:endParaRPr>
            </a:p>
          </p:txBody>
        </p:sp>
        <p:sp>
          <p:nvSpPr>
            <p:cNvPr id="121" name="Oval 120"/>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b="1" dirty="0">
                  <a:solidFill>
                    <a:schemeClr val="tx1">
                      <a:lumMod val="75000"/>
                      <a:lumOff val="25000"/>
                    </a:schemeClr>
                  </a:solidFill>
                </a:rPr>
                <a:t>70%</a:t>
              </a:r>
            </a:p>
          </p:txBody>
        </p:sp>
      </p:grpSp>
      <p:grpSp>
        <p:nvGrpSpPr>
          <p:cNvPr id="122" name="Group 279"/>
          <p:cNvGrpSpPr/>
          <p:nvPr/>
        </p:nvGrpSpPr>
        <p:grpSpPr>
          <a:xfrm>
            <a:off x="2833627" y="976520"/>
            <a:ext cx="555782" cy="555779"/>
            <a:chOff x="846989" y="1401020"/>
            <a:chExt cx="877416" cy="877416"/>
          </a:xfrm>
          <a:effectLst/>
        </p:grpSpPr>
        <p:sp>
          <p:nvSpPr>
            <p:cNvPr id="125" name="Teardrop 124"/>
            <p:cNvSpPr/>
            <p:nvPr/>
          </p:nvSpPr>
          <p:spPr>
            <a:xfrm rot="8100000">
              <a:off x="846989" y="1401020"/>
              <a:ext cx="877416" cy="877416"/>
            </a:xfrm>
            <a:prstGeom prst="teardrop">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tx1">
                    <a:lumMod val="75000"/>
                    <a:lumOff val="25000"/>
                  </a:schemeClr>
                </a:solidFill>
              </a:endParaRPr>
            </a:p>
          </p:txBody>
        </p:sp>
        <p:sp>
          <p:nvSpPr>
            <p:cNvPr id="128" name="Oval 127"/>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b="1" dirty="0">
                  <a:solidFill>
                    <a:schemeClr val="tx1">
                      <a:lumMod val="75000"/>
                      <a:lumOff val="25000"/>
                    </a:schemeClr>
                  </a:solidFill>
                </a:rPr>
                <a:t>95%</a:t>
              </a:r>
            </a:p>
          </p:txBody>
        </p:sp>
      </p:grpSp>
      <p:grpSp>
        <p:nvGrpSpPr>
          <p:cNvPr id="131" name="Group 279"/>
          <p:cNvGrpSpPr/>
          <p:nvPr/>
        </p:nvGrpSpPr>
        <p:grpSpPr>
          <a:xfrm>
            <a:off x="3504514" y="1358917"/>
            <a:ext cx="555782" cy="555779"/>
            <a:chOff x="846989" y="1401020"/>
            <a:chExt cx="877416" cy="877416"/>
          </a:xfrm>
          <a:effectLst/>
        </p:grpSpPr>
        <p:sp>
          <p:nvSpPr>
            <p:cNvPr id="134" name="Teardrop 133"/>
            <p:cNvSpPr/>
            <p:nvPr/>
          </p:nvSpPr>
          <p:spPr>
            <a:xfrm rot="8100000">
              <a:off x="846989" y="1401020"/>
              <a:ext cx="877416" cy="877416"/>
            </a:xfrm>
            <a:prstGeom prst="teardrop">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tx1">
                    <a:lumMod val="75000"/>
                    <a:lumOff val="25000"/>
                  </a:schemeClr>
                </a:solidFill>
              </a:endParaRPr>
            </a:p>
          </p:txBody>
        </p:sp>
        <p:sp>
          <p:nvSpPr>
            <p:cNvPr id="137" name="Oval 136"/>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b="1" dirty="0">
                  <a:solidFill>
                    <a:schemeClr val="tx1">
                      <a:lumMod val="75000"/>
                      <a:lumOff val="25000"/>
                    </a:schemeClr>
                  </a:solidFill>
                </a:rPr>
                <a:t>85%</a:t>
              </a:r>
            </a:p>
          </p:txBody>
        </p:sp>
      </p:grpSp>
      <p:grpSp>
        <p:nvGrpSpPr>
          <p:cNvPr id="138" name="Group 279"/>
          <p:cNvGrpSpPr/>
          <p:nvPr/>
        </p:nvGrpSpPr>
        <p:grpSpPr>
          <a:xfrm>
            <a:off x="4150411" y="1759644"/>
            <a:ext cx="555782" cy="555779"/>
            <a:chOff x="846989" y="1401020"/>
            <a:chExt cx="877416" cy="877416"/>
          </a:xfrm>
          <a:effectLst/>
        </p:grpSpPr>
        <p:sp>
          <p:nvSpPr>
            <p:cNvPr id="139" name="Teardrop 138"/>
            <p:cNvSpPr/>
            <p:nvPr/>
          </p:nvSpPr>
          <p:spPr>
            <a:xfrm rot="8100000">
              <a:off x="846989" y="1401020"/>
              <a:ext cx="877416" cy="877416"/>
            </a:xfrm>
            <a:prstGeom prst="teardrop">
              <a:avLst/>
            </a:pr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tx1">
                    <a:lumMod val="75000"/>
                    <a:lumOff val="25000"/>
                  </a:schemeClr>
                </a:solidFill>
              </a:endParaRPr>
            </a:p>
          </p:txBody>
        </p:sp>
        <p:sp>
          <p:nvSpPr>
            <p:cNvPr id="140" name="Oval 139"/>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b="1" dirty="0">
                  <a:solidFill>
                    <a:schemeClr val="tx1">
                      <a:lumMod val="75000"/>
                      <a:lumOff val="25000"/>
                    </a:schemeClr>
                  </a:solidFill>
                </a:rPr>
                <a:t>75%</a:t>
              </a:r>
            </a:p>
          </p:txBody>
        </p:sp>
      </p:grpSp>
      <p:sp>
        <p:nvSpPr>
          <p:cNvPr id="79" name="TextBox 78"/>
          <p:cNvSpPr txBox="1"/>
          <p:nvPr/>
        </p:nvSpPr>
        <p:spPr>
          <a:xfrm>
            <a:off x="5731804" y="1149341"/>
            <a:ext cx="2987900" cy="584775"/>
          </a:xfrm>
          <a:prstGeom prst="rect">
            <a:avLst/>
          </a:prstGeom>
          <a:noFill/>
        </p:spPr>
        <p:txBody>
          <a:bodyPr wrap="square" rtlCol="0">
            <a:spAutoFit/>
          </a:bodyPr>
          <a:lstStyle/>
          <a:p>
            <a:r>
              <a:rPr lang="zh-CN" altLang="en-US" sz="1200" b="1" dirty="0">
                <a:solidFill>
                  <a:schemeClr val="accent1"/>
                </a:solidFill>
              </a:rPr>
              <a:t>点击添加内容</a:t>
            </a:r>
            <a:endParaRPr lang="en-US" sz="1200" dirty="0">
              <a:solidFill>
                <a:schemeClr val="accent1"/>
              </a:solidFill>
            </a:endParaRPr>
          </a:p>
          <a:p>
            <a:r>
              <a:rPr lang="zh-CN" altLang="en-US" sz="1000" dirty="0">
                <a:solidFill>
                  <a:schemeClr val="tx1">
                    <a:lumMod val="50000"/>
                    <a:lumOff val="50000"/>
                  </a:schemeClr>
                </a:solidFill>
              </a:rPr>
              <a:t>点击添加内容点击添加内容点击添加内容点击添加内容点击添加内容点击添加内容</a:t>
            </a:r>
            <a:endParaRPr lang="en-US" altLang="zh-CN" sz="1000" dirty="0">
              <a:solidFill>
                <a:schemeClr val="tx1">
                  <a:lumMod val="65000"/>
                  <a:lumOff val="35000"/>
                </a:schemeClr>
              </a:solidFill>
            </a:endParaRPr>
          </a:p>
        </p:txBody>
      </p:sp>
      <p:sp>
        <p:nvSpPr>
          <p:cNvPr id="80" name="TextBox 79"/>
          <p:cNvSpPr txBox="1"/>
          <p:nvPr/>
        </p:nvSpPr>
        <p:spPr>
          <a:xfrm>
            <a:off x="5731804" y="1793292"/>
            <a:ext cx="2987900" cy="584775"/>
          </a:xfrm>
          <a:prstGeom prst="rect">
            <a:avLst/>
          </a:prstGeom>
          <a:noFill/>
        </p:spPr>
        <p:txBody>
          <a:bodyPr wrap="square" rtlCol="0">
            <a:spAutoFit/>
          </a:bodyPr>
          <a:lstStyle/>
          <a:p>
            <a:r>
              <a:rPr lang="zh-CN" altLang="en-US" sz="1200" b="1" dirty="0">
                <a:solidFill>
                  <a:schemeClr val="accent2"/>
                </a:solidFill>
              </a:rPr>
              <a:t>点击添加内容</a:t>
            </a:r>
            <a:endParaRPr lang="en-US" sz="1200" dirty="0">
              <a:solidFill>
                <a:schemeClr val="accent2"/>
              </a:solidFill>
            </a:endParaRPr>
          </a:p>
          <a:p>
            <a:r>
              <a:rPr lang="zh-CN" altLang="en-US" sz="1000" dirty="0">
                <a:solidFill>
                  <a:schemeClr val="tx1">
                    <a:lumMod val="50000"/>
                    <a:lumOff val="50000"/>
                  </a:schemeClr>
                </a:solidFill>
              </a:rPr>
              <a:t>点击添加内容点击添加内容点击添加内容点击添加内容点击添加内容点击添加内容</a:t>
            </a:r>
            <a:endParaRPr lang="en-US" altLang="zh-CN" sz="1000" dirty="0">
              <a:solidFill>
                <a:schemeClr val="tx1">
                  <a:lumMod val="65000"/>
                  <a:lumOff val="35000"/>
                </a:schemeClr>
              </a:solidFill>
            </a:endParaRPr>
          </a:p>
        </p:txBody>
      </p:sp>
      <p:sp>
        <p:nvSpPr>
          <p:cNvPr id="81" name="TextBox 80"/>
          <p:cNvSpPr txBox="1"/>
          <p:nvPr/>
        </p:nvSpPr>
        <p:spPr>
          <a:xfrm>
            <a:off x="5731804" y="2437243"/>
            <a:ext cx="2987900" cy="584775"/>
          </a:xfrm>
          <a:prstGeom prst="rect">
            <a:avLst/>
          </a:prstGeom>
          <a:noFill/>
        </p:spPr>
        <p:txBody>
          <a:bodyPr wrap="square" rtlCol="0">
            <a:spAutoFit/>
          </a:bodyPr>
          <a:lstStyle/>
          <a:p>
            <a:r>
              <a:rPr lang="zh-CN" altLang="en-US" sz="1200" b="1" dirty="0">
                <a:solidFill>
                  <a:schemeClr val="accent3"/>
                </a:solidFill>
              </a:rPr>
              <a:t>点击添加内容</a:t>
            </a:r>
            <a:endParaRPr lang="en-US" sz="1200" dirty="0">
              <a:solidFill>
                <a:schemeClr val="accent3"/>
              </a:solidFill>
            </a:endParaRPr>
          </a:p>
          <a:p>
            <a:r>
              <a:rPr lang="zh-CN" altLang="en-US" sz="1000" dirty="0">
                <a:solidFill>
                  <a:schemeClr val="tx1">
                    <a:lumMod val="50000"/>
                    <a:lumOff val="50000"/>
                  </a:schemeClr>
                </a:solidFill>
              </a:rPr>
              <a:t>点击添加内容点击添加内容点击添加内容点击添加内容点击添加内容点击添加内容</a:t>
            </a:r>
            <a:endParaRPr lang="en-US" altLang="zh-CN" sz="1000" dirty="0">
              <a:solidFill>
                <a:schemeClr val="tx1">
                  <a:lumMod val="65000"/>
                  <a:lumOff val="35000"/>
                </a:schemeClr>
              </a:solidFill>
            </a:endParaRPr>
          </a:p>
        </p:txBody>
      </p:sp>
      <p:sp>
        <p:nvSpPr>
          <p:cNvPr id="82" name="TextBox 81"/>
          <p:cNvSpPr txBox="1"/>
          <p:nvPr/>
        </p:nvSpPr>
        <p:spPr>
          <a:xfrm>
            <a:off x="5731805" y="3097705"/>
            <a:ext cx="2987901" cy="584775"/>
          </a:xfrm>
          <a:prstGeom prst="rect">
            <a:avLst/>
          </a:prstGeom>
          <a:noFill/>
        </p:spPr>
        <p:txBody>
          <a:bodyPr wrap="square" rtlCol="0">
            <a:spAutoFit/>
          </a:bodyPr>
          <a:lstStyle/>
          <a:p>
            <a:r>
              <a:rPr lang="zh-CN" altLang="en-US" sz="1200" b="1" dirty="0">
                <a:solidFill>
                  <a:schemeClr val="accent4"/>
                </a:solidFill>
              </a:rPr>
              <a:t>点击添加内容</a:t>
            </a:r>
            <a:endParaRPr lang="en-US" sz="1200" dirty="0">
              <a:solidFill>
                <a:schemeClr val="accent4"/>
              </a:solidFill>
            </a:endParaRPr>
          </a:p>
          <a:p>
            <a:r>
              <a:rPr lang="zh-CN" altLang="en-US" sz="1000" dirty="0">
                <a:solidFill>
                  <a:schemeClr val="tx1">
                    <a:lumMod val="50000"/>
                    <a:lumOff val="50000"/>
                  </a:schemeClr>
                </a:solidFill>
              </a:rPr>
              <a:t>点击添加内容点击添加内容点击添加内容点击添加内容点击添加内容点击添加内容</a:t>
            </a:r>
            <a:endParaRPr lang="en-US" altLang="zh-CN" sz="1000" dirty="0">
              <a:solidFill>
                <a:schemeClr val="tx1">
                  <a:lumMod val="65000"/>
                  <a:lumOff val="35000"/>
                </a:schemeClr>
              </a:solidFill>
            </a:endParaRPr>
          </a:p>
        </p:txBody>
      </p:sp>
      <p:sp>
        <p:nvSpPr>
          <p:cNvPr id="83" name="TextBox 82"/>
          <p:cNvSpPr txBox="1"/>
          <p:nvPr/>
        </p:nvSpPr>
        <p:spPr>
          <a:xfrm>
            <a:off x="5710796" y="3790558"/>
            <a:ext cx="3008907" cy="584775"/>
          </a:xfrm>
          <a:prstGeom prst="rect">
            <a:avLst/>
          </a:prstGeom>
          <a:noFill/>
        </p:spPr>
        <p:txBody>
          <a:bodyPr wrap="square" rtlCol="0">
            <a:spAutoFit/>
          </a:bodyPr>
          <a:lstStyle/>
          <a:p>
            <a:r>
              <a:rPr lang="zh-CN" altLang="en-US" sz="1200" b="1" dirty="0">
                <a:solidFill>
                  <a:schemeClr val="accent5"/>
                </a:solidFill>
              </a:rPr>
              <a:t>点击添加内容</a:t>
            </a:r>
            <a:endParaRPr lang="en-US" sz="1200" dirty="0">
              <a:solidFill>
                <a:schemeClr val="accent5"/>
              </a:solidFill>
            </a:endParaRPr>
          </a:p>
          <a:p>
            <a:r>
              <a:rPr lang="zh-CN" altLang="en-US" sz="1000" dirty="0">
                <a:solidFill>
                  <a:schemeClr val="tx1">
                    <a:lumMod val="50000"/>
                    <a:lumOff val="50000"/>
                  </a:schemeClr>
                </a:solidFill>
              </a:rPr>
              <a:t>点击添加内容点击添加内容点击添加内容点击添加内容点击添加内容点击添加内容</a:t>
            </a:r>
            <a:endParaRPr lang="en-US" altLang="zh-CN" sz="1000" dirty="0">
              <a:solidFill>
                <a:schemeClr val="tx1">
                  <a:lumMod val="65000"/>
                  <a:lumOff val="35000"/>
                </a:schemeClr>
              </a:solidFill>
            </a:endParaRPr>
          </a:p>
        </p:txBody>
      </p:sp>
      <p:grpSp>
        <p:nvGrpSpPr>
          <p:cNvPr id="84" name="Group 83"/>
          <p:cNvGrpSpPr/>
          <p:nvPr/>
        </p:nvGrpSpPr>
        <p:grpSpPr>
          <a:xfrm>
            <a:off x="5205679" y="1212380"/>
            <a:ext cx="493370" cy="479245"/>
            <a:chOff x="5205677" y="1309828"/>
            <a:chExt cx="493370" cy="479245"/>
          </a:xfrm>
        </p:grpSpPr>
        <p:sp>
          <p:nvSpPr>
            <p:cNvPr id="89" name="Rounded Rectangle 88"/>
            <p:cNvSpPr/>
            <p:nvPr/>
          </p:nvSpPr>
          <p:spPr>
            <a:xfrm>
              <a:off x="5205677" y="1309828"/>
              <a:ext cx="493370" cy="47924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FontAwesome" pitchFamily="2" charset="0"/>
              </a:endParaRPr>
            </a:p>
          </p:txBody>
        </p:sp>
        <p:sp>
          <p:nvSpPr>
            <p:cNvPr id="90" name="Freeform 117"/>
            <p:cNvSpPr>
              <a:spLocks/>
            </p:cNvSpPr>
            <p:nvPr/>
          </p:nvSpPr>
          <p:spPr bwMode="auto">
            <a:xfrm>
              <a:off x="5317181" y="1414269"/>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91" name="Group 90"/>
          <p:cNvGrpSpPr/>
          <p:nvPr/>
        </p:nvGrpSpPr>
        <p:grpSpPr>
          <a:xfrm>
            <a:off x="5205679" y="1869100"/>
            <a:ext cx="493370" cy="479245"/>
            <a:chOff x="5205677" y="1966548"/>
            <a:chExt cx="493370" cy="479245"/>
          </a:xfrm>
        </p:grpSpPr>
        <p:sp>
          <p:nvSpPr>
            <p:cNvPr id="92" name="Rounded Rectangle 91"/>
            <p:cNvSpPr/>
            <p:nvPr/>
          </p:nvSpPr>
          <p:spPr>
            <a:xfrm>
              <a:off x="5205677" y="1966548"/>
              <a:ext cx="493370" cy="47924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FontAwesome" pitchFamily="2" charset="0"/>
              </a:endParaRPr>
            </a:p>
          </p:txBody>
        </p:sp>
        <p:sp>
          <p:nvSpPr>
            <p:cNvPr id="93" name="Freeform 36"/>
            <p:cNvSpPr>
              <a:spLocks noEditPoints="1"/>
            </p:cNvSpPr>
            <p:nvPr/>
          </p:nvSpPr>
          <p:spPr bwMode="auto">
            <a:xfrm>
              <a:off x="5317181" y="2059372"/>
              <a:ext cx="270363" cy="293597"/>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94" name="Group 93"/>
          <p:cNvGrpSpPr/>
          <p:nvPr/>
        </p:nvGrpSpPr>
        <p:grpSpPr>
          <a:xfrm>
            <a:off x="5205679" y="2525820"/>
            <a:ext cx="493370" cy="479245"/>
            <a:chOff x="5205677" y="2623268"/>
            <a:chExt cx="493370" cy="479245"/>
          </a:xfrm>
        </p:grpSpPr>
        <p:sp>
          <p:nvSpPr>
            <p:cNvPr id="95" name="Rounded Rectangle 94"/>
            <p:cNvSpPr/>
            <p:nvPr/>
          </p:nvSpPr>
          <p:spPr>
            <a:xfrm>
              <a:off x="5205677" y="2623268"/>
              <a:ext cx="493370" cy="47924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FontAwesome" pitchFamily="2" charset="0"/>
              </a:endParaRPr>
            </a:p>
          </p:txBody>
        </p:sp>
        <p:sp>
          <p:nvSpPr>
            <p:cNvPr id="96" name="Freeform 13"/>
            <p:cNvSpPr>
              <a:spLocks noEditPoints="1"/>
            </p:cNvSpPr>
            <p:nvPr/>
          </p:nvSpPr>
          <p:spPr bwMode="auto">
            <a:xfrm>
              <a:off x="5301275" y="2711803"/>
              <a:ext cx="302175" cy="302175"/>
            </a:xfrm>
            <a:custGeom>
              <a:avLst/>
              <a:gdLst/>
              <a:ahLst/>
              <a:cxnLst>
                <a:cxn ang="0">
                  <a:pos x="60" y="40"/>
                </a:cxn>
                <a:cxn ang="0">
                  <a:pos x="40" y="60"/>
                </a:cxn>
                <a:cxn ang="0">
                  <a:pos x="36" y="61"/>
                </a:cxn>
                <a:cxn ang="0">
                  <a:pos x="33" y="60"/>
                </a:cxn>
                <a:cxn ang="0">
                  <a:pos x="4" y="31"/>
                </a:cxn>
                <a:cxn ang="0">
                  <a:pos x="0" y="22"/>
                </a:cxn>
                <a:cxn ang="0">
                  <a:pos x="0" y="6"/>
                </a:cxn>
                <a:cxn ang="0">
                  <a:pos x="6" y="0"/>
                </a:cxn>
                <a:cxn ang="0">
                  <a:pos x="22" y="0"/>
                </a:cxn>
                <a:cxn ang="0">
                  <a:pos x="31" y="4"/>
                </a:cxn>
                <a:cxn ang="0">
                  <a:pos x="60" y="33"/>
                </a:cxn>
                <a:cxn ang="0">
                  <a:pos x="61" y="36"/>
                </a:cxn>
                <a:cxn ang="0">
                  <a:pos x="60" y="40"/>
                </a:cxn>
                <a:cxn ang="0">
                  <a:pos x="13" y="8"/>
                </a:cxn>
                <a:cxn ang="0">
                  <a:pos x="8" y="13"/>
                </a:cxn>
                <a:cxn ang="0">
                  <a:pos x="13" y="18"/>
                </a:cxn>
                <a:cxn ang="0">
                  <a:pos x="18" y="13"/>
                </a:cxn>
                <a:cxn ang="0">
                  <a:pos x="13" y="8"/>
                </a:cxn>
              </a:cxnLst>
              <a:rect l="0" t="0" r="r" b="b"/>
              <a:pathLst>
                <a:path w="61" h="61">
                  <a:moveTo>
                    <a:pt x="60" y="40"/>
                  </a:moveTo>
                  <a:cubicBezTo>
                    <a:pt x="40" y="60"/>
                    <a:pt x="40" y="60"/>
                    <a:pt x="40" y="60"/>
                  </a:cubicBezTo>
                  <a:cubicBezTo>
                    <a:pt x="39" y="61"/>
                    <a:pt x="38" y="61"/>
                    <a:pt x="36" y="61"/>
                  </a:cubicBezTo>
                  <a:cubicBezTo>
                    <a:pt x="35" y="61"/>
                    <a:pt x="34" y="61"/>
                    <a:pt x="33" y="60"/>
                  </a:cubicBezTo>
                  <a:cubicBezTo>
                    <a:pt x="4" y="31"/>
                    <a:pt x="4" y="31"/>
                    <a:pt x="4" y="31"/>
                  </a:cubicBezTo>
                  <a:cubicBezTo>
                    <a:pt x="2" y="29"/>
                    <a:pt x="0" y="25"/>
                    <a:pt x="0" y="22"/>
                  </a:cubicBezTo>
                  <a:cubicBezTo>
                    <a:pt x="0" y="6"/>
                    <a:pt x="0" y="6"/>
                    <a:pt x="0" y="6"/>
                  </a:cubicBezTo>
                  <a:cubicBezTo>
                    <a:pt x="0" y="3"/>
                    <a:pt x="3" y="0"/>
                    <a:pt x="6" y="0"/>
                  </a:cubicBezTo>
                  <a:cubicBezTo>
                    <a:pt x="22" y="0"/>
                    <a:pt x="22" y="0"/>
                    <a:pt x="22" y="0"/>
                  </a:cubicBezTo>
                  <a:cubicBezTo>
                    <a:pt x="25" y="0"/>
                    <a:pt x="29" y="2"/>
                    <a:pt x="31" y="4"/>
                  </a:cubicBezTo>
                  <a:cubicBezTo>
                    <a:pt x="60" y="33"/>
                    <a:pt x="60" y="33"/>
                    <a:pt x="60" y="33"/>
                  </a:cubicBezTo>
                  <a:cubicBezTo>
                    <a:pt x="61" y="34"/>
                    <a:pt x="61" y="35"/>
                    <a:pt x="61" y="36"/>
                  </a:cubicBezTo>
                  <a:cubicBezTo>
                    <a:pt x="61" y="38"/>
                    <a:pt x="61" y="39"/>
                    <a:pt x="60" y="40"/>
                  </a:cubicBezTo>
                  <a:close/>
                  <a:moveTo>
                    <a:pt x="13" y="8"/>
                  </a:moveTo>
                  <a:cubicBezTo>
                    <a:pt x="10" y="8"/>
                    <a:pt x="8" y="10"/>
                    <a:pt x="8" y="13"/>
                  </a:cubicBezTo>
                  <a:cubicBezTo>
                    <a:pt x="8" y="16"/>
                    <a:pt x="10" y="18"/>
                    <a:pt x="13" y="18"/>
                  </a:cubicBezTo>
                  <a:cubicBezTo>
                    <a:pt x="16" y="18"/>
                    <a:pt x="18" y="16"/>
                    <a:pt x="18" y="13"/>
                  </a:cubicBezTo>
                  <a:cubicBezTo>
                    <a:pt x="18" y="10"/>
                    <a:pt x="16" y="8"/>
                    <a:pt x="13" y="8"/>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97" name="Group 96"/>
          <p:cNvGrpSpPr/>
          <p:nvPr/>
        </p:nvGrpSpPr>
        <p:grpSpPr>
          <a:xfrm>
            <a:off x="5205679" y="3182540"/>
            <a:ext cx="493370" cy="479245"/>
            <a:chOff x="5205677" y="3279988"/>
            <a:chExt cx="493370" cy="479245"/>
          </a:xfrm>
        </p:grpSpPr>
        <p:sp>
          <p:nvSpPr>
            <p:cNvPr id="99" name="Rounded Rectangle 98"/>
            <p:cNvSpPr/>
            <p:nvPr/>
          </p:nvSpPr>
          <p:spPr>
            <a:xfrm>
              <a:off x="5205677" y="3279988"/>
              <a:ext cx="493370" cy="47924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bIns="91440" rtlCol="0" anchor="ctr"/>
            <a:lstStyle/>
            <a:p>
              <a:pPr algn="ctr"/>
              <a:endParaRPr lang="en-US" dirty="0">
                <a:solidFill>
                  <a:schemeClr val="bg1"/>
                </a:solidFill>
                <a:latin typeface="FontAwesome" pitchFamily="2" charset="0"/>
              </a:endParaRPr>
            </a:p>
          </p:txBody>
        </p:sp>
        <p:sp>
          <p:nvSpPr>
            <p:cNvPr id="100" name="Freeform 171"/>
            <p:cNvSpPr>
              <a:spLocks noEditPoints="1"/>
            </p:cNvSpPr>
            <p:nvPr/>
          </p:nvSpPr>
          <p:spPr bwMode="auto">
            <a:xfrm>
              <a:off x="5300142" y="3369769"/>
              <a:ext cx="304440" cy="299683"/>
            </a:xfrm>
            <a:custGeom>
              <a:avLst/>
              <a:gdLst/>
              <a:ahLst/>
              <a:cxnLst>
                <a:cxn ang="0">
                  <a:pos x="30" y="58"/>
                </a:cxn>
                <a:cxn ang="0">
                  <a:pos x="0" y="29"/>
                </a:cxn>
                <a:cxn ang="0">
                  <a:pos x="30" y="0"/>
                </a:cxn>
                <a:cxn ang="0">
                  <a:pos x="59" y="29"/>
                </a:cxn>
                <a:cxn ang="0">
                  <a:pos x="30" y="58"/>
                </a:cxn>
                <a:cxn ang="0">
                  <a:pos x="30" y="8"/>
                </a:cxn>
                <a:cxn ang="0">
                  <a:pos x="9" y="29"/>
                </a:cxn>
                <a:cxn ang="0">
                  <a:pos x="30" y="49"/>
                </a:cxn>
                <a:cxn ang="0">
                  <a:pos x="50" y="29"/>
                </a:cxn>
                <a:cxn ang="0">
                  <a:pos x="30" y="8"/>
                </a:cxn>
                <a:cxn ang="0">
                  <a:pos x="34" y="32"/>
                </a:cxn>
                <a:cxn ang="0">
                  <a:pos x="33" y="34"/>
                </a:cxn>
                <a:cxn ang="0">
                  <a:pos x="21" y="34"/>
                </a:cxn>
                <a:cxn ang="0">
                  <a:pos x="20" y="32"/>
                </a:cxn>
                <a:cxn ang="0">
                  <a:pos x="20" y="30"/>
                </a:cxn>
                <a:cxn ang="0">
                  <a:pos x="21" y="29"/>
                </a:cxn>
                <a:cxn ang="0">
                  <a:pos x="30" y="29"/>
                </a:cxn>
                <a:cxn ang="0">
                  <a:pos x="30" y="15"/>
                </a:cxn>
                <a:cxn ang="0">
                  <a:pos x="31" y="14"/>
                </a:cxn>
                <a:cxn ang="0">
                  <a:pos x="33" y="14"/>
                </a:cxn>
                <a:cxn ang="0">
                  <a:pos x="34" y="15"/>
                </a:cxn>
                <a:cxn ang="0">
                  <a:pos x="34" y="32"/>
                </a:cxn>
              </a:cxnLst>
              <a:rect l="0" t="0" r="r" b="b"/>
              <a:pathLst>
                <a:path w="59" h="58">
                  <a:moveTo>
                    <a:pt x="30" y="58"/>
                  </a:moveTo>
                  <a:cubicBezTo>
                    <a:pt x="13" y="58"/>
                    <a:pt x="0" y="45"/>
                    <a:pt x="0" y="29"/>
                  </a:cubicBezTo>
                  <a:cubicBezTo>
                    <a:pt x="0" y="13"/>
                    <a:pt x="13" y="0"/>
                    <a:pt x="30" y="0"/>
                  </a:cubicBezTo>
                  <a:cubicBezTo>
                    <a:pt x="46" y="0"/>
                    <a:pt x="59" y="13"/>
                    <a:pt x="59" y="29"/>
                  </a:cubicBezTo>
                  <a:cubicBezTo>
                    <a:pt x="59" y="45"/>
                    <a:pt x="46" y="58"/>
                    <a:pt x="30" y="58"/>
                  </a:cubicBezTo>
                  <a:close/>
                  <a:moveTo>
                    <a:pt x="30" y="8"/>
                  </a:moveTo>
                  <a:cubicBezTo>
                    <a:pt x="18" y="8"/>
                    <a:pt x="9" y="17"/>
                    <a:pt x="9" y="29"/>
                  </a:cubicBezTo>
                  <a:cubicBezTo>
                    <a:pt x="9" y="40"/>
                    <a:pt x="18" y="49"/>
                    <a:pt x="30" y="49"/>
                  </a:cubicBezTo>
                  <a:cubicBezTo>
                    <a:pt x="41" y="49"/>
                    <a:pt x="50" y="40"/>
                    <a:pt x="50" y="29"/>
                  </a:cubicBezTo>
                  <a:cubicBezTo>
                    <a:pt x="50" y="17"/>
                    <a:pt x="41" y="8"/>
                    <a:pt x="30" y="8"/>
                  </a:cubicBezTo>
                  <a:close/>
                  <a:moveTo>
                    <a:pt x="34" y="32"/>
                  </a:moveTo>
                  <a:cubicBezTo>
                    <a:pt x="34" y="33"/>
                    <a:pt x="34" y="34"/>
                    <a:pt x="33" y="34"/>
                  </a:cubicBezTo>
                  <a:cubicBezTo>
                    <a:pt x="21" y="34"/>
                    <a:pt x="21" y="34"/>
                    <a:pt x="21" y="34"/>
                  </a:cubicBezTo>
                  <a:cubicBezTo>
                    <a:pt x="20" y="34"/>
                    <a:pt x="20" y="33"/>
                    <a:pt x="20" y="32"/>
                  </a:cubicBezTo>
                  <a:cubicBezTo>
                    <a:pt x="20" y="30"/>
                    <a:pt x="20" y="30"/>
                    <a:pt x="20" y="30"/>
                  </a:cubicBezTo>
                  <a:cubicBezTo>
                    <a:pt x="20" y="29"/>
                    <a:pt x="20" y="29"/>
                    <a:pt x="21" y="29"/>
                  </a:cubicBezTo>
                  <a:cubicBezTo>
                    <a:pt x="30" y="29"/>
                    <a:pt x="30" y="29"/>
                    <a:pt x="30" y="29"/>
                  </a:cubicBezTo>
                  <a:cubicBezTo>
                    <a:pt x="30" y="15"/>
                    <a:pt x="30" y="15"/>
                    <a:pt x="30" y="15"/>
                  </a:cubicBezTo>
                  <a:cubicBezTo>
                    <a:pt x="30" y="15"/>
                    <a:pt x="30" y="14"/>
                    <a:pt x="31" y="14"/>
                  </a:cubicBezTo>
                  <a:cubicBezTo>
                    <a:pt x="33" y="14"/>
                    <a:pt x="33" y="14"/>
                    <a:pt x="33" y="14"/>
                  </a:cubicBezTo>
                  <a:cubicBezTo>
                    <a:pt x="34" y="14"/>
                    <a:pt x="34" y="15"/>
                    <a:pt x="34" y="15"/>
                  </a:cubicBezTo>
                  <a:lnTo>
                    <a:pt x="34" y="32"/>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06" name="Group 105"/>
          <p:cNvGrpSpPr/>
          <p:nvPr/>
        </p:nvGrpSpPr>
        <p:grpSpPr>
          <a:xfrm>
            <a:off x="5205679" y="3839260"/>
            <a:ext cx="493370" cy="479245"/>
            <a:chOff x="5205677" y="3936708"/>
            <a:chExt cx="493370" cy="479245"/>
          </a:xfrm>
        </p:grpSpPr>
        <p:sp>
          <p:nvSpPr>
            <p:cNvPr id="116" name="Rounded Rectangle 115"/>
            <p:cNvSpPr/>
            <p:nvPr/>
          </p:nvSpPr>
          <p:spPr>
            <a:xfrm>
              <a:off x="5205677" y="3936708"/>
              <a:ext cx="493370" cy="479245"/>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FontAwesome" pitchFamily="2" charset="0"/>
              </a:endParaRPr>
            </a:p>
          </p:txBody>
        </p:sp>
        <p:sp>
          <p:nvSpPr>
            <p:cNvPr id="117" name="Freeform 135"/>
            <p:cNvSpPr>
              <a:spLocks noEditPoints="1"/>
            </p:cNvSpPr>
            <p:nvPr/>
          </p:nvSpPr>
          <p:spPr bwMode="auto">
            <a:xfrm>
              <a:off x="5326950" y="4058855"/>
              <a:ext cx="250825" cy="234950"/>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962462375"/>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500"/>
                            </p:stCondLst>
                            <p:childTnLst>
                              <p:par>
                                <p:cTn id="9" presetID="2" presetClass="entr" presetSubtype="4" accel="50000" decel="5000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ppt_x"/>
                                          </p:val>
                                        </p:tav>
                                        <p:tav tm="100000">
                                          <p:val>
                                            <p:strVal val="#ppt_x"/>
                                          </p:val>
                                        </p:tav>
                                      </p:tavLst>
                                    </p:anim>
                                    <p:anim calcmode="lin" valueType="num">
                                      <p:cBhvr additive="base">
                                        <p:cTn id="12" dur="500" fill="hold"/>
                                        <p:tgtEl>
                                          <p:spTgt spid="21"/>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accel="50000" decel="50000"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500" fill="hold"/>
                                        <p:tgtEl>
                                          <p:spTgt spid="16"/>
                                        </p:tgtEl>
                                        <p:attrNameLst>
                                          <p:attrName>ppt_x</p:attrName>
                                        </p:attrNameLst>
                                      </p:cBhvr>
                                      <p:tavLst>
                                        <p:tav tm="0">
                                          <p:val>
                                            <p:strVal val="#ppt_x"/>
                                          </p:val>
                                        </p:tav>
                                        <p:tav tm="100000">
                                          <p:val>
                                            <p:strVal val="#ppt_x"/>
                                          </p:val>
                                        </p:tav>
                                      </p:tavLst>
                                    </p:anim>
                                    <p:anim calcmode="lin" valueType="num">
                                      <p:cBhvr additive="base">
                                        <p:cTn id="17" dur="500" fill="hold"/>
                                        <p:tgtEl>
                                          <p:spTgt spid="16"/>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accel="50000" decel="50000" fill="hold" grpId="0" nodeType="after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additive="base">
                                        <p:cTn id="21" dur="500" fill="hold"/>
                                        <p:tgtEl>
                                          <p:spTgt spid="22"/>
                                        </p:tgtEl>
                                        <p:attrNameLst>
                                          <p:attrName>ppt_x</p:attrName>
                                        </p:attrNameLst>
                                      </p:cBhvr>
                                      <p:tavLst>
                                        <p:tav tm="0">
                                          <p:val>
                                            <p:strVal val="#ppt_x"/>
                                          </p:val>
                                        </p:tav>
                                        <p:tav tm="100000">
                                          <p:val>
                                            <p:strVal val="#ppt_x"/>
                                          </p:val>
                                        </p:tav>
                                      </p:tavLst>
                                    </p:anim>
                                    <p:anim calcmode="lin" valueType="num">
                                      <p:cBhvr additive="base">
                                        <p:cTn id="22" dur="500" fill="hold"/>
                                        <p:tgtEl>
                                          <p:spTgt spid="22"/>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accel="50000" decel="50000" fill="hold" nodeType="afterEffect">
                                  <p:stCondLst>
                                    <p:cond delay="0"/>
                                  </p:stCondLst>
                                  <p:childTnLst>
                                    <p:set>
                                      <p:cBhvr>
                                        <p:cTn id="25" dur="1" fill="hold">
                                          <p:stCondLst>
                                            <p:cond delay="0"/>
                                          </p:stCondLst>
                                        </p:cTn>
                                        <p:tgtEl>
                                          <p:spTgt spid="18"/>
                                        </p:tgtEl>
                                        <p:attrNameLst>
                                          <p:attrName>style.visibility</p:attrName>
                                        </p:attrNameLst>
                                      </p:cBhvr>
                                      <p:to>
                                        <p:strVal val="visible"/>
                                      </p:to>
                                    </p:set>
                                    <p:anim calcmode="lin" valueType="num">
                                      <p:cBhvr additive="base">
                                        <p:cTn id="26" dur="500" fill="hold"/>
                                        <p:tgtEl>
                                          <p:spTgt spid="18"/>
                                        </p:tgtEl>
                                        <p:attrNameLst>
                                          <p:attrName>ppt_x</p:attrName>
                                        </p:attrNameLst>
                                      </p:cBhvr>
                                      <p:tavLst>
                                        <p:tav tm="0">
                                          <p:val>
                                            <p:strVal val="#ppt_x"/>
                                          </p:val>
                                        </p:tav>
                                        <p:tav tm="100000">
                                          <p:val>
                                            <p:strVal val="#ppt_x"/>
                                          </p:val>
                                        </p:tav>
                                      </p:tavLst>
                                    </p:anim>
                                    <p:anim calcmode="lin" valueType="num">
                                      <p:cBhvr additive="base">
                                        <p:cTn id="27" dur="500" fill="hold"/>
                                        <p:tgtEl>
                                          <p:spTgt spid="18"/>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 presetClass="entr" presetSubtype="4" accel="50000" decel="50000"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500" fill="hold"/>
                                        <p:tgtEl>
                                          <p:spTgt spid="23"/>
                                        </p:tgtEl>
                                        <p:attrNameLst>
                                          <p:attrName>ppt_x</p:attrName>
                                        </p:attrNameLst>
                                      </p:cBhvr>
                                      <p:tavLst>
                                        <p:tav tm="0">
                                          <p:val>
                                            <p:strVal val="#ppt_x"/>
                                          </p:val>
                                        </p:tav>
                                        <p:tav tm="100000">
                                          <p:val>
                                            <p:strVal val="#ppt_x"/>
                                          </p:val>
                                        </p:tav>
                                      </p:tavLst>
                                    </p:anim>
                                    <p:anim calcmode="lin" valueType="num">
                                      <p:cBhvr additive="base">
                                        <p:cTn id="32" dur="500" fill="hold"/>
                                        <p:tgtEl>
                                          <p:spTgt spid="23"/>
                                        </p:tgtEl>
                                        <p:attrNameLst>
                                          <p:attrName>ppt_y</p:attrName>
                                        </p:attrNameLst>
                                      </p:cBhvr>
                                      <p:tavLst>
                                        <p:tav tm="0">
                                          <p:val>
                                            <p:strVal val="1+#ppt_h/2"/>
                                          </p:val>
                                        </p:tav>
                                        <p:tav tm="100000">
                                          <p:val>
                                            <p:strVal val="#ppt_y"/>
                                          </p:val>
                                        </p:tav>
                                      </p:tavLst>
                                    </p:anim>
                                  </p:childTnLst>
                                </p:cTn>
                              </p:par>
                            </p:childTnLst>
                          </p:cTn>
                        </p:par>
                        <p:par>
                          <p:cTn id="33" fill="hold">
                            <p:stCondLst>
                              <p:cond delay="3000"/>
                            </p:stCondLst>
                            <p:childTnLst>
                              <p:par>
                                <p:cTn id="34" presetID="2" presetClass="entr" presetSubtype="4" accel="50000" decel="50000" fill="hold" nodeType="afterEffect">
                                  <p:stCondLst>
                                    <p:cond delay="0"/>
                                  </p:stCondLst>
                                  <p:childTnLst>
                                    <p:set>
                                      <p:cBhvr>
                                        <p:cTn id="35" dur="1" fill="hold">
                                          <p:stCondLst>
                                            <p:cond delay="0"/>
                                          </p:stCondLst>
                                        </p:cTn>
                                        <p:tgtEl>
                                          <p:spTgt spid="33"/>
                                        </p:tgtEl>
                                        <p:attrNameLst>
                                          <p:attrName>style.visibility</p:attrName>
                                        </p:attrNameLst>
                                      </p:cBhvr>
                                      <p:to>
                                        <p:strVal val="visible"/>
                                      </p:to>
                                    </p:set>
                                    <p:anim calcmode="lin" valueType="num">
                                      <p:cBhvr additive="base">
                                        <p:cTn id="36" dur="500" fill="hold"/>
                                        <p:tgtEl>
                                          <p:spTgt spid="33"/>
                                        </p:tgtEl>
                                        <p:attrNameLst>
                                          <p:attrName>ppt_x</p:attrName>
                                        </p:attrNameLst>
                                      </p:cBhvr>
                                      <p:tavLst>
                                        <p:tav tm="0">
                                          <p:val>
                                            <p:strVal val="#ppt_x"/>
                                          </p:val>
                                        </p:tav>
                                        <p:tav tm="100000">
                                          <p:val>
                                            <p:strVal val="#ppt_x"/>
                                          </p:val>
                                        </p:tav>
                                      </p:tavLst>
                                    </p:anim>
                                    <p:anim calcmode="lin" valueType="num">
                                      <p:cBhvr additive="base">
                                        <p:cTn id="37" dur="500" fill="hold"/>
                                        <p:tgtEl>
                                          <p:spTgt spid="33"/>
                                        </p:tgtEl>
                                        <p:attrNameLst>
                                          <p:attrName>ppt_y</p:attrName>
                                        </p:attrNameLst>
                                      </p:cBhvr>
                                      <p:tavLst>
                                        <p:tav tm="0">
                                          <p:val>
                                            <p:strVal val="1+#ppt_h/2"/>
                                          </p:val>
                                        </p:tav>
                                        <p:tav tm="100000">
                                          <p:val>
                                            <p:strVal val="#ppt_y"/>
                                          </p:val>
                                        </p:tav>
                                      </p:tavLst>
                                    </p:anim>
                                  </p:childTnLst>
                                </p:cTn>
                              </p:par>
                            </p:childTnLst>
                          </p:cTn>
                        </p:par>
                        <p:par>
                          <p:cTn id="38" fill="hold">
                            <p:stCondLst>
                              <p:cond delay="3500"/>
                            </p:stCondLst>
                            <p:childTnLst>
                              <p:par>
                                <p:cTn id="39" presetID="2" presetClass="entr" presetSubtype="4" accel="50000" decel="50000" fill="hold" grpId="0" nodeType="afterEffect">
                                  <p:stCondLst>
                                    <p:cond delay="0"/>
                                  </p:stCondLst>
                                  <p:childTnLst>
                                    <p:set>
                                      <p:cBhvr>
                                        <p:cTn id="40" dur="1" fill="hold">
                                          <p:stCondLst>
                                            <p:cond delay="0"/>
                                          </p:stCondLst>
                                        </p:cTn>
                                        <p:tgtEl>
                                          <p:spTgt spid="28"/>
                                        </p:tgtEl>
                                        <p:attrNameLst>
                                          <p:attrName>style.visibility</p:attrName>
                                        </p:attrNameLst>
                                      </p:cBhvr>
                                      <p:to>
                                        <p:strVal val="visible"/>
                                      </p:to>
                                    </p:set>
                                    <p:anim calcmode="lin" valueType="num">
                                      <p:cBhvr additive="base">
                                        <p:cTn id="41" dur="500" fill="hold"/>
                                        <p:tgtEl>
                                          <p:spTgt spid="28"/>
                                        </p:tgtEl>
                                        <p:attrNameLst>
                                          <p:attrName>ppt_x</p:attrName>
                                        </p:attrNameLst>
                                      </p:cBhvr>
                                      <p:tavLst>
                                        <p:tav tm="0">
                                          <p:val>
                                            <p:strVal val="#ppt_x"/>
                                          </p:val>
                                        </p:tav>
                                        <p:tav tm="100000">
                                          <p:val>
                                            <p:strVal val="#ppt_x"/>
                                          </p:val>
                                        </p:tav>
                                      </p:tavLst>
                                    </p:anim>
                                    <p:anim calcmode="lin" valueType="num">
                                      <p:cBhvr additive="base">
                                        <p:cTn id="42" dur="500" fill="hold"/>
                                        <p:tgtEl>
                                          <p:spTgt spid="28"/>
                                        </p:tgtEl>
                                        <p:attrNameLst>
                                          <p:attrName>ppt_y</p:attrName>
                                        </p:attrNameLst>
                                      </p:cBhvr>
                                      <p:tavLst>
                                        <p:tav tm="0">
                                          <p:val>
                                            <p:strVal val="1+#ppt_h/2"/>
                                          </p:val>
                                        </p:tav>
                                        <p:tav tm="100000">
                                          <p:val>
                                            <p:strVal val="#ppt_y"/>
                                          </p:val>
                                        </p:tav>
                                      </p:tavLst>
                                    </p:anim>
                                  </p:childTnLst>
                                </p:cTn>
                              </p:par>
                            </p:childTnLst>
                          </p:cTn>
                        </p:par>
                        <p:par>
                          <p:cTn id="43" fill="hold">
                            <p:stCondLst>
                              <p:cond delay="4000"/>
                            </p:stCondLst>
                            <p:childTnLst>
                              <p:par>
                                <p:cTn id="44" presetID="2" presetClass="entr" presetSubtype="4" accel="50000" decel="50000" fill="hold"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additive="base">
                                        <p:cTn id="46" dur="500" fill="hold"/>
                                        <p:tgtEl>
                                          <p:spTgt spid="20"/>
                                        </p:tgtEl>
                                        <p:attrNameLst>
                                          <p:attrName>ppt_x</p:attrName>
                                        </p:attrNameLst>
                                      </p:cBhvr>
                                      <p:tavLst>
                                        <p:tav tm="0">
                                          <p:val>
                                            <p:strVal val="#ppt_x"/>
                                          </p:val>
                                        </p:tav>
                                        <p:tav tm="100000">
                                          <p:val>
                                            <p:strVal val="#ppt_x"/>
                                          </p:val>
                                        </p:tav>
                                      </p:tavLst>
                                    </p:anim>
                                    <p:anim calcmode="lin" valueType="num">
                                      <p:cBhvr additive="base">
                                        <p:cTn id="47" dur="500" fill="hold"/>
                                        <p:tgtEl>
                                          <p:spTgt spid="20"/>
                                        </p:tgtEl>
                                        <p:attrNameLst>
                                          <p:attrName>ppt_y</p:attrName>
                                        </p:attrNameLst>
                                      </p:cBhvr>
                                      <p:tavLst>
                                        <p:tav tm="0">
                                          <p:val>
                                            <p:strVal val="1+#ppt_h/2"/>
                                          </p:val>
                                        </p:tav>
                                        <p:tav tm="100000">
                                          <p:val>
                                            <p:strVal val="#ppt_y"/>
                                          </p:val>
                                        </p:tav>
                                      </p:tavLst>
                                    </p:anim>
                                  </p:childTnLst>
                                </p:cTn>
                              </p:par>
                            </p:childTnLst>
                          </p:cTn>
                        </p:par>
                        <p:par>
                          <p:cTn id="48" fill="hold">
                            <p:stCondLst>
                              <p:cond delay="4500"/>
                            </p:stCondLst>
                            <p:childTnLst>
                              <p:par>
                                <p:cTn id="49" presetID="2" presetClass="entr" presetSubtype="4" accel="50000" decel="50000" fill="hold" grpId="0" nodeType="after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additive="base">
                                        <p:cTn id="51" dur="500" fill="hold"/>
                                        <p:tgtEl>
                                          <p:spTgt spid="31"/>
                                        </p:tgtEl>
                                        <p:attrNameLst>
                                          <p:attrName>ppt_x</p:attrName>
                                        </p:attrNameLst>
                                      </p:cBhvr>
                                      <p:tavLst>
                                        <p:tav tm="0">
                                          <p:val>
                                            <p:strVal val="#ppt_x"/>
                                          </p:val>
                                        </p:tav>
                                        <p:tav tm="100000">
                                          <p:val>
                                            <p:strVal val="#ppt_x"/>
                                          </p:val>
                                        </p:tav>
                                      </p:tavLst>
                                    </p:anim>
                                    <p:anim calcmode="lin" valueType="num">
                                      <p:cBhvr additive="base">
                                        <p:cTn id="52" dur="500" fill="hold"/>
                                        <p:tgtEl>
                                          <p:spTgt spid="31"/>
                                        </p:tgtEl>
                                        <p:attrNameLst>
                                          <p:attrName>ppt_y</p:attrName>
                                        </p:attrNameLst>
                                      </p:cBhvr>
                                      <p:tavLst>
                                        <p:tav tm="0">
                                          <p:val>
                                            <p:strVal val="1+#ppt_h/2"/>
                                          </p:val>
                                        </p:tav>
                                        <p:tav tm="100000">
                                          <p:val>
                                            <p:strVal val="#ppt_y"/>
                                          </p:val>
                                        </p:tav>
                                      </p:tavLst>
                                    </p:anim>
                                  </p:childTnLst>
                                </p:cTn>
                              </p:par>
                            </p:childTnLst>
                          </p:cTn>
                        </p:par>
                        <p:par>
                          <p:cTn id="53" fill="hold">
                            <p:stCondLst>
                              <p:cond delay="5000"/>
                            </p:stCondLst>
                            <p:childTnLst>
                              <p:par>
                                <p:cTn id="54" presetID="2" presetClass="entr" presetSubtype="4" accel="50000" decel="50000" fill="hold" nodeType="afterEffect">
                                  <p:stCondLst>
                                    <p:cond delay="0"/>
                                  </p:stCondLst>
                                  <p:childTnLst>
                                    <p:set>
                                      <p:cBhvr>
                                        <p:cTn id="55" dur="1" fill="hold">
                                          <p:stCondLst>
                                            <p:cond delay="0"/>
                                          </p:stCondLst>
                                        </p:cTn>
                                        <p:tgtEl>
                                          <p:spTgt spid="36"/>
                                        </p:tgtEl>
                                        <p:attrNameLst>
                                          <p:attrName>style.visibility</p:attrName>
                                        </p:attrNameLst>
                                      </p:cBhvr>
                                      <p:to>
                                        <p:strVal val="visible"/>
                                      </p:to>
                                    </p:set>
                                    <p:anim calcmode="lin" valueType="num">
                                      <p:cBhvr additive="base">
                                        <p:cTn id="56" dur="500" fill="hold"/>
                                        <p:tgtEl>
                                          <p:spTgt spid="36"/>
                                        </p:tgtEl>
                                        <p:attrNameLst>
                                          <p:attrName>ppt_x</p:attrName>
                                        </p:attrNameLst>
                                      </p:cBhvr>
                                      <p:tavLst>
                                        <p:tav tm="0">
                                          <p:val>
                                            <p:strVal val="#ppt_x"/>
                                          </p:val>
                                        </p:tav>
                                        <p:tav tm="100000">
                                          <p:val>
                                            <p:strVal val="#ppt_x"/>
                                          </p:val>
                                        </p:tav>
                                      </p:tavLst>
                                    </p:anim>
                                    <p:anim calcmode="lin" valueType="num">
                                      <p:cBhvr additive="base">
                                        <p:cTn id="57" dur="500" fill="hold"/>
                                        <p:tgtEl>
                                          <p:spTgt spid="36"/>
                                        </p:tgtEl>
                                        <p:attrNameLst>
                                          <p:attrName>ppt_y</p:attrName>
                                        </p:attrNameLst>
                                      </p:cBhvr>
                                      <p:tavLst>
                                        <p:tav tm="0">
                                          <p:val>
                                            <p:strVal val="1+#ppt_h/2"/>
                                          </p:val>
                                        </p:tav>
                                        <p:tav tm="100000">
                                          <p:val>
                                            <p:strVal val="#ppt_y"/>
                                          </p:val>
                                        </p:tav>
                                      </p:tavLst>
                                    </p:anim>
                                  </p:childTnLst>
                                </p:cTn>
                              </p:par>
                            </p:childTnLst>
                          </p:cTn>
                        </p:par>
                        <p:par>
                          <p:cTn id="58" fill="hold">
                            <p:stCondLst>
                              <p:cond delay="5500"/>
                            </p:stCondLst>
                            <p:childTnLst>
                              <p:par>
                                <p:cTn id="59" presetID="2" presetClass="entr" presetSubtype="4" accel="50000" decel="50000" fill="hold" grpId="0" nodeType="afterEffect">
                                  <p:stCondLst>
                                    <p:cond delay="0"/>
                                  </p:stCondLst>
                                  <p:childTnLst>
                                    <p:set>
                                      <p:cBhvr>
                                        <p:cTn id="60" dur="1" fill="hold">
                                          <p:stCondLst>
                                            <p:cond delay="0"/>
                                          </p:stCondLst>
                                        </p:cTn>
                                        <p:tgtEl>
                                          <p:spTgt spid="34"/>
                                        </p:tgtEl>
                                        <p:attrNameLst>
                                          <p:attrName>style.visibility</p:attrName>
                                        </p:attrNameLst>
                                      </p:cBhvr>
                                      <p:to>
                                        <p:strVal val="visible"/>
                                      </p:to>
                                    </p:set>
                                    <p:anim calcmode="lin" valueType="num">
                                      <p:cBhvr additive="base">
                                        <p:cTn id="61" dur="500" fill="hold"/>
                                        <p:tgtEl>
                                          <p:spTgt spid="34"/>
                                        </p:tgtEl>
                                        <p:attrNameLst>
                                          <p:attrName>ppt_x</p:attrName>
                                        </p:attrNameLst>
                                      </p:cBhvr>
                                      <p:tavLst>
                                        <p:tav tm="0">
                                          <p:val>
                                            <p:strVal val="#ppt_x"/>
                                          </p:val>
                                        </p:tav>
                                        <p:tav tm="100000">
                                          <p:val>
                                            <p:strVal val="#ppt_x"/>
                                          </p:val>
                                        </p:tav>
                                      </p:tavLst>
                                    </p:anim>
                                    <p:anim calcmode="lin" valueType="num">
                                      <p:cBhvr additive="base">
                                        <p:cTn id="62" dur="500" fill="hold"/>
                                        <p:tgtEl>
                                          <p:spTgt spid="34"/>
                                        </p:tgtEl>
                                        <p:attrNameLst>
                                          <p:attrName>ppt_y</p:attrName>
                                        </p:attrNameLst>
                                      </p:cBhvr>
                                      <p:tavLst>
                                        <p:tav tm="0">
                                          <p:val>
                                            <p:strVal val="1+#ppt_h/2"/>
                                          </p:val>
                                        </p:tav>
                                        <p:tav tm="100000">
                                          <p:val>
                                            <p:strVal val="#ppt_y"/>
                                          </p:val>
                                        </p:tav>
                                      </p:tavLst>
                                    </p:anim>
                                  </p:childTnLst>
                                </p:cTn>
                              </p:par>
                            </p:childTnLst>
                          </p:cTn>
                        </p:par>
                        <p:par>
                          <p:cTn id="63" fill="hold">
                            <p:stCondLst>
                              <p:cond delay="6000"/>
                            </p:stCondLst>
                            <p:childTnLst>
                              <p:par>
                                <p:cTn id="64" presetID="2" presetClass="entr" presetSubtype="4" accel="50000" decel="50000" fill="hold" nodeType="afterEffect">
                                  <p:stCondLst>
                                    <p:cond delay="0"/>
                                  </p:stCondLst>
                                  <p:childTnLst>
                                    <p:set>
                                      <p:cBhvr>
                                        <p:cTn id="65" dur="1" fill="hold">
                                          <p:stCondLst>
                                            <p:cond delay="0"/>
                                          </p:stCondLst>
                                        </p:cTn>
                                        <p:tgtEl>
                                          <p:spTgt spid="25"/>
                                        </p:tgtEl>
                                        <p:attrNameLst>
                                          <p:attrName>style.visibility</p:attrName>
                                        </p:attrNameLst>
                                      </p:cBhvr>
                                      <p:to>
                                        <p:strVal val="visible"/>
                                      </p:to>
                                    </p:set>
                                    <p:anim calcmode="lin" valueType="num">
                                      <p:cBhvr additive="base">
                                        <p:cTn id="66" dur="500" fill="hold"/>
                                        <p:tgtEl>
                                          <p:spTgt spid="25"/>
                                        </p:tgtEl>
                                        <p:attrNameLst>
                                          <p:attrName>ppt_x</p:attrName>
                                        </p:attrNameLst>
                                      </p:cBhvr>
                                      <p:tavLst>
                                        <p:tav tm="0">
                                          <p:val>
                                            <p:strVal val="#ppt_x"/>
                                          </p:val>
                                        </p:tav>
                                        <p:tav tm="100000">
                                          <p:val>
                                            <p:strVal val="#ppt_x"/>
                                          </p:val>
                                        </p:tav>
                                      </p:tavLst>
                                    </p:anim>
                                    <p:anim calcmode="lin" valueType="num">
                                      <p:cBhvr additive="base">
                                        <p:cTn id="67" dur="500" fill="hold"/>
                                        <p:tgtEl>
                                          <p:spTgt spid="25"/>
                                        </p:tgtEl>
                                        <p:attrNameLst>
                                          <p:attrName>ppt_y</p:attrName>
                                        </p:attrNameLst>
                                      </p:cBhvr>
                                      <p:tavLst>
                                        <p:tav tm="0">
                                          <p:val>
                                            <p:strVal val="1+#ppt_h/2"/>
                                          </p:val>
                                        </p:tav>
                                        <p:tav tm="100000">
                                          <p:val>
                                            <p:strVal val="#ppt_y"/>
                                          </p:val>
                                        </p:tav>
                                      </p:tavLst>
                                    </p:anim>
                                  </p:childTnLst>
                                </p:cTn>
                              </p:par>
                            </p:childTnLst>
                          </p:cTn>
                        </p:par>
                        <p:par>
                          <p:cTn id="68" fill="hold">
                            <p:stCondLst>
                              <p:cond delay="6500"/>
                            </p:stCondLst>
                            <p:childTnLst>
                              <p:par>
                                <p:cTn id="69" presetID="2" presetClass="entr" presetSubtype="1" accel="50000" decel="50000" fill="hold" nodeType="afterEffect">
                                  <p:stCondLst>
                                    <p:cond delay="0"/>
                                  </p:stCondLst>
                                  <p:childTnLst>
                                    <p:set>
                                      <p:cBhvr>
                                        <p:cTn id="70" dur="1" fill="hold">
                                          <p:stCondLst>
                                            <p:cond delay="0"/>
                                          </p:stCondLst>
                                        </p:cTn>
                                        <p:tgtEl>
                                          <p:spTgt spid="101"/>
                                        </p:tgtEl>
                                        <p:attrNameLst>
                                          <p:attrName>style.visibility</p:attrName>
                                        </p:attrNameLst>
                                      </p:cBhvr>
                                      <p:to>
                                        <p:strVal val="visible"/>
                                      </p:to>
                                    </p:set>
                                    <p:anim calcmode="lin" valueType="num">
                                      <p:cBhvr additive="base">
                                        <p:cTn id="71" dur="500" fill="hold"/>
                                        <p:tgtEl>
                                          <p:spTgt spid="101"/>
                                        </p:tgtEl>
                                        <p:attrNameLst>
                                          <p:attrName>ppt_x</p:attrName>
                                        </p:attrNameLst>
                                      </p:cBhvr>
                                      <p:tavLst>
                                        <p:tav tm="0">
                                          <p:val>
                                            <p:strVal val="#ppt_x"/>
                                          </p:val>
                                        </p:tav>
                                        <p:tav tm="100000">
                                          <p:val>
                                            <p:strVal val="#ppt_x"/>
                                          </p:val>
                                        </p:tav>
                                      </p:tavLst>
                                    </p:anim>
                                    <p:anim calcmode="lin" valueType="num">
                                      <p:cBhvr additive="base">
                                        <p:cTn id="72" dur="500" fill="hold"/>
                                        <p:tgtEl>
                                          <p:spTgt spid="101"/>
                                        </p:tgtEl>
                                        <p:attrNameLst>
                                          <p:attrName>ppt_y</p:attrName>
                                        </p:attrNameLst>
                                      </p:cBhvr>
                                      <p:tavLst>
                                        <p:tav tm="0">
                                          <p:val>
                                            <p:strVal val="0-#ppt_h/2"/>
                                          </p:val>
                                        </p:tav>
                                        <p:tav tm="100000">
                                          <p:val>
                                            <p:strVal val="#ppt_y"/>
                                          </p:val>
                                        </p:tav>
                                      </p:tavLst>
                                    </p:anim>
                                  </p:childTnLst>
                                </p:cTn>
                              </p:par>
                            </p:childTnLst>
                          </p:cTn>
                        </p:par>
                        <p:par>
                          <p:cTn id="73" fill="hold">
                            <p:stCondLst>
                              <p:cond delay="7000"/>
                            </p:stCondLst>
                            <p:childTnLst>
                              <p:par>
                                <p:cTn id="74" presetID="2" presetClass="entr" presetSubtype="1" accel="50000" decel="50000" fill="hold" nodeType="afterEffect">
                                  <p:stCondLst>
                                    <p:cond delay="0"/>
                                  </p:stCondLst>
                                  <p:childTnLst>
                                    <p:set>
                                      <p:cBhvr>
                                        <p:cTn id="75" dur="1" fill="hold">
                                          <p:stCondLst>
                                            <p:cond delay="0"/>
                                          </p:stCondLst>
                                        </p:cTn>
                                        <p:tgtEl>
                                          <p:spTgt spid="108"/>
                                        </p:tgtEl>
                                        <p:attrNameLst>
                                          <p:attrName>style.visibility</p:attrName>
                                        </p:attrNameLst>
                                      </p:cBhvr>
                                      <p:to>
                                        <p:strVal val="visible"/>
                                      </p:to>
                                    </p:set>
                                    <p:anim calcmode="lin" valueType="num">
                                      <p:cBhvr additive="base">
                                        <p:cTn id="76" dur="500" fill="hold"/>
                                        <p:tgtEl>
                                          <p:spTgt spid="108"/>
                                        </p:tgtEl>
                                        <p:attrNameLst>
                                          <p:attrName>ppt_x</p:attrName>
                                        </p:attrNameLst>
                                      </p:cBhvr>
                                      <p:tavLst>
                                        <p:tav tm="0">
                                          <p:val>
                                            <p:strVal val="#ppt_x"/>
                                          </p:val>
                                        </p:tav>
                                        <p:tav tm="100000">
                                          <p:val>
                                            <p:strVal val="#ppt_x"/>
                                          </p:val>
                                        </p:tav>
                                      </p:tavLst>
                                    </p:anim>
                                    <p:anim calcmode="lin" valueType="num">
                                      <p:cBhvr additive="base">
                                        <p:cTn id="77" dur="500" fill="hold"/>
                                        <p:tgtEl>
                                          <p:spTgt spid="108"/>
                                        </p:tgtEl>
                                        <p:attrNameLst>
                                          <p:attrName>ppt_y</p:attrName>
                                        </p:attrNameLst>
                                      </p:cBhvr>
                                      <p:tavLst>
                                        <p:tav tm="0">
                                          <p:val>
                                            <p:strVal val="0-#ppt_h/2"/>
                                          </p:val>
                                        </p:tav>
                                        <p:tav tm="100000">
                                          <p:val>
                                            <p:strVal val="#ppt_y"/>
                                          </p:val>
                                        </p:tav>
                                      </p:tavLst>
                                    </p:anim>
                                  </p:childTnLst>
                                </p:cTn>
                              </p:par>
                            </p:childTnLst>
                          </p:cTn>
                        </p:par>
                        <p:par>
                          <p:cTn id="78" fill="hold">
                            <p:stCondLst>
                              <p:cond delay="7500"/>
                            </p:stCondLst>
                            <p:childTnLst>
                              <p:par>
                                <p:cTn id="79" presetID="2" presetClass="entr" presetSubtype="1" accel="50000" decel="50000" fill="hold" nodeType="afterEffect">
                                  <p:stCondLst>
                                    <p:cond delay="0"/>
                                  </p:stCondLst>
                                  <p:childTnLst>
                                    <p:set>
                                      <p:cBhvr>
                                        <p:cTn id="80" dur="1" fill="hold">
                                          <p:stCondLst>
                                            <p:cond delay="0"/>
                                          </p:stCondLst>
                                        </p:cTn>
                                        <p:tgtEl>
                                          <p:spTgt spid="115"/>
                                        </p:tgtEl>
                                        <p:attrNameLst>
                                          <p:attrName>style.visibility</p:attrName>
                                        </p:attrNameLst>
                                      </p:cBhvr>
                                      <p:to>
                                        <p:strVal val="visible"/>
                                      </p:to>
                                    </p:set>
                                    <p:anim calcmode="lin" valueType="num">
                                      <p:cBhvr additive="base">
                                        <p:cTn id="81" dur="500" fill="hold"/>
                                        <p:tgtEl>
                                          <p:spTgt spid="115"/>
                                        </p:tgtEl>
                                        <p:attrNameLst>
                                          <p:attrName>ppt_x</p:attrName>
                                        </p:attrNameLst>
                                      </p:cBhvr>
                                      <p:tavLst>
                                        <p:tav tm="0">
                                          <p:val>
                                            <p:strVal val="#ppt_x"/>
                                          </p:val>
                                        </p:tav>
                                        <p:tav tm="100000">
                                          <p:val>
                                            <p:strVal val="#ppt_x"/>
                                          </p:val>
                                        </p:tav>
                                      </p:tavLst>
                                    </p:anim>
                                    <p:anim calcmode="lin" valueType="num">
                                      <p:cBhvr additive="base">
                                        <p:cTn id="82" dur="500" fill="hold"/>
                                        <p:tgtEl>
                                          <p:spTgt spid="115"/>
                                        </p:tgtEl>
                                        <p:attrNameLst>
                                          <p:attrName>ppt_y</p:attrName>
                                        </p:attrNameLst>
                                      </p:cBhvr>
                                      <p:tavLst>
                                        <p:tav tm="0">
                                          <p:val>
                                            <p:strVal val="0-#ppt_h/2"/>
                                          </p:val>
                                        </p:tav>
                                        <p:tav tm="100000">
                                          <p:val>
                                            <p:strVal val="#ppt_y"/>
                                          </p:val>
                                        </p:tav>
                                      </p:tavLst>
                                    </p:anim>
                                  </p:childTnLst>
                                </p:cTn>
                              </p:par>
                            </p:childTnLst>
                          </p:cTn>
                        </p:par>
                        <p:par>
                          <p:cTn id="83" fill="hold">
                            <p:stCondLst>
                              <p:cond delay="8000"/>
                            </p:stCondLst>
                            <p:childTnLst>
                              <p:par>
                                <p:cTn id="84" presetID="2" presetClass="entr" presetSubtype="1" accel="50000" decel="50000" fill="hold" nodeType="afterEffect">
                                  <p:stCondLst>
                                    <p:cond delay="0"/>
                                  </p:stCondLst>
                                  <p:childTnLst>
                                    <p:set>
                                      <p:cBhvr>
                                        <p:cTn id="85" dur="1" fill="hold">
                                          <p:stCondLst>
                                            <p:cond delay="0"/>
                                          </p:stCondLst>
                                        </p:cTn>
                                        <p:tgtEl>
                                          <p:spTgt spid="122"/>
                                        </p:tgtEl>
                                        <p:attrNameLst>
                                          <p:attrName>style.visibility</p:attrName>
                                        </p:attrNameLst>
                                      </p:cBhvr>
                                      <p:to>
                                        <p:strVal val="visible"/>
                                      </p:to>
                                    </p:set>
                                    <p:anim calcmode="lin" valueType="num">
                                      <p:cBhvr additive="base">
                                        <p:cTn id="86" dur="500" fill="hold"/>
                                        <p:tgtEl>
                                          <p:spTgt spid="122"/>
                                        </p:tgtEl>
                                        <p:attrNameLst>
                                          <p:attrName>ppt_x</p:attrName>
                                        </p:attrNameLst>
                                      </p:cBhvr>
                                      <p:tavLst>
                                        <p:tav tm="0">
                                          <p:val>
                                            <p:strVal val="#ppt_x"/>
                                          </p:val>
                                        </p:tav>
                                        <p:tav tm="100000">
                                          <p:val>
                                            <p:strVal val="#ppt_x"/>
                                          </p:val>
                                        </p:tav>
                                      </p:tavLst>
                                    </p:anim>
                                    <p:anim calcmode="lin" valueType="num">
                                      <p:cBhvr additive="base">
                                        <p:cTn id="87" dur="500" fill="hold"/>
                                        <p:tgtEl>
                                          <p:spTgt spid="122"/>
                                        </p:tgtEl>
                                        <p:attrNameLst>
                                          <p:attrName>ppt_y</p:attrName>
                                        </p:attrNameLst>
                                      </p:cBhvr>
                                      <p:tavLst>
                                        <p:tav tm="0">
                                          <p:val>
                                            <p:strVal val="0-#ppt_h/2"/>
                                          </p:val>
                                        </p:tav>
                                        <p:tav tm="100000">
                                          <p:val>
                                            <p:strVal val="#ppt_y"/>
                                          </p:val>
                                        </p:tav>
                                      </p:tavLst>
                                    </p:anim>
                                  </p:childTnLst>
                                </p:cTn>
                              </p:par>
                            </p:childTnLst>
                          </p:cTn>
                        </p:par>
                        <p:par>
                          <p:cTn id="88" fill="hold">
                            <p:stCondLst>
                              <p:cond delay="8500"/>
                            </p:stCondLst>
                            <p:childTnLst>
                              <p:par>
                                <p:cTn id="89" presetID="2" presetClass="entr" presetSubtype="1" accel="50000" decel="50000" fill="hold" nodeType="afterEffect">
                                  <p:stCondLst>
                                    <p:cond delay="0"/>
                                  </p:stCondLst>
                                  <p:childTnLst>
                                    <p:set>
                                      <p:cBhvr>
                                        <p:cTn id="90" dur="1" fill="hold">
                                          <p:stCondLst>
                                            <p:cond delay="0"/>
                                          </p:stCondLst>
                                        </p:cTn>
                                        <p:tgtEl>
                                          <p:spTgt spid="131"/>
                                        </p:tgtEl>
                                        <p:attrNameLst>
                                          <p:attrName>style.visibility</p:attrName>
                                        </p:attrNameLst>
                                      </p:cBhvr>
                                      <p:to>
                                        <p:strVal val="visible"/>
                                      </p:to>
                                    </p:set>
                                    <p:anim calcmode="lin" valueType="num">
                                      <p:cBhvr additive="base">
                                        <p:cTn id="91" dur="500" fill="hold"/>
                                        <p:tgtEl>
                                          <p:spTgt spid="131"/>
                                        </p:tgtEl>
                                        <p:attrNameLst>
                                          <p:attrName>ppt_x</p:attrName>
                                        </p:attrNameLst>
                                      </p:cBhvr>
                                      <p:tavLst>
                                        <p:tav tm="0">
                                          <p:val>
                                            <p:strVal val="#ppt_x"/>
                                          </p:val>
                                        </p:tav>
                                        <p:tav tm="100000">
                                          <p:val>
                                            <p:strVal val="#ppt_x"/>
                                          </p:val>
                                        </p:tav>
                                      </p:tavLst>
                                    </p:anim>
                                    <p:anim calcmode="lin" valueType="num">
                                      <p:cBhvr additive="base">
                                        <p:cTn id="92" dur="500" fill="hold"/>
                                        <p:tgtEl>
                                          <p:spTgt spid="131"/>
                                        </p:tgtEl>
                                        <p:attrNameLst>
                                          <p:attrName>ppt_y</p:attrName>
                                        </p:attrNameLst>
                                      </p:cBhvr>
                                      <p:tavLst>
                                        <p:tav tm="0">
                                          <p:val>
                                            <p:strVal val="0-#ppt_h/2"/>
                                          </p:val>
                                        </p:tav>
                                        <p:tav tm="100000">
                                          <p:val>
                                            <p:strVal val="#ppt_y"/>
                                          </p:val>
                                        </p:tav>
                                      </p:tavLst>
                                    </p:anim>
                                  </p:childTnLst>
                                </p:cTn>
                              </p:par>
                            </p:childTnLst>
                          </p:cTn>
                        </p:par>
                        <p:par>
                          <p:cTn id="93" fill="hold">
                            <p:stCondLst>
                              <p:cond delay="9000"/>
                            </p:stCondLst>
                            <p:childTnLst>
                              <p:par>
                                <p:cTn id="94" presetID="2" presetClass="entr" presetSubtype="1" accel="50000" decel="50000" fill="hold" nodeType="afterEffect">
                                  <p:stCondLst>
                                    <p:cond delay="0"/>
                                  </p:stCondLst>
                                  <p:childTnLst>
                                    <p:set>
                                      <p:cBhvr>
                                        <p:cTn id="95" dur="1" fill="hold">
                                          <p:stCondLst>
                                            <p:cond delay="0"/>
                                          </p:stCondLst>
                                        </p:cTn>
                                        <p:tgtEl>
                                          <p:spTgt spid="138"/>
                                        </p:tgtEl>
                                        <p:attrNameLst>
                                          <p:attrName>style.visibility</p:attrName>
                                        </p:attrNameLst>
                                      </p:cBhvr>
                                      <p:to>
                                        <p:strVal val="visible"/>
                                      </p:to>
                                    </p:set>
                                    <p:anim calcmode="lin" valueType="num">
                                      <p:cBhvr additive="base">
                                        <p:cTn id="96" dur="500" fill="hold"/>
                                        <p:tgtEl>
                                          <p:spTgt spid="138"/>
                                        </p:tgtEl>
                                        <p:attrNameLst>
                                          <p:attrName>ppt_x</p:attrName>
                                        </p:attrNameLst>
                                      </p:cBhvr>
                                      <p:tavLst>
                                        <p:tav tm="0">
                                          <p:val>
                                            <p:strVal val="#ppt_x"/>
                                          </p:val>
                                        </p:tav>
                                        <p:tav tm="100000">
                                          <p:val>
                                            <p:strVal val="#ppt_x"/>
                                          </p:val>
                                        </p:tav>
                                      </p:tavLst>
                                    </p:anim>
                                    <p:anim calcmode="lin" valueType="num">
                                      <p:cBhvr additive="base">
                                        <p:cTn id="97" dur="500" fill="hold"/>
                                        <p:tgtEl>
                                          <p:spTgt spid="138"/>
                                        </p:tgtEl>
                                        <p:attrNameLst>
                                          <p:attrName>ppt_y</p:attrName>
                                        </p:attrNameLst>
                                      </p:cBhvr>
                                      <p:tavLst>
                                        <p:tav tm="0">
                                          <p:val>
                                            <p:strVal val="0-#ppt_h/2"/>
                                          </p:val>
                                        </p:tav>
                                        <p:tav tm="100000">
                                          <p:val>
                                            <p:strVal val="#ppt_y"/>
                                          </p:val>
                                        </p:tav>
                                      </p:tavLst>
                                    </p:anim>
                                  </p:childTnLst>
                                </p:cTn>
                              </p:par>
                            </p:childTnLst>
                          </p:cTn>
                        </p:par>
                        <p:par>
                          <p:cTn id="98" fill="hold">
                            <p:stCondLst>
                              <p:cond delay="9500"/>
                            </p:stCondLst>
                            <p:childTnLst>
                              <p:par>
                                <p:cTn id="99" presetID="53" presetClass="entr" presetSubtype="0" fill="hold" nodeType="afterEffect">
                                  <p:stCondLst>
                                    <p:cond delay="0"/>
                                  </p:stCondLst>
                                  <p:childTnLst>
                                    <p:set>
                                      <p:cBhvr>
                                        <p:cTn id="100" dur="1" fill="hold">
                                          <p:stCondLst>
                                            <p:cond delay="0"/>
                                          </p:stCondLst>
                                        </p:cTn>
                                        <p:tgtEl>
                                          <p:spTgt spid="84"/>
                                        </p:tgtEl>
                                        <p:attrNameLst>
                                          <p:attrName>style.visibility</p:attrName>
                                        </p:attrNameLst>
                                      </p:cBhvr>
                                      <p:to>
                                        <p:strVal val="visible"/>
                                      </p:to>
                                    </p:set>
                                    <p:anim calcmode="lin" valueType="num">
                                      <p:cBhvr>
                                        <p:cTn id="101" dur="500" fill="hold"/>
                                        <p:tgtEl>
                                          <p:spTgt spid="84"/>
                                        </p:tgtEl>
                                        <p:attrNameLst>
                                          <p:attrName>ppt_w</p:attrName>
                                        </p:attrNameLst>
                                      </p:cBhvr>
                                      <p:tavLst>
                                        <p:tav tm="0">
                                          <p:val>
                                            <p:fltVal val="0"/>
                                          </p:val>
                                        </p:tav>
                                        <p:tav tm="100000">
                                          <p:val>
                                            <p:strVal val="#ppt_w"/>
                                          </p:val>
                                        </p:tav>
                                      </p:tavLst>
                                    </p:anim>
                                    <p:anim calcmode="lin" valueType="num">
                                      <p:cBhvr>
                                        <p:cTn id="102" dur="500" fill="hold"/>
                                        <p:tgtEl>
                                          <p:spTgt spid="84"/>
                                        </p:tgtEl>
                                        <p:attrNameLst>
                                          <p:attrName>ppt_h</p:attrName>
                                        </p:attrNameLst>
                                      </p:cBhvr>
                                      <p:tavLst>
                                        <p:tav tm="0">
                                          <p:val>
                                            <p:fltVal val="0"/>
                                          </p:val>
                                        </p:tav>
                                        <p:tav tm="100000">
                                          <p:val>
                                            <p:strVal val="#ppt_h"/>
                                          </p:val>
                                        </p:tav>
                                      </p:tavLst>
                                    </p:anim>
                                    <p:animEffect transition="in" filter="fade">
                                      <p:cBhvr>
                                        <p:cTn id="103" dur="500"/>
                                        <p:tgtEl>
                                          <p:spTgt spid="84"/>
                                        </p:tgtEl>
                                      </p:cBhvr>
                                    </p:animEffect>
                                  </p:childTnLst>
                                </p:cTn>
                              </p:par>
                              <p:par>
                                <p:cTn id="104" presetID="2" presetClass="entr" presetSubtype="2" accel="50000" decel="50000" fill="hold" grpId="0" nodeType="withEffect">
                                  <p:stCondLst>
                                    <p:cond delay="0"/>
                                  </p:stCondLst>
                                  <p:childTnLst>
                                    <p:set>
                                      <p:cBhvr>
                                        <p:cTn id="105" dur="1" fill="hold">
                                          <p:stCondLst>
                                            <p:cond delay="0"/>
                                          </p:stCondLst>
                                        </p:cTn>
                                        <p:tgtEl>
                                          <p:spTgt spid="79"/>
                                        </p:tgtEl>
                                        <p:attrNameLst>
                                          <p:attrName>style.visibility</p:attrName>
                                        </p:attrNameLst>
                                      </p:cBhvr>
                                      <p:to>
                                        <p:strVal val="visible"/>
                                      </p:to>
                                    </p:set>
                                    <p:anim calcmode="lin" valueType="num">
                                      <p:cBhvr additive="base">
                                        <p:cTn id="106" dur="500" fill="hold"/>
                                        <p:tgtEl>
                                          <p:spTgt spid="79"/>
                                        </p:tgtEl>
                                        <p:attrNameLst>
                                          <p:attrName>ppt_x</p:attrName>
                                        </p:attrNameLst>
                                      </p:cBhvr>
                                      <p:tavLst>
                                        <p:tav tm="0">
                                          <p:val>
                                            <p:strVal val="1+#ppt_w/2"/>
                                          </p:val>
                                        </p:tav>
                                        <p:tav tm="100000">
                                          <p:val>
                                            <p:strVal val="#ppt_x"/>
                                          </p:val>
                                        </p:tav>
                                      </p:tavLst>
                                    </p:anim>
                                    <p:anim calcmode="lin" valueType="num">
                                      <p:cBhvr additive="base">
                                        <p:cTn id="107" dur="500" fill="hold"/>
                                        <p:tgtEl>
                                          <p:spTgt spid="79"/>
                                        </p:tgtEl>
                                        <p:attrNameLst>
                                          <p:attrName>ppt_y</p:attrName>
                                        </p:attrNameLst>
                                      </p:cBhvr>
                                      <p:tavLst>
                                        <p:tav tm="0">
                                          <p:val>
                                            <p:strVal val="#ppt_y"/>
                                          </p:val>
                                        </p:tav>
                                        <p:tav tm="100000">
                                          <p:val>
                                            <p:strVal val="#ppt_y"/>
                                          </p:val>
                                        </p:tav>
                                      </p:tavLst>
                                    </p:anim>
                                  </p:childTnLst>
                                </p:cTn>
                              </p:par>
                            </p:childTnLst>
                          </p:cTn>
                        </p:par>
                        <p:par>
                          <p:cTn id="108" fill="hold">
                            <p:stCondLst>
                              <p:cond delay="10000"/>
                            </p:stCondLst>
                            <p:childTnLst>
                              <p:par>
                                <p:cTn id="109" presetID="53" presetClass="entr" presetSubtype="0" fill="hold" nodeType="afterEffect">
                                  <p:stCondLst>
                                    <p:cond delay="0"/>
                                  </p:stCondLst>
                                  <p:childTnLst>
                                    <p:set>
                                      <p:cBhvr>
                                        <p:cTn id="110" dur="1" fill="hold">
                                          <p:stCondLst>
                                            <p:cond delay="0"/>
                                          </p:stCondLst>
                                        </p:cTn>
                                        <p:tgtEl>
                                          <p:spTgt spid="91"/>
                                        </p:tgtEl>
                                        <p:attrNameLst>
                                          <p:attrName>style.visibility</p:attrName>
                                        </p:attrNameLst>
                                      </p:cBhvr>
                                      <p:to>
                                        <p:strVal val="visible"/>
                                      </p:to>
                                    </p:set>
                                    <p:anim calcmode="lin" valueType="num">
                                      <p:cBhvr>
                                        <p:cTn id="111" dur="500" fill="hold"/>
                                        <p:tgtEl>
                                          <p:spTgt spid="91"/>
                                        </p:tgtEl>
                                        <p:attrNameLst>
                                          <p:attrName>ppt_w</p:attrName>
                                        </p:attrNameLst>
                                      </p:cBhvr>
                                      <p:tavLst>
                                        <p:tav tm="0">
                                          <p:val>
                                            <p:fltVal val="0"/>
                                          </p:val>
                                        </p:tav>
                                        <p:tav tm="100000">
                                          <p:val>
                                            <p:strVal val="#ppt_w"/>
                                          </p:val>
                                        </p:tav>
                                      </p:tavLst>
                                    </p:anim>
                                    <p:anim calcmode="lin" valueType="num">
                                      <p:cBhvr>
                                        <p:cTn id="112" dur="500" fill="hold"/>
                                        <p:tgtEl>
                                          <p:spTgt spid="91"/>
                                        </p:tgtEl>
                                        <p:attrNameLst>
                                          <p:attrName>ppt_h</p:attrName>
                                        </p:attrNameLst>
                                      </p:cBhvr>
                                      <p:tavLst>
                                        <p:tav tm="0">
                                          <p:val>
                                            <p:fltVal val="0"/>
                                          </p:val>
                                        </p:tav>
                                        <p:tav tm="100000">
                                          <p:val>
                                            <p:strVal val="#ppt_h"/>
                                          </p:val>
                                        </p:tav>
                                      </p:tavLst>
                                    </p:anim>
                                    <p:animEffect transition="in" filter="fade">
                                      <p:cBhvr>
                                        <p:cTn id="113" dur="500"/>
                                        <p:tgtEl>
                                          <p:spTgt spid="91"/>
                                        </p:tgtEl>
                                      </p:cBhvr>
                                    </p:animEffect>
                                  </p:childTnLst>
                                </p:cTn>
                              </p:par>
                              <p:par>
                                <p:cTn id="114" presetID="2" presetClass="entr" presetSubtype="2" accel="50000" decel="50000" fill="hold" grpId="0" nodeType="withEffect">
                                  <p:stCondLst>
                                    <p:cond delay="0"/>
                                  </p:stCondLst>
                                  <p:childTnLst>
                                    <p:set>
                                      <p:cBhvr>
                                        <p:cTn id="115" dur="1" fill="hold">
                                          <p:stCondLst>
                                            <p:cond delay="0"/>
                                          </p:stCondLst>
                                        </p:cTn>
                                        <p:tgtEl>
                                          <p:spTgt spid="80"/>
                                        </p:tgtEl>
                                        <p:attrNameLst>
                                          <p:attrName>style.visibility</p:attrName>
                                        </p:attrNameLst>
                                      </p:cBhvr>
                                      <p:to>
                                        <p:strVal val="visible"/>
                                      </p:to>
                                    </p:set>
                                    <p:anim calcmode="lin" valueType="num">
                                      <p:cBhvr additive="base">
                                        <p:cTn id="116" dur="500" fill="hold"/>
                                        <p:tgtEl>
                                          <p:spTgt spid="80"/>
                                        </p:tgtEl>
                                        <p:attrNameLst>
                                          <p:attrName>ppt_x</p:attrName>
                                        </p:attrNameLst>
                                      </p:cBhvr>
                                      <p:tavLst>
                                        <p:tav tm="0">
                                          <p:val>
                                            <p:strVal val="1+#ppt_w/2"/>
                                          </p:val>
                                        </p:tav>
                                        <p:tav tm="100000">
                                          <p:val>
                                            <p:strVal val="#ppt_x"/>
                                          </p:val>
                                        </p:tav>
                                      </p:tavLst>
                                    </p:anim>
                                    <p:anim calcmode="lin" valueType="num">
                                      <p:cBhvr additive="base">
                                        <p:cTn id="117" dur="500" fill="hold"/>
                                        <p:tgtEl>
                                          <p:spTgt spid="80"/>
                                        </p:tgtEl>
                                        <p:attrNameLst>
                                          <p:attrName>ppt_y</p:attrName>
                                        </p:attrNameLst>
                                      </p:cBhvr>
                                      <p:tavLst>
                                        <p:tav tm="0">
                                          <p:val>
                                            <p:strVal val="#ppt_y"/>
                                          </p:val>
                                        </p:tav>
                                        <p:tav tm="100000">
                                          <p:val>
                                            <p:strVal val="#ppt_y"/>
                                          </p:val>
                                        </p:tav>
                                      </p:tavLst>
                                    </p:anim>
                                  </p:childTnLst>
                                </p:cTn>
                              </p:par>
                            </p:childTnLst>
                          </p:cTn>
                        </p:par>
                        <p:par>
                          <p:cTn id="118" fill="hold">
                            <p:stCondLst>
                              <p:cond delay="10500"/>
                            </p:stCondLst>
                            <p:childTnLst>
                              <p:par>
                                <p:cTn id="119" presetID="53" presetClass="entr" presetSubtype="0" fill="hold" nodeType="afterEffect">
                                  <p:stCondLst>
                                    <p:cond delay="0"/>
                                  </p:stCondLst>
                                  <p:childTnLst>
                                    <p:set>
                                      <p:cBhvr>
                                        <p:cTn id="120" dur="1" fill="hold">
                                          <p:stCondLst>
                                            <p:cond delay="0"/>
                                          </p:stCondLst>
                                        </p:cTn>
                                        <p:tgtEl>
                                          <p:spTgt spid="94"/>
                                        </p:tgtEl>
                                        <p:attrNameLst>
                                          <p:attrName>style.visibility</p:attrName>
                                        </p:attrNameLst>
                                      </p:cBhvr>
                                      <p:to>
                                        <p:strVal val="visible"/>
                                      </p:to>
                                    </p:set>
                                    <p:anim calcmode="lin" valueType="num">
                                      <p:cBhvr>
                                        <p:cTn id="121" dur="500" fill="hold"/>
                                        <p:tgtEl>
                                          <p:spTgt spid="94"/>
                                        </p:tgtEl>
                                        <p:attrNameLst>
                                          <p:attrName>ppt_w</p:attrName>
                                        </p:attrNameLst>
                                      </p:cBhvr>
                                      <p:tavLst>
                                        <p:tav tm="0">
                                          <p:val>
                                            <p:fltVal val="0"/>
                                          </p:val>
                                        </p:tav>
                                        <p:tav tm="100000">
                                          <p:val>
                                            <p:strVal val="#ppt_w"/>
                                          </p:val>
                                        </p:tav>
                                      </p:tavLst>
                                    </p:anim>
                                    <p:anim calcmode="lin" valueType="num">
                                      <p:cBhvr>
                                        <p:cTn id="122" dur="500" fill="hold"/>
                                        <p:tgtEl>
                                          <p:spTgt spid="94"/>
                                        </p:tgtEl>
                                        <p:attrNameLst>
                                          <p:attrName>ppt_h</p:attrName>
                                        </p:attrNameLst>
                                      </p:cBhvr>
                                      <p:tavLst>
                                        <p:tav tm="0">
                                          <p:val>
                                            <p:fltVal val="0"/>
                                          </p:val>
                                        </p:tav>
                                        <p:tav tm="100000">
                                          <p:val>
                                            <p:strVal val="#ppt_h"/>
                                          </p:val>
                                        </p:tav>
                                      </p:tavLst>
                                    </p:anim>
                                    <p:animEffect transition="in" filter="fade">
                                      <p:cBhvr>
                                        <p:cTn id="123" dur="500"/>
                                        <p:tgtEl>
                                          <p:spTgt spid="94"/>
                                        </p:tgtEl>
                                      </p:cBhvr>
                                    </p:animEffect>
                                  </p:childTnLst>
                                </p:cTn>
                              </p:par>
                              <p:par>
                                <p:cTn id="124" presetID="2" presetClass="entr" presetSubtype="2" accel="50000" decel="50000" fill="hold" grpId="0" nodeType="withEffect">
                                  <p:stCondLst>
                                    <p:cond delay="0"/>
                                  </p:stCondLst>
                                  <p:childTnLst>
                                    <p:set>
                                      <p:cBhvr>
                                        <p:cTn id="125" dur="1" fill="hold">
                                          <p:stCondLst>
                                            <p:cond delay="0"/>
                                          </p:stCondLst>
                                        </p:cTn>
                                        <p:tgtEl>
                                          <p:spTgt spid="81"/>
                                        </p:tgtEl>
                                        <p:attrNameLst>
                                          <p:attrName>style.visibility</p:attrName>
                                        </p:attrNameLst>
                                      </p:cBhvr>
                                      <p:to>
                                        <p:strVal val="visible"/>
                                      </p:to>
                                    </p:set>
                                    <p:anim calcmode="lin" valueType="num">
                                      <p:cBhvr additive="base">
                                        <p:cTn id="126" dur="500" fill="hold"/>
                                        <p:tgtEl>
                                          <p:spTgt spid="81"/>
                                        </p:tgtEl>
                                        <p:attrNameLst>
                                          <p:attrName>ppt_x</p:attrName>
                                        </p:attrNameLst>
                                      </p:cBhvr>
                                      <p:tavLst>
                                        <p:tav tm="0">
                                          <p:val>
                                            <p:strVal val="1+#ppt_w/2"/>
                                          </p:val>
                                        </p:tav>
                                        <p:tav tm="100000">
                                          <p:val>
                                            <p:strVal val="#ppt_x"/>
                                          </p:val>
                                        </p:tav>
                                      </p:tavLst>
                                    </p:anim>
                                    <p:anim calcmode="lin" valueType="num">
                                      <p:cBhvr additive="base">
                                        <p:cTn id="127" dur="500" fill="hold"/>
                                        <p:tgtEl>
                                          <p:spTgt spid="81"/>
                                        </p:tgtEl>
                                        <p:attrNameLst>
                                          <p:attrName>ppt_y</p:attrName>
                                        </p:attrNameLst>
                                      </p:cBhvr>
                                      <p:tavLst>
                                        <p:tav tm="0">
                                          <p:val>
                                            <p:strVal val="#ppt_y"/>
                                          </p:val>
                                        </p:tav>
                                        <p:tav tm="100000">
                                          <p:val>
                                            <p:strVal val="#ppt_y"/>
                                          </p:val>
                                        </p:tav>
                                      </p:tavLst>
                                    </p:anim>
                                  </p:childTnLst>
                                </p:cTn>
                              </p:par>
                            </p:childTnLst>
                          </p:cTn>
                        </p:par>
                        <p:par>
                          <p:cTn id="128" fill="hold">
                            <p:stCondLst>
                              <p:cond delay="11000"/>
                            </p:stCondLst>
                            <p:childTnLst>
                              <p:par>
                                <p:cTn id="129" presetID="53" presetClass="entr" presetSubtype="0" fill="hold" nodeType="afterEffect">
                                  <p:stCondLst>
                                    <p:cond delay="0"/>
                                  </p:stCondLst>
                                  <p:childTnLst>
                                    <p:set>
                                      <p:cBhvr>
                                        <p:cTn id="130" dur="1" fill="hold">
                                          <p:stCondLst>
                                            <p:cond delay="0"/>
                                          </p:stCondLst>
                                        </p:cTn>
                                        <p:tgtEl>
                                          <p:spTgt spid="97"/>
                                        </p:tgtEl>
                                        <p:attrNameLst>
                                          <p:attrName>style.visibility</p:attrName>
                                        </p:attrNameLst>
                                      </p:cBhvr>
                                      <p:to>
                                        <p:strVal val="visible"/>
                                      </p:to>
                                    </p:set>
                                    <p:anim calcmode="lin" valueType="num">
                                      <p:cBhvr>
                                        <p:cTn id="131" dur="500" fill="hold"/>
                                        <p:tgtEl>
                                          <p:spTgt spid="97"/>
                                        </p:tgtEl>
                                        <p:attrNameLst>
                                          <p:attrName>ppt_w</p:attrName>
                                        </p:attrNameLst>
                                      </p:cBhvr>
                                      <p:tavLst>
                                        <p:tav tm="0">
                                          <p:val>
                                            <p:fltVal val="0"/>
                                          </p:val>
                                        </p:tav>
                                        <p:tav tm="100000">
                                          <p:val>
                                            <p:strVal val="#ppt_w"/>
                                          </p:val>
                                        </p:tav>
                                      </p:tavLst>
                                    </p:anim>
                                    <p:anim calcmode="lin" valueType="num">
                                      <p:cBhvr>
                                        <p:cTn id="132" dur="500" fill="hold"/>
                                        <p:tgtEl>
                                          <p:spTgt spid="97"/>
                                        </p:tgtEl>
                                        <p:attrNameLst>
                                          <p:attrName>ppt_h</p:attrName>
                                        </p:attrNameLst>
                                      </p:cBhvr>
                                      <p:tavLst>
                                        <p:tav tm="0">
                                          <p:val>
                                            <p:fltVal val="0"/>
                                          </p:val>
                                        </p:tav>
                                        <p:tav tm="100000">
                                          <p:val>
                                            <p:strVal val="#ppt_h"/>
                                          </p:val>
                                        </p:tav>
                                      </p:tavLst>
                                    </p:anim>
                                    <p:animEffect transition="in" filter="fade">
                                      <p:cBhvr>
                                        <p:cTn id="133" dur="500"/>
                                        <p:tgtEl>
                                          <p:spTgt spid="97"/>
                                        </p:tgtEl>
                                      </p:cBhvr>
                                    </p:animEffect>
                                  </p:childTnLst>
                                </p:cTn>
                              </p:par>
                              <p:par>
                                <p:cTn id="134" presetID="2" presetClass="entr" presetSubtype="2" accel="50000" decel="50000" fill="hold" grpId="0" nodeType="withEffect">
                                  <p:stCondLst>
                                    <p:cond delay="0"/>
                                  </p:stCondLst>
                                  <p:childTnLst>
                                    <p:set>
                                      <p:cBhvr>
                                        <p:cTn id="135" dur="1" fill="hold">
                                          <p:stCondLst>
                                            <p:cond delay="0"/>
                                          </p:stCondLst>
                                        </p:cTn>
                                        <p:tgtEl>
                                          <p:spTgt spid="82"/>
                                        </p:tgtEl>
                                        <p:attrNameLst>
                                          <p:attrName>style.visibility</p:attrName>
                                        </p:attrNameLst>
                                      </p:cBhvr>
                                      <p:to>
                                        <p:strVal val="visible"/>
                                      </p:to>
                                    </p:set>
                                    <p:anim calcmode="lin" valueType="num">
                                      <p:cBhvr additive="base">
                                        <p:cTn id="136" dur="500" fill="hold"/>
                                        <p:tgtEl>
                                          <p:spTgt spid="82"/>
                                        </p:tgtEl>
                                        <p:attrNameLst>
                                          <p:attrName>ppt_x</p:attrName>
                                        </p:attrNameLst>
                                      </p:cBhvr>
                                      <p:tavLst>
                                        <p:tav tm="0">
                                          <p:val>
                                            <p:strVal val="1+#ppt_w/2"/>
                                          </p:val>
                                        </p:tav>
                                        <p:tav tm="100000">
                                          <p:val>
                                            <p:strVal val="#ppt_x"/>
                                          </p:val>
                                        </p:tav>
                                      </p:tavLst>
                                    </p:anim>
                                    <p:anim calcmode="lin" valueType="num">
                                      <p:cBhvr additive="base">
                                        <p:cTn id="137" dur="500" fill="hold"/>
                                        <p:tgtEl>
                                          <p:spTgt spid="82"/>
                                        </p:tgtEl>
                                        <p:attrNameLst>
                                          <p:attrName>ppt_y</p:attrName>
                                        </p:attrNameLst>
                                      </p:cBhvr>
                                      <p:tavLst>
                                        <p:tav tm="0">
                                          <p:val>
                                            <p:strVal val="#ppt_y"/>
                                          </p:val>
                                        </p:tav>
                                        <p:tav tm="100000">
                                          <p:val>
                                            <p:strVal val="#ppt_y"/>
                                          </p:val>
                                        </p:tav>
                                      </p:tavLst>
                                    </p:anim>
                                  </p:childTnLst>
                                </p:cTn>
                              </p:par>
                            </p:childTnLst>
                          </p:cTn>
                        </p:par>
                        <p:par>
                          <p:cTn id="138" fill="hold">
                            <p:stCondLst>
                              <p:cond delay="11500"/>
                            </p:stCondLst>
                            <p:childTnLst>
                              <p:par>
                                <p:cTn id="139" presetID="53" presetClass="entr" presetSubtype="0" fill="hold" nodeType="afterEffect">
                                  <p:stCondLst>
                                    <p:cond delay="0"/>
                                  </p:stCondLst>
                                  <p:childTnLst>
                                    <p:set>
                                      <p:cBhvr>
                                        <p:cTn id="140" dur="1" fill="hold">
                                          <p:stCondLst>
                                            <p:cond delay="0"/>
                                          </p:stCondLst>
                                        </p:cTn>
                                        <p:tgtEl>
                                          <p:spTgt spid="106"/>
                                        </p:tgtEl>
                                        <p:attrNameLst>
                                          <p:attrName>style.visibility</p:attrName>
                                        </p:attrNameLst>
                                      </p:cBhvr>
                                      <p:to>
                                        <p:strVal val="visible"/>
                                      </p:to>
                                    </p:set>
                                    <p:anim calcmode="lin" valueType="num">
                                      <p:cBhvr>
                                        <p:cTn id="141" dur="500" fill="hold"/>
                                        <p:tgtEl>
                                          <p:spTgt spid="106"/>
                                        </p:tgtEl>
                                        <p:attrNameLst>
                                          <p:attrName>ppt_w</p:attrName>
                                        </p:attrNameLst>
                                      </p:cBhvr>
                                      <p:tavLst>
                                        <p:tav tm="0">
                                          <p:val>
                                            <p:fltVal val="0"/>
                                          </p:val>
                                        </p:tav>
                                        <p:tav tm="100000">
                                          <p:val>
                                            <p:strVal val="#ppt_w"/>
                                          </p:val>
                                        </p:tav>
                                      </p:tavLst>
                                    </p:anim>
                                    <p:anim calcmode="lin" valueType="num">
                                      <p:cBhvr>
                                        <p:cTn id="142" dur="500" fill="hold"/>
                                        <p:tgtEl>
                                          <p:spTgt spid="106"/>
                                        </p:tgtEl>
                                        <p:attrNameLst>
                                          <p:attrName>ppt_h</p:attrName>
                                        </p:attrNameLst>
                                      </p:cBhvr>
                                      <p:tavLst>
                                        <p:tav tm="0">
                                          <p:val>
                                            <p:fltVal val="0"/>
                                          </p:val>
                                        </p:tav>
                                        <p:tav tm="100000">
                                          <p:val>
                                            <p:strVal val="#ppt_h"/>
                                          </p:val>
                                        </p:tav>
                                      </p:tavLst>
                                    </p:anim>
                                    <p:animEffect transition="in" filter="fade">
                                      <p:cBhvr>
                                        <p:cTn id="143" dur="500"/>
                                        <p:tgtEl>
                                          <p:spTgt spid="106"/>
                                        </p:tgtEl>
                                      </p:cBhvr>
                                    </p:animEffect>
                                  </p:childTnLst>
                                </p:cTn>
                              </p:par>
                              <p:par>
                                <p:cTn id="144" presetID="2" presetClass="entr" presetSubtype="2" accel="50000" decel="50000" fill="hold" grpId="0" nodeType="withEffect">
                                  <p:stCondLst>
                                    <p:cond delay="0"/>
                                  </p:stCondLst>
                                  <p:childTnLst>
                                    <p:set>
                                      <p:cBhvr>
                                        <p:cTn id="145" dur="1" fill="hold">
                                          <p:stCondLst>
                                            <p:cond delay="0"/>
                                          </p:stCondLst>
                                        </p:cTn>
                                        <p:tgtEl>
                                          <p:spTgt spid="83"/>
                                        </p:tgtEl>
                                        <p:attrNameLst>
                                          <p:attrName>style.visibility</p:attrName>
                                        </p:attrNameLst>
                                      </p:cBhvr>
                                      <p:to>
                                        <p:strVal val="visible"/>
                                      </p:to>
                                    </p:set>
                                    <p:anim calcmode="lin" valueType="num">
                                      <p:cBhvr additive="base">
                                        <p:cTn id="146" dur="500" fill="hold"/>
                                        <p:tgtEl>
                                          <p:spTgt spid="83"/>
                                        </p:tgtEl>
                                        <p:attrNameLst>
                                          <p:attrName>ppt_x</p:attrName>
                                        </p:attrNameLst>
                                      </p:cBhvr>
                                      <p:tavLst>
                                        <p:tav tm="0">
                                          <p:val>
                                            <p:strVal val="1+#ppt_w/2"/>
                                          </p:val>
                                        </p:tav>
                                        <p:tav tm="100000">
                                          <p:val>
                                            <p:strVal val="#ppt_x"/>
                                          </p:val>
                                        </p:tav>
                                      </p:tavLst>
                                    </p:anim>
                                    <p:anim calcmode="lin" valueType="num">
                                      <p:cBhvr additive="base">
                                        <p:cTn id="147" dur="500" fill="hold"/>
                                        <p:tgtEl>
                                          <p:spTgt spid="8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8" grpId="0" animBg="1"/>
      <p:bldP spid="23" grpId="0" animBg="1"/>
      <p:bldP spid="31" grpId="0" animBg="1"/>
      <p:bldP spid="34" grpId="0" animBg="1"/>
      <p:bldP spid="79" grpId="0"/>
      <p:bldP spid="80" grpId="0"/>
      <p:bldP spid="81" grpId="0"/>
      <p:bldP spid="82" grpId="0"/>
      <p:bldP spid="8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 name="组合 65"/>
          <p:cNvGrpSpPr/>
          <p:nvPr/>
        </p:nvGrpSpPr>
        <p:grpSpPr>
          <a:xfrm>
            <a:off x="1881847" y="1230367"/>
            <a:ext cx="1720229" cy="1874783"/>
            <a:chOff x="916485" y="771575"/>
            <a:chExt cx="1472400" cy="1604689"/>
          </a:xfrm>
          <a:effectLst>
            <a:outerShdw blurRad="88900" dist="50800" dir="2700000" algn="tl" rotWithShape="0">
              <a:prstClr val="black">
                <a:alpha val="20000"/>
              </a:prstClr>
            </a:outerShdw>
          </a:effectLst>
        </p:grpSpPr>
        <p:grpSp>
          <p:nvGrpSpPr>
            <p:cNvPr id="67" name="组合 66"/>
            <p:cNvGrpSpPr/>
            <p:nvPr/>
          </p:nvGrpSpPr>
          <p:grpSpPr>
            <a:xfrm>
              <a:off x="916485" y="771575"/>
              <a:ext cx="1472400" cy="1604689"/>
              <a:chOff x="1985255" y="1715538"/>
              <a:chExt cx="1472400" cy="1604689"/>
            </a:xfrm>
          </p:grpSpPr>
          <p:sp>
            <p:nvSpPr>
              <p:cNvPr id="69" name="椭圆 79"/>
              <p:cNvSpPr/>
              <p:nvPr/>
            </p:nvSpPr>
            <p:spPr>
              <a:xfrm>
                <a:off x="1985255" y="1847827"/>
                <a:ext cx="1472400" cy="1472400"/>
              </a:xfrm>
              <a:custGeom>
                <a:avLst/>
                <a:gdLst/>
                <a:ahLst/>
                <a:cxnLst/>
                <a:rect l="l" t="t" r="r" b="b"/>
                <a:pathLst>
                  <a:path w="1472400" h="1472400">
                    <a:moveTo>
                      <a:pt x="736200" y="0"/>
                    </a:moveTo>
                    <a:cubicBezTo>
                      <a:pt x="761617" y="0"/>
                      <a:pt x="786732" y="1288"/>
                      <a:pt x="811486" y="3803"/>
                    </a:cubicBezTo>
                    <a:lnTo>
                      <a:pt x="900862" y="93180"/>
                    </a:lnTo>
                    <a:cubicBezTo>
                      <a:pt x="848613" y="77372"/>
                      <a:pt x="793244" y="70200"/>
                      <a:pt x="736200" y="70200"/>
                    </a:cubicBezTo>
                    <a:cubicBezTo>
                      <a:pt x="368378" y="70200"/>
                      <a:pt x="70200" y="368378"/>
                      <a:pt x="70200" y="736200"/>
                    </a:cubicBezTo>
                    <a:cubicBezTo>
                      <a:pt x="70200" y="1104022"/>
                      <a:pt x="368378" y="1402200"/>
                      <a:pt x="736200" y="1402200"/>
                    </a:cubicBezTo>
                    <a:cubicBezTo>
                      <a:pt x="1104022" y="1402200"/>
                      <a:pt x="1402200" y="1104022"/>
                      <a:pt x="1402200" y="736200"/>
                    </a:cubicBezTo>
                    <a:cubicBezTo>
                      <a:pt x="1402200" y="679156"/>
                      <a:pt x="1395028" y="623787"/>
                      <a:pt x="1379220" y="571538"/>
                    </a:cubicBezTo>
                    <a:lnTo>
                      <a:pt x="1468597" y="660915"/>
                    </a:lnTo>
                    <a:cubicBezTo>
                      <a:pt x="1471112" y="685668"/>
                      <a:pt x="1472400" y="710784"/>
                      <a:pt x="1472400" y="736200"/>
                    </a:cubicBezTo>
                    <a:cubicBezTo>
                      <a:pt x="1472400" y="1142792"/>
                      <a:pt x="1142792" y="1472400"/>
                      <a:pt x="736200" y="1472400"/>
                    </a:cubicBezTo>
                    <a:cubicBezTo>
                      <a:pt x="329608" y="1472400"/>
                      <a:pt x="0" y="1142792"/>
                      <a:pt x="0" y="736200"/>
                    </a:cubicBezTo>
                    <a:cubicBezTo>
                      <a:pt x="0" y="329608"/>
                      <a:pt x="329608" y="0"/>
                      <a:pt x="73620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125" dirty="0">
                  <a:solidFill>
                    <a:schemeClr val="bg1"/>
                  </a:solidFill>
                  <a:latin typeface="Impact" panose="020B0806030902050204" pitchFamily="34" charset="0"/>
                  <a:ea typeface="微软雅黑" panose="020B0503020204020204" pitchFamily="34" charset="-122"/>
                </a:endParaRPr>
              </a:p>
            </p:txBody>
          </p:sp>
          <p:sp>
            <p:nvSpPr>
              <p:cNvPr id="70" name="椭圆 82"/>
              <p:cNvSpPr/>
              <p:nvPr/>
            </p:nvSpPr>
            <p:spPr>
              <a:xfrm>
                <a:off x="2055455" y="1918027"/>
                <a:ext cx="1332000" cy="1332000"/>
              </a:xfrm>
              <a:custGeom>
                <a:avLst/>
                <a:gdLst/>
                <a:ahLst/>
                <a:cxnLst/>
                <a:rect l="l" t="t" r="r" b="b"/>
                <a:pathLst>
                  <a:path w="1332000" h="1332000">
                    <a:moveTo>
                      <a:pt x="666000" y="0"/>
                    </a:moveTo>
                    <a:cubicBezTo>
                      <a:pt x="723044" y="0"/>
                      <a:pt x="778413" y="7172"/>
                      <a:pt x="830662" y="22980"/>
                    </a:cubicBezTo>
                    <a:lnTo>
                      <a:pt x="1309020" y="501338"/>
                    </a:lnTo>
                    <a:cubicBezTo>
                      <a:pt x="1324828" y="553587"/>
                      <a:pt x="1332000" y="608956"/>
                      <a:pt x="1332000" y="666000"/>
                    </a:cubicBezTo>
                    <a:cubicBezTo>
                      <a:pt x="1332000" y="1033822"/>
                      <a:pt x="1033822" y="1332000"/>
                      <a:pt x="666000" y="1332000"/>
                    </a:cubicBezTo>
                    <a:cubicBezTo>
                      <a:pt x="298178" y="1332000"/>
                      <a:pt x="0" y="1033822"/>
                      <a:pt x="0" y="666000"/>
                    </a:cubicBezTo>
                    <a:cubicBezTo>
                      <a:pt x="0" y="298178"/>
                      <a:pt x="298178" y="0"/>
                      <a:pt x="6660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125" dirty="0">
                  <a:solidFill>
                    <a:schemeClr val="bg1"/>
                  </a:solidFill>
                  <a:latin typeface="Impact" panose="020B0806030902050204" pitchFamily="34" charset="0"/>
                  <a:ea typeface="微软雅黑" panose="020B0503020204020204" pitchFamily="34" charset="-122"/>
                </a:endParaRPr>
              </a:p>
            </p:txBody>
          </p:sp>
          <p:sp>
            <p:nvSpPr>
              <p:cNvPr id="71" name="矩形 85"/>
              <p:cNvSpPr/>
              <p:nvPr/>
            </p:nvSpPr>
            <p:spPr>
              <a:xfrm rot="18900000" flipH="1" flipV="1">
                <a:off x="3125296" y="1715538"/>
                <a:ext cx="0" cy="929296"/>
              </a:xfrm>
              <a:custGeom>
                <a:avLst/>
                <a:gdLst/>
                <a:ahLst/>
                <a:cxnLst/>
                <a:rect l="l" t="t" r="r" b="b"/>
                <a:pathLst>
                  <a:path h="929296">
                    <a:moveTo>
                      <a:pt x="0" y="0"/>
                    </a:moveTo>
                    <a:cubicBezTo>
                      <a:pt x="220109" y="269878"/>
                      <a:pt x="220109" y="659417"/>
                      <a:pt x="0" y="929296"/>
                    </a:cubicBezTo>
                    <a:close/>
                  </a:path>
                </a:pathLst>
              </a:custGeom>
              <a:solidFill>
                <a:schemeClr val="bg1">
                  <a:lumMod val="95000"/>
                </a:schemeClr>
              </a:solidFill>
              <a:ln>
                <a:noFill/>
              </a:ln>
              <a:effectLst>
                <a:outerShdw blurRad="50800" dist="50800" dir="444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125" dirty="0">
                  <a:solidFill>
                    <a:schemeClr val="bg1"/>
                  </a:solidFill>
                  <a:latin typeface="Impact" panose="020B0806030902050204" pitchFamily="34" charset="0"/>
                  <a:ea typeface="微软雅黑" panose="020B0503020204020204" pitchFamily="34" charset="-122"/>
                </a:endParaRPr>
              </a:p>
            </p:txBody>
          </p:sp>
        </p:grpSp>
        <p:sp>
          <p:nvSpPr>
            <p:cNvPr id="68" name="TextBox 67"/>
            <p:cNvSpPr txBox="1"/>
            <p:nvPr/>
          </p:nvSpPr>
          <p:spPr>
            <a:xfrm>
              <a:off x="1070575" y="1274302"/>
              <a:ext cx="1112520" cy="869340"/>
            </a:xfrm>
            <a:prstGeom prst="rect">
              <a:avLst/>
            </a:prstGeom>
            <a:noFill/>
          </p:spPr>
          <p:txBody>
            <a:bodyPr wrap="square" rtlCol="0">
              <a:spAutoFit/>
            </a:bodyPr>
            <a:lstStyle/>
            <a:p>
              <a:pPr algn="ctr"/>
              <a:r>
                <a:rPr lang="en-US" altLang="zh-CN" sz="6000" b="1" dirty="0">
                  <a:solidFill>
                    <a:schemeClr val="bg1"/>
                  </a:solidFill>
                  <a:latin typeface="微软雅黑" panose="020B0503020204020204" pitchFamily="34" charset="-122"/>
                  <a:ea typeface="微软雅黑" panose="020B0503020204020204" pitchFamily="34" charset="-122"/>
                </a:rPr>
                <a:t>03</a:t>
              </a:r>
              <a:endParaRPr lang="zh-CN" altLang="en-US" sz="6000" b="1" dirty="0">
                <a:solidFill>
                  <a:schemeClr val="bg1"/>
                </a:solidFill>
                <a:latin typeface="微软雅黑" panose="020B0503020204020204" pitchFamily="34" charset="-122"/>
                <a:ea typeface="微软雅黑" panose="020B0503020204020204" pitchFamily="34" charset="-122"/>
              </a:endParaRPr>
            </a:p>
          </p:txBody>
        </p:sp>
      </p:grpSp>
      <p:sp>
        <p:nvSpPr>
          <p:cNvPr id="37" name="TextBox 26"/>
          <p:cNvSpPr txBox="1"/>
          <p:nvPr/>
        </p:nvSpPr>
        <p:spPr>
          <a:xfrm>
            <a:off x="3828544" y="2330524"/>
            <a:ext cx="1027869" cy="277448"/>
          </a:xfrm>
          <a:prstGeom prst="rect">
            <a:avLst/>
          </a:prstGeom>
          <a:noFill/>
        </p:spPr>
        <p:txBody>
          <a:bodyPr wrap="square" rtlCol="0">
            <a:spAutoFit/>
          </a:bodyPr>
          <a:lstStyle/>
          <a:p>
            <a:pPr defTabSz="801491"/>
            <a:r>
              <a:rPr lang="zh-CN" altLang="en-US" sz="1203" dirty="0">
                <a:solidFill>
                  <a:schemeClr val="accent1"/>
                </a:solidFill>
                <a:latin typeface="微软雅黑" panose="020B0503020204020204" pitchFamily="34" charset="-122"/>
                <a:ea typeface="微软雅黑" panose="020B0503020204020204" pitchFamily="34" charset="-122"/>
              </a:rPr>
              <a:t>√ 添加内容</a:t>
            </a:r>
          </a:p>
        </p:txBody>
      </p:sp>
      <p:sp>
        <p:nvSpPr>
          <p:cNvPr id="38" name="TextBox 27"/>
          <p:cNvSpPr txBox="1"/>
          <p:nvPr/>
        </p:nvSpPr>
        <p:spPr>
          <a:xfrm>
            <a:off x="4906862" y="2330524"/>
            <a:ext cx="985223" cy="277448"/>
          </a:xfrm>
          <a:prstGeom prst="rect">
            <a:avLst/>
          </a:prstGeom>
          <a:noFill/>
        </p:spPr>
        <p:txBody>
          <a:bodyPr wrap="square" rtlCol="0">
            <a:spAutoFit/>
          </a:bodyPr>
          <a:lstStyle/>
          <a:p>
            <a:pPr defTabSz="801491"/>
            <a:r>
              <a:rPr lang="zh-CN" altLang="en-US" sz="1203" dirty="0">
                <a:solidFill>
                  <a:schemeClr val="accent1"/>
                </a:solidFill>
                <a:latin typeface="微软雅黑" panose="020B0503020204020204" pitchFamily="34" charset="-122"/>
                <a:ea typeface="微软雅黑" panose="020B0503020204020204" pitchFamily="34" charset="-122"/>
              </a:rPr>
              <a:t>√ 添加内容</a:t>
            </a:r>
          </a:p>
        </p:txBody>
      </p:sp>
      <p:sp>
        <p:nvSpPr>
          <p:cNvPr id="39" name="TextBox 28"/>
          <p:cNvSpPr txBox="1"/>
          <p:nvPr/>
        </p:nvSpPr>
        <p:spPr>
          <a:xfrm>
            <a:off x="3828544" y="2628590"/>
            <a:ext cx="1027869" cy="277448"/>
          </a:xfrm>
          <a:prstGeom prst="rect">
            <a:avLst/>
          </a:prstGeom>
          <a:noFill/>
        </p:spPr>
        <p:txBody>
          <a:bodyPr wrap="square" rtlCol="0">
            <a:spAutoFit/>
          </a:bodyPr>
          <a:lstStyle/>
          <a:p>
            <a:pPr defTabSz="801491"/>
            <a:r>
              <a:rPr lang="zh-CN" altLang="en-US" sz="1203" dirty="0">
                <a:solidFill>
                  <a:schemeClr val="accent1"/>
                </a:solidFill>
                <a:latin typeface="微软雅黑" panose="020B0503020204020204" pitchFamily="34" charset="-122"/>
                <a:ea typeface="微软雅黑" panose="020B0503020204020204" pitchFamily="34" charset="-122"/>
              </a:rPr>
              <a:t>√ 添加内容</a:t>
            </a:r>
          </a:p>
        </p:txBody>
      </p:sp>
      <p:sp>
        <p:nvSpPr>
          <p:cNvPr id="40" name="TextBox 29"/>
          <p:cNvSpPr txBox="1"/>
          <p:nvPr/>
        </p:nvSpPr>
        <p:spPr>
          <a:xfrm>
            <a:off x="4906862" y="2628590"/>
            <a:ext cx="985223" cy="277448"/>
          </a:xfrm>
          <a:prstGeom prst="rect">
            <a:avLst/>
          </a:prstGeom>
          <a:noFill/>
        </p:spPr>
        <p:txBody>
          <a:bodyPr wrap="square" rtlCol="0">
            <a:spAutoFit/>
          </a:bodyPr>
          <a:lstStyle/>
          <a:p>
            <a:pPr defTabSz="801491"/>
            <a:r>
              <a:rPr lang="zh-CN" altLang="en-US" sz="1203" dirty="0">
                <a:solidFill>
                  <a:schemeClr val="accent1"/>
                </a:solidFill>
                <a:latin typeface="微软雅黑" panose="020B0503020204020204" pitchFamily="34" charset="-122"/>
                <a:ea typeface="微软雅黑" panose="020B0503020204020204" pitchFamily="34" charset="-122"/>
              </a:rPr>
              <a:t>√ 添加内容</a:t>
            </a:r>
          </a:p>
        </p:txBody>
      </p:sp>
      <p:sp>
        <p:nvSpPr>
          <p:cNvPr id="42" name="TextBox 30"/>
          <p:cNvSpPr txBox="1"/>
          <p:nvPr/>
        </p:nvSpPr>
        <p:spPr>
          <a:xfrm>
            <a:off x="5969404" y="2345369"/>
            <a:ext cx="985223" cy="277448"/>
          </a:xfrm>
          <a:prstGeom prst="rect">
            <a:avLst/>
          </a:prstGeom>
          <a:noFill/>
        </p:spPr>
        <p:txBody>
          <a:bodyPr wrap="square" rtlCol="0">
            <a:spAutoFit/>
          </a:bodyPr>
          <a:lstStyle/>
          <a:p>
            <a:pPr defTabSz="801491"/>
            <a:r>
              <a:rPr lang="zh-CN" altLang="en-US" sz="1203" dirty="0">
                <a:solidFill>
                  <a:schemeClr val="accent1"/>
                </a:solidFill>
                <a:latin typeface="微软雅黑" panose="020B0503020204020204" pitchFamily="34" charset="-122"/>
                <a:ea typeface="微软雅黑" panose="020B0503020204020204" pitchFamily="34" charset="-122"/>
              </a:rPr>
              <a:t>√ 添加内容</a:t>
            </a:r>
          </a:p>
        </p:txBody>
      </p:sp>
      <p:sp>
        <p:nvSpPr>
          <p:cNvPr id="43" name="TextBox 32"/>
          <p:cNvSpPr txBox="1"/>
          <p:nvPr/>
        </p:nvSpPr>
        <p:spPr>
          <a:xfrm>
            <a:off x="5983848" y="2598381"/>
            <a:ext cx="985223" cy="277448"/>
          </a:xfrm>
          <a:prstGeom prst="rect">
            <a:avLst/>
          </a:prstGeom>
          <a:noFill/>
        </p:spPr>
        <p:txBody>
          <a:bodyPr wrap="square" rtlCol="0">
            <a:spAutoFit/>
          </a:bodyPr>
          <a:lstStyle/>
          <a:p>
            <a:pPr defTabSz="801491"/>
            <a:r>
              <a:rPr lang="zh-CN" altLang="en-US" sz="1203" dirty="0">
                <a:solidFill>
                  <a:schemeClr val="accent1"/>
                </a:solidFill>
                <a:latin typeface="微软雅黑" panose="020B0503020204020204" pitchFamily="34" charset="-122"/>
                <a:ea typeface="微软雅黑" panose="020B0503020204020204" pitchFamily="34" charset="-122"/>
              </a:rPr>
              <a:t>√ 添加内容</a:t>
            </a:r>
          </a:p>
        </p:txBody>
      </p:sp>
      <p:sp>
        <p:nvSpPr>
          <p:cNvPr id="44" name="TextBox 81"/>
          <p:cNvSpPr txBox="1"/>
          <p:nvPr/>
        </p:nvSpPr>
        <p:spPr>
          <a:xfrm>
            <a:off x="3776077" y="1646314"/>
            <a:ext cx="3767723" cy="715581"/>
          </a:xfrm>
          <a:prstGeom prst="rect">
            <a:avLst/>
          </a:prstGeom>
          <a:noFill/>
        </p:spPr>
        <p:txBody>
          <a:bodyPr wrap="square" rtlCol="0">
            <a:spAutoFit/>
          </a:bodyPr>
          <a:lstStyle/>
          <a:p>
            <a:pPr defTabSz="801491"/>
            <a:r>
              <a:rPr lang="zh-CN" altLang="en-US" sz="4050" b="1" spc="-100" dirty="0">
                <a:solidFill>
                  <a:schemeClr val="accent1"/>
                </a:solidFill>
                <a:latin typeface="微软雅黑" panose="020B0503020204020204" pitchFamily="34" charset="-122"/>
                <a:ea typeface="微软雅黑" panose="020B0503020204020204" pitchFamily="34" charset="-122"/>
              </a:rPr>
              <a:t>点击添加内容</a:t>
            </a:r>
          </a:p>
        </p:txBody>
      </p:sp>
    </p:spTree>
    <p:extLst>
      <p:ext uri="{BB962C8B-B14F-4D97-AF65-F5344CB8AC3E}">
        <p14:creationId xmlns:p14="http://schemas.microsoft.com/office/powerpoint/2010/main" val="1990026243"/>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6"/>
                                        </p:tgtEl>
                                        <p:attrNameLst>
                                          <p:attrName>style.visibility</p:attrName>
                                        </p:attrNameLst>
                                      </p:cBhvr>
                                      <p:to>
                                        <p:strVal val="visible"/>
                                      </p:to>
                                    </p:set>
                                    <p:anim calcmode="lin" valueType="num">
                                      <p:cBhvr>
                                        <p:cTn id="7" dur="500" fill="hold"/>
                                        <p:tgtEl>
                                          <p:spTgt spid="66"/>
                                        </p:tgtEl>
                                        <p:attrNameLst>
                                          <p:attrName>ppt_w</p:attrName>
                                        </p:attrNameLst>
                                      </p:cBhvr>
                                      <p:tavLst>
                                        <p:tav tm="0">
                                          <p:val>
                                            <p:fltVal val="0"/>
                                          </p:val>
                                        </p:tav>
                                        <p:tav tm="100000">
                                          <p:val>
                                            <p:strVal val="#ppt_w"/>
                                          </p:val>
                                        </p:tav>
                                      </p:tavLst>
                                    </p:anim>
                                    <p:anim calcmode="lin" valueType="num">
                                      <p:cBhvr>
                                        <p:cTn id="8" dur="500" fill="hold"/>
                                        <p:tgtEl>
                                          <p:spTgt spid="66"/>
                                        </p:tgtEl>
                                        <p:attrNameLst>
                                          <p:attrName>ppt_h</p:attrName>
                                        </p:attrNameLst>
                                      </p:cBhvr>
                                      <p:tavLst>
                                        <p:tav tm="0">
                                          <p:val>
                                            <p:fltVal val="0"/>
                                          </p:val>
                                        </p:tav>
                                        <p:tav tm="100000">
                                          <p:val>
                                            <p:strVal val="#ppt_h"/>
                                          </p:val>
                                        </p:tav>
                                      </p:tavLst>
                                    </p:anim>
                                    <p:animEffect transition="in" filter="fade">
                                      <p:cBhvr>
                                        <p:cTn id="9" dur="500"/>
                                        <p:tgtEl>
                                          <p:spTgt spid="66"/>
                                        </p:tgtEl>
                                      </p:cBhvr>
                                    </p:animEffect>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500"/>
                                        <p:tgtEl>
                                          <p:spTgt spid="44"/>
                                        </p:tgtEl>
                                      </p:cBhvr>
                                    </p:animEffect>
                                    <p:anim calcmode="lin" valueType="num">
                                      <p:cBhvr>
                                        <p:cTn id="14" dur="500" fill="hold"/>
                                        <p:tgtEl>
                                          <p:spTgt spid="44"/>
                                        </p:tgtEl>
                                        <p:attrNameLst>
                                          <p:attrName>ppt_x</p:attrName>
                                        </p:attrNameLst>
                                      </p:cBhvr>
                                      <p:tavLst>
                                        <p:tav tm="0">
                                          <p:val>
                                            <p:strVal val="#ppt_x"/>
                                          </p:val>
                                        </p:tav>
                                        <p:tav tm="100000">
                                          <p:val>
                                            <p:strVal val="#ppt_x"/>
                                          </p:val>
                                        </p:tav>
                                      </p:tavLst>
                                    </p:anim>
                                    <p:anim calcmode="lin" valueType="num">
                                      <p:cBhvr>
                                        <p:cTn id="15" dur="500" fill="hold"/>
                                        <p:tgtEl>
                                          <p:spTgt spid="44"/>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2" presetClass="entr" presetSubtype="4"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500" fill="hold"/>
                                        <p:tgtEl>
                                          <p:spTgt spid="37"/>
                                        </p:tgtEl>
                                        <p:attrNameLst>
                                          <p:attrName>ppt_x</p:attrName>
                                        </p:attrNameLst>
                                      </p:cBhvr>
                                      <p:tavLst>
                                        <p:tav tm="0">
                                          <p:val>
                                            <p:strVal val="#ppt_x"/>
                                          </p:val>
                                        </p:tav>
                                        <p:tav tm="100000">
                                          <p:val>
                                            <p:strVal val="#ppt_x"/>
                                          </p:val>
                                        </p:tav>
                                      </p:tavLst>
                                    </p:anim>
                                    <p:anim calcmode="lin" valueType="num">
                                      <p:cBhvr additive="base">
                                        <p:cTn id="20" dur="500" fill="hold"/>
                                        <p:tgtEl>
                                          <p:spTgt spid="3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200"/>
                                  </p:stCondLst>
                                  <p:childTnLst>
                                    <p:set>
                                      <p:cBhvr>
                                        <p:cTn id="22" dur="1" fill="hold">
                                          <p:stCondLst>
                                            <p:cond delay="0"/>
                                          </p:stCondLst>
                                        </p:cTn>
                                        <p:tgtEl>
                                          <p:spTgt spid="38"/>
                                        </p:tgtEl>
                                        <p:attrNameLst>
                                          <p:attrName>style.visibility</p:attrName>
                                        </p:attrNameLst>
                                      </p:cBhvr>
                                      <p:to>
                                        <p:strVal val="visible"/>
                                      </p:to>
                                    </p:set>
                                    <p:anim calcmode="lin" valueType="num">
                                      <p:cBhvr additive="base">
                                        <p:cTn id="23" dur="500" fill="hold"/>
                                        <p:tgtEl>
                                          <p:spTgt spid="38"/>
                                        </p:tgtEl>
                                        <p:attrNameLst>
                                          <p:attrName>ppt_x</p:attrName>
                                        </p:attrNameLst>
                                      </p:cBhvr>
                                      <p:tavLst>
                                        <p:tav tm="0">
                                          <p:val>
                                            <p:strVal val="#ppt_x"/>
                                          </p:val>
                                        </p:tav>
                                        <p:tav tm="100000">
                                          <p:val>
                                            <p:strVal val="#ppt_x"/>
                                          </p:val>
                                        </p:tav>
                                      </p:tavLst>
                                    </p:anim>
                                    <p:anim calcmode="lin" valueType="num">
                                      <p:cBhvr additive="base">
                                        <p:cTn id="24" dur="500" fill="hold"/>
                                        <p:tgtEl>
                                          <p:spTgt spid="3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40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500" fill="hold"/>
                                        <p:tgtEl>
                                          <p:spTgt spid="39"/>
                                        </p:tgtEl>
                                        <p:attrNameLst>
                                          <p:attrName>ppt_x</p:attrName>
                                        </p:attrNameLst>
                                      </p:cBhvr>
                                      <p:tavLst>
                                        <p:tav tm="0">
                                          <p:val>
                                            <p:strVal val="#ppt_x"/>
                                          </p:val>
                                        </p:tav>
                                        <p:tav tm="100000">
                                          <p:val>
                                            <p:strVal val="#ppt_x"/>
                                          </p:val>
                                        </p:tav>
                                      </p:tavLst>
                                    </p:anim>
                                    <p:anim calcmode="lin" valueType="num">
                                      <p:cBhvr additive="base">
                                        <p:cTn id="28" dur="500" fill="hold"/>
                                        <p:tgtEl>
                                          <p:spTgt spid="3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60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500" fill="hold"/>
                                        <p:tgtEl>
                                          <p:spTgt spid="40"/>
                                        </p:tgtEl>
                                        <p:attrNameLst>
                                          <p:attrName>ppt_x</p:attrName>
                                        </p:attrNameLst>
                                      </p:cBhvr>
                                      <p:tavLst>
                                        <p:tav tm="0">
                                          <p:val>
                                            <p:strVal val="#ppt_x"/>
                                          </p:val>
                                        </p:tav>
                                        <p:tav tm="100000">
                                          <p:val>
                                            <p:strVal val="#ppt_x"/>
                                          </p:val>
                                        </p:tav>
                                      </p:tavLst>
                                    </p:anim>
                                    <p:anim calcmode="lin" valueType="num">
                                      <p:cBhvr additive="base">
                                        <p:cTn id="32" dur="500" fill="hold"/>
                                        <p:tgtEl>
                                          <p:spTgt spid="4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800"/>
                                  </p:stCondLst>
                                  <p:childTnLst>
                                    <p:set>
                                      <p:cBhvr>
                                        <p:cTn id="34" dur="1" fill="hold">
                                          <p:stCondLst>
                                            <p:cond delay="0"/>
                                          </p:stCondLst>
                                        </p:cTn>
                                        <p:tgtEl>
                                          <p:spTgt spid="42"/>
                                        </p:tgtEl>
                                        <p:attrNameLst>
                                          <p:attrName>style.visibility</p:attrName>
                                        </p:attrNameLst>
                                      </p:cBhvr>
                                      <p:to>
                                        <p:strVal val="visible"/>
                                      </p:to>
                                    </p:set>
                                    <p:anim calcmode="lin" valueType="num">
                                      <p:cBhvr additive="base">
                                        <p:cTn id="35" dur="500" fill="hold"/>
                                        <p:tgtEl>
                                          <p:spTgt spid="42"/>
                                        </p:tgtEl>
                                        <p:attrNameLst>
                                          <p:attrName>ppt_x</p:attrName>
                                        </p:attrNameLst>
                                      </p:cBhvr>
                                      <p:tavLst>
                                        <p:tav tm="0">
                                          <p:val>
                                            <p:strVal val="#ppt_x"/>
                                          </p:val>
                                        </p:tav>
                                        <p:tav tm="100000">
                                          <p:val>
                                            <p:strVal val="#ppt_x"/>
                                          </p:val>
                                        </p:tav>
                                      </p:tavLst>
                                    </p:anim>
                                    <p:anim calcmode="lin" valueType="num">
                                      <p:cBhvr additive="base">
                                        <p:cTn id="36" dur="500" fill="hold"/>
                                        <p:tgtEl>
                                          <p:spTgt spid="42"/>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1000"/>
                                  </p:stCondLst>
                                  <p:childTnLst>
                                    <p:set>
                                      <p:cBhvr>
                                        <p:cTn id="38" dur="1" fill="hold">
                                          <p:stCondLst>
                                            <p:cond delay="0"/>
                                          </p:stCondLst>
                                        </p:cTn>
                                        <p:tgtEl>
                                          <p:spTgt spid="43"/>
                                        </p:tgtEl>
                                        <p:attrNameLst>
                                          <p:attrName>style.visibility</p:attrName>
                                        </p:attrNameLst>
                                      </p:cBhvr>
                                      <p:to>
                                        <p:strVal val="visible"/>
                                      </p:to>
                                    </p:set>
                                    <p:anim calcmode="lin" valueType="num">
                                      <p:cBhvr additive="base">
                                        <p:cTn id="39" dur="500" fill="hold"/>
                                        <p:tgtEl>
                                          <p:spTgt spid="43"/>
                                        </p:tgtEl>
                                        <p:attrNameLst>
                                          <p:attrName>ppt_x</p:attrName>
                                        </p:attrNameLst>
                                      </p:cBhvr>
                                      <p:tavLst>
                                        <p:tav tm="0">
                                          <p:val>
                                            <p:strVal val="#ppt_x"/>
                                          </p:val>
                                        </p:tav>
                                        <p:tav tm="100000">
                                          <p:val>
                                            <p:strVal val="#ppt_x"/>
                                          </p:val>
                                        </p:tav>
                                      </p:tavLst>
                                    </p:anim>
                                    <p:anim calcmode="lin" valueType="num">
                                      <p:cBhvr additive="base">
                                        <p:cTn id="40"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2" grpId="0"/>
      <p:bldP spid="43" grpId="0"/>
      <p:bldP spid="4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Freeform 5"/>
          <p:cNvSpPr>
            <a:spLocks/>
          </p:cNvSpPr>
          <p:nvPr/>
        </p:nvSpPr>
        <p:spPr bwMode="auto">
          <a:xfrm>
            <a:off x="4197044" y="1451985"/>
            <a:ext cx="3000375" cy="565150"/>
          </a:xfrm>
          <a:custGeom>
            <a:avLst/>
            <a:gdLst/>
            <a:ahLst/>
            <a:cxnLst>
              <a:cxn ang="0">
                <a:pos x="1756" y="356"/>
              </a:cxn>
              <a:cxn ang="0">
                <a:pos x="228" y="356"/>
              </a:cxn>
              <a:cxn ang="0">
                <a:pos x="0" y="0"/>
              </a:cxn>
              <a:cxn ang="0">
                <a:pos x="1761" y="0"/>
              </a:cxn>
              <a:cxn ang="0">
                <a:pos x="1890" y="185"/>
              </a:cxn>
              <a:cxn ang="0">
                <a:pos x="1756" y="356"/>
              </a:cxn>
            </a:cxnLst>
            <a:rect l="0" t="0" r="r" b="b"/>
            <a:pathLst>
              <a:path w="1890" h="356">
                <a:moveTo>
                  <a:pt x="1756" y="356"/>
                </a:moveTo>
                <a:lnTo>
                  <a:pt x="228" y="356"/>
                </a:lnTo>
                <a:lnTo>
                  <a:pt x="0" y="0"/>
                </a:lnTo>
                <a:lnTo>
                  <a:pt x="1761" y="0"/>
                </a:lnTo>
                <a:lnTo>
                  <a:pt x="1890" y="185"/>
                </a:lnTo>
                <a:lnTo>
                  <a:pt x="1756" y="356"/>
                </a:ln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78" name="Freeform 6"/>
          <p:cNvSpPr>
            <a:spLocks/>
          </p:cNvSpPr>
          <p:nvPr/>
        </p:nvSpPr>
        <p:spPr bwMode="auto">
          <a:xfrm>
            <a:off x="4558992" y="2017134"/>
            <a:ext cx="3003550" cy="560388"/>
          </a:xfrm>
          <a:custGeom>
            <a:avLst/>
            <a:gdLst/>
            <a:ahLst/>
            <a:cxnLst>
              <a:cxn ang="0">
                <a:pos x="1892" y="182"/>
              </a:cxn>
              <a:cxn ang="0">
                <a:pos x="1756" y="353"/>
              </a:cxn>
              <a:cxn ang="0">
                <a:pos x="228" y="353"/>
              </a:cxn>
              <a:cxn ang="0">
                <a:pos x="0" y="0"/>
              </a:cxn>
              <a:cxn ang="0">
                <a:pos x="1763" y="0"/>
              </a:cxn>
              <a:cxn ang="0">
                <a:pos x="1892" y="182"/>
              </a:cxn>
            </a:cxnLst>
            <a:rect l="0" t="0" r="r" b="b"/>
            <a:pathLst>
              <a:path w="1892" h="353">
                <a:moveTo>
                  <a:pt x="1892" y="182"/>
                </a:moveTo>
                <a:lnTo>
                  <a:pt x="1756" y="353"/>
                </a:lnTo>
                <a:lnTo>
                  <a:pt x="228" y="353"/>
                </a:lnTo>
                <a:lnTo>
                  <a:pt x="0" y="0"/>
                </a:lnTo>
                <a:lnTo>
                  <a:pt x="1763" y="0"/>
                </a:lnTo>
                <a:lnTo>
                  <a:pt x="1892" y="182"/>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79" name="Freeform 7"/>
          <p:cNvSpPr>
            <a:spLocks/>
          </p:cNvSpPr>
          <p:nvPr/>
        </p:nvSpPr>
        <p:spPr bwMode="auto">
          <a:xfrm>
            <a:off x="4924118" y="2577522"/>
            <a:ext cx="3000375" cy="565150"/>
          </a:xfrm>
          <a:custGeom>
            <a:avLst/>
            <a:gdLst/>
            <a:ahLst/>
            <a:cxnLst>
              <a:cxn ang="0">
                <a:pos x="1890" y="185"/>
              </a:cxn>
              <a:cxn ang="0">
                <a:pos x="1756" y="356"/>
              </a:cxn>
              <a:cxn ang="0">
                <a:pos x="228" y="356"/>
              </a:cxn>
              <a:cxn ang="0">
                <a:pos x="0" y="0"/>
              </a:cxn>
              <a:cxn ang="0">
                <a:pos x="1761" y="0"/>
              </a:cxn>
              <a:cxn ang="0">
                <a:pos x="1890" y="185"/>
              </a:cxn>
            </a:cxnLst>
            <a:rect l="0" t="0" r="r" b="b"/>
            <a:pathLst>
              <a:path w="1890" h="356">
                <a:moveTo>
                  <a:pt x="1890" y="185"/>
                </a:moveTo>
                <a:lnTo>
                  <a:pt x="1756" y="356"/>
                </a:lnTo>
                <a:lnTo>
                  <a:pt x="228" y="356"/>
                </a:lnTo>
                <a:lnTo>
                  <a:pt x="0" y="0"/>
                </a:lnTo>
                <a:lnTo>
                  <a:pt x="1761" y="0"/>
                </a:lnTo>
                <a:lnTo>
                  <a:pt x="1890" y="185"/>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0" name="Freeform 8"/>
          <p:cNvSpPr>
            <a:spLocks/>
          </p:cNvSpPr>
          <p:nvPr/>
        </p:nvSpPr>
        <p:spPr bwMode="auto">
          <a:xfrm>
            <a:off x="5286069" y="3142672"/>
            <a:ext cx="3003550" cy="560388"/>
          </a:xfrm>
          <a:custGeom>
            <a:avLst/>
            <a:gdLst/>
            <a:ahLst/>
            <a:cxnLst>
              <a:cxn ang="0">
                <a:pos x="1756" y="353"/>
              </a:cxn>
              <a:cxn ang="0">
                <a:pos x="228" y="353"/>
              </a:cxn>
              <a:cxn ang="0">
                <a:pos x="0" y="0"/>
              </a:cxn>
              <a:cxn ang="0">
                <a:pos x="1761" y="0"/>
              </a:cxn>
              <a:cxn ang="0">
                <a:pos x="1892" y="184"/>
              </a:cxn>
              <a:cxn ang="0">
                <a:pos x="1756" y="353"/>
              </a:cxn>
            </a:cxnLst>
            <a:rect l="0" t="0" r="r" b="b"/>
            <a:pathLst>
              <a:path w="1892" h="353">
                <a:moveTo>
                  <a:pt x="1756" y="353"/>
                </a:moveTo>
                <a:lnTo>
                  <a:pt x="228" y="353"/>
                </a:lnTo>
                <a:lnTo>
                  <a:pt x="0" y="0"/>
                </a:lnTo>
                <a:lnTo>
                  <a:pt x="1761" y="0"/>
                </a:lnTo>
                <a:lnTo>
                  <a:pt x="1892" y="184"/>
                </a:lnTo>
                <a:lnTo>
                  <a:pt x="1756" y="353"/>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27" name="Group 26"/>
          <p:cNvGrpSpPr/>
          <p:nvPr/>
        </p:nvGrpSpPr>
        <p:grpSpPr>
          <a:xfrm>
            <a:off x="2596844" y="2866449"/>
            <a:ext cx="2951163" cy="1433513"/>
            <a:chOff x="1727200" y="2895601"/>
            <a:chExt cx="2951163" cy="1433513"/>
          </a:xfrm>
        </p:grpSpPr>
        <p:sp>
          <p:nvSpPr>
            <p:cNvPr id="3081" name="Freeform 9"/>
            <p:cNvSpPr>
              <a:spLocks/>
            </p:cNvSpPr>
            <p:nvPr/>
          </p:nvSpPr>
          <p:spPr bwMode="auto">
            <a:xfrm>
              <a:off x="2047875" y="2895601"/>
              <a:ext cx="2333625" cy="858838"/>
            </a:xfrm>
            <a:custGeom>
              <a:avLst/>
              <a:gdLst/>
              <a:ahLst/>
              <a:cxnLst>
                <a:cxn ang="0">
                  <a:pos x="782" y="0"/>
                </a:cxn>
                <a:cxn ang="0">
                  <a:pos x="784" y="0"/>
                </a:cxn>
                <a:cxn ang="0">
                  <a:pos x="787" y="3"/>
                </a:cxn>
                <a:cxn ang="0">
                  <a:pos x="1470" y="255"/>
                </a:cxn>
                <a:cxn ang="0">
                  <a:pos x="811" y="541"/>
                </a:cxn>
                <a:cxn ang="0">
                  <a:pos x="0" y="268"/>
                </a:cxn>
                <a:cxn ang="0">
                  <a:pos x="4" y="262"/>
                </a:cxn>
                <a:cxn ang="0">
                  <a:pos x="782" y="0"/>
                </a:cxn>
              </a:cxnLst>
              <a:rect l="0" t="0" r="r" b="b"/>
              <a:pathLst>
                <a:path w="1470" h="541">
                  <a:moveTo>
                    <a:pt x="782" y="0"/>
                  </a:moveTo>
                  <a:lnTo>
                    <a:pt x="784" y="0"/>
                  </a:lnTo>
                  <a:lnTo>
                    <a:pt x="787" y="3"/>
                  </a:lnTo>
                  <a:lnTo>
                    <a:pt x="1470" y="255"/>
                  </a:lnTo>
                  <a:lnTo>
                    <a:pt x="811" y="541"/>
                  </a:lnTo>
                  <a:lnTo>
                    <a:pt x="0" y="268"/>
                  </a:lnTo>
                  <a:lnTo>
                    <a:pt x="4" y="262"/>
                  </a:lnTo>
                  <a:lnTo>
                    <a:pt x="782"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2" name="Freeform 10"/>
            <p:cNvSpPr>
              <a:spLocks/>
            </p:cNvSpPr>
            <p:nvPr/>
          </p:nvSpPr>
          <p:spPr bwMode="auto">
            <a:xfrm>
              <a:off x="3335338" y="3300413"/>
              <a:ext cx="1343025" cy="1028700"/>
            </a:xfrm>
            <a:custGeom>
              <a:avLst/>
              <a:gdLst/>
              <a:ahLst/>
              <a:cxnLst>
                <a:cxn ang="0">
                  <a:pos x="662" y="0"/>
                </a:cxn>
                <a:cxn ang="0">
                  <a:pos x="846" y="290"/>
                </a:cxn>
                <a:cxn ang="0">
                  <a:pos x="17" y="648"/>
                </a:cxn>
                <a:cxn ang="0">
                  <a:pos x="0" y="286"/>
                </a:cxn>
                <a:cxn ang="0">
                  <a:pos x="659" y="0"/>
                </a:cxn>
                <a:cxn ang="0">
                  <a:pos x="662" y="0"/>
                </a:cxn>
              </a:cxnLst>
              <a:rect l="0" t="0" r="r" b="b"/>
              <a:pathLst>
                <a:path w="846" h="648">
                  <a:moveTo>
                    <a:pt x="662" y="0"/>
                  </a:moveTo>
                  <a:lnTo>
                    <a:pt x="846" y="290"/>
                  </a:lnTo>
                  <a:lnTo>
                    <a:pt x="17" y="648"/>
                  </a:lnTo>
                  <a:lnTo>
                    <a:pt x="0" y="286"/>
                  </a:lnTo>
                  <a:lnTo>
                    <a:pt x="659" y="0"/>
                  </a:lnTo>
                  <a:lnTo>
                    <a:pt x="662" y="0"/>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3" name="Freeform 11"/>
            <p:cNvSpPr>
              <a:spLocks/>
            </p:cNvSpPr>
            <p:nvPr/>
          </p:nvSpPr>
          <p:spPr bwMode="auto">
            <a:xfrm>
              <a:off x="1727200" y="3321051"/>
              <a:ext cx="1635125" cy="1008063"/>
            </a:xfrm>
            <a:custGeom>
              <a:avLst/>
              <a:gdLst/>
              <a:ahLst/>
              <a:cxnLst>
                <a:cxn ang="0">
                  <a:pos x="1030" y="635"/>
                </a:cxn>
                <a:cxn ang="0">
                  <a:pos x="0" y="305"/>
                </a:cxn>
                <a:cxn ang="0">
                  <a:pos x="202" y="0"/>
                </a:cxn>
                <a:cxn ang="0">
                  <a:pos x="1013" y="273"/>
                </a:cxn>
                <a:cxn ang="0">
                  <a:pos x="1030" y="635"/>
                </a:cxn>
              </a:cxnLst>
              <a:rect l="0" t="0" r="r" b="b"/>
              <a:pathLst>
                <a:path w="1030" h="635">
                  <a:moveTo>
                    <a:pt x="1030" y="635"/>
                  </a:moveTo>
                  <a:lnTo>
                    <a:pt x="0" y="305"/>
                  </a:lnTo>
                  <a:lnTo>
                    <a:pt x="202" y="0"/>
                  </a:lnTo>
                  <a:lnTo>
                    <a:pt x="1013" y="273"/>
                  </a:lnTo>
                  <a:lnTo>
                    <a:pt x="1030" y="635"/>
                  </a:lnTo>
                  <a:close/>
                </a:path>
              </a:pathLst>
            </a:custGeom>
            <a:solidFill>
              <a:schemeClr val="accent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8" name="Group 27"/>
          <p:cNvGrpSpPr/>
          <p:nvPr/>
        </p:nvGrpSpPr>
        <p:grpSpPr>
          <a:xfrm>
            <a:off x="2982606" y="2358447"/>
            <a:ext cx="2203450" cy="1227138"/>
            <a:chOff x="2112963" y="2387601"/>
            <a:chExt cx="2203450" cy="1227138"/>
          </a:xfrm>
        </p:grpSpPr>
        <p:sp>
          <p:nvSpPr>
            <p:cNvPr id="3084" name="Freeform 12"/>
            <p:cNvSpPr>
              <a:spLocks noEditPoints="1"/>
            </p:cNvSpPr>
            <p:nvPr/>
          </p:nvSpPr>
          <p:spPr bwMode="auto">
            <a:xfrm>
              <a:off x="2416175" y="2387601"/>
              <a:ext cx="1597025" cy="658813"/>
            </a:xfrm>
            <a:custGeom>
              <a:avLst/>
              <a:gdLst/>
              <a:ahLst/>
              <a:cxnLst>
                <a:cxn ang="0">
                  <a:pos x="535" y="0"/>
                </a:cxn>
                <a:cxn ang="0">
                  <a:pos x="1006" y="215"/>
                </a:cxn>
                <a:cxn ang="0">
                  <a:pos x="557" y="415"/>
                </a:cxn>
                <a:cxn ang="0">
                  <a:pos x="0" y="224"/>
                </a:cxn>
                <a:cxn ang="0">
                  <a:pos x="535" y="0"/>
                </a:cxn>
                <a:cxn ang="0">
                  <a:pos x="552" y="320"/>
                </a:cxn>
                <a:cxn ang="0">
                  <a:pos x="550" y="320"/>
                </a:cxn>
                <a:cxn ang="0">
                  <a:pos x="552" y="320"/>
                </a:cxn>
                <a:cxn ang="0">
                  <a:pos x="555" y="323"/>
                </a:cxn>
                <a:cxn ang="0">
                  <a:pos x="552" y="320"/>
                </a:cxn>
              </a:cxnLst>
              <a:rect l="0" t="0" r="r" b="b"/>
              <a:pathLst>
                <a:path w="1006" h="415">
                  <a:moveTo>
                    <a:pt x="535" y="0"/>
                  </a:moveTo>
                  <a:lnTo>
                    <a:pt x="1006" y="215"/>
                  </a:lnTo>
                  <a:lnTo>
                    <a:pt x="557" y="415"/>
                  </a:lnTo>
                  <a:lnTo>
                    <a:pt x="0" y="224"/>
                  </a:lnTo>
                  <a:lnTo>
                    <a:pt x="535" y="0"/>
                  </a:lnTo>
                  <a:close/>
                  <a:moveTo>
                    <a:pt x="552" y="320"/>
                  </a:moveTo>
                  <a:lnTo>
                    <a:pt x="550" y="320"/>
                  </a:lnTo>
                  <a:lnTo>
                    <a:pt x="552" y="320"/>
                  </a:lnTo>
                  <a:lnTo>
                    <a:pt x="555" y="323"/>
                  </a:lnTo>
                  <a:lnTo>
                    <a:pt x="552" y="320"/>
                  </a:lnTo>
                  <a:close/>
                </a:path>
              </a:pathLst>
            </a:custGeom>
            <a:solidFill>
              <a:schemeClr val="accent2">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5" name="Freeform 13"/>
            <p:cNvSpPr>
              <a:spLocks/>
            </p:cNvSpPr>
            <p:nvPr/>
          </p:nvSpPr>
          <p:spPr bwMode="auto">
            <a:xfrm>
              <a:off x="3300413" y="2728913"/>
              <a:ext cx="1016000" cy="885825"/>
            </a:xfrm>
            <a:custGeom>
              <a:avLst/>
              <a:gdLst/>
              <a:ahLst/>
              <a:cxnLst>
                <a:cxn ang="0">
                  <a:pos x="449" y="0"/>
                </a:cxn>
                <a:cxn ang="0">
                  <a:pos x="454" y="2"/>
                </a:cxn>
                <a:cxn ang="0">
                  <a:pos x="640" y="292"/>
                </a:cxn>
                <a:cxn ang="0">
                  <a:pos x="17" y="558"/>
                </a:cxn>
                <a:cxn ang="0">
                  <a:pos x="0" y="200"/>
                </a:cxn>
                <a:cxn ang="0">
                  <a:pos x="449" y="0"/>
                </a:cxn>
              </a:cxnLst>
              <a:rect l="0" t="0" r="r" b="b"/>
              <a:pathLst>
                <a:path w="640" h="558">
                  <a:moveTo>
                    <a:pt x="449" y="0"/>
                  </a:moveTo>
                  <a:lnTo>
                    <a:pt x="454" y="2"/>
                  </a:lnTo>
                  <a:lnTo>
                    <a:pt x="640" y="292"/>
                  </a:lnTo>
                  <a:lnTo>
                    <a:pt x="17" y="558"/>
                  </a:lnTo>
                  <a:lnTo>
                    <a:pt x="0" y="200"/>
                  </a:lnTo>
                  <a:lnTo>
                    <a:pt x="449"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6" name="Freeform 14"/>
            <p:cNvSpPr>
              <a:spLocks/>
            </p:cNvSpPr>
            <p:nvPr/>
          </p:nvSpPr>
          <p:spPr bwMode="auto">
            <a:xfrm>
              <a:off x="2112963" y="2743201"/>
              <a:ext cx="1214438" cy="871538"/>
            </a:xfrm>
            <a:custGeom>
              <a:avLst/>
              <a:gdLst/>
              <a:ahLst/>
              <a:cxnLst>
                <a:cxn ang="0">
                  <a:pos x="0" y="296"/>
                </a:cxn>
                <a:cxn ang="0">
                  <a:pos x="191" y="0"/>
                </a:cxn>
                <a:cxn ang="0">
                  <a:pos x="748" y="191"/>
                </a:cxn>
                <a:cxn ang="0">
                  <a:pos x="765" y="549"/>
                </a:cxn>
                <a:cxn ang="0">
                  <a:pos x="0" y="296"/>
                </a:cxn>
              </a:cxnLst>
              <a:rect l="0" t="0" r="r" b="b"/>
              <a:pathLst>
                <a:path w="765" h="549">
                  <a:moveTo>
                    <a:pt x="0" y="296"/>
                  </a:moveTo>
                  <a:lnTo>
                    <a:pt x="191" y="0"/>
                  </a:lnTo>
                  <a:lnTo>
                    <a:pt x="748" y="191"/>
                  </a:lnTo>
                  <a:lnTo>
                    <a:pt x="765" y="549"/>
                  </a:lnTo>
                  <a:lnTo>
                    <a:pt x="0" y="296"/>
                  </a:lnTo>
                  <a:close/>
                </a:path>
              </a:pathLst>
            </a:custGeom>
            <a:solidFill>
              <a:schemeClr val="accent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9" name="Group 28"/>
          <p:cNvGrpSpPr/>
          <p:nvPr/>
        </p:nvGrpSpPr>
        <p:grpSpPr>
          <a:xfrm>
            <a:off x="3355668" y="1918711"/>
            <a:ext cx="1457326" cy="947738"/>
            <a:chOff x="2486025" y="1947863"/>
            <a:chExt cx="1457326" cy="947738"/>
          </a:xfrm>
        </p:grpSpPr>
        <p:sp>
          <p:nvSpPr>
            <p:cNvPr id="3087" name="Freeform 15"/>
            <p:cNvSpPr>
              <a:spLocks/>
            </p:cNvSpPr>
            <p:nvPr/>
          </p:nvSpPr>
          <p:spPr bwMode="auto">
            <a:xfrm>
              <a:off x="2789238" y="1947863"/>
              <a:ext cx="858838" cy="366713"/>
            </a:xfrm>
            <a:custGeom>
              <a:avLst/>
              <a:gdLst/>
              <a:ahLst/>
              <a:cxnLst>
                <a:cxn ang="0">
                  <a:pos x="287" y="0"/>
                </a:cxn>
                <a:cxn ang="0">
                  <a:pos x="541" y="125"/>
                </a:cxn>
                <a:cxn ang="0">
                  <a:pos x="298" y="231"/>
                </a:cxn>
                <a:cxn ang="0">
                  <a:pos x="0" y="134"/>
                </a:cxn>
                <a:cxn ang="0">
                  <a:pos x="287" y="0"/>
                </a:cxn>
              </a:cxnLst>
              <a:rect l="0" t="0" r="r" b="b"/>
              <a:pathLst>
                <a:path w="541" h="231">
                  <a:moveTo>
                    <a:pt x="287" y="0"/>
                  </a:moveTo>
                  <a:lnTo>
                    <a:pt x="541" y="125"/>
                  </a:lnTo>
                  <a:lnTo>
                    <a:pt x="298" y="231"/>
                  </a:lnTo>
                  <a:lnTo>
                    <a:pt x="0" y="134"/>
                  </a:lnTo>
                  <a:lnTo>
                    <a:pt x="287"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8" name="Freeform 16"/>
            <p:cNvSpPr>
              <a:spLocks/>
            </p:cNvSpPr>
            <p:nvPr/>
          </p:nvSpPr>
          <p:spPr bwMode="auto">
            <a:xfrm>
              <a:off x="3262313" y="2146301"/>
              <a:ext cx="681038" cy="749300"/>
            </a:xfrm>
            <a:custGeom>
              <a:avLst/>
              <a:gdLst/>
              <a:ahLst/>
              <a:cxnLst>
                <a:cxn ang="0">
                  <a:pos x="19" y="472"/>
                </a:cxn>
                <a:cxn ang="0">
                  <a:pos x="0" y="106"/>
                </a:cxn>
                <a:cxn ang="0">
                  <a:pos x="243" y="0"/>
                </a:cxn>
                <a:cxn ang="0">
                  <a:pos x="429" y="295"/>
                </a:cxn>
                <a:cxn ang="0">
                  <a:pos x="19" y="472"/>
                </a:cxn>
              </a:cxnLst>
              <a:rect l="0" t="0" r="r" b="b"/>
              <a:pathLst>
                <a:path w="429" h="472">
                  <a:moveTo>
                    <a:pt x="19" y="472"/>
                  </a:moveTo>
                  <a:lnTo>
                    <a:pt x="0" y="106"/>
                  </a:lnTo>
                  <a:lnTo>
                    <a:pt x="243" y="0"/>
                  </a:lnTo>
                  <a:lnTo>
                    <a:pt x="429" y="295"/>
                  </a:lnTo>
                  <a:lnTo>
                    <a:pt x="19" y="472"/>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9" name="Freeform 17"/>
            <p:cNvSpPr>
              <a:spLocks/>
            </p:cNvSpPr>
            <p:nvPr/>
          </p:nvSpPr>
          <p:spPr bwMode="auto">
            <a:xfrm>
              <a:off x="2486025" y="2160588"/>
              <a:ext cx="806450" cy="735013"/>
            </a:xfrm>
            <a:custGeom>
              <a:avLst/>
              <a:gdLst/>
              <a:ahLst/>
              <a:cxnLst>
                <a:cxn ang="0">
                  <a:pos x="191" y="0"/>
                </a:cxn>
                <a:cxn ang="0">
                  <a:pos x="489" y="97"/>
                </a:cxn>
                <a:cxn ang="0">
                  <a:pos x="508" y="463"/>
                </a:cxn>
                <a:cxn ang="0">
                  <a:pos x="506" y="463"/>
                </a:cxn>
                <a:cxn ang="0">
                  <a:pos x="0" y="297"/>
                </a:cxn>
                <a:cxn ang="0">
                  <a:pos x="191" y="0"/>
                </a:cxn>
                <a:cxn ang="0">
                  <a:pos x="191" y="0"/>
                </a:cxn>
              </a:cxnLst>
              <a:rect l="0" t="0" r="r" b="b"/>
              <a:pathLst>
                <a:path w="508" h="463">
                  <a:moveTo>
                    <a:pt x="191" y="0"/>
                  </a:moveTo>
                  <a:lnTo>
                    <a:pt x="489" y="97"/>
                  </a:lnTo>
                  <a:lnTo>
                    <a:pt x="508" y="463"/>
                  </a:lnTo>
                  <a:lnTo>
                    <a:pt x="506" y="463"/>
                  </a:lnTo>
                  <a:lnTo>
                    <a:pt x="0" y="297"/>
                  </a:lnTo>
                  <a:lnTo>
                    <a:pt x="191" y="0"/>
                  </a:lnTo>
                  <a:lnTo>
                    <a:pt x="191" y="0"/>
                  </a:lnTo>
                  <a:close/>
                </a:path>
              </a:pathLst>
            </a:custGeom>
            <a:solidFill>
              <a:schemeClr val="accent3">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0" name="Group 29"/>
          <p:cNvGrpSpPr/>
          <p:nvPr/>
        </p:nvGrpSpPr>
        <p:grpSpPr>
          <a:xfrm>
            <a:off x="3731907" y="1451985"/>
            <a:ext cx="712787" cy="687388"/>
            <a:chOff x="2862263" y="1481138"/>
            <a:chExt cx="712787" cy="687388"/>
          </a:xfrm>
        </p:grpSpPr>
        <p:sp>
          <p:nvSpPr>
            <p:cNvPr id="3090" name="Freeform 18"/>
            <p:cNvSpPr>
              <a:spLocks/>
            </p:cNvSpPr>
            <p:nvPr/>
          </p:nvSpPr>
          <p:spPr bwMode="auto">
            <a:xfrm>
              <a:off x="3219450" y="1481138"/>
              <a:ext cx="355600" cy="687388"/>
            </a:xfrm>
            <a:custGeom>
              <a:avLst/>
              <a:gdLst/>
              <a:ahLst/>
              <a:cxnLst>
                <a:cxn ang="0">
                  <a:pos x="224" y="347"/>
                </a:cxn>
                <a:cxn ang="0">
                  <a:pos x="22" y="433"/>
                </a:cxn>
                <a:cxn ang="0">
                  <a:pos x="0" y="0"/>
                </a:cxn>
                <a:cxn ang="0">
                  <a:pos x="224" y="347"/>
                </a:cxn>
              </a:cxnLst>
              <a:rect l="0" t="0" r="r" b="b"/>
              <a:pathLst>
                <a:path w="224" h="433">
                  <a:moveTo>
                    <a:pt x="224" y="347"/>
                  </a:moveTo>
                  <a:lnTo>
                    <a:pt x="22" y="433"/>
                  </a:lnTo>
                  <a:lnTo>
                    <a:pt x="0" y="0"/>
                  </a:lnTo>
                  <a:lnTo>
                    <a:pt x="224" y="347"/>
                  </a:ln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91" name="Freeform 19"/>
            <p:cNvSpPr>
              <a:spLocks/>
            </p:cNvSpPr>
            <p:nvPr/>
          </p:nvSpPr>
          <p:spPr bwMode="auto">
            <a:xfrm>
              <a:off x="2862263" y="1481138"/>
              <a:ext cx="392113" cy="687388"/>
            </a:xfrm>
            <a:custGeom>
              <a:avLst/>
              <a:gdLst/>
              <a:ahLst/>
              <a:cxnLst>
                <a:cxn ang="0">
                  <a:pos x="247" y="433"/>
                </a:cxn>
                <a:cxn ang="0">
                  <a:pos x="0" y="354"/>
                </a:cxn>
                <a:cxn ang="0">
                  <a:pos x="225" y="0"/>
                </a:cxn>
                <a:cxn ang="0">
                  <a:pos x="247" y="433"/>
                </a:cxn>
              </a:cxnLst>
              <a:rect l="0" t="0" r="r" b="b"/>
              <a:pathLst>
                <a:path w="247" h="433">
                  <a:moveTo>
                    <a:pt x="247" y="433"/>
                  </a:moveTo>
                  <a:lnTo>
                    <a:pt x="0" y="354"/>
                  </a:lnTo>
                  <a:lnTo>
                    <a:pt x="225" y="0"/>
                  </a:lnTo>
                  <a:lnTo>
                    <a:pt x="247" y="433"/>
                  </a:lnTo>
                  <a:close/>
                </a:path>
              </a:pathLst>
            </a:custGeom>
            <a:solidFill>
              <a:schemeClr val="accent4">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31" name="Freeform 52"/>
          <p:cNvSpPr>
            <a:spLocks noEditPoints="1"/>
          </p:cNvSpPr>
          <p:nvPr/>
        </p:nvSpPr>
        <p:spPr bwMode="auto">
          <a:xfrm>
            <a:off x="5712870" y="3291897"/>
            <a:ext cx="291682" cy="313810"/>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TextBox 31"/>
          <p:cNvSpPr txBox="1"/>
          <p:nvPr/>
        </p:nvSpPr>
        <p:spPr>
          <a:xfrm>
            <a:off x="4956858" y="1526812"/>
            <a:ext cx="2123014" cy="415498"/>
          </a:xfrm>
          <a:prstGeom prst="rect">
            <a:avLst/>
          </a:prstGeom>
          <a:noFill/>
        </p:spPr>
        <p:txBody>
          <a:bodyPr wrap="square" rtlCol="0">
            <a:spAutoFit/>
          </a:bodyPr>
          <a:lstStyle/>
          <a:p>
            <a:r>
              <a:rPr lang="zh-CN" altLang="en-US" sz="1100" b="1" dirty="0">
                <a:solidFill>
                  <a:schemeClr val="bg1"/>
                </a:solidFill>
              </a:rPr>
              <a:t>点击添加内容</a:t>
            </a:r>
            <a:endParaRPr lang="en-US" sz="1100" dirty="0">
              <a:solidFill>
                <a:schemeClr val="bg1"/>
              </a:solidFill>
            </a:endParaRPr>
          </a:p>
          <a:p>
            <a:r>
              <a:rPr lang="zh-CN" altLang="en-US" sz="1000" dirty="0">
                <a:solidFill>
                  <a:schemeClr val="bg1"/>
                </a:solidFill>
              </a:rPr>
              <a:t>点击添加内容点击添加内容</a:t>
            </a:r>
            <a:endParaRPr lang="en-US" sz="1000" dirty="0">
              <a:solidFill>
                <a:schemeClr val="bg1"/>
              </a:solidFill>
            </a:endParaRPr>
          </a:p>
        </p:txBody>
      </p:sp>
      <p:sp>
        <p:nvSpPr>
          <p:cNvPr id="33" name="Freeform 107"/>
          <p:cNvSpPr>
            <a:spLocks noEditPoints="1"/>
          </p:cNvSpPr>
          <p:nvPr/>
        </p:nvSpPr>
        <p:spPr bwMode="auto">
          <a:xfrm>
            <a:off x="4945803" y="2131436"/>
            <a:ext cx="325390" cy="330005"/>
          </a:xfrm>
          <a:custGeom>
            <a:avLst/>
            <a:gdLst/>
            <a:ahLst/>
            <a:cxnLst>
              <a:cxn ang="0">
                <a:pos x="64" y="14"/>
              </a:cxn>
              <a:cxn ang="0">
                <a:pos x="12" y="65"/>
              </a:cxn>
              <a:cxn ang="0">
                <a:pos x="10" y="66"/>
              </a:cxn>
              <a:cxn ang="0">
                <a:pos x="8" y="65"/>
              </a:cxn>
              <a:cxn ang="0">
                <a:pos x="0" y="57"/>
              </a:cxn>
              <a:cxn ang="0">
                <a:pos x="0" y="56"/>
              </a:cxn>
              <a:cxn ang="0">
                <a:pos x="0" y="54"/>
              </a:cxn>
              <a:cxn ang="0">
                <a:pos x="52" y="2"/>
              </a:cxn>
              <a:cxn ang="0">
                <a:pos x="54" y="1"/>
              </a:cxn>
              <a:cxn ang="0">
                <a:pos x="56" y="2"/>
              </a:cxn>
              <a:cxn ang="0">
                <a:pos x="64" y="10"/>
              </a:cxn>
              <a:cxn ang="0">
                <a:pos x="64" y="12"/>
              </a:cxn>
              <a:cxn ang="0">
                <a:pos x="64" y="14"/>
              </a:cxn>
              <a:cxn ang="0">
                <a:pos x="14" y="5"/>
              </a:cxn>
              <a:cxn ang="0">
                <a:pos x="10" y="7"/>
              </a:cxn>
              <a:cxn ang="0">
                <a:pos x="9" y="11"/>
              </a:cxn>
              <a:cxn ang="0">
                <a:pos x="8" y="7"/>
              </a:cxn>
              <a:cxn ang="0">
                <a:pos x="4" y="5"/>
              </a:cxn>
              <a:cxn ang="0">
                <a:pos x="8" y="4"/>
              </a:cxn>
              <a:cxn ang="0">
                <a:pos x="9" y="0"/>
              </a:cxn>
              <a:cxn ang="0">
                <a:pos x="10" y="4"/>
              </a:cxn>
              <a:cxn ang="0">
                <a:pos x="14" y="5"/>
              </a:cxn>
              <a:cxn ang="0">
                <a:pos x="32" y="13"/>
              </a:cxn>
              <a:cxn ang="0">
                <a:pos x="24" y="16"/>
              </a:cxn>
              <a:cxn ang="0">
                <a:pos x="22" y="23"/>
              </a:cxn>
              <a:cxn ang="0">
                <a:pos x="19" y="16"/>
              </a:cxn>
              <a:cxn ang="0">
                <a:pos x="11" y="13"/>
              </a:cxn>
              <a:cxn ang="0">
                <a:pos x="19" y="11"/>
              </a:cxn>
              <a:cxn ang="0">
                <a:pos x="22" y="3"/>
              </a:cxn>
              <a:cxn ang="0">
                <a:pos x="24" y="11"/>
              </a:cxn>
              <a:cxn ang="0">
                <a:pos x="32" y="13"/>
              </a:cxn>
              <a:cxn ang="0">
                <a:pos x="40" y="5"/>
              </a:cxn>
              <a:cxn ang="0">
                <a:pos x="36" y="7"/>
              </a:cxn>
              <a:cxn ang="0">
                <a:pos x="34" y="11"/>
              </a:cxn>
              <a:cxn ang="0">
                <a:pos x="33" y="7"/>
              </a:cxn>
              <a:cxn ang="0">
                <a:pos x="29" y="5"/>
              </a:cxn>
              <a:cxn ang="0">
                <a:pos x="33" y="4"/>
              </a:cxn>
              <a:cxn ang="0">
                <a:pos x="34" y="0"/>
              </a:cxn>
              <a:cxn ang="0">
                <a:pos x="36" y="4"/>
              </a:cxn>
              <a:cxn ang="0">
                <a:pos x="40" y="5"/>
              </a:cxn>
              <a:cxn ang="0">
                <a:pos x="58" y="12"/>
              </a:cxn>
              <a:cxn ang="0">
                <a:pos x="54" y="8"/>
              </a:cxn>
              <a:cxn ang="0">
                <a:pos x="42" y="19"/>
              </a:cxn>
              <a:cxn ang="0">
                <a:pos x="46" y="24"/>
              </a:cxn>
              <a:cxn ang="0">
                <a:pos x="58" y="12"/>
              </a:cxn>
              <a:cxn ang="0">
                <a:pos x="65" y="31"/>
              </a:cxn>
              <a:cxn ang="0">
                <a:pos x="61" y="32"/>
              </a:cxn>
              <a:cxn ang="0">
                <a:pos x="60" y="36"/>
              </a:cxn>
              <a:cxn ang="0">
                <a:pos x="59" y="32"/>
              </a:cxn>
              <a:cxn ang="0">
                <a:pos x="55" y="31"/>
              </a:cxn>
              <a:cxn ang="0">
                <a:pos x="59" y="30"/>
              </a:cxn>
              <a:cxn ang="0">
                <a:pos x="60" y="26"/>
              </a:cxn>
              <a:cxn ang="0">
                <a:pos x="61" y="30"/>
              </a:cxn>
              <a:cxn ang="0">
                <a:pos x="65" y="31"/>
              </a:cxn>
            </a:cxnLst>
            <a:rect l="0" t="0" r="r" b="b"/>
            <a:pathLst>
              <a:path w="65" h="66">
                <a:moveTo>
                  <a:pt x="64" y="14"/>
                </a:moveTo>
                <a:cubicBezTo>
                  <a:pt x="12" y="65"/>
                  <a:pt x="12" y="65"/>
                  <a:pt x="12" y="65"/>
                </a:cubicBezTo>
                <a:cubicBezTo>
                  <a:pt x="11" y="66"/>
                  <a:pt x="11" y="66"/>
                  <a:pt x="10" y="66"/>
                </a:cubicBezTo>
                <a:cubicBezTo>
                  <a:pt x="9" y="66"/>
                  <a:pt x="9" y="66"/>
                  <a:pt x="8" y="65"/>
                </a:cubicBezTo>
                <a:cubicBezTo>
                  <a:pt x="0" y="57"/>
                  <a:pt x="0" y="57"/>
                  <a:pt x="0" y="57"/>
                </a:cubicBezTo>
                <a:cubicBezTo>
                  <a:pt x="0" y="57"/>
                  <a:pt x="0" y="56"/>
                  <a:pt x="0" y="56"/>
                </a:cubicBezTo>
                <a:cubicBezTo>
                  <a:pt x="0" y="55"/>
                  <a:pt x="0" y="54"/>
                  <a:pt x="0" y="54"/>
                </a:cubicBezTo>
                <a:cubicBezTo>
                  <a:pt x="52" y="2"/>
                  <a:pt x="52" y="2"/>
                  <a:pt x="52" y="2"/>
                </a:cubicBezTo>
                <a:cubicBezTo>
                  <a:pt x="52" y="2"/>
                  <a:pt x="53" y="1"/>
                  <a:pt x="54" y="1"/>
                </a:cubicBezTo>
                <a:cubicBezTo>
                  <a:pt x="54" y="1"/>
                  <a:pt x="55" y="2"/>
                  <a:pt x="56" y="2"/>
                </a:cubicBezTo>
                <a:cubicBezTo>
                  <a:pt x="64" y="10"/>
                  <a:pt x="64" y="10"/>
                  <a:pt x="64" y="10"/>
                </a:cubicBezTo>
                <a:cubicBezTo>
                  <a:pt x="64" y="11"/>
                  <a:pt x="64" y="11"/>
                  <a:pt x="64" y="12"/>
                </a:cubicBezTo>
                <a:cubicBezTo>
                  <a:pt x="64" y="13"/>
                  <a:pt x="64" y="13"/>
                  <a:pt x="64" y="14"/>
                </a:cubicBezTo>
                <a:close/>
                <a:moveTo>
                  <a:pt x="14" y="5"/>
                </a:moveTo>
                <a:cubicBezTo>
                  <a:pt x="10" y="7"/>
                  <a:pt x="10" y="7"/>
                  <a:pt x="10" y="7"/>
                </a:cubicBezTo>
                <a:cubicBezTo>
                  <a:pt x="9" y="11"/>
                  <a:pt x="9" y="11"/>
                  <a:pt x="9" y="11"/>
                </a:cubicBezTo>
                <a:cubicBezTo>
                  <a:pt x="8" y="7"/>
                  <a:pt x="8" y="7"/>
                  <a:pt x="8" y="7"/>
                </a:cubicBezTo>
                <a:cubicBezTo>
                  <a:pt x="4" y="5"/>
                  <a:pt x="4" y="5"/>
                  <a:pt x="4" y="5"/>
                </a:cubicBezTo>
                <a:cubicBezTo>
                  <a:pt x="8" y="4"/>
                  <a:pt x="8" y="4"/>
                  <a:pt x="8" y="4"/>
                </a:cubicBezTo>
                <a:cubicBezTo>
                  <a:pt x="9" y="0"/>
                  <a:pt x="9" y="0"/>
                  <a:pt x="9" y="0"/>
                </a:cubicBezTo>
                <a:cubicBezTo>
                  <a:pt x="10" y="4"/>
                  <a:pt x="10" y="4"/>
                  <a:pt x="10" y="4"/>
                </a:cubicBezTo>
                <a:lnTo>
                  <a:pt x="14" y="5"/>
                </a:lnTo>
                <a:close/>
                <a:moveTo>
                  <a:pt x="32" y="13"/>
                </a:moveTo>
                <a:cubicBezTo>
                  <a:pt x="24" y="16"/>
                  <a:pt x="24" y="16"/>
                  <a:pt x="24" y="16"/>
                </a:cubicBezTo>
                <a:cubicBezTo>
                  <a:pt x="22" y="23"/>
                  <a:pt x="22" y="23"/>
                  <a:pt x="22" y="23"/>
                </a:cubicBezTo>
                <a:cubicBezTo>
                  <a:pt x="19" y="16"/>
                  <a:pt x="19" y="16"/>
                  <a:pt x="19" y="16"/>
                </a:cubicBezTo>
                <a:cubicBezTo>
                  <a:pt x="11" y="13"/>
                  <a:pt x="11" y="13"/>
                  <a:pt x="11" y="13"/>
                </a:cubicBezTo>
                <a:cubicBezTo>
                  <a:pt x="19" y="11"/>
                  <a:pt x="19" y="11"/>
                  <a:pt x="19" y="11"/>
                </a:cubicBezTo>
                <a:cubicBezTo>
                  <a:pt x="22" y="3"/>
                  <a:pt x="22" y="3"/>
                  <a:pt x="22" y="3"/>
                </a:cubicBezTo>
                <a:cubicBezTo>
                  <a:pt x="24" y="11"/>
                  <a:pt x="24" y="11"/>
                  <a:pt x="24" y="11"/>
                </a:cubicBezTo>
                <a:lnTo>
                  <a:pt x="32" y="13"/>
                </a:lnTo>
                <a:close/>
                <a:moveTo>
                  <a:pt x="40" y="5"/>
                </a:moveTo>
                <a:cubicBezTo>
                  <a:pt x="36" y="7"/>
                  <a:pt x="36" y="7"/>
                  <a:pt x="36" y="7"/>
                </a:cubicBezTo>
                <a:cubicBezTo>
                  <a:pt x="34" y="11"/>
                  <a:pt x="34" y="11"/>
                  <a:pt x="34" y="11"/>
                </a:cubicBezTo>
                <a:cubicBezTo>
                  <a:pt x="33" y="7"/>
                  <a:pt x="33" y="7"/>
                  <a:pt x="33" y="7"/>
                </a:cubicBezTo>
                <a:cubicBezTo>
                  <a:pt x="29" y="5"/>
                  <a:pt x="29" y="5"/>
                  <a:pt x="29" y="5"/>
                </a:cubicBezTo>
                <a:cubicBezTo>
                  <a:pt x="33" y="4"/>
                  <a:pt x="33" y="4"/>
                  <a:pt x="33" y="4"/>
                </a:cubicBezTo>
                <a:cubicBezTo>
                  <a:pt x="34" y="0"/>
                  <a:pt x="34" y="0"/>
                  <a:pt x="34" y="0"/>
                </a:cubicBezTo>
                <a:cubicBezTo>
                  <a:pt x="36" y="4"/>
                  <a:pt x="36" y="4"/>
                  <a:pt x="36" y="4"/>
                </a:cubicBezTo>
                <a:lnTo>
                  <a:pt x="40" y="5"/>
                </a:lnTo>
                <a:close/>
                <a:moveTo>
                  <a:pt x="58" y="12"/>
                </a:moveTo>
                <a:cubicBezTo>
                  <a:pt x="54" y="8"/>
                  <a:pt x="54" y="8"/>
                  <a:pt x="54" y="8"/>
                </a:cubicBezTo>
                <a:cubicBezTo>
                  <a:pt x="42" y="19"/>
                  <a:pt x="42" y="19"/>
                  <a:pt x="42" y="19"/>
                </a:cubicBezTo>
                <a:cubicBezTo>
                  <a:pt x="46" y="24"/>
                  <a:pt x="46" y="24"/>
                  <a:pt x="46" y="24"/>
                </a:cubicBezTo>
                <a:lnTo>
                  <a:pt x="58" y="12"/>
                </a:lnTo>
                <a:close/>
                <a:moveTo>
                  <a:pt x="65" y="31"/>
                </a:moveTo>
                <a:cubicBezTo>
                  <a:pt x="61" y="32"/>
                  <a:pt x="61" y="32"/>
                  <a:pt x="61" y="32"/>
                </a:cubicBezTo>
                <a:cubicBezTo>
                  <a:pt x="60" y="36"/>
                  <a:pt x="60" y="36"/>
                  <a:pt x="60" y="36"/>
                </a:cubicBezTo>
                <a:cubicBezTo>
                  <a:pt x="59" y="32"/>
                  <a:pt x="59" y="32"/>
                  <a:pt x="59" y="32"/>
                </a:cubicBezTo>
                <a:cubicBezTo>
                  <a:pt x="55" y="31"/>
                  <a:pt x="55" y="31"/>
                  <a:pt x="55" y="31"/>
                </a:cubicBezTo>
                <a:cubicBezTo>
                  <a:pt x="59" y="30"/>
                  <a:pt x="59" y="30"/>
                  <a:pt x="59" y="30"/>
                </a:cubicBezTo>
                <a:cubicBezTo>
                  <a:pt x="60" y="26"/>
                  <a:pt x="60" y="26"/>
                  <a:pt x="60" y="26"/>
                </a:cubicBezTo>
                <a:cubicBezTo>
                  <a:pt x="61" y="30"/>
                  <a:pt x="61" y="30"/>
                  <a:pt x="61" y="30"/>
                </a:cubicBezTo>
                <a:lnTo>
                  <a:pt x="65" y="31"/>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TextBox 34"/>
          <p:cNvSpPr txBox="1"/>
          <p:nvPr/>
        </p:nvSpPr>
        <p:spPr>
          <a:xfrm>
            <a:off x="5403402" y="2089579"/>
            <a:ext cx="2123014" cy="415498"/>
          </a:xfrm>
          <a:prstGeom prst="rect">
            <a:avLst/>
          </a:prstGeom>
          <a:noFill/>
        </p:spPr>
        <p:txBody>
          <a:bodyPr wrap="square" rtlCol="0">
            <a:spAutoFit/>
          </a:bodyPr>
          <a:lstStyle/>
          <a:p>
            <a:r>
              <a:rPr lang="zh-CN" altLang="en-US" sz="1100" b="1" dirty="0">
                <a:solidFill>
                  <a:schemeClr val="bg1"/>
                </a:solidFill>
              </a:rPr>
              <a:t>点击添加内容</a:t>
            </a:r>
            <a:endParaRPr lang="en-US" sz="1100" dirty="0">
              <a:solidFill>
                <a:schemeClr val="bg1"/>
              </a:solidFill>
            </a:endParaRPr>
          </a:p>
          <a:p>
            <a:r>
              <a:rPr lang="zh-CN" altLang="en-US" sz="1000" dirty="0">
                <a:solidFill>
                  <a:schemeClr val="bg1"/>
                </a:solidFill>
              </a:rPr>
              <a:t>点击添加内容点击添加内容</a:t>
            </a:r>
            <a:endParaRPr lang="en-US" sz="1000" dirty="0">
              <a:solidFill>
                <a:schemeClr val="bg1"/>
              </a:solidFill>
            </a:endParaRPr>
          </a:p>
        </p:txBody>
      </p:sp>
      <p:sp>
        <p:nvSpPr>
          <p:cNvPr id="36" name="TextBox 35"/>
          <p:cNvSpPr txBox="1"/>
          <p:nvPr/>
        </p:nvSpPr>
        <p:spPr>
          <a:xfrm>
            <a:off x="5590533" y="2652349"/>
            <a:ext cx="2123014" cy="415498"/>
          </a:xfrm>
          <a:prstGeom prst="rect">
            <a:avLst/>
          </a:prstGeom>
          <a:noFill/>
        </p:spPr>
        <p:txBody>
          <a:bodyPr wrap="square" rtlCol="0">
            <a:spAutoFit/>
          </a:bodyPr>
          <a:lstStyle/>
          <a:p>
            <a:r>
              <a:rPr lang="zh-CN" altLang="en-US" sz="1100" b="1" dirty="0">
                <a:solidFill>
                  <a:schemeClr val="bg1"/>
                </a:solidFill>
              </a:rPr>
              <a:t>点击添加内容</a:t>
            </a:r>
            <a:endParaRPr lang="en-US" sz="1100" dirty="0">
              <a:solidFill>
                <a:schemeClr val="bg1"/>
              </a:solidFill>
            </a:endParaRPr>
          </a:p>
          <a:p>
            <a:r>
              <a:rPr lang="zh-CN" altLang="en-US" sz="1000" dirty="0">
                <a:solidFill>
                  <a:schemeClr val="bg1"/>
                </a:solidFill>
              </a:rPr>
              <a:t>点击添加内容点击添加内容</a:t>
            </a:r>
            <a:endParaRPr lang="en-US" sz="1000" dirty="0">
              <a:solidFill>
                <a:schemeClr val="bg1"/>
              </a:solidFill>
            </a:endParaRPr>
          </a:p>
        </p:txBody>
      </p:sp>
      <p:sp>
        <p:nvSpPr>
          <p:cNvPr id="37" name="TextBox 36"/>
          <p:cNvSpPr txBox="1"/>
          <p:nvPr/>
        </p:nvSpPr>
        <p:spPr>
          <a:xfrm>
            <a:off x="6061665" y="3215119"/>
            <a:ext cx="2123014" cy="415498"/>
          </a:xfrm>
          <a:prstGeom prst="rect">
            <a:avLst/>
          </a:prstGeom>
          <a:noFill/>
        </p:spPr>
        <p:txBody>
          <a:bodyPr wrap="square" rtlCol="0">
            <a:spAutoFit/>
          </a:bodyPr>
          <a:lstStyle/>
          <a:p>
            <a:r>
              <a:rPr lang="zh-CN" altLang="en-US" sz="1100" b="1" dirty="0">
                <a:solidFill>
                  <a:schemeClr val="bg1"/>
                </a:solidFill>
              </a:rPr>
              <a:t>点击添加内容</a:t>
            </a:r>
            <a:endParaRPr lang="en-US" sz="1100" dirty="0">
              <a:solidFill>
                <a:schemeClr val="bg1"/>
              </a:solidFill>
            </a:endParaRPr>
          </a:p>
          <a:p>
            <a:r>
              <a:rPr lang="zh-CN" altLang="en-US" sz="1000" dirty="0">
                <a:solidFill>
                  <a:schemeClr val="bg1"/>
                </a:solidFill>
              </a:rPr>
              <a:t>点击添加内容点击添加内容</a:t>
            </a:r>
            <a:endParaRPr lang="en-US" sz="1000" dirty="0">
              <a:solidFill>
                <a:schemeClr val="bg1"/>
              </a:solidFill>
            </a:endParaRPr>
          </a:p>
        </p:txBody>
      </p:sp>
      <p:sp>
        <p:nvSpPr>
          <p:cNvPr id="39" name="Freeform 86"/>
          <p:cNvSpPr>
            <a:spLocks noEditPoints="1"/>
          </p:cNvSpPr>
          <p:nvPr/>
        </p:nvSpPr>
        <p:spPr bwMode="auto">
          <a:xfrm>
            <a:off x="5325482" y="2726690"/>
            <a:ext cx="172699" cy="290571"/>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152"/>
          <p:cNvSpPr>
            <a:spLocks noEditPoints="1"/>
          </p:cNvSpPr>
          <p:nvPr/>
        </p:nvSpPr>
        <p:spPr bwMode="auto">
          <a:xfrm>
            <a:off x="4579758" y="1575406"/>
            <a:ext cx="303712" cy="280670"/>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41" name="Straight Connector 40"/>
          <p:cNvCxnSpPr/>
          <p:nvPr/>
        </p:nvCxnSpPr>
        <p:spPr>
          <a:xfrm flipH="1">
            <a:off x="1736082" y="1793705"/>
            <a:ext cx="1922801" cy="0"/>
          </a:xfrm>
          <a:prstGeom prst="line">
            <a:avLst/>
          </a:prstGeom>
          <a:ln w="19050">
            <a:solidFill>
              <a:schemeClr val="accent4"/>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42" name="Text Placeholder 3"/>
          <p:cNvSpPr txBox="1">
            <a:spLocks/>
          </p:cNvSpPr>
          <p:nvPr/>
        </p:nvSpPr>
        <p:spPr>
          <a:xfrm>
            <a:off x="1000369" y="3383014"/>
            <a:ext cx="617157" cy="369332"/>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355">
              <a:spcBef>
                <a:spcPct val="20000"/>
              </a:spcBef>
              <a:defRPr/>
            </a:pPr>
            <a:r>
              <a:rPr lang="en-US" sz="2400" dirty="0">
                <a:solidFill>
                  <a:schemeClr val="accent1"/>
                </a:solidFill>
              </a:rPr>
              <a:t>25%</a:t>
            </a:r>
          </a:p>
        </p:txBody>
      </p:sp>
      <p:sp>
        <p:nvSpPr>
          <p:cNvPr id="43" name="Text Placeholder 3"/>
          <p:cNvSpPr txBox="1">
            <a:spLocks/>
          </p:cNvSpPr>
          <p:nvPr/>
        </p:nvSpPr>
        <p:spPr>
          <a:xfrm>
            <a:off x="1000369" y="1597197"/>
            <a:ext cx="617157" cy="369332"/>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355">
              <a:spcBef>
                <a:spcPct val="20000"/>
              </a:spcBef>
              <a:defRPr/>
            </a:pPr>
            <a:r>
              <a:rPr lang="en-US" sz="2400" dirty="0">
                <a:solidFill>
                  <a:schemeClr val="accent4"/>
                </a:solidFill>
              </a:rPr>
              <a:t>90%</a:t>
            </a:r>
          </a:p>
        </p:txBody>
      </p:sp>
      <p:sp>
        <p:nvSpPr>
          <p:cNvPr id="44" name="Text Placeholder 3"/>
          <p:cNvSpPr txBox="1">
            <a:spLocks/>
          </p:cNvSpPr>
          <p:nvPr/>
        </p:nvSpPr>
        <p:spPr>
          <a:xfrm>
            <a:off x="1000369" y="2765131"/>
            <a:ext cx="617157" cy="369332"/>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355">
              <a:spcBef>
                <a:spcPct val="20000"/>
              </a:spcBef>
              <a:defRPr/>
            </a:pPr>
            <a:r>
              <a:rPr lang="en-US" sz="2400" dirty="0">
                <a:solidFill>
                  <a:schemeClr val="accent2"/>
                </a:solidFill>
              </a:rPr>
              <a:t>50%</a:t>
            </a:r>
          </a:p>
        </p:txBody>
      </p:sp>
      <p:sp>
        <p:nvSpPr>
          <p:cNvPr id="45" name="Text Placeholder 3"/>
          <p:cNvSpPr txBox="1">
            <a:spLocks/>
          </p:cNvSpPr>
          <p:nvPr/>
        </p:nvSpPr>
        <p:spPr>
          <a:xfrm>
            <a:off x="1000369" y="2181163"/>
            <a:ext cx="617157" cy="369332"/>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355">
              <a:spcBef>
                <a:spcPct val="20000"/>
              </a:spcBef>
              <a:defRPr/>
            </a:pPr>
            <a:r>
              <a:rPr lang="en-US" sz="2400" dirty="0">
                <a:solidFill>
                  <a:schemeClr val="accent3"/>
                </a:solidFill>
              </a:rPr>
              <a:t>75%</a:t>
            </a:r>
          </a:p>
        </p:txBody>
      </p:sp>
      <p:cxnSp>
        <p:nvCxnSpPr>
          <p:cNvPr id="47" name="Straight Connector 46"/>
          <p:cNvCxnSpPr/>
          <p:nvPr/>
        </p:nvCxnSpPr>
        <p:spPr>
          <a:xfrm flipH="1">
            <a:off x="1736081" y="2358447"/>
            <a:ext cx="1619586" cy="0"/>
          </a:xfrm>
          <a:prstGeom prst="line">
            <a:avLst/>
          </a:prstGeom>
          <a:ln w="19050">
            <a:solidFill>
              <a:schemeClr val="accent3"/>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H="1">
            <a:off x="1736081" y="2965957"/>
            <a:ext cx="1246524" cy="0"/>
          </a:xfrm>
          <a:prstGeom prst="line">
            <a:avLst/>
          </a:prstGeom>
          <a:ln w="19050">
            <a:solidFill>
              <a:schemeClr val="accent2"/>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H="1">
            <a:off x="1736083" y="3585585"/>
            <a:ext cx="860761" cy="0"/>
          </a:xfrm>
          <a:prstGeom prst="line">
            <a:avLst/>
          </a:prstGeom>
          <a:ln w="19050">
            <a:solidFill>
              <a:schemeClr val="accent1"/>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34082532"/>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decel="5000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1000" fill="hold"/>
                                        <p:tgtEl>
                                          <p:spTgt spid="27"/>
                                        </p:tgtEl>
                                        <p:attrNameLst>
                                          <p:attrName>ppt_x</p:attrName>
                                        </p:attrNameLst>
                                      </p:cBhvr>
                                      <p:tavLst>
                                        <p:tav tm="0">
                                          <p:val>
                                            <p:strVal val="#ppt_x"/>
                                          </p:val>
                                        </p:tav>
                                        <p:tav tm="100000">
                                          <p:val>
                                            <p:strVal val="#ppt_x"/>
                                          </p:val>
                                        </p:tav>
                                      </p:tavLst>
                                    </p:anim>
                                    <p:anim calcmode="lin" valueType="num">
                                      <p:cBhvr additive="base">
                                        <p:cTn id="8" dur="1000" fill="hold"/>
                                        <p:tgtEl>
                                          <p:spTgt spid="27"/>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8" presetClass="entr" presetSubtype="12" fill="hold" nodeType="afterEffect">
                                  <p:stCondLst>
                                    <p:cond delay="0"/>
                                  </p:stCondLst>
                                  <p:childTnLst>
                                    <p:set>
                                      <p:cBhvr>
                                        <p:cTn id="11" dur="1" fill="hold">
                                          <p:stCondLst>
                                            <p:cond delay="0"/>
                                          </p:stCondLst>
                                        </p:cTn>
                                        <p:tgtEl>
                                          <p:spTgt spid="51"/>
                                        </p:tgtEl>
                                        <p:attrNameLst>
                                          <p:attrName>style.visibility</p:attrName>
                                        </p:attrNameLst>
                                      </p:cBhvr>
                                      <p:to>
                                        <p:strVal val="visible"/>
                                      </p:to>
                                    </p:set>
                                    <p:animEffect transition="in" filter="strips(downLeft)">
                                      <p:cBhvr>
                                        <p:cTn id="12" dur="500"/>
                                        <p:tgtEl>
                                          <p:spTgt spid="51"/>
                                        </p:tgtEl>
                                      </p:cBhvr>
                                    </p:animEffect>
                                  </p:childTnLst>
                                </p:cTn>
                              </p:par>
                              <p:par>
                                <p:cTn id="13" presetID="53" presetClass="entr" presetSubtype="0" fill="hold" grpId="0" nodeType="withEffect">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cBhvr>
                                        <p:cTn id="15" dur="500" fill="hold"/>
                                        <p:tgtEl>
                                          <p:spTgt spid="42"/>
                                        </p:tgtEl>
                                        <p:attrNameLst>
                                          <p:attrName>ppt_w</p:attrName>
                                        </p:attrNameLst>
                                      </p:cBhvr>
                                      <p:tavLst>
                                        <p:tav tm="0">
                                          <p:val>
                                            <p:fltVal val="0"/>
                                          </p:val>
                                        </p:tav>
                                        <p:tav tm="100000">
                                          <p:val>
                                            <p:strVal val="#ppt_w"/>
                                          </p:val>
                                        </p:tav>
                                      </p:tavLst>
                                    </p:anim>
                                    <p:anim calcmode="lin" valueType="num">
                                      <p:cBhvr>
                                        <p:cTn id="16" dur="500" fill="hold"/>
                                        <p:tgtEl>
                                          <p:spTgt spid="42"/>
                                        </p:tgtEl>
                                        <p:attrNameLst>
                                          <p:attrName>ppt_h</p:attrName>
                                        </p:attrNameLst>
                                      </p:cBhvr>
                                      <p:tavLst>
                                        <p:tav tm="0">
                                          <p:val>
                                            <p:fltVal val="0"/>
                                          </p:val>
                                        </p:tav>
                                        <p:tav tm="100000">
                                          <p:val>
                                            <p:strVal val="#ppt_h"/>
                                          </p:val>
                                        </p:tav>
                                      </p:tavLst>
                                    </p:anim>
                                    <p:animEffect transition="in" filter="fade">
                                      <p:cBhvr>
                                        <p:cTn id="17" dur="500"/>
                                        <p:tgtEl>
                                          <p:spTgt spid="42"/>
                                        </p:tgtEl>
                                      </p:cBhvr>
                                    </p:animEffect>
                                  </p:childTnLst>
                                </p:cTn>
                              </p:par>
                            </p:childTnLst>
                          </p:cTn>
                        </p:par>
                        <p:par>
                          <p:cTn id="18" fill="hold">
                            <p:stCondLst>
                              <p:cond delay="1500"/>
                            </p:stCondLst>
                            <p:childTnLst>
                              <p:par>
                                <p:cTn id="19" presetID="2" presetClass="entr" presetSubtype="2" accel="50000" decel="50000" fill="hold" grpId="0" nodeType="afterEffect">
                                  <p:stCondLst>
                                    <p:cond delay="0"/>
                                  </p:stCondLst>
                                  <p:childTnLst>
                                    <p:set>
                                      <p:cBhvr>
                                        <p:cTn id="20" dur="1" fill="hold">
                                          <p:stCondLst>
                                            <p:cond delay="0"/>
                                          </p:stCondLst>
                                        </p:cTn>
                                        <p:tgtEl>
                                          <p:spTgt spid="3080"/>
                                        </p:tgtEl>
                                        <p:attrNameLst>
                                          <p:attrName>style.visibility</p:attrName>
                                        </p:attrNameLst>
                                      </p:cBhvr>
                                      <p:to>
                                        <p:strVal val="visible"/>
                                      </p:to>
                                    </p:set>
                                    <p:anim calcmode="lin" valueType="num">
                                      <p:cBhvr additive="base">
                                        <p:cTn id="21" dur="1000" fill="hold"/>
                                        <p:tgtEl>
                                          <p:spTgt spid="3080"/>
                                        </p:tgtEl>
                                        <p:attrNameLst>
                                          <p:attrName>ppt_x</p:attrName>
                                        </p:attrNameLst>
                                      </p:cBhvr>
                                      <p:tavLst>
                                        <p:tav tm="0">
                                          <p:val>
                                            <p:strVal val="1+#ppt_w/2"/>
                                          </p:val>
                                        </p:tav>
                                        <p:tav tm="100000">
                                          <p:val>
                                            <p:strVal val="#ppt_x"/>
                                          </p:val>
                                        </p:tav>
                                      </p:tavLst>
                                    </p:anim>
                                    <p:anim calcmode="lin" valueType="num">
                                      <p:cBhvr additive="base">
                                        <p:cTn id="22" dur="1000" fill="hold"/>
                                        <p:tgtEl>
                                          <p:spTgt spid="3080"/>
                                        </p:tgtEl>
                                        <p:attrNameLst>
                                          <p:attrName>ppt_y</p:attrName>
                                        </p:attrNameLst>
                                      </p:cBhvr>
                                      <p:tavLst>
                                        <p:tav tm="0">
                                          <p:val>
                                            <p:strVal val="#ppt_y"/>
                                          </p:val>
                                        </p:tav>
                                        <p:tav tm="100000">
                                          <p:val>
                                            <p:strVal val="#ppt_y"/>
                                          </p:val>
                                        </p:tav>
                                      </p:tavLst>
                                    </p:anim>
                                  </p:childTnLst>
                                </p:cTn>
                              </p:par>
                            </p:childTnLst>
                          </p:cTn>
                        </p:par>
                        <p:par>
                          <p:cTn id="23" fill="hold">
                            <p:stCondLst>
                              <p:cond delay="2500"/>
                            </p:stCondLst>
                            <p:childTnLst>
                              <p:par>
                                <p:cTn id="24" presetID="53" presetClass="entr" presetSubtype="0" fill="hold" grpId="0" nodeType="afterEffect">
                                  <p:stCondLst>
                                    <p:cond delay="0"/>
                                  </p:stCondLst>
                                  <p:childTnLst>
                                    <p:set>
                                      <p:cBhvr>
                                        <p:cTn id="25" dur="1" fill="hold">
                                          <p:stCondLst>
                                            <p:cond delay="0"/>
                                          </p:stCondLst>
                                        </p:cTn>
                                        <p:tgtEl>
                                          <p:spTgt spid="31"/>
                                        </p:tgtEl>
                                        <p:attrNameLst>
                                          <p:attrName>style.visibility</p:attrName>
                                        </p:attrNameLst>
                                      </p:cBhvr>
                                      <p:to>
                                        <p:strVal val="visible"/>
                                      </p:to>
                                    </p:set>
                                    <p:anim calcmode="lin" valueType="num">
                                      <p:cBhvr>
                                        <p:cTn id="26" dur="500" fill="hold"/>
                                        <p:tgtEl>
                                          <p:spTgt spid="31"/>
                                        </p:tgtEl>
                                        <p:attrNameLst>
                                          <p:attrName>ppt_w</p:attrName>
                                        </p:attrNameLst>
                                      </p:cBhvr>
                                      <p:tavLst>
                                        <p:tav tm="0">
                                          <p:val>
                                            <p:fltVal val="0"/>
                                          </p:val>
                                        </p:tav>
                                        <p:tav tm="100000">
                                          <p:val>
                                            <p:strVal val="#ppt_w"/>
                                          </p:val>
                                        </p:tav>
                                      </p:tavLst>
                                    </p:anim>
                                    <p:anim calcmode="lin" valueType="num">
                                      <p:cBhvr>
                                        <p:cTn id="27" dur="500" fill="hold"/>
                                        <p:tgtEl>
                                          <p:spTgt spid="31"/>
                                        </p:tgtEl>
                                        <p:attrNameLst>
                                          <p:attrName>ppt_h</p:attrName>
                                        </p:attrNameLst>
                                      </p:cBhvr>
                                      <p:tavLst>
                                        <p:tav tm="0">
                                          <p:val>
                                            <p:fltVal val="0"/>
                                          </p:val>
                                        </p:tav>
                                        <p:tav tm="100000">
                                          <p:val>
                                            <p:strVal val="#ppt_h"/>
                                          </p:val>
                                        </p:tav>
                                      </p:tavLst>
                                    </p:anim>
                                    <p:animEffect transition="in" filter="fade">
                                      <p:cBhvr>
                                        <p:cTn id="28" dur="500"/>
                                        <p:tgtEl>
                                          <p:spTgt spid="31"/>
                                        </p:tgtEl>
                                      </p:cBhvr>
                                    </p:animEffect>
                                  </p:childTnLst>
                                </p:cTn>
                              </p:par>
                              <p:par>
                                <p:cTn id="29" presetID="2" presetClass="entr" presetSubtype="2" accel="50000" decel="50000" fill="hold" grpId="0" nodeType="withEffect">
                                  <p:stCondLst>
                                    <p:cond delay="0"/>
                                  </p:stCondLst>
                                  <p:childTnLst>
                                    <p:set>
                                      <p:cBhvr>
                                        <p:cTn id="30" dur="1" fill="hold">
                                          <p:stCondLst>
                                            <p:cond delay="0"/>
                                          </p:stCondLst>
                                        </p:cTn>
                                        <p:tgtEl>
                                          <p:spTgt spid="37"/>
                                        </p:tgtEl>
                                        <p:attrNameLst>
                                          <p:attrName>style.visibility</p:attrName>
                                        </p:attrNameLst>
                                      </p:cBhvr>
                                      <p:to>
                                        <p:strVal val="visible"/>
                                      </p:to>
                                    </p:set>
                                    <p:anim calcmode="lin" valueType="num">
                                      <p:cBhvr additive="base">
                                        <p:cTn id="31" dur="500" fill="hold"/>
                                        <p:tgtEl>
                                          <p:spTgt spid="37"/>
                                        </p:tgtEl>
                                        <p:attrNameLst>
                                          <p:attrName>ppt_x</p:attrName>
                                        </p:attrNameLst>
                                      </p:cBhvr>
                                      <p:tavLst>
                                        <p:tav tm="0">
                                          <p:val>
                                            <p:strVal val="1+#ppt_w/2"/>
                                          </p:val>
                                        </p:tav>
                                        <p:tav tm="100000">
                                          <p:val>
                                            <p:strVal val="#ppt_x"/>
                                          </p:val>
                                        </p:tav>
                                      </p:tavLst>
                                    </p:anim>
                                    <p:anim calcmode="lin" valueType="num">
                                      <p:cBhvr additive="base">
                                        <p:cTn id="32" dur="500" fill="hold"/>
                                        <p:tgtEl>
                                          <p:spTgt spid="37"/>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 presetClass="entr" presetSubtype="1" accel="50000" decel="50000" fill="hold" nodeType="afterEffect">
                                  <p:stCondLst>
                                    <p:cond delay="0"/>
                                  </p:stCondLst>
                                  <p:childTnLst>
                                    <p:set>
                                      <p:cBhvr>
                                        <p:cTn id="35" dur="1" fill="hold">
                                          <p:stCondLst>
                                            <p:cond delay="0"/>
                                          </p:stCondLst>
                                        </p:cTn>
                                        <p:tgtEl>
                                          <p:spTgt spid="28"/>
                                        </p:tgtEl>
                                        <p:attrNameLst>
                                          <p:attrName>style.visibility</p:attrName>
                                        </p:attrNameLst>
                                      </p:cBhvr>
                                      <p:to>
                                        <p:strVal val="visible"/>
                                      </p:to>
                                    </p:set>
                                    <p:anim calcmode="lin" valueType="num">
                                      <p:cBhvr additive="base">
                                        <p:cTn id="36" dur="1000" fill="hold"/>
                                        <p:tgtEl>
                                          <p:spTgt spid="28"/>
                                        </p:tgtEl>
                                        <p:attrNameLst>
                                          <p:attrName>ppt_x</p:attrName>
                                        </p:attrNameLst>
                                      </p:cBhvr>
                                      <p:tavLst>
                                        <p:tav tm="0">
                                          <p:val>
                                            <p:strVal val="#ppt_x"/>
                                          </p:val>
                                        </p:tav>
                                        <p:tav tm="100000">
                                          <p:val>
                                            <p:strVal val="#ppt_x"/>
                                          </p:val>
                                        </p:tav>
                                      </p:tavLst>
                                    </p:anim>
                                    <p:anim calcmode="lin" valueType="num">
                                      <p:cBhvr additive="base">
                                        <p:cTn id="37" dur="1000" fill="hold"/>
                                        <p:tgtEl>
                                          <p:spTgt spid="28"/>
                                        </p:tgtEl>
                                        <p:attrNameLst>
                                          <p:attrName>ppt_y</p:attrName>
                                        </p:attrNameLst>
                                      </p:cBhvr>
                                      <p:tavLst>
                                        <p:tav tm="0">
                                          <p:val>
                                            <p:strVal val="0-#ppt_h/2"/>
                                          </p:val>
                                        </p:tav>
                                        <p:tav tm="100000">
                                          <p:val>
                                            <p:strVal val="#ppt_y"/>
                                          </p:val>
                                        </p:tav>
                                      </p:tavLst>
                                    </p:anim>
                                  </p:childTnLst>
                                </p:cTn>
                              </p:par>
                            </p:childTnLst>
                          </p:cTn>
                        </p:par>
                        <p:par>
                          <p:cTn id="38" fill="hold">
                            <p:stCondLst>
                              <p:cond delay="4000"/>
                            </p:stCondLst>
                            <p:childTnLst>
                              <p:par>
                                <p:cTn id="39" presetID="18" presetClass="entr" presetSubtype="12" fill="hold" nodeType="afterEffect">
                                  <p:stCondLst>
                                    <p:cond delay="0"/>
                                  </p:stCondLst>
                                  <p:childTnLst>
                                    <p:set>
                                      <p:cBhvr>
                                        <p:cTn id="40" dur="1" fill="hold">
                                          <p:stCondLst>
                                            <p:cond delay="0"/>
                                          </p:stCondLst>
                                        </p:cTn>
                                        <p:tgtEl>
                                          <p:spTgt spid="49"/>
                                        </p:tgtEl>
                                        <p:attrNameLst>
                                          <p:attrName>style.visibility</p:attrName>
                                        </p:attrNameLst>
                                      </p:cBhvr>
                                      <p:to>
                                        <p:strVal val="visible"/>
                                      </p:to>
                                    </p:set>
                                    <p:animEffect transition="in" filter="strips(downLeft)">
                                      <p:cBhvr>
                                        <p:cTn id="41" dur="500"/>
                                        <p:tgtEl>
                                          <p:spTgt spid="49"/>
                                        </p:tgtEl>
                                      </p:cBhvr>
                                    </p:animEffect>
                                  </p:childTnLst>
                                </p:cTn>
                              </p:par>
                              <p:par>
                                <p:cTn id="42" presetID="53" presetClass="entr" presetSubtype="0" fill="hold" grpId="0" nodeType="withEffect">
                                  <p:stCondLst>
                                    <p:cond delay="0"/>
                                  </p:stCondLst>
                                  <p:childTnLst>
                                    <p:set>
                                      <p:cBhvr>
                                        <p:cTn id="43" dur="1" fill="hold">
                                          <p:stCondLst>
                                            <p:cond delay="0"/>
                                          </p:stCondLst>
                                        </p:cTn>
                                        <p:tgtEl>
                                          <p:spTgt spid="44"/>
                                        </p:tgtEl>
                                        <p:attrNameLst>
                                          <p:attrName>style.visibility</p:attrName>
                                        </p:attrNameLst>
                                      </p:cBhvr>
                                      <p:to>
                                        <p:strVal val="visible"/>
                                      </p:to>
                                    </p:set>
                                    <p:anim calcmode="lin" valueType="num">
                                      <p:cBhvr>
                                        <p:cTn id="44" dur="500" fill="hold"/>
                                        <p:tgtEl>
                                          <p:spTgt spid="44"/>
                                        </p:tgtEl>
                                        <p:attrNameLst>
                                          <p:attrName>ppt_w</p:attrName>
                                        </p:attrNameLst>
                                      </p:cBhvr>
                                      <p:tavLst>
                                        <p:tav tm="0">
                                          <p:val>
                                            <p:fltVal val="0"/>
                                          </p:val>
                                        </p:tav>
                                        <p:tav tm="100000">
                                          <p:val>
                                            <p:strVal val="#ppt_w"/>
                                          </p:val>
                                        </p:tav>
                                      </p:tavLst>
                                    </p:anim>
                                    <p:anim calcmode="lin" valueType="num">
                                      <p:cBhvr>
                                        <p:cTn id="45" dur="500" fill="hold"/>
                                        <p:tgtEl>
                                          <p:spTgt spid="44"/>
                                        </p:tgtEl>
                                        <p:attrNameLst>
                                          <p:attrName>ppt_h</p:attrName>
                                        </p:attrNameLst>
                                      </p:cBhvr>
                                      <p:tavLst>
                                        <p:tav tm="0">
                                          <p:val>
                                            <p:fltVal val="0"/>
                                          </p:val>
                                        </p:tav>
                                        <p:tav tm="100000">
                                          <p:val>
                                            <p:strVal val="#ppt_h"/>
                                          </p:val>
                                        </p:tav>
                                      </p:tavLst>
                                    </p:anim>
                                    <p:animEffect transition="in" filter="fade">
                                      <p:cBhvr>
                                        <p:cTn id="46" dur="500"/>
                                        <p:tgtEl>
                                          <p:spTgt spid="44"/>
                                        </p:tgtEl>
                                      </p:cBhvr>
                                    </p:animEffect>
                                  </p:childTnLst>
                                </p:cTn>
                              </p:par>
                            </p:childTnLst>
                          </p:cTn>
                        </p:par>
                        <p:par>
                          <p:cTn id="47" fill="hold">
                            <p:stCondLst>
                              <p:cond delay="4500"/>
                            </p:stCondLst>
                            <p:childTnLst>
                              <p:par>
                                <p:cTn id="48" presetID="2" presetClass="entr" presetSubtype="2" accel="50000" decel="50000" fill="hold" grpId="0" nodeType="afterEffect">
                                  <p:stCondLst>
                                    <p:cond delay="0"/>
                                  </p:stCondLst>
                                  <p:childTnLst>
                                    <p:set>
                                      <p:cBhvr>
                                        <p:cTn id="49" dur="1" fill="hold">
                                          <p:stCondLst>
                                            <p:cond delay="0"/>
                                          </p:stCondLst>
                                        </p:cTn>
                                        <p:tgtEl>
                                          <p:spTgt spid="3079"/>
                                        </p:tgtEl>
                                        <p:attrNameLst>
                                          <p:attrName>style.visibility</p:attrName>
                                        </p:attrNameLst>
                                      </p:cBhvr>
                                      <p:to>
                                        <p:strVal val="visible"/>
                                      </p:to>
                                    </p:set>
                                    <p:anim calcmode="lin" valueType="num">
                                      <p:cBhvr additive="base">
                                        <p:cTn id="50" dur="1000" fill="hold"/>
                                        <p:tgtEl>
                                          <p:spTgt spid="3079"/>
                                        </p:tgtEl>
                                        <p:attrNameLst>
                                          <p:attrName>ppt_x</p:attrName>
                                        </p:attrNameLst>
                                      </p:cBhvr>
                                      <p:tavLst>
                                        <p:tav tm="0">
                                          <p:val>
                                            <p:strVal val="1+#ppt_w/2"/>
                                          </p:val>
                                        </p:tav>
                                        <p:tav tm="100000">
                                          <p:val>
                                            <p:strVal val="#ppt_x"/>
                                          </p:val>
                                        </p:tav>
                                      </p:tavLst>
                                    </p:anim>
                                    <p:anim calcmode="lin" valueType="num">
                                      <p:cBhvr additive="base">
                                        <p:cTn id="51" dur="1000" fill="hold"/>
                                        <p:tgtEl>
                                          <p:spTgt spid="3079"/>
                                        </p:tgtEl>
                                        <p:attrNameLst>
                                          <p:attrName>ppt_y</p:attrName>
                                        </p:attrNameLst>
                                      </p:cBhvr>
                                      <p:tavLst>
                                        <p:tav tm="0">
                                          <p:val>
                                            <p:strVal val="#ppt_y"/>
                                          </p:val>
                                        </p:tav>
                                        <p:tav tm="100000">
                                          <p:val>
                                            <p:strVal val="#ppt_y"/>
                                          </p:val>
                                        </p:tav>
                                      </p:tavLst>
                                    </p:anim>
                                  </p:childTnLst>
                                </p:cTn>
                              </p:par>
                            </p:childTnLst>
                          </p:cTn>
                        </p:par>
                        <p:par>
                          <p:cTn id="52" fill="hold">
                            <p:stCondLst>
                              <p:cond delay="5500"/>
                            </p:stCondLst>
                            <p:childTnLst>
                              <p:par>
                                <p:cTn id="53" presetID="53" presetClass="entr" presetSubtype="0"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 calcmode="lin" valueType="num">
                                      <p:cBhvr>
                                        <p:cTn id="55" dur="500" fill="hold"/>
                                        <p:tgtEl>
                                          <p:spTgt spid="39"/>
                                        </p:tgtEl>
                                        <p:attrNameLst>
                                          <p:attrName>ppt_w</p:attrName>
                                        </p:attrNameLst>
                                      </p:cBhvr>
                                      <p:tavLst>
                                        <p:tav tm="0">
                                          <p:val>
                                            <p:fltVal val="0"/>
                                          </p:val>
                                        </p:tav>
                                        <p:tav tm="100000">
                                          <p:val>
                                            <p:strVal val="#ppt_w"/>
                                          </p:val>
                                        </p:tav>
                                      </p:tavLst>
                                    </p:anim>
                                    <p:anim calcmode="lin" valueType="num">
                                      <p:cBhvr>
                                        <p:cTn id="56" dur="500" fill="hold"/>
                                        <p:tgtEl>
                                          <p:spTgt spid="39"/>
                                        </p:tgtEl>
                                        <p:attrNameLst>
                                          <p:attrName>ppt_h</p:attrName>
                                        </p:attrNameLst>
                                      </p:cBhvr>
                                      <p:tavLst>
                                        <p:tav tm="0">
                                          <p:val>
                                            <p:fltVal val="0"/>
                                          </p:val>
                                        </p:tav>
                                        <p:tav tm="100000">
                                          <p:val>
                                            <p:strVal val="#ppt_h"/>
                                          </p:val>
                                        </p:tav>
                                      </p:tavLst>
                                    </p:anim>
                                    <p:animEffect transition="in" filter="fade">
                                      <p:cBhvr>
                                        <p:cTn id="57" dur="500"/>
                                        <p:tgtEl>
                                          <p:spTgt spid="39"/>
                                        </p:tgtEl>
                                      </p:cBhvr>
                                    </p:animEffect>
                                  </p:childTnLst>
                                </p:cTn>
                              </p:par>
                              <p:par>
                                <p:cTn id="58" presetID="2" presetClass="entr" presetSubtype="2" accel="50000" decel="50000" fill="hold" grpId="0" nodeType="withEffect">
                                  <p:stCondLst>
                                    <p:cond delay="0"/>
                                  </p:stCondLst>
                                  <p:childTnLst>
                                    <p:set>
                                      <p:cBhvr>
                                        <p:cTn id="59" dur="1" fill="hold">
                                          <p:stCondLst>
                                            <p:cond delay="0"/>
                                          </p:stCondLst>
                                        </p:cTn>
                                        <p:tgtEl>
                                          <p:spTgt spid="36"/>
                                        </p:tgtEl>
                                        <p:attrNameLst>
                                          <p:attrName>style.visibility</p:attrName>
                                        </p:attrNameLst>
                                      </p:cBhvr>
                                      <p:to>
                                        <p:strVal val="visible"/>
                                      </p:to>
                                    </p:set>
                                    <p:anim calcmode="lin" valueType="num">
                                      <p:cBhvr additive="base">
                                        <p:cTn id="60" dur="500" fill="hold"/>
                                        <p:tgtEl>
                                          <p:spTgt spid="36"/>
                                        </p:tgtEl>
                                        <p:attrNameLst>
                                          <p:attrName>ppt_x</p:attrName>
                                        </p:attrNameLst>
                                      </p:cBhvr>
                                      <p:tavLst>
                                        <p:tav tm="0">
                                          <p:val>
                                            <p:strVal val="1+#ppt_w/2"/>
                                          </p:val>
                                        </p:tav>
                                        <p:tav tm="100000">
                                          <p:val>
                                            <p:strVal val="#ppt_x"/>
                                          </p:val>
                                        </p:tav>
                                      </p:tavLst>
                                    </p:anim>
                                    <p:anim calcmode="lin" valueType="num">
                                      <p:cBhvr additive="base">
                                        <p:cTn id="61" dur="500" fill="hold"/>
                                        <p:tgtEl>
                                          <p:spTgt spid="36"/>
                                        </p:tgtEl>
                                        <p:attrNameLst>
                                          <p:attrName>ppt_y</p:attrName>
                                        </p:attrNameLst>
                                      </p:cBhvr>
                                      <p:tavLst>
                                        <p:tav tm="0">
                                          <p:val>
                                            <p:strVal val="#ppt_y"/>
                                          </p:val>
                                        </p:tav>
                                        <p:tav tm="100000">
                                          <p:val>
                                            <p:strVal val="#ppt_y"/>
                                          </p:val>
                                        </p:tav>
                                      </p:tavLst>
                                    </p:anim>
                                  </p:childTnLst>
                                </p:cTn>
                              </p:par>
                            </p:childTnLst>
                          </p:cTn>
                        </p:par>
                        <p:par>
                          <p:cTn id="62" fill="hold">
                            <p:stCondLst>
                              <p:cond delay="6000"/>
                            </p:stCondLst>
                            <p:childTnLst>
                              <p:par>
                                <p:cTn id="63" presetID="2" presetClass="entr" presetSubtype="1" accel="50000" decel="50000" fill="hold" nodeType="afterEffect">
                                  <p:stCondLst>
                                    <p:cond delay="0"/>
                                  </p:stCondLst>
                                  <p:childTnLst>
                                    <p:set>
                                      <p:cBhvr>
                                        <p:cTn id="64" dur="1" fill="hold">
                                          <p:stCondLst>
                                            <p:cond delay="0"/>
                                          </p:stCondLst>
                                        </p:cTn>
                                        <p:tgtEl>
                                          <p:spTgt spid="29"/>
                                        </p:tgtEl>
                                        <p:attrNameLst>
                                          <p:attrName>style.visibility</p:attrName>
                                        </p:attrNameLst>
                                      </p:cBhvr>
                                      <p:to>
                                        <p:strVal val="visible"/>
                                      </p:to>
                                    </p:set>
                                    <p:anim calcmode="lin" valueType="num">
                                      <p:cBhvr additive="base">
                                        <p:cTn id="65" dur="1000" fill="hold"/>
                                        <p:tgtEl>
                                          <p:spTgt spid="29"/>
                                        </p:tgtEl>
                                        <p:attrNameLst>
                                          <p:attrName>ppt_x</p:attrName>
                                        </p:attrNameLst>
                                      </p:cBhvr>
                                      <p:tavLst>
                                        <p:tav tm="0">
                                          <p:val>
                                            <p:strVal val="#ppt_x"/>
                                          </p:val>
                                        </p:tav>
                                        <p:tav tm="100000">
                                          <p:val>
                                            <p:strVal val="#ppt_x"/>
                                          </p:val>
                                        </p:tav>
                                      </p:tavLst>
                                    </p:anim>
                                    <p:anim calcmode="lin" valueType="num">
                                      <p:cBhvr additive="base">
                                        <p:cTn id="66" dur="1000" fill="hold"/>
                                        <p:tgtEl>
                                          <p:spTgt spid="29"/>
                                        </p:tgtEl>
                                        <p:attrNameLst>
                                          <p:attrName>ppt_y</p:attrName>
                                        </p:attrNameLst>
                                      </p:cBhvr>
                                      <p:tavLst>
                                        <p:tav tm="0">
                                          <p:val>
                                            <p:strVal val="0-#ppt_h/2"/>
                                          </p:val>
                                        </p:tav>
                                        <p:tav tm="100000">
                                          <p:val>
                                            <p:strVal val="#ppt_y"/>
                                          </p:val>
                                        </p:tav>
                                      </p:tavLst>
                                    </p:anim>
                                  </p:childTnLst>
                                </p:cTn>
                              </p:par>
                            </p:childTnLst>
                          </p:cTn>
                        </p:par>
                        <p:par>
                          <p:cTn id="67" fill="hold">
                            <p:stCondLst>
                              <p:cond delay="7000"/>
                            </p:stCondLst>
                            <p:childTnLst>
                              <p:par>
                                <p:cTn id="68" presetID="18" presetClass="entr" presetSubtype="12" fill="hold" nodeType="afterEffect">
                                  <p:stCondLst>
                                    <p:cond delay="0"/>
                                  </p:stCondLst>
                                  <p:childTnLst>
                                    <p:set>
                                      <p:cBhvr>
                                        <p:cTn id="69" dur="1" fill="hold">
                                          <p:stCondLst>
                                            <p:cond delay="0"/>
                                          </p:stCondLst>
                                        </p:cTn>
                                        <p:tgtEl>
                                          <p:spTgt spid="47"/>
                                        </p:tgtEl>
                                        <p:attrNameLst>
                                          <p:attrName>style.visibility</p:attrName>
                                        </p:attrNameLst>
                                      </p:cBhvr>
                                      <p:to>
                                        <p:strVal val="visible"/>
                                      </p:to>
                                    </p:set>
                                    <p:animEffect transition="in" filter="strips(downLeft)">
                                      <p:cBhvr>
                                        <p:cTn id="70" dur="500"/>
                                        <p:tgtEl>
                                          <p:spTgt spid="47"/>
                                        </p:tgtEl>
                                      </p:cBhvr>
                                    </p:animEffect>
                                  </p:childTnLst>
                                </p:cTn>
                              </p:par>
                              <p:par>
                                <p:cTn id="71" presetID="53" presetClass="entr" presetSubtype="0" fill="hold" grpId="0" nodeType="withEffect">
                                  <p:stCondLst>
                                    <p:cond delay="0"/>
                                  </p:stCondLst>
                                  <p:childTnLst>
                                    <p:set>
                                      <p:cBhvr>
                                        <p:cTn id="72" dur="1" fill="hold">
                                          <p:stCondLst>
                                            <p:cond delay="0"/>
                                          </p:stCondLst>
                                        </p:cTn>
                                        <p:tgtEl>
                                          <p:spTgt spid="45"/>
                                        </p:tgtEl>
                                        <p:attrNameLst>
                                          <p:attrName>style.visibility</p:attrName>
                                        </p:attrNameLst>
                                      </p:cBhvr>
                                      <p:to>
                                        <p:strVal val="visible"/>
                                      </p:to>
                                    </p:set>
                                    <p:anim calcmode="lin" valueType="num">
                                      <p:cBhvr>
                                        <p:cTn id="73" dur="500" fill="hold"/>
                                        <p:tgtEl>
                                          <p:spTgt spid="45"/>
                                        </p:tgtEl>
                                        <p:attrNameLst>
                                          <p:attrName>ppt_w</p:attrName>
                                        </p:attrNameLst>
                                      </p:cBhvr>
                                      <p:tavLst>
                                        <p:tav tm="0">
                                          <p:val>
                                            <p:fltVal val="0"/>
                                          </p:val>
                                        </p:tav>
                                        <p:tav tm="100000">
                                          <p:val>
                                            <p:strVal val="#ppt_w"/>
                                          </p:val>
                                        </p:tav>
                                      </p:tavLst>
                                    </p:anim>
                                    <p:anim calcmode="lin" valueType="num">
                                      <p:cBhvr>
                                        <p:cTn id="74" dur="500" fill="hold"/>
                                        <p:tgtEl>
                                          <p:spTgt spid="45"/>
                                        </p:tgtEl>
                                        <p:attrNameLst>
                                          <p:attrName>ppt_h</p:attrName>
                                        </p:attrNameLst>
                                      </p:cBhvr>
                                      <p:tavLst>
                                        <p:tav tm="0">
                                          <p:val>
                                            <p:fltVal val="0"/>
                                          </p:val>
                                        </p:tav>
                                        <p:tav tm="100000">
                                          <p:val>
                                            <p:strVal val="#ppt_h"/>
                                          </p:val>
                                        </p:tav>
                                      </p:tavLst>
                                    </p:anim>
                                    <p:animEffect transition="in" filter="fade">
                                      <p:cBhvr>
                                        <p:cTn id="75" dur="500"/>
                                        <p:tgtEl>
                                          <p:spTgt spid="45"/>
                                        </p:tgtEl>
                                      </p:cBhvr>
                                    </p:animEffect>
                                  </p:childTnLst>
                                </p:cTn>
                              </p:par>
                            </p:childTnLst>
                          </p:cTn>
                        </p:par>
                        <p:par>
                          <p:cTn id="76" fill="hold">
                            <p:stCondLst>
                              <p:cond delay="7500"/>
                            </p:stCondLst>
                            <p:childTnLst>
                              <p:par>
                                <p:cTn id="77" presetID="2" presetClass="entr" presetSubtype="2" accel="50000" decel="50000" fill="hold" grpId="0" nodeType="afterEffect">
                                  <p:stCondLst>
                                    <p:cond delay="0"/>
                                  </p:stCondLst>
                                  <p:childTnLst>
                                    <p:set>
                                      <p:cBhvr>
                                        <p:cTn id="78" dur="1" fill="hold">
                                          <p:stCondLst>
                                            <p:cond delay="0"/>
                                          </p:stCondLst>
                                        </p:cTn>
                                        <p:tgtEl>
                                          <p:spTgt spid="3078"/>
                                        </p:tgtEl>
                                        <p:attrNameLst>
                                          <p:attrName>style.visibility</p:attrName>
                                        </p:attrNameLst>
                                      </p:cBhvr>
                                      <p:to>
                                        <p:strVal val="visible"/>
                                      </p:to>
                                    </p:set>
                                    <p:anim calcmode="lin" valueType="num">
                                      <p:cBhvr additive="base">
                                        <p:cTn id="79" dur="1000" fill="hold"/>
                                        <p:tgtEl>
                                          <p:spTgt spid="3078"/>
                                        </p:tgtEl>
                                        <p:attrNameLst>
                                          <p:attrName>ppt_x</p:attrName>
                                        </p:attrNameLst>
                                      </p:cBhvr>
                                      <p:tavLst>
                                        <p:tav tm="0">
                                          <p:val>
                                            <p:strVal val="1+#ppt_w/2"/>
                                          </p:val>
                                        </p:tav>
                                        <p:tav tm="100000">
                                          <p:val>
                                            <p:strVal val="#ppt_x"/>
                                          </p:val>
                                        </p:tav>
                                      </p:tavLst>
                                    </p:anim>
                                    <p:anim calcmode="lin" valueType="num">
                                      <p:cBhvr additive="base">
                                        <p:cTn id="80" dur="1000" fill="hold"/>
                                        <p:tgtEl>
                                          <p:spTgt spid="3078"/>
                                        </p:tgtEl>
                                        <p:attrNameLst>
                                          <p:attrName>ppt_y</p:attrName>
                                        </p:attrNameLst>
                                      </p:cBhvr>
                                      <p:tavLst>
                                        <p:tav tm="0">
                                          <p:val>
                                            <p:strVal val="#ppt_y"/>
                                          </p:val>
                                        </p:tav>
                                        <p:tav tm="100000">
                                          <p:val>
                                            <p:strVal val="#ppt_y"/>
                                          </p:val>
                                        </p:tav>
                                      </p:tavLst>
                                    </p:anim>
                                  </p:childTnLst>
                                </p:cTn>
                              </p:par>
                            </p:childTnLst>
                          </p:cTn>
                        </p:par>
                        <p:par>
                          <p:cTn id="81" fill="hold">
                            <p:stCondLst>
                              <p:cond delay="8500"/>
                            </p:stCondLst>
                            <p:childTnLst>
                              <p:par>
                                <p:cTn id="82" presetID="53" presetClass="entr" presetSubtype="0" fill="hold" grpId="0" nodeType="afterEffect">
                                  <p:stCondLst>
                                    <p:cond delay="0"/>
                                  </p:stCondLst>
                                  <p:childTnLst>
                                    <p:set>
                                      <p:cBhvr>
                                        <p:cTn id="83" dur="1" fill="hold">
                                          <p:stCondLst>
                                            <p:cond delay="0"/>
                                          </p:stCondLst>
                                        </p:cTn>
                                        <p:tgtEl>
                                          <p:spTgt spid="33"/>
                                        </p:tgtEl>
                                        <p:attrNameLst>
                                          <p:attrName>style.visibility</p:attrName>
                                        </p:attrNameLst>
                                      </p:cBhvr>
                                      <p:to>
                                        <p:strVal val="visible"/>
                                      </p:to>
                                    </p:set>
                                    <p:anim calcmode="lin" valueType="num">
                                      <p:cBhvr>
                                        <p:cTn id="84" dur="500" fill="hold"/>
                                        <p:tgtEl>
                                          <p:spTgt spid="33"/>
                                        </p:tgtEl>
                                        <p:attrNameLst>
                                          <p:attrName>ppt_w</p:attrName>
                                        </p:attrNameLst>
                                      </p:cBhvr>
                                      <p:tavLst>
                                        <p:tav tm="0">
                                          <p:val>
                                            <p:fltVal val="0"/>
                                          </p:val>
                                        </p:tav>
                                        <p:tav tm="100000">
                                          <p:val>
                                            <p:strVal val="#ppt_w"/>
                                          </p:val>
                                        </p:tav>
                                      </p:tavLst>
                                    </p:anim>
                                    <p:anim calcmode="lin" valueType="num">
                                      <p:cBhvr>
                                        <p:cTn id="85" dur="500" fill="hold"/>
                                        <p:tgtEl>
                                          <p:spTgt spid="33"/>
                                        </p:tgtEl>
                                        <p:attrNameLst>
                                          <p:attrName>ppt_h</p:attrName>
                                        </p:attrNameLst>
                                      </p:cBhvr>
                                      <p:tavLst>
                                        <p:tav tm="0">
                                          <p:val>
                                            <p:fltVal val="0"/>
                                          </p:val>
                                        </p:tav>
                                        <p:tav tm="100000">
                                          <p:val>
                                            <p:strVal val="#ppt_h"/>
                                          </p:val>
                                        </p:tav>
                                      </p:tavLst>
                                    </p:anim>
                                    <p:animEffect transition="in" filter="fade">
                                      <p:cBhvr>
                                        <p:cTn id="86" dur="500"/>
                                        <p:tgtEl>
                                          <p:spTgt spid="33"/>
                                        </p:tgtEl>
                                      </p:cBhvr>
                                    </p:animEffect>
                                  </p:childTnLst>
                                </p:cTn>
                              </p:par>
                              <p:par>
                                <p:cTn id="87" presetID="2" presetClass="entr" presetSubtype="2" accel="50000" decel="50000" fill="hold" grpId="0" nodeType="withEffect">
                                  <p:stCondLst>
                                    <p:cond delay="0"/>
                                  </p:stCondLst>
                                  <p:childTnLst>
                                    <p:set>
                                      <p:cBhvr>
                                        <p:cTn id="88" dur="1" fill="hold">
                                          <p:stCondLst>
                                            <p:cond delay="0"/>
                                          </p:stCondLst>
                                        </p:cTn>
                                        <p:tgtEl>
                                          <p:spTgt spid="35"/>
                                        </p:tgtEl>
                                        <p:attrNameLst>
                                          <p:attrName>style.visibility</p:attrName>
                                        </p:attrNameLst>
                                      </p:cBhvr>
                                      <p:to>
                                        <p:strVal val="visible"/>
                                      </p:to>
                                    </p:set>
                                    <p:anim calcmode="lin" valueType="num">
                                      <p:cBhvr additive="base">
                                        <p:cTn id="89" dur="500" fill="hold"/>
                                        <p:tgtEl>
                                          <p:spTgt spid="35"/>
                                        </p:tgtEl>
                                        <p:attrNameLst>
                                          <p:attrName>ppt_x</p:attrName>
                                        </p:attrNameLst>
                                      </p:cBhvr>
                                      <p:tavLst>
                                        <p:tav tm="0">
                                          <p:val>
                                            <p:strVal val="1+#ppt_w/2"/>
                                          </p:val>
                                        </p:tav>
                                        <p:tav tm="100000">
                                          <p:val>
                                            <p:strVal val="#ppt_x"/>
                                          </p:val>
                                        </p:tav>
                                      </p:tavLst>
                                    </p:anim>
                                    <p:anim calcmode="lin" valueType="num">
                                      <p:cBhvr additive="base">
                                        <p:cTn id="90" dur="500" fill="hold"/>
                                        <p:tgtEl>
                                          <p:spTgt spid="35"/>
                                        </p:tgtEl>
                                        <p:attrNameLst>
                                          <p:attrName>ppt_y</p:attrName>
                                        </p:attrNameLst>
                                      </p:cBhvr>
                                      <p:tavLst>
                                        <p:tav tm="0">
                                          <p:val>
                                            <p:strVal val="#ppt_y"/>
                                          </p:val>
                                        </p:tav>
                                        <p:tav tm="100000">
                                          <p:val>
                                            <p:strVal val="#ppt_y"/>
                                          </p:val>
                                        </p:tav>
                                      </p:tavLst>
                                    </p:anim>
                                  </p:childTnLst>
                                </p:cTn>
                              </p:par>
                            </p:childTnLst>
                          </p:cTn>
                        </p:par>
                        <p:par>
                          <p:cTn id="91" fill="hold">
                            <p:stCondLst>
                              <p:cond delay="9000"/>
                            </p:stCondLst>
                            <p:childTnLst>
                              <p:par>
                                <p:cTn id="92" presetID="2" presetClass="entr" presetSubtype="1" accel="50000" decel="50000" fill="hold" nodeType="afterEffect">
                                  <p:stCondLst>
                                    <p:cond delay="0"/>
                                  </p:stCondLst>
                                  <p:childTnLst>
                                    <p:set>
                                      <p:cBhvr>
                                        <p:cTn id="93" dur="1" fill="hold">
                                          <p:stCondLst>
                                            <p:cond delay="0"/>
                                          </p:stCondLst>
                                        </p:cTn>
                                        <p:tgtEl>
                                          <p:spTgt spid="30"/>
                                        </p:tgtEl>
                                        <p:attrNameLst>
                                          <p:attrName>style.visibility</p:attrName>
                                        </p:attrNameLst>
                                      </p:cBhvr>
                                      <p:to>
                                        <p:strVal val="visible"/>
                                      </p:to>
                                    </p:set>
                                    <p:anim calcmode="lin" valueType="num">
                                      <p:cBhvr additive="base">
                                        <p:cTn id="94" dur="1000" fill="hold"/>
                                        <p:tgtEl>
                                          <p:spTgt spid="30"/>
                                        </p:tgtEl>
                                        <p:attrNameLst>
                                          <p:attrName>ppt_x</p:attrName>
                                        </p:attrNameLst>
                                      </p:cBhvr>
                                      <p:tavLst>
                                        <p:tav tm="0">
                                          <p:val>
                                            <p:strVal val="#ppt_x"/>
                                          </p:val>
                                        </p:tav>
                                        <p:tav tm="100000">
                                          <p:val>
                                            <p:strVal val="#ppt_x"/>
                                          </p:val>
                                        </p:tav>
                                      </p:tavLst>
                                    </p:anim>
                                    <p:anim calcmode="lin" valueType="num">
                                      <p:cBhvr additive="base">
                                        <p:cTn id="95" dur="1000" fill="hold"/>
                                        <p:tgtEl>
                                          <p:spTgt spid="30"/>
                                        </p:tgtEl>
                                        <p:attrNameLst>
                                          <p:attrName>ppt_y</p:attrName>
                                        </p:attrNameLst>
                                      </p:cBhvr>
                                      <p:tavLst>
                                        <p:tav tm="0">
                                          <p:val>
                                            <p:strVal val="0-#ppt_h/2"/>
                                          </p:val>
                                        </p:tav>
                                        <p:tav tm="100000">
                                          <p:val>
                                            <p:strVal val="#ppt_y"/>
                                          </p:val>
                                        </p:tav>
                                      </p:tavLst>
                                    </p:anim>
                                  </p:childTnLst>
                                </p:cTn>
                              </p:par>
                            </p:childTnLst>
                          </p:cTn>
                        </p:par>
                        <p:par>
                          <p:cTn id="96" fill="hold">
                            <p:stCondLst>
                              <p:cond delay="10000"/>
                            </p:stCondLst>
                            <p:childTnLst>
                              <p:par>
                                <p:cTn id="97" presetID="18" presetClass="entr" presetSubtype="12" fill="hold" nodeType="afterEffect">
                                  <p:stCondLst>
                                    <p:cond delay="0"/>
                                  </p:stCondLst>
                                  <p:childTnLst>
                                    <p:set>
                                      <p:cBhvr>
                                        <p:cTn id="98" dur="1" fill="hold">
                                          <p:stCondLst>
                                            <p:cond delay="0"/>
                                          </p:stCondLst>
                                        </p:cTn>
                                        <p:tgtEl>
                                          <p:spTgt spid="41"/>
                                        </p:tgtEl>
                                        <p:attrNameLst>
                                          <p:attrName>style.visibility</p:attrName>
                                        </p:attrNameLst>
                                      </p:cBhvr>
                                      <p:to>
                                        <p:strVal val="visible"/>
                                      </p:to>
                                    </p:set>
                                    <p:animEffect transition="in" filter="strips(downLeft)">
                                      <p:cBhvr>
                                        <p:cTn id="99" dur="500"/>
                                        <p:tgtEl>
                                          <p:spTgt spid="41"/>
                                        </p:tgtEl>
                                      </p:cBhvr>
                                    </p:animEffect>
                                  </p:childTnLst>
                                </p:cTn>
                              </p:par>
                              <p:par>
                                <p:cTn id="100" presetID="53" presetClass="entr" presetSubtype="0" fill="hold" grpId="0" nodeType="withEffect">
                                  <p:stCondLst>
                                    <p:cond delay="0"/>
                                  </p:stCondLst>
                                  <p:childTnLst>
                                    <p:set>
                                      <p:cBhvr>
                                        <p:cTn id="101" dur="1" fill="hold">
                                          <p:stCondLst>
                                            <p:cond delay="0"/>
                                          </p:stCondLst>
                                        </p:cTn>
                                        <p:tgtEl>
                                          <p:spTgt spid="43"/>
                                        </p:tgtEl>
                                        <p:attrNameLst>
                                          <p:attrName>style.visibility</p:attrName>
                                        </p:attrNameLst>
                                      </p:cBhvr>
                                      <p:to>
                                        <p:strVal val="visible"/>
                                      </p:to>
                                    </p:set>
                                    <p:anim calcmode="lin" valueType="num">
                                      <p:cBhvr>
                                        <p:cTn id="102" dur="500" fill="hold"/>
                                        <p:tgtEl>
                                          <p:spTgt spid="43"/>
                                        </p:tgtEl>
                                        <p:attrNameLst>
                                          <p:attrName>ppt_w</p:attrName>
                                        </p:attrNameLst>
                                      </p:cBhvr>
                                      <p:tavLst>
                                        <p:tav tm="0">
                                          <p:val>
                                            <p:fltVal val="0"/>
                                          </p:val>
                                        </p:tav>
                                        <p:tav tm="100000">
                                          <p:val>
                                            <p:strVal val="#ppt_w"/>
                                          </p:val>
                                        </p:tav>
                                      </p:tavLst>
                                    </p:anim>
                                    <p:anim calcmode="lin" valueType="num">
                                      <p:cBhvr>
                                        <p:cTn id="103" dur="500" fill="hold"/>
                                        <p:tgtEl>
                                          <p:spTgt spid="43"/>
                                        </p:tgtEl>
                                        <p:attrNameLst>
                                          <p:attrName>ppt_h</p:attrName>
                                        </p:attrNameLst>
                                      </p:cBhvr>
                                      <p:tavLst>
                                        <p:tav tm="0">
                                          <p:val>
                                            <p:fltVal val="0"/>
                                          </p:val>
                                        </p:tav>
                                        <p:tav tm="100000">
                                          <p:val>
                                            <p:strVal val="#ppt_h"/>
                                          </p:val>
                                        </p:tav>
                                      </p:tavLst>
                                    </p:anim>
                                    <p:animEffect transition="in" filter="fade">
                                      <p:cBhvr>
                                        <p:cTn id="104" dur="500"/>
                                        <p:tgtEl>
                                          <p:spTgt spid="43"/>
                                        </p:tgtEl>
                                      </p:cBhvr>
                                    </p:animEffect>
                                  </p:childTnLst>
                                </p:cTn>
                              </p:par>
                            </p:childTnLst>
                          </p:cTn>
                        </p:par>
                        <p:par>
                          <p:cTn id="105" fill="hold">
                            <p:stCondLst>
                              <p:cond delay="10500"/>
                            </p:stCondLst>
                            <p:childTnLst>
                              <p:par>
                                <p:cTn id="106" presetID="2" presetClass="entr" presetSubtype="2" accel="50000" decel="50000" fill="hold" grpId="0" nodeType="afterEffect">
                                  <p:stCondLst>
                                    <p:cond delay="0"/>
                                  </p:stCondLst>
                                  <p:childTnLst>
                                    <p:set>
                                      <p:cBhvr>
                                        <p:cTn id="107" dur="1" fill="hold">
                                          <p:stCondLst>
                                            <p:cond delay="0"/>
                                          </p:stCondLst>
                                        </p:cTn>
                                        <p:tgtEl>
                                          <p:spTgt spid="3077"/>
                                        </p:tgtEl>
                                        <p:attrNameLst>
                                          <p:attrName>style.visibility</p:attrName>
                                        </p:attrNameLst>
                                      </p:cBhvr>
                                      <p:to>
                                        <p:strVal val="visible"/>
                                      </p:to>
                                    </p:set>
                                    <p:anim calcmode="lin" valueType="num">
                                      <p:cBhvr additive="base">
                                        <p:cTn id="108" dur="1000" fill="hold"/>
                                        <p:tgtEl>
                                          <p:spTgt spid="3077"/>
                                        </p:tgtEl>
                                        <p:attrNameLst>
                                          <p:attrName>ppt_x</p:attrName>
                                        </p:attrNameLst>
                                      </p:cBhvr>
                                      <p:tavLst>
                                        <p:tav tm="0">
                                          <p:val>
                                            <p:strVal val="1+#ppt_w/2"/>
                                          </p:val>
                                        </p:tav>
                                        <p:tav tm="100000">
                                          <p:val>
                                            <p:strVal val="#ppt_x"/>
                                          </p:val>
                                        </p:tav>
                                      </p:tavLst>
                                    </p:anim>
                                    <p:anim calcmode="lin" valueType="num">
                                      <p:cBhvr additive="base">
                                        <p:cTn id="109" dur="1000" fill="hold"/>
                                        <p:tgtEl>
                                          <p:spTgt spid="3077"/>
                                        </p:tgtEl>
                                        <p:attrNameLst>
                                          <p:attrName>ppt_y</p:attrName>
                                        </p:attrNameLst>
                                      </p:cBhvr>
                                      <p:tavLst>
                                        <p:tav tm="0">
                                          <p:val>
                                            <p:strVal val="#ppt_y"/>
                                          </p:val>
                                        </p:tav>
                                        <p:tav tm="100000">
                                          <p:val>
                                            <p:strVal val="#ppt_y"/>
                                          </p:val>
                                        </p:tav>
                                      </p:tavLst>
                                    </p:anim>
                                  </p:childTnLst>
                                </p:cTn>
                              </p:par>
                            </p:childTnLst>
                          </p:cTn>
                        </p:par>
                        <p:par>
                          <p:cTn id="110" fill="hold">
                            <p:stCondLst>
                              <p:cond delay="11500"/>
                            </p:stCondLst>
                            <p:childTnLst>
                              <p:par>
                                <p:cTn id="111" presetID="53" presetClass="entr" presetSubtype="0" fill="hold" grpId="0" nodeType="afterEffect">
                                  <p:stCondLst>
                                    <p:cond delay="0"/>
                                  </p:stCondLst>
                                  <p:childTnLst>
                                    <p:set>
                                      <p:cBhvr>
                                        <p:cTn id="112" dur="1" fill="hold">
                                          <p:stCondLst>
                                            <p:cond delay="0"/>
                                          </p:stCondLst>
                                        </p:cTn>
                                        <p:tgtEl>
                                          <p:spTgt spid="40"/>
                                        </p:tgtEl>
                                        <p:attrNameLst>
                                          <p:attrName>style.visibility</p:attrName>
                                        </p:attrNameLst>
                                      </p:cBhvr>
                                      <p:to>
                                        <p:strVal val="visible"/>
                                      </p:to>
                                    </p:set>
                                    <p:anim calcmode="lin" valueType="num">
                                      <p:cBhvr>
                                        <p:cTn id="113" dur="500" fill="hold"/>
                                        <p:tgtEl>
                                          <p:spTgt spid="40"/>
                                        </p:tgtEl>
                                        <p:attrNameLst>
                                          <p:attrName>ppt_w</p:attrName>
                                        </p:attrNameLst>
                                      </p:cBhvr>
                                      <p:tavLst>
                                        <p:tav tm="0">
                                          <p:val>
                                            <p:fltVal val="0"/>
                                          </p:val>
                                        </p:tav>
                                        <p:tav tm="100000">
                                          <p:val>
                                            <p:strVal val="#ppt_w"/>
                                          </p:val>
                                        </p:tav>
                                      </p:tavLst>
                                    </p:anim>
                                    <p:anim calcmode="lin" valueType="num">
                                      <p:cBhvr>
                                        <p:cTn id="114" dur="500" fill="hold"/>
                                        <p:tgtEl>
                                          <p:spTgt spid="40"/>
                                        </p:tgtEl>
                                        <p:attrNameLst>
                                          <p:attrName>ppt_h</p:attrName>
                                        </p:attrNameLst>
                                      </p:cBhvr>
                                      <p:tavLst>
                                        <p:tav tm="0">
                                          <p:val>
                                            <p:fltVal val="0"/>
                                          </p:val>
                                        </p:tav>
                                        <p:tav tm="100000">
                                          <p:val>
                                            <p:strVal val="#ppt_h"/>
                                          </p:val>
                                        </p:tav>
                                      </p:tavLst>
                                    </p:anim>
                                    <p:animEffect transition="in" filter="fade">
                                      <p:cBhvr>
                                        <p:cTn id="115" dur="500"/>
                                        <p:tgtEl>
                                          <p:spTgt spid="40"/>
                                        </p:tgtEl>
                                      </p:cBhvr>
                                    </p:animEffect>
                                  </p:childTnLst>
                                </p:cTn>
                              </p:par>
                              <p:par>
                                <p:cTn id="116" presetID="2" presetClass="entr" presetSubtype="2" accel="50000" decel="50000" fill="hold" grpId="0" nodeType="withEffect">
                                  <p:stCondLst>
                                    <p:cond delay="0"/>
                                  </p:stCondLst>
                                  <p:childTnLst>
                                    <p:set>
                                      <p:cBhvr>
                                        <p:cTn id="117" dur="1" fill="hold">
                                          <p:stCondLst>
                                            <p:cond delay="0"/>
                                          </p:stCondLst>
                                        </p:cTn>
                                        <p:tgtEl>
                                          <p:spTgt spid="32"/>
                                        </p:tgtEl>
                                        <p:attrNameLst>
                                          <p:attrName>style.visibility</p:attrName>
                                        </p:attrNameLst>
                                      </p:cBhvr>
                                      <p:to>
                                        <p:strVal val="visible"/>
                                      </p:to>
                                    </p:set>
                                    <p:anim calcmode="lin" valueType="num">
                                      <p:cBhvr additive="base">
                                        <p:cTn id="118" dur="500" fill="hold"/>
                                        <p:tgtEl>
                                          <p:spTgt spid="32"/>
                                        </p:tgtEl>
                                        <p:attrNameLst>
                                          <p:attrName>ppt_x</p:attrName>
                                        </p:attrNameLst>
                                      </p:cBhvr>
                                      <p:tavLst>
                                        <p:tav tm="0">
                                          <p:val>
                                            <p:strVal val="1+#ppt_w/2"/>
                                          </p:val>
                                        </p:tav>
                                        <p:tav tm="100000">
                                          <p:val>
                                            <p:strVal val="#ppt_x"/>
                                          </p:val>
                                        </p:tav>
                                      </p:tavLst>
                                    </p:anim>
                                    <p:anim calcmode="lin" valueType="num">
                                      <p:cBhvr additive="base">
                                        <p:cTn id="119"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7" grpId="0" animBg="1"/>
      <p:bldP spid="3078" grpId="0" animBg="1"/>
      <p:bldP spid="3079" grpId="0" animBg="1"/>
      <p:bldP spid="3080" grpId="0" animBg="1"/>
      <p:bldP spid="31" grpId="0" animBg="1"/>
      <p:bldP spid="32" grpId="0"/>
      <p:bldP spid="33" grpId="0" animBg="1"/>
      <p:bldP spid="35" grpId="0"/>
      <p:bldP spid="36" grpId="0"/>
      <p:bldP spid="37" grpId="0"/>
      <p:bldP spid="39" grpId="0" animBg="1"/>
      <p:bldP spid="40" grpId="0" animBg="1"/>
      <p:bldP spid="42" grpId="0"/>
      <p:bldP spid="43" grpId="0"/>
      <p:bldP spid="44" grpId="0"/>
      <p:bldP spid="4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1454149" y="2463317"/>
            <a:ext cx="1690688" cy="1687512"/>
            <a:chOff x="1677988" y="2082800"/>
            <a:chExt cx="1690688" cy="1687512"/>
          </a:xfrm>
        </p:grpSpPr>
        <p:sp>
          <p:nvSpPr>
            <p:cNvPr id="8197" name="Freeform 5"/>
            <p:cNvSpPr>
              <a:spLocks/>
            </p:cNvSpPr>
            <p:nvPr/>
          </p:nvSpPr>
          <p:spPr bwMode="auto">
            <a:xfrm>
              <a:off x="1677988" y="2082800"/>
              <a:ext cx="1690688" cy="396875"/>
            </a:xfrm>
            <a:custGeom>
              <a:avLst/>
              <a:gdLst/>
              <a:ahLst/>
              <a:cxnLst>
                <a:cxn ang="0">
                  <a:pos x="871" y="250"/>
                </a:cxn>
                <a:cxn ang="0">
                  <a:pos x="0" y="250"/>
                </a:cxn>
                <a:cxn ang="0">
                  <a:pos x="0" y="250"/>
                </a:cxn>
                <a:cxn ang="0">
                  <a:pos x="362" y="0"/>
                </a:cxn>
                <a:cxn ang="0">
                  <a:pos x="1065" y="2"/>
                </a:cxn>
                <a:cxn ang="0">
                  <a:pos x="871" y="250"/>
                </a:cxn>
              </a:cxnLst>
              <a:rect l="0" t="0" r="r" b="b"/>
              <a:pathLst>
                <a:path w="1065" h="250">
                  <a:moveTo>
                    <a:pt x="871" y="250"/>
                  </a:moveTo>
                  <a:lnTo>
                    <a:pt x="0" y="250"/>
                  </a:lnTo>
                  <a:lnTo>
                    <a:pt x="0" y="250"/>
                  </a:lnTo>
                  <a:lnTo>
                    <a:pt x="362" y="0"/>
                  </a:lnTo>
                  <a:lnTo>
                    <a:pt x="1065" y="2"/>
                  </a:lnTo>
                  <a:lnTo>
                    <a:pt x="871" y="25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98" name="Freeform 6"/>
            <p:cNvSpPr>
              <a:spLocks/>
            </p:cNvSpPr>
            <p:nvPr/>
          </p:nvSpPr>
          <p:spPr bwMode="auto">
            <a:xfrm>
              <a:off x="1677988" y="2479675"/>
              <a:ext cx="1382713" cy="1290637"/>
            </a:xfrm>
            <a:custGeom>
              <a:avLst/>
              <a:gdLst/>
              <a:ahLst/>
              <a:cxnLst>
                <a:cxn ang="0">
                  <a:pos x="0" y="0"/>
                </a:cxn>
                <a:cxn ang="0">
                  <a:pos x="871" y="0"/>
                </a:cxn>
                <a:cxn ang="0">
                  <a:pos x="596" y="813"/>
                </a:cxn>
                <a:cxn ang="0">
                  <a:pos x="0" y="0"/>
                </a:cxn>
              </a:cxnLst>
              <a:rect l="0" t="0" r="r" b="b"/>
              <a:pathLst>
                <a:path w="871" h="813">
                  <a:moveTo>
                    <a:pt x="0" y="0"/>
                  </a:moveTo>
                  <a:lnTo>
                    <a:pt x="871" y="0"/>
                  </a:lnTo>
                  <a:lnTo>
                    <a:pt x="596" y="813"/>
                  </a:lnTo>
                  <a:lnTo>
                    <a:pt x="0" y="0"/>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99" name="Freeform 7"/>
            <p:cNvSpPr>
              <a:spLocks/>
            </p:cNvSpPr>
            <p:nvPr/>
          </p:nvSpPr>
          <p:spPr bwMode="auto">
            <a:xfrm>
              <a:off x="2624138" y="2085975"/>
              <a:ext cx="744538" cy="1684337"/>
            </a:xfrm>
            <a:custGeom>
              <a:avLst/>
              <a:gdLst/>
              <a:ahLst/>
              <a:cxnLst>
                <a:cxn ang="0">
                  <a:pos x="0" y="1061"/>
                </a:cxn>
                <a:cxn ang="0">
                  <a:pos x="275" y="248"/>
                </a:cxn>
                <a:cxn ang="0">
                  <a:pos x="469" y="0"/>
                </a:cxn>
                <a:cxn ang="0">
                  <a:pos x="0" y="1061"/>
                </a:cxn>
              </a:cxnLst>
              <a:rect l="0" t="0" r="r" b="b"/>
              <a:pathLst>
                <a:path w="469" h="1061">
                  <a:moveTo>
                    <a:pt x="0" y="1061"/>
                  </a:moveTo>
                  <a:lnTo>
                    <a:pt x="275" y="248"/>
                  </a:lnTo>
                  <a:lnTo>
                    <a:pt x="469" y="0"/>
                  </a:lnTo>
                  <a:lnTo>
                    <a:pt x="0" y="1061"/>
                  </a:lnTo>
                  <a:close/>
                </a:path>
              </a:pathLst>
            </a:custGeom>
            <a:solidFill>
              <a:schemeClr val="accent1">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6" name="Group 15"/>
          <p:cNvGrpSpPr/>
          <p:nvPr/>
        </p:nvGrpSpPr>
        <p:grpSpPr>
          <a:xfrm>
            <a:off x="3138800" y="1989304"/>
            <a:ext cx="1446213" cy="1643063"/>
            <a:chOff x="3800476" y="2066925"/>
            <a:chExt cx="1446213" cy="1755775"/>
          </a:xfrm>
        </p:grpSpPr>
        <p:sp>
          <p:nvSpPr>
            <p:cNvPr id="8200" name="Freeform 8"/>
            <p:cNvSpPr>
              <a:spLocks/>
            </p:cNvSpPr>
            <p:nvPr/>
          </p:nvSpPr>
          <p:spPr bwMode="auto">
            <a:xfrm>
              <a:off x="3800476" y="2414588"/>
              <a:ext cx="1446213" cy="1408112"/>
            </a:xfrm>
            <a:custGeom>
              <a:avLst/>
              <a:gdLst/>
              <a:ahLst/>
              <a:cxnLst>
                <a:cxn ang="0">
                  <a:pos x="0" y="0"/>
                </a:cxn>
                <a:cxn ang="0">
                  <a:pos x="911" y="0"/>
                </a:cxn>
                <a:cxn ang="0">
                  <a:pos x="487" y="887"/>
                </a:cxn>
                <a:cxn ang="0">
                  <a:pos x="0" y="0"/>
                </a:cxn>
              </a:cxnLst>
              <a:rect l="0" t="0" r="r" b="b"/>
              <a:pathLst>
                <a:path w="911" h="887">
                  <a:moveTo>
                    <a:pt x="0" y="0"/>
                  </a:moveTo>
                  <a:lnTo>
                    <a:pt x="911" y="0"/>
                  </a:lnTo>
                  <a:lnTo>
                    <a:pt x="487" y="887"/>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202" name="Freeform 10"/>
            <p:cNvSpPr>
              <a:spLocks/>
            </p:cNvSpPr>
            <p:nvPr/>
          </p:nvSpPr>
          <p:spPr bwMode="auto">
            <a:xfrm>
              <a:off x="3800476" y="2066925"/>
              <a:ext cx="1446213" cy="347662"/>
            </a:xfrm>
            <a:custGeom>
              <a:avLst/>
              <a:gdLst/>
              <a:ahLst/>
              <a:cxnLst>
                <a:cxn ang="0">
                  <a:pos x="911" y="219"/>
                </a:cxn>
                <a:cxn ang="0">
                  <a:pos x="0" y="219"/>
                </a:cxn>
                <a:cxn ang="0">
                  <a:pos x="156" y="0"/>
                </a:cxn>
                <a:cxn ang="0">
                  <a:pos x="894" y="0"/>
                </a:cxn>
                <a:cxn ang="0">
                  <a:pos x="911" y="219"/>
                </a:cxn>
              </a:cxnLst>
              <a:rect l="0" t="0" r="r" b="b"/>
              <a:pathLst>
                <a:path w="911" h="219">
                  <a:moveTo>
                    <a:pt x="911" y="219"/>
                  </a:moveTo>
                  <a:lnTo>
                    <a:pt x="0" y="219"/>
                  </a:lnTo>
                  <a:lnTo>
                    <a:pt x="156" y="0"/>
                  </a:lnTo>
                  <a:lnTo>
                    <a:pt x="894" y="0"/>
                  </a:lnTo>
                  <a:lnTo>
                    <a:pt x="911" y="219"/>
                  </a:lnTo>
                  <a:close/>
                </a:path>
              </a:pathLst>
            </a:custGeom>
            <a:solidFill>
              <a:schemeClr val="accent2">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9" name="Group 18"/>
          <p:cNvGrpSpPr/>
          <p:nvPr/>
        </p:nvGrpSpPr>
        <p:grpSpPr>
          <a:xfrm flipH="1">
            <a:off x="4585013" y="1452651"/>
            <a:ext cx="1446213" cy="1643063"/>
            <a:chOff x="3800476" y="2066925"/>
            <a:chExt cx="1446213" cy="1755775"/>
          </a:xfrm>
        </p:grpSpPr>
        <p:sp>
          <p:nvSpPr>
            <p:cNvPr id="20" name="Freeform 8"/>
            <p:cNvSpPr>
              <a:spLocks/>
            </p:cNvSpPr>
            <p:nvPr/>
          </p:nvSpPr>
          <p:spPr bwMode="auto">
            <a:xfrm>
              <a:off x="3800476" y="2414588"/>
              <a:ext cx="1446213" cy="1408112"/>
            </a:xfrm>
            <a:custGeom>
              <a:avLst/>
              <a:gdLst/>
              <a:ahLst/>
              <a:cxnLst>
                <a:cxn ang="0">
                  <a:pos x="0" y="0"/>
                </a:cxn>
                <a:cxn ang="0">
                  <a:pos x="911" y="0"/>
                </a:cxn>
                <a:cxn ang="0">
                  <a:pos x="487" y="887"/>
                </a:cxn>
                <a:cxn ang="0">
                  <a:pos x="0" y="0"/>
                </a:cxn>
              </a:cxnLst>
              <a:rect l="0" t="0" r="r" b="b"/>
              <a:pathLst>
                <a:path w="911" h="887">
                  <a:moveTo>
                    <a:pt x="0" y="0"/>
                  </a:moveTo>
                  <a:lnTo>
                    <a:pt x="911" y="0"/>
                  </a:lnTo>
                  <a:lnTo>
                    <a:pt x="487" y="887"/>
                  </a:lnTo>
                  <a:lnTo>
                    <a:pt x="0" y="0"/>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10"/>
            <p:cNvSpPr>
              <a:spLocks/>
            </p:cNvSpPr>
            <p:nvPr/>
          </p:nvSpPr>
          <p:spPr bwMode="auto">
            <a:xfrm>
              <a:off x="3800476" y="2066925"/>
              <a:ext cx="1446213" cy="347662"/>
            </a:xfrm>
            <a:custGeom>
              <a:avLst/>
              <a:gdLst/>
              <a:ahLst/>
              <a:cxnLst>
                <a:cxn ang="0">
                  <a:pos x="911" y="219"/>
                </a:cxn>
                <a:cxn ang="0">
                  <a:pos x="0" y="219"/>
                </a:cxn>
                <a:cxn ang="0">
                  <a:pos x="156" y="0"/>
                </a:cxn>
                <a:cxn ang="0">
                  <a:pos x="894" y="0"/>
                </a:cxn>
                <a:cxn ang="0">
                  <a:pos x="911" y="219"/>
                </a:cxn>
              </a:cxnLst>
              <a:rect l="0" t="0" r="r" b="b"/>
              <a:pathLst>
                <a:path w="911" h="219">
                  <a:moveTo>
                    <a:pt x="911" y="219"/>
                  </a:moveTo>
                  <a:lnTo>
                    <a:pt x="0" y="219"/>
                  </a:lnTo>
                  <a:lnTo>
                    <a:pt x="156" y="0"/>
                  </a:lnTo>
                  <a:lnTo>
                    <a:pt x="894" y="0"/>
                  </a:lnTo>
                  <a:lnTo>
                    <a:pt x="911" y="219"/>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7" name="Group 16"/>
          <p:cNvGrpSpPr/>
          <p:nvPr/>
        </p:nvGrpSpPr>
        <p:grpSpPr>
          <a:xfrm>
            <a:off x="5788961" y="1040052"/>
            <a:ext cx="1676400" cy="1495256"/>
            <a:chOff x="5783263" y="2055813"/>
            <a:chExt cx="1676400" cy="1654175"/>
          </a:xfrm>
        </p:grpSpPr>
        <p:sp>
          <p:nvSpPr>
            <p:cNvPr id="8201" name="Freeform 9"/>
            <p:cNvSpPr>
              <a:spLocks/>
            </p:cNvSpPr>
            <p:nvPr/>
          </p:nvSpPr>
          <p:spPr bwMode="auto">
            <a:xfrm>
              <a:off x="6030913" y="2274888"/>
              <a:ext cx="1406525" cy="1435100"/>
            </a:xfrm>
            <a:custGeom>
              <a:avLst/>
              <a:gdLst/>
              <a:ahLst/>
              <a:cxnLst>
                <a:cxn ang="0">
                  <a:pos x="0" y="0"/>
                </a:cxn>
                <a:cxn ang="0">
                  <a:pos x="886" y="0"/>
                </a:cxn>
                <a:cxn ang="0">
                  <a:pos x="306" y="904"/>
                </a:cxn>
                <a:cxn ang="0">
                  <a:pos x="0" y="0"/>
                </a:cxn>
              </a:cxnLst>
              <a:rect l="0" t="0" r="r" b="b"/>
              <a:pathLst>
                <a:path w="886" h="904">
                  <a:moveTo>
                    <a:pt x="0" y="0"/>
                  </a:moveTo>
                  <a:lnTo>
                    <a:pt x="886" y="0"/>
                  </a:lnTo>
                  <a:lnTo>
                    <a:pt x="306" y="904"/>
                  </a:lnTo>
                  <a:lnTo>
                    <a:pt x="0" y="0"/>
                  </a:ln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203" name="Freeform 11"/>
            <p:cNvSpPr>
              <a:spLocks/>
            </p:cNvSpPr>
            <p:nvPr/>
          </p:nvSpPr>
          <p:spPr bwMode="auto">
            <a:xfrm>
              <a:off x="5783263" y="2055813"/>
              <a:ext cx="1676400" cy="219075"/>
            </a:xfrm>
            <a:custGeom>
              <a:avLst/>
              <a:gdLst/>
              <a:ahLst/>
              <a:cxnLst>
                <a:cxn ang="0">
                  <a:pos x="0" y="0"/>
                </a:cxn>
                <a:cxn ang="0">
                  <a:pos x="682" y="0"/>
                </a:cxn>
                <a:cxn ang="0">
                  <a:pos x="1056" y="138"/>
                </a:cxn>
                <a:cxn ang="0">
                  <a:pos x="1042" y="138"/>
                </a:cxn>
                <a:cxn ang="0">
                  <a:pos x="156" y="138"/>
                </a:cxn>
                <a:cxn ang="0">
                  <a:pos x="0" y="0"/>
                </a:cxn>
              </a:cxnLst>
              <a:rect l="0" t="0" r="r" b="b"/>
              <a:pathLst>
                <a:path w="1056" h="138">
                  <a:moveTo>
                    <a:pt x="0" y="0"/>
                  </a:moveTo>
                  <a:lnTo>
                    <a:pt x="682" y="0"/>
                  </a:lnTo>
                  <a:lnTo>
                    <a:pt x="1056" y="138"/>
                  </a:lnTo>
                  <a:lnTo>
                    <a:pt x="1042" y="138"/>
                  </a:lnTo>
                  <a:lnTo>
                    <a:pt x="156" y="138"/>
                  </a:lnTo>
                  <a:lnTo>
                    <a:pt x="0" y="0"/>
                  </a:lnTo>
                  <a:close/>
                </a:path>
              </a:pathLst>
            </a:custGeom>
            <a:solidFill>
              <a:schemeClr val="accent4">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204" name="Freeform 12"/>
            <p:cNvSpPr>
              <a:spLocks/>
            </p:cNvSpPr>
            <p:nvPr/>
          </p:nvSpPr>
          <p:spPr bwMode="auto">
            <a:xfrm>
              <a:off x="5783263" y="2055813"/>
              <a:ext cx="733425" cy="1654175"/>
            </a:xfrm>
            <a:custGeom>
              <a:avLst/>
              <a:gdLst/>
              <a:ahLst/>
              <a:cxnLst>
                <a:cxn ang="0">
                  <a:pos x="0" y="0"/>
                </a:cxn>
                <a:cxn ang="0">
                  <a:pos x="156" y="138"/>
                </a:cxn>
                <a:cxn ang="0">
                  <a:pos x="462" y="1042"/>
                </a:cxn>
                <a:cxn ang="0">
                  <a:pos x="0" y="0"/>
                </a:cxn>
              </a:cxnLst>
              <a:rect l="0" t="0" r="r" b="b"/>
              <a:pathLst>
                <a:path w="462" h="1042">
                  <a:moveTo>
                    <a:pt x="0" y="0"/>
                  </a:moveTo>
                  <a:lnTo>
                    <a:pt x="156" y="138"/>
                  </a:lnTo>
                  <a:lnTo>
                    <a:pt x="462" y="1042"/>
                  </a:lnTo>
                  <a:lnTo>
                    <a:pt x="0" y="0"/>
                  </a:lnTo>
                  <a:close/>
                </a:path>
              </a:pathLst>
            </a:custGeom>
            <a:solidFill>
              <a:schemeClr val="accent4">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2" name="Group 279"/>
          <p:cNvGrpSpPr/>
          <p:nvPr/>
        </p:nvGrpSpPr>
        <p:grpSpPr>
          <a:xfrm>
            <a:off x="2076829" y="2019372"/>
            <a:ext cx="555782" cy="555779"/>
            <a:chOff x="846989" y="1401020"/>
            <a:chExt cx="877416" cy="877416"/>
          </a:xfrm>
          <a:effectLst/>
        </p:grpSpPr>
        <p:sp>
          <p:nvSpPr>
            <p:cNvPr id="23" name="Teardrop 22"/>
            <p:cNvSpPr/>
            <p:nvPr/>
          </p:nvSpPr>
          <p:spPr>
            <a:xfrm rot="8100000">
              <a:off x="846989" y="1401020"/>
              <a:ext cx="877416" cy="877416"/>
            </a:xfrm>
            <a:prstGeom prst="teardrop">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tx1">
                    <a:lumMod val="75000"/>
                    <a:lumOff val="25000"/>
                  </a:schemeClr>
                </a:solidFill>
              </a:endParaRPr>
            </a:p>
          </p:txBody>
        </p:sp>
        <p:sp>
          <p:nvSpPr>
            <p:cNvPr id="24" name="Oval 23"/>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b="1" dirty="0">
                  <a:solidFill>
                    <a:schemeClr val="tx1">
                      <a:lumMod val="75000"/>
                      <a:lumOff val="25000"/>
                    </a:schemeClr>
                  </a:solidFill>
                </a:rPr>
                <a:t>90%</a:t>
              </a:r>
            </a:p>
          </p:txBody>
        </p:sp>
      </p:grpSp>
      <p:sp>
        <p:nvSpPr>
          <p:cNvPr id="25" name="Text Placeholder 3"/>
          <p:cNvSpPr txBox="1">
            <a:spLocks/>
          </p:cNvSpPr>
          <p:nvPr/>
        </p:nvSpPr>
        <p:spPr>
          <a:xfrm>
            <a:off x="1453687" y="4217631"/>
            <a:ext cx="1881563" cy="46166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zh-CN" altLang="en-US" sz="1000" b="1" dirty="0">
                <a:solidFill>
                  <a:schemeClr val="accent1"/>
                </a:solidFill>
              </a:rPr>
              <a:t>点击添加内容</a:t>
            </a:r>
            <a:endParaRPr lang="en-US" sz="1000" b="1" dirty="0">
              <a:solidFill>
                <a:schemeClr val="accent1"/>
              </a:solidFill>
            </a:endParaRPr>
          </a:p>
          <a:p>
            <a:r>
              <a:rPr lang="zh-CN" altLang="en-US" sz="1000" dirty="0">
                <a:solidFill>
                  <a:schemeClr val="tx1">
                    <a:lumMod val="50000"/>
                    <a:lumOff val="50000"/>
                  </a:schemeClr>
                </a:solidFill>
              </a:rPr>
              <a:t>点击添加内容点击添加内容点击添加内容点击添加内容</a:t>
            </a:r>
            <a:endParaRPr lang="en-US" sz="1000" dirty="0">
              <a:solidFill>
                <a:schemeClr val="tx2">
                  <a:lumMod val="50000"/>
                  <a:lumOff val="50000"/>
                </a:schemeClr>
              </a:solidFill>
            </a:endParaRPr>
          </a:p>
        </p:txBody>
      </p:sp>
      <p:sp>
        <p:nvSpPr>
          <p:cNvPr id="26" name="Freeform 100"/>
          <p:cNvSpPr>
            <a:spLocks noEditPoints="1"/>
          </p:cNvSpPr>
          <p:nvPr/>
        </p:nvSpPr>
        <p:spPr bwMode="auto">
          <a:xfrm>
            <a:off x="2078506" y="3107227"/>
            <a:ext cx="383786" cy="367905"/>
          </a:xfrm>
          <a:custGeom>
            <a:avLst/>
            <a:gdLst/>
            <a:ahLst/>
            <a:cxnLst>
              <a:cxn ang="0">
                <a:pos x="63" y="49"/>
              </a:cxn>
              <a:cxn ang="0">
                <a:pos x="58" y="44"/>
              </a:cxn>
              <a:cxn ang="0">
                <a:pos x="54" y="48"/>
              </a:cxn>
              <a:cxn ang="0">
                <a:pos x="63" y="57"/>
              </a:cxn>
              <a:cxn ang="0">
                <a:pos x="64" y="60"/>
              </a:cxn>
              <a:cxn ang="0">
                <a:pos x="59" y="64"/>
              </a:cxn>
              <a:cxn ang="0">
                <a:pos x="56" y="63"/>
              </a:cxn>
              <a:cxn ang="0">
                <a:pos x="29" y="36"/>
              </a:cxn>
              <a:cxn ang="0">
                <a:pos x="15" y="42"/>
              </a:cxn>
              <a:cxn ang="0">
                <a:pos x="0" y="27"/>
              </a:cxn>
              <a:cxn ang="0">
                <a:pos x="26" y="0"/>
              </a:cxn>
              <a:cxn ang="0">
                <a:pos x="41" y="15"/>
              </a:cxn>
              <a:cxn ang="0">
                <a:pos x="36" y="30"/>
              </a:cxn>
              <a:cxn ang="0">
                <a:pos x="50" y="44"/>
              </a:cxn>
              <a:cxn ang="0">
                <a:pos x="54" y="40"/>
              </a:cxn>
              <a:cxn ang="0">
                <a:pos x="49" y="35"/>
              </a:cxn>
              <a:cxn ang="0">
                <a:pos x="54" y="31"/>
              </a:cxn>
              <a:cxn ang="0">
                <a:pos x="55" y="31"/>
              </a:cxn>
              <a:cxn ang="0">
                <a:pos x="67" y="44"/>
              </a:cxn>
              <a:cxn ang="0">
                <a:pos x="63" y="49"/>
              </a:cxn>
              <a:cxn ang="0">
                <a:pos x="25" y="8"/>
              </a:cxn>
              <a:cxn ang="0">
                <a:pos x="18" y="16"/>
              </a:cxn>
              <a:cxn ang="0">
                <a:pos x="19" y="19"/>
              </a:cxn>
              <a:cxn ang="0">
                <a:pos x="15" y="18"/>
              </a:cxn>
              <a:cxn ang="0">
                <a:pos x="7" y="26"/>
              </a:cxn>
              <a:cxn ang="0">
                <a:pos x="15" y="34"/>
              </a:cxn>
              <a:cxn ang="0">
                <a:pos x="23" y="26"/>
              </a:cxn>
              <a:cxn ang="0">
                <a:pos x="22" y="23"/>
              </a:cxn>
              <a:cxn ang="0">
                <a:pos x="25" y="24"/>
              </a:cxn>
              <a:cxn ang="0">
                <a:pos x="33" y="16"/>
              </a:cxn>
              <a:cxn ang="0">
                <a:pos x="25" y="8"/>
              </a:cxn>
            </a:cxnLst>
            <a:rect l="0" t="0" r="r" b="b"/>
            <a:pathLst>
              <a:path w="67" h="64">
                <a:moveTo>
                  <a:pt x="63" y="49"/>
                </a:moveTo>
                <a:cubicBezTo>
                  <a:pt x="62" y="49"/>
                  <a:pt x="58" y="45"/>
                  <a:pt x="58" y="44"/>
                </a:cubicBezTo>
                <a:cubicBezTo>
                  <a:pt x="54" y="48"/>
                  <a:pt x="54" y="48"/>
                  <a:pt x="54" y="48"/>
                </a:cubicBezTo>
                <a:cubicBezTo>
                  <a:pt x="63" y="57"/>
                  <a:pt x="63" y="57"/>
                  <a:pt x="63" y="57"/>
                </a:cubicBezTo>
                <a:cubicBezTo>
                  <a:pt x="63" y="58"/>
                  <a:pt x="64" y="59"/>
                  <a:pt x="64" y="60"/>
                </a:cubicBezTo>
                <a:cubicBezTo>
                  <a:pt x="64" y="62"/>
                  <a:pt x="61" y="64"/>
                  <a:pt x="59" y="64"/>
                </a:cubicBezTo>
                <a:cubicBezTo>
                  <a:pt x="58" y="64"/>
                  <a:pt x="57" y="64"/>
                  <a:pt x="56" y="63"/>
                </a:cubicBezTo>
                <a:cubicBezTo>
                  <a:pt x="29" y="36"/>
                  <a:pt x="29" y="36"/>
                  <a:pt x="29" y="36"/>
                </a:cubicBezTo>
                <a:cubicBezTo>
                  <a:pt x="25" y="39"/>
                  <a:pt x="20" y="42"/>
                  <a:pt x="15" y="42"/>
                </a:cubicBezTo>
                <a:cubicBezTo>
                  <a:pt x="6" y="42"/>
                  <a:pt x="0" y="36"/>
                  <a:pt x="0" y="27"/>
                </a:cubicBezTo>
                <a:cubicBezTo>
                  <a:pt x="0" y="14"/>
                  <a:pt x="13" y="0"/>
                  <a:pt x="26" y="0"/>
                </a:cubicBezTo>
                <a:cubicBezTo>
                  <a:pt x="35" y="0"/>
                  <a:pt x="41" y="6"/>
                  <a:pt x="41" y="15"/>
                </a:cubicBezTo>
                <a:cubicBezTo>
                  <a:pt x="41" y="21"/>
                  <a:pt x="39" y="26"/>
                  <a:pt x="36" y="30"/>
                </a:cubicBezTo>
                <a:cubicBezTo>
                  <a:pt x="50" y="44"/>
                  <a:pt x="50" y="44"/>
                  <a:pt x="50" y="44"/>
                </a:cubicBezTo>
                <a:cubicBezTo>
                  <a:pt x="54" y="40"/>
                  <a:pt x="54" y="40"/>
                  <a:pt x="54" y="40"/>
                </a:cubicBezTo>
                <a:cubicBezTo>
                  <a:pt x="53" y="39"/>
                  <a:pt x="49" y="36"/>
                  <a:pt x="49" y="35"/>
                </a:cubicBezTo>
                <a:cubicBezTo>
                  <a:pt x="49" y="34"/>
                  <a:pt x="53" y="31"/>
                  <a:pt x="54" y="31"/>
                </a:cubicBezTo>
                <a:cubicBezTo>
                  <a:pt x="54" y="31"/>
                  <a:pt x="54" y="31"/>
                  <a:pt x="55" y="31"/>
                </a:cubicBezTo>
                <a:cubicBezTo>
                  <a:pt x="56" y="32"/>
                  <a:pt x="67" y="43"/>
                  <a:pt x="67" y="44"/>
                </a:cubicBezTo>
                <a:cubicBezTo>
                  <a:pt x="67" y="45"/>
                  <a:pt x="64" y="49"/>
                  <a:pt x="63" y="49"/>
                </a:cubicBezTo>
                <a:close/>
                <a:moveTo>
                  <a:pt x="25" y="8"/>
                </a:moveTo>
                <a:cubicBezTo>
                  <a:pt x="21" y="8"/>
                  <a:pt x="18" y="12"/>
                  <a:pt x="18" y="16"/>
                </a:cubicBezTo>
                <a:cubicBezTo>
                  <a:pt x="18" y="17"/>
                  <a:pt x="18" y="18"/>
                  <a:pt x="19" y="19"/>
                </a:cubicBezTo>
                <a:cubicBezTo>
                  <a:pt x="17" y="19"/>
                  <a:pt x="16" y="18"/>
                  <a:pt x="15" y="18"/>
                </a:cubicBezTo>
                <a:cubicBezTo>
                  <a:pt x="11" y="18"/>
                  <a:pt x="7" y="22"/>
                  <a:pt x="7" y="26"/>
                </a:cubicBezTo>
                <a:cubicBezTo>
                  <a:pt x="7" y="30"/>
                  <a:pt x="11" y="34"/>
                  <a:pt x="15" y="34"/>
                </a:cubicBezTo>
                <a:cubicBezTo>
                  <a:pt x="19" y="34"/>
                  <a:pt x="23" y="30"/>
                  <a:pt x="23" y="26"/>
                </a:cubicBezTo>
                <a:cubicBezTo>
                  <a:pt x="23" y="25"/>
                  <a:pt x="23" y="24"/>
                  <a:pt x="22" y="23"/>
                </a:cubicBezTo>
                <a:cubicBezTo>
                  <a:pt x="23" y="23"/>
                  <a:pt x="24" y="24"/>
                  <a:pt x="25" y="24"/>
                </a:cubicBezTo>
                <a:cubicBezTo>
                  <a:pt x="30" y="24"/>
                  <a:pt x="33" y="20"/>
                  <a:pt x="33" y="16"/>
                </a:cubicBezTo>
                <a:cubicBezTo>
                  <a:pt x="33" y="12"/>
                  <a:pt x="30" y="8"/>
                  <a:pt x="25" y="8"/>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27" name="Group 279"/>
          <p:cNvGrpSpPr/>
          <p:nvPr/>
        </p:nvGrpSpPr>
        <p:grpSpPr>
          <a:xfrm>
            <a:off x="3595159" y="1433526"/>
            <a:ext cx="555782" cy="555779"/>
            <a:chOff x="846989" y="1401020"/>
            <a:chExt cx="877416" cy="877416"/>
          </a:xfrm>
          <a:effectLst/>
        </p:grpSpPr>
        <p:sp>
          <p:nvSpPr>
            <p:cNvPr id="28" name="Teardrop 27"/>
            <p:cNvSpPr/>
            <p:nvPr/>
          </p:nvSpPr>
          <p:spPr>
            <a:xfrm rot="8100000">
              <a:off x="846989" y="1401020"/>
              <a:ext cx="877416" cy="877416"/>
            </a:xfrm>
            <a:prstGeom prst="teardrop">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tx1">
                    <a:lumMod val="75000"/>
                    <a:lumOff val="25000"/>
                  </a:schemeClr>
                </a:solidFill>
              </a:endParaRPr>
            </a:p>
          </p:txBody>
        </p:sp>
        <p:sp>
          <p:nvSpPr>
            <p:cNvPr id="29" name="Oval 28"/>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b="1" dirty="0">
                  <a:solidFill>
                    <a:schemeClr val="tx1">
                      <a:lumMod val="75000"/>
                      <a:lumOff val="25000"/>
                    </a:schemeClr>
                  </a:solidFill>
                </a:rPr>
                <a:t>80%</a:t>
              </a:r>
            </a:p>
          </p:txBody>
        </p:sp>
      </p:grpSp>
      <p:sp>
        <p:nvSpPr>
          <p:cNvPr id="31" name="Freeform 187"/>
          <p:cNvSpPr>
            <a:spLocks noEditPoints="1"/>
          </p:cNvSpPr>
          <p:nvPr/>
        </p:nvSpPr>
        <p:spPr bwMode="auto">
          <a:xfrm>
            <a:off x="3659789" y="2663322"/>
            <a:ext cx="435239" cy="281277"/>
          </a:xfrm>
          <a:custGeom>
            <a:avLst/>
            <a:gdLst/>
            <a:ahLst/>
            <a:cxnLst>
              <a:cxn ang="0">
                <a:pos x="68" y="25"/>
              </a:cxn>
              <a:cxn ang="0">
                <a:pos x="34" y="44"/>
              </a:cxn>
              <a:cxn ang="0">
                <a:pos x="1" y="25"/>
              </a:cxn>
              <a:cxn ang="0">
                <a:pos x="0" y="22"/>
              </a:cxn>
              <a:cxn ang="0">
                <a:pos x="1" y="20"/>
              </a:cxn>
              <a:cxn ang="0">
                <a:pos x="34" y="0"/>
              </a:cxn>
              <a:cxn ang="0">
                <a:pos x="68" y="20"/>
              </a:cxn>
              <a:cxn ang="0">
                <a:pos x="68" y="22"/>
              </a:cxn>
              <a:cxn ang="0">
                <a:pos x="68" y="25"/>
              </a:cxn>
              <a:cxn ang="0">
                <a:pos x="49" y="9"/>
              </a:cxn>
              <a:cxn ang="0">
                <a:pos x="51" y="17"/>
              </a:cxn>
              <a:cxn ang="0">
                <a:pos x="34" y="34"/>
              </a:cxn>
              <a:cxn ang="0">
                <a:pos x="17" y="17"/>
              </a:cxn>
              <a:cxn ang="0">
                <a:pos x="20" y="9"/>
              </a:cxn>
              <a:cxn ang="0">
                <a:pos x="5" y="22"/>
              </a:cxn>
              <a:cxn ang="0">
                <a:pos x="34" y="39"/>
              </a:cxn>
              <a:cxn ang="0">
                <a:pos x="64" y="22"/>
              </a:cxn>
              <a:cxn ang="0">
                <a:pos x="49" y="9"/>
              </a:cxn>
              <a:cxn ang="0">
                <a:pos x="34" y="6"/>
              </a:cxn>
              <a:cxn ang="0">
                <a:pos x="23" y="17"/>
              </a:cxn>
              <a:cxn ang="0">
                <a:pos x="25" y="19"/>
              </a:cxn>
              <a:cxn ang="0">
                <a:pos x="27" y="17"/>
              </a:cxn>
              <a:cxn ang="0">
                <a:pos x="34" y="9"/>
              </a:cxn>
              <a:cxn ang="0">
                <a:pos x="36" y="8"/>
              </a:cxn>
              <a:cxn ang="0">
                <a:pos x="34" y="6"/>
              </a:cxn>
            </a:cxnLst>
            <a:rect l="0" t="0" r="r" b="b"/>
            <a:pathLst>
              <a:path w="68" h="44">
                <a:moveTo>
                  <a:pt x="68" y="25"/>
                </a:moveTo>
                <a:cubicBezTo>
                  <a:pt x="61" y="36"/>
                  <a:pt x="48" y="44"/>
                  <a:pt x="34" y="44"/>
                </a:cubicBezTo>
                <a:cubicBezTo>
                  <a:pt x="21" y="44"/>
                  <a:pt x="8" y="36"/>
                  <a:pt x="1" y="25"/>
                </a:cubicBezTo>
                <a:cubicBezTo>
                  <a:pt x="1" y="24"/>
                  <a:pt x="0" y="23"/>
                  <a:pt x="0" y="22"/>
                </a:cubicBezTo>
                <a:cubicBezTo>
                  <a:pt x="0" y="21"/>
                  <a:pt x="1" y="20"/>
                  <a:pt x="1" y="20"/>
                </a:cubicBezTo>
                <a:cubicBezTo>
                  <a:pt x="8" y="8"/>
                  <a:pt x="21" y="0"/>
                  <a:pt x="34" y="0"/>
                </a:cubicBezTo>
                <a:cubicBezTo>
                  <a:pt x="48" y="0"/>
                  <a:pt x="61" y="8"/>
                  <a:pt x="68" y="20"/>
                </a:cubicBezTo>
                <a:cubicBezTo>
                  <a:pt x="68" y="20"/>
                  <a:pt x="68" y="21"/>
                  <a:pt x="68" y="22"/>
                </a:cubicBezTo>
                <a:cubicBezTo>
                  <a:pt x="68" y="23"/>
                  <a:pt x="68" y="24"/>
                  <a:pt x="68" y="25"/>
                </a:cubicBezTo>
                <a:close/>
                <a:moveTo>
                  <a:pt x="49" y="9"/>
                </a:moveTo>
                <a:cubicBezTo>
                  <a:pt x="51" y="11"/>
                  <a:pt x="51" y="14"/>
                  <a:pt x="51" y="17"/>
                </a:cubicBezTo>
                <a:cubicBezTo>
                  <a:pt x="51" y="27"/>
                  <a:pt x="44" y="34"/>
                  <a:pt x="34" y="34"/>
                </a:cubicBezTo>
                <a:cubicBezTo>
                  <a:pt x="25" y="34"/>
                  <a:pt x="17" y="27"/>
                  <a:pt x="17" y="17"/>
                </a:cubicBezTo>
                <a:cubicBezTo>
                  <a:pt x="17" y="14"/>
                  <a:pt x="18" y="11"/>
                  <a:pt x="20" y="9"/>
                </a:cubicBezTo>
                <a:cubicBezTo>
                  <a:pt x="14" y="12"/>
                  <a:pt x="9" y="17"/>
                  <a:pt x="5" y="22"/>
                </a:cubicBezTo>
                <a:cubicBezTo>
                  <a:pt x="12" y="32"/>
                  <a:pt x="22" y="39"/>
                  <a:pt x="34" y="39"/>
                </a:cubicBezTo>
                <a:cubicBezTo>
                  <a:pt x="47" y="39"/>
                  <a:pt x="57" y="32"/>
                  <a:pt x="64" y="22"/>
                </a:cubicBezTo>
                <a:cubicBezTo>
                  <a:pt x="60" y="17"/>
                  <a:pt x="55" y="12"/>
                  <a:pt x="49" y="9"/>
                </a:cubicBezTo>
                <a:close/>
                <a:moveTo>
                  <a:pt x="34" y="6"/>
                </a:moveTo>
                <a:cubicBezTo>
                  <a:pt x="28" y="6"/>
                  <a:pt x="23" y="11"/>
                  <a:pt x="23" y="17"/>
                </a:cubicBezTo>
                <a:cubicBezTo>
                  <a:pt x="23" y="18"/>
                  <a:pt x="24" y="19"/>
                  <a:pt x="25" y="19"/>
                </a:cubicBezTo>
                <a:cubicBezTo>
                  <a:pt x="26" y="19"/>
                  <a:pt x="27" y="18"/>
                  <a:pt x="27" y="17"/>
                </a:cubicBezTo>
                <a:cubicBezTo>
                  <a:pt x="27" y="13"/>
                  <a:pt x="30" y="9"/>
                  <a:pt x="34" y="9"/>
                </a:cubicBezTo>
                <a:cubicBezTo>
                  <a:pt x="35" y="9"/>
                  <a:pt x="36" y="9"/>
                  <a:pt x="36" y="8"/>
                </a:cubicBezTo>
                <a:cubicBezTo>
                  <a:pt x="36" y="7"/>
                  <a:pt x="35" y="6"/>
                  <a:pt x="34" y="6"/>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32" name="Group 279"/>
          <p:cNvGrpSpPr/>
          <p:nvPr/>
        </p:nvGrpSpPr>
        <p:grpSpPr>
          <a:xfrm>
            <a:off x="4985290" y="952876"/>
            <a:ext cx="555782" cy="555779"/>
            <a:chOff x="846989" y="1401020"/>
            <a:chExt cx="877416" cy="877416"/>
          </a:xfrm>
          <a:effectLst/>
        </p:grpSpPr>
        <p:sp>
          <p:nvSpPr>
            <p:cNvPr id="33" name="Teardrop 32"/>
            <p:cNvSpPr/>
            <p:nvPr/>
          </p:nvSpPr>
          <p:spPr>
            <a:xfrm rot="8100000">
              <a:off x="846989" y="1401020"/>
              <a:ext cx="877416" cy="877416"/>
            </a:xfrm>
            <a:prstGeom prst="teardrop">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tx1">
                    <a:lumMod val="75000"/>
                    <a:lumOff val="25000"/>
                  </a:schemeClr>
                </a:solidFill>
              </a:endParaRPr>
            </a:p>
          </p:txBody>
        </p:sp>
        <p:sp>
          <p:nvSpPr>
            <p:cNvPr id="34" name="Oval 33"/>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b="1" dirty="0">
                  <a:solidFill>
                    <a:schemeClr val="tx1">
                      <a:lumMod val="75000"/>
                      <a:lumOff val="25000"/>
                    </a:schemeClr>
                  </a:solidFill>
                </a:rPr>
                <a:t>70%</a:t>
              </a:r>
            </a:p>
          </p:txBody>
        </p:sp>
      </p:grpSp>
      <p:sp>
        <p:nvSpPr>
          <p:cNvPr id="36" name="Freeform 52"/>
          <p:cNvSpPr>
            <a:spLocks noEditPoints="1"/>
          </p:cNvSpPr>
          <p:nvPr/>
        </p:nvSpPr>
        <p:spPr bwMode="auto">
          <a:xfrm>
            <a:off x="5065390" y="2006728"/>
            <a:ext cx="418835" cy="418835"/>
          </a:xfrm>
          <a:custGeom>
            <a:avLst/>
            <a:gdLst/>
            <a:ahLst/>
            <a:cxnLst>
              <a:cxn ang="0">
                <a:pos x="27" y="55"/>
              </a:cxn>
              <a:cxn ang="0">
                <a:pos x="0" y="27"/>
              </a:cxn>
              <a:cxn ang="0">
                <a:pos x="27" y="0"/>
              </a:cxn>
              <a:cxn ang="0">
                <a:pos x="55" y="27"/>
              </a:cxn>
              <a:cxn ang="0">
                <a:pos x="27" y="55"/>
              </a:cxn>
              <a:cxn ang="0">
                <a:pos x="27" y="8"/>
              </a:cxn>
              <a:cxn ang="0">
                <a:pos x="8" y="27"/>
              </a:cxn>
              <a:cxn ang="0">
                <a:pos x="27" y="47"/>
              </a:cxn>
              <a:cxn ang="0">
                <a:pos x="47" y="27"/>
              </a:cxn>
              <a:cxn ang="0">
                <a:pos x="27" y="8"/>
              </a:cxn>
              <a:cxn ang="0">
                <a:pos x="32" y="31"/>
              </a:cxn>
              <a:cxn ang="0">
                <a:pos x="31" y="32"/>
              </a:cxn>
              <a:cxn ang="0">
                <a:pos x="19" y="32"/>
              </a:cxn>
              <a:cxn ang="0">
                <a:pos x="18" y="31"/>
              </a:cxn>
              <a:cxn ang="0">
                <a:pos x="18" y="28"/>
              </a:cxn>
              <a:cxn ang="0">
                <a:pos x="19" y="27"/>
              </a:cxn>
              <a:cxn ang="0">
                <a:pos x="27" y="27"/>
              </a:cxn>
              <a:cxn ang="0">
                <a:pos x="27" y="15"/>
              </a:cxn>
              <a:cxn ang="0">
                <a:pos x="28" y="14"/>
              </a:cxn>
              <a:cxn ang="0">
                <a:pos x="31" y="14"/>
              </a:cxn>
              <a:cxn ang="0">
                <a:pos x="32" y="15"/>
              </a:cxn>
              <a:cxn ang="0">
                <a:pos x="32" y="31"/>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27" y="8"/>
                </a:moveTo>
                <a:cubicBezTo>
                  <a:pt x="16" y="8"/>
                  <a:pt x="8" y="17"/>
                  <a:pt x="8" y="27"/>
                </a:cubicBezTo>
                <a:cubicBezTo>
                  <a:pt x="8" y="38"/>
                  <a:pt x="16" y="47"/>
                  <a:pt x="27" y="47"/>
                </a:cubicBezTo>
                <a:cubicBezTo>
                  <a:pt x="38" y="47"/>
                  <a:pt x="47" y="38"/>
                  <a:pt x="47" y="27"/>
                </a:cubicBezTo>
                <a:cubicBezTo>
                  <a:pt x="47" y="17"/>
                  <a:pt x="38" y="8"/>
                  <a:pt x="27" y="8"/>
                </a:cubicBezTo>
                <a:close/>
                <a:moveTo>
                  <a:pt x="32" y="31"/>
                </a:moveTo>
                <a:cubicBezTo>
                  <a:pt x="32" y="31"/>
                  <a:pt x="31" y="32"/>
                  <a:pt x="31" y="32"/>
                </a:cubicBezTo>
                <a:cubicBezTo>
                  <a:pt x="19" y="32"/>
                  <a:pt x="19" y="32"/>
                  <a:pt x="19" y="32"/>
                </a:cubicBezTo>
                <a:cubicBezTo>
                  <a:pt x="19" y="32"/>
                  <a:pt x="18" y="31"/>
                  <a:pt x="18" y="31"/>
                </a:cubicBezTo>
                <a:cubicBezTo>
                  <a:pt x="18" y="28"/>
                  <a:pt x="18" y="28"/>
                  <a:pt x="18" y="28"/>
                </a:cubicBezTo>
                <a:cubicBezTo>
                  <a:pt x="18" y="28"/>
                  <a:pt x="19" y="27"/>
                  <a:pt x="19" y="27"/>
                </a:cubicBezTo>
                <a:cubicBezTo>
                  <a:pt x="27" y="27"/>
                  <a:pt x="27" y="27"/>
                  <a:pt x="27" y="27"/>
                </a:cubicBezTo>
                <a:cubicBezTo>
                  <a:pt x="27" y="15"/>
                  <a:pt x="27" y="15"/>
                  <a:pt x="27" y="15"/>
                </a:cubicBezTo>
                <a:cubicBezTo>
                  <a:pt x="27" y="14"/>
                  <a:pt x="28" y="14"/>
                  <a:pt x="28" y="14"/>
                </a:cubicBezTo>
                <a:cubicBezTo>
                  <a:pt x="31" y="14"/>
                  <a:pt x="31" y="14"/>
                  <a:pt x="31" y="14"/>
                </a:cubicBezTo>
                <a:cubicBezTo>
                  <a:pt x="31" y="14"/>
                  <a:pt x="32" y="14"/>
                  <a:pt x="32" y="15"/>
                </a:cubicBezTo>
                <a:lnTo>
                  <a:pt x="32" y="31"/>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37" name="Group 279"/>
          <p:cNvGrpSpPr/>
          <p:nvPr/>
        </p:nvGrpSpPr>
        <p:grpSpPr>
          <a:xfrm>
            <a:off x="6265045" y="434413"/>
            <a:ext cx="555782" cy="555779"/>
            <a:chOff x="846989" y="1401020"/>
            <a:chExt cx="877416" cy="877416"/>
          </a:xfrm>
          <a:effectLst/>
        </p:grpSpPr>
        <p:sp>
          <p:nvSpPr>
            <p:cNvPr id="38" name="Teardrop 37"/>
            <p:cNvSpPr/>
            <p:nvPr/>
          </p:nvSpPr>
          <p:spPr>
            <a:xfrm rot="8100000">
              <a:off x="846989" y="1401020"/>
              <a:ext cx="877416" cy="877416"/>
            </a:xfrm>
            <a:prstGeom prst="teardrop">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tx1">
                    <a:lumMod val="75000"/>
                    <a:lumOff val="25000"/>
                  </a:schemeClr>
                </a:solidFill>
              </a:endParaRPr>
            </a:p>
          </p:txBody>
        </p:sp>
        <p:sp>
          <p:nvSpPr>
            <p:cNvPr id="39" name="Oval 38"/>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b="1" dirty="0">
                  <a:solidFill>
                    <a:schemeClr val="tx1">
                      <a:lumMod val="75000"/>
                      <a:lumOff val="25000"/>
                    </a:schemeClr>
                  </a:solidFill>
                </a:rPr>
                <a:t>95%</a:t>
              </a:r>
            </a:p>
          </p:txBody>
        </p:sp>
      </p:grpSp>
      <p:sp>
        <p:nvSpPr>
          <p:cNvPr id="41" name="Freeform 51"/>
          <p:cNvSpPr>
            <a:spLocks noEditPoints="1"/>
          </p:cNvSpPr>
          <p:nvPr/>
        </p:nvSpPr>
        <p:spPr bwMode="auto">
          <a:xfrm>
            <a:off x="6440196" y="1414183"/>
            <a:ext cx="361141" cy="511277"/>
          </a:xfrm>
          <a:custGeom>
            <a:avLst/>
            <a:gdLst/>
            <a:ahLst/>
            <a:cxnLst>
              <a:cxn ang="0">
                <a:pos x="30" y="24"/>
              </a:cxn>
              <a:cxn ang="0">
                <a:pos x="30" y="54"/>
              </a:cxn>
              <a:cxn ang="0">
                <a:pos x="26" y="58"/>
              </a:cxn>
              <a:cxn ang="0">
                <a:pos x="22" y="54"/>
              </a:cxn>
              <a:cxn ang="0">
                <a:pos x="22" y="40"/>
              </a:cxn>
              <a:cxn ang="0">
                <a:pos x="19" y="40"/>
              </a:cxn>
              <a:cxn ang="0">
                <a:pos x="19" y="54"/>
              </a:cxn>
              <a:cxn ang="0">
                <a:pos x="15" y="58"/>
              </a:cxn>
              <a:cxn ang="0">
                <a:pos x="11" y="54"/>
              </a:cxn>
              <a:cxn ang="0">
                <a:pos x="11" y="24"/>
              </a:cxn>
              <a:cxn ang="0">
                <a:pos x="1" y="14"/>
              </a:cxn>
              <a:cxn ang="0">
                <a:pos x="1" y="9"/>
              </a:cxn>
              <a:cxn ang="0">
                <a:pos x="6" y="9"/>
              </a:cxn>
              <a:cxn ang="0">
                <a:pos x="14" y="17"/>
              </a:cxn>
              <a:cxn ang="0">
                <a:pos x="27" y="17"/>
              </a:cxn>
              <a:cxn ang="0">
                <a:pos x="35" y="9"/>
              </a:cxn>
              <a:cxn ang="0">
                <a:pos x="40" y="9"/>
              </a:cxn>
              <a:cxn ang="0">
                <a:pos x="40" y="14"/>
              </a:cxn>
              <a:cxn ang="0">
                <a:pos x="30" y="24"/>
              </a:cxn>
              <a:cxn ang="0">
                <a:pos x="21" y="16"/>
              </a:cxn>
              <a:cxn ang="0">
                <a:pos x="13" y="8"/>
              </a:cxn>
              <a:cxn ang="0">
                <a:pos x="21" y="0"/>
              </a:cxn>
              <a:cxn ang="0">
                <a:pos x="29" y="8"/>
              </a:cxn>
              <a:cxn ang="0">
                <a:pos x="21" y="16"/>
              </a:cxn>
            </a:cxnLst>
            <a:rect l="0" t="0" r="r" b="b"/>
            <a:pathLst>
              <a:path w="41" h="58">
                <a:moveTo>
                  <a:pt x="30" y="24"/>
                </a:moveTo>
                <a:cubicBezTo>
                  <a:pt x="30" y="54"/>
                  <a:pt x="30" y="54"/>
                  <a:pt x="30" y="54"/>
                </a:cubicBezTo>
                <a:cubicBezTo>
                  <a:pt x="30" y="56"/>
                  <a:pt x="28" y="58"/>
                  <a:pt x="26" y="58"/>
                </a:cubicBezTo>
                <a:cubicBezTo>
                  <a:pt x="24" y="58"/>
                  <a:pt x="22" y="56"/>
                  <a:pt x="22" y="54"/>
                </a:cubicBezTo>
                <a:cubicBezTo>
                  <a:pt x="22" y="40"/>
                  <a:pt x="22" y="40"/>
                  <a:pt x="22" y="40"/>
                </a:cubicBezTo>
                <a:cubicBezTo>
                  <a:pt x="19" y="40"/>
                  <a:pt x="19" y="40"/>
                  <a:pt x="19" y="40"/>
                </a:cubicBezTo>
                <a:cubicBezTo>
                  <a:pt x="19" y="54"/>
                  <a:pt x="19" y="54"/>
                  <a:pt x="19" y="54"/>
                </a:cubicBezTo>
                <a:cubicBezTo>
                  <a:pt x="19" y="56"/>
                  <a:pt x="18" y="58"/>
                  <a:pt x="15" y="58"/>
                </a:cubicBezTo>
                <a:cubicBezTo>
                  <a:pt x="13" y="58"/>
                  <a:pt x="11" y="56"/>
                  <a:pt x="11" y="54"/>
                </a:cubicBezTo>
                <a:cubicBezTo>
                  <a:pt x="11" y="24"/>
                  <a:pt x="11" y="24"/>
                  <a:pt x="11" y="24"/>
                </a:cubicBezTo>
                <a:cubicBezTo>
                  <a:pt x="1" y="14"/>
                  <a:pt x="1" y="14"/>
                  <a:pt x="1" y="14"/>
                </a:cubicBezTo>
                <a:cubicBezTo>
                  <a:pt x="0" y="13"/>
                  <a:pt x="0" y="10"/>
                  <a:pt x="1" y="9"/>
                </a:cubicBezTo>
                <a:cubicBezTo>
                  <a:pt x="2" y="8"/>
                  <a:pt x="5" y="8"/>
                  <a:pt x="6" y="9"/>
                </a:cubicBezTo>
                <a:cubicBezTo>
                  <a:pt x="14" y="17"/>
                  <a:pt x="14" y="17"/>
                  <a:pt x="14" y="17"/>
                </a:cubicBezTo>
                <a:cubicBezTo>
                  <a:pt x="27" y="17"/>
                  <a:pt x="27" y="17"/>
                  <a:pt x="27" y="17"/>
                </a:cubicBezTo>
                <a:cubicBezTo>
                  <a:pt x="35" y="9"/>
                  <a:pt x="35" y="9"/>
                  <a:pt x="35" y="9"/>
                </a:cubicBezTo>
                <a:cubicBezTo>
                  <a:pt x="37" y="8"/>
                  <a:pt x="39" y="8"/>
                  <a:pt x="40" y="9"/>
                </a:cubicBezTo>
                <a:cubicBezTo>
                  <a:pt x="41" y="10"/>
                  <a:pt x="41" y="13"/>
                  <a:pt x="40" y="14"/>
                </a:cubicBezTo>
                <a:lnTo>
                  <a:pt x="30" y="24"/>
                </a:lnTo>
                <a:close/>
                <a:moveTo>
                  <a:pt x="21" y="16"/>
                </a:moveTo>
                <a:cubicBezTo>
                  <a:pt x="16" y="16"/>
                  <a:pt x="13" y="12"/>
                  <a:pt x="13" y="8"/>
                </a:cubicBezTo>
                <a:cubicBezTo>
                  <a:pt x="13" y="4"/>
                  <a:pt x="16" y="0"/>
                  <a:pt x="21" y="0"/>
                </a:cubicBezTo>
                <a:cubicBezTo>
                  <a:pt x="25" y="0"/>
                  <a:pt x="29" y="4"/>
                  <a:pt x="29" y="8"/>
                </a:cubicBezTo>
                <a:cubicBezTo>
                  <a:pt x="29" y="12"/>
                  <a:pt x="25" y="16"/>
                  <a:pt x="21" y="16"/>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Text Placeholder 3"/>
          <p:cNvSpPr txBox="1">
            <a:spLocks/>
          </p:cNvSpPr>
          <p:nvPr/>
        </p:nvSpPr>
        <p:spPr>
          <a:xfrm>
            <a:off x="2972017" y="3689166"/>
            <a:ext cx="1881563" cy="46166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zh-CN" altLang="en-US" sz="1000" b="1" dirty="0">
                <a:solidFill>
                  <a:schemeClr val="accent2"/>
                </a:solidFill>
              </a:rPr>
              <a:t>点击添加内容</a:t>
            </a:r>
            <a:endParaRPr lang="en-US" sz="1000" b="1" dirty="0">
              <a:solidFill>
                <a:schemeClr val="accent2"/>
              </a:solidFill>
            </a:endParaRPr>
          </a:p>
          <a:p>
            <a:r>
              <a:rPr lang="zh-CN" altLang="en-US" sz="1000" dirty="0">
                <a:solidFill>
                  <a:schemeClr val="tx1">
                    <a:lumMod val="50000"/>
                    <a:lumOff val="50000"/>
                  </a:schemeClr>
                </a:solidFill>
              </a:rPr>
              <a:t>点击添加内容点击添加内容点击添加内容点击添加内容</a:t>
            </a:r>
            <a:endParaRPr lang="en-US" sz="1000" dirty="0">
              <a:solidFill>
                <a:schemeClr val="tx2">
                  <a:lumMod val="50000"/>
                  <a:lumOff val="50000"/>
                </a:schemeClr>
              </a:solidFill>
            </a:endParaRPr>
          </a:p>
        </p:txBody>
      </p:sp>
      <p:sp>
        <p:nvSpPr>
          <p:cNvPr id="45" name="Text Placeholder 3"/>
          <p:cNvSpPr txBox="1">
            <a:spLocks/>
          </p:cNvSpPr>
          <p:nvPr/>
        </p:nvSpPr>
        <p:spPr>
          <a:xfrm>
            <a:off x="4316446" y="3141942"/>
            <a:ext cx="1881563" cy="46166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zh-CN" altLang="en-US" sz="1000" b="1" dirty="0">
                <a:solidFill>
                  <a:schemeClr val="accent3"/>
                </a:solidFill>
              </a:rPr>
              <a:t>点击添加内容</a:t>
            </a:r>
            <a:endParaRPr lang="en-US" sz="1000" b="1" dirty="0">
              <a:solidFill>
                <a:schemeClr val="accent3"/>
              </a:solidFill>
            </a:endParaRPr>
          </a:p>
          <a:p>
            <a:r>
              <a:rPr lang="zh-CN" altLang="en-US" sz="1000" dirty="0">
                <a:solidFill>
                  <a:schemeClr val="tx1">
                    <a:lumMod val="50000"/>
                    <a:lumOff val="50000"/>
                  </a:schemeClr>
                </a:solidFill>
              </a:rPr>
              <a:t>点击添加内容点击添加内容点击添加内容点击添加内容</a:t>
            </a:r>
            <a:endParaRPr lang="en-US" sz="1000" dirty="0">
              <a:solidFill>
                <a:schemeClr val="tx2">
                  <a:lumMod val="50000"/>
                  <a:lumOff val="50000"/>
                </a:schemeClr>
              </a:solidFill>
            </a:endParaRPr>
          </a:p>
        </p:txBody>
      </p:sp>
      <p:sp>
        <p:nvSpPr>
          <p:cNvPr id="46" name="Text Placeholder 3"/>
          <p:cNvSpPr txBox="1">
            <a:spLocks/>
          </p:cNvSpPr>
          <p:nvPr/>
        </p:nvSpPr>
        <p:spPr>
          <a:xfrm>
            <a:off x="5583800" y="2623479"/>
            <a:ext cx="1881563" cy="46166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zh-CN" altLang="en-US" sz="1000" b="1" dirty="0">
                <a:solidFill>
                  <a:schemeClr val="accent4"/>
                </a:solidFill>
              </a:rPr>
              <a:t>点击添加内容</a:t>
            </a:r>
            <a:endParaRPr lang="en-US" sz="1000" b="1" dirty="0">
              <a:solidFill>
                <a:schemeClr val="accent4"/>
              </a:solidFill>
            </a:endParaRPr>
          </a:p>
          <a:p>
            <a:r>
              <a:rPr lang="zh-CN" altLang="en-US" sz="1000" dirty="0">
                <a:solidFill>
                  <a:schemeClr val="tx1">
                    <a:lumMod val="50000"/>
                    <a:lumOff val="50000"/>
                  </a:schemeClr>
                </a:solidFill>
              </a:rPr>
              <a:t>点击添加内容点击添加内容点击添加内容点击添加内容</a:t>
            </a:r>
            <a:endParaRPr lang="en-US" sz="1000" dirty="0">
              <a:solidFill>
                <a:schemeClr val="tx2">
                  <a:lumMod val="50000"/>
                  <a:lumOff val="50000"/>
                </a:schemeClr>
              </a:solidFill>
            </a:endParaRPr>
          </a:p>
        </p:txBody>
      </p:sp>
    </p:spTree>
    <p:extLst>
      <p:ext uri="{BB962C8B-B14F-4D97-AF65-F5344CB8AC3E}">
        <p14:creationId xmlns:p14="http://schemas.microsoft.com/office/powerpoint/2010/main" val="4130787833"/>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0" fill="hold" grpId="0"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p:cTn id="12" dur="500" fill="hold"/>
                                        <p:tgtEl>
                                          <p:spTgt spid="26"/>
                                        </p:tgtEl>
                                        <p:attrNameLst>
                                          <p:attrName>ppt_w</p:attrName>
                                        </p:attrNameLst>
                                      </p:cBhvr>
                                      <p:tavLst>
                                        <p:tav tm="0">
                                          <p:val>
                                            <p:fltVal val="0"/>
                                          </p:val>
                                        </p:tav>
                                        <p:tav tm="100000">
                                          <p:val>
                                            <p:strVal val="#ppt_w"/>
                                          </p:val>
                                        </p:tav>
                                      </p:tavLst>
                                    </p:anim>
                                    <p:anim calcmode="lin" valueType="num">
                                      <p:cBhvr>
                                        <p:cTn id="13" dur="500" fill="hold"/>
                                        <p:tgtEl>
                                          <p:spTgt spid="26"/>
                                        </p:tgtEl>
                                        <p:attrNameLst>
                                          <p:attrName>ppt_h</p:attrName>
                                        </p:attrNameLst>
                                      </p:cBhvr>
                                      <p:tavLst>
                                        <p:tav tm="0">
                                          <p:val>
                                            <p:fltVal val="0"/>
                                          </p:val>
                                        </p:tav>
                                        <p:tav tm="100000">
                                          <p:val>
                                            <p:strVal val="#ppt_h"/>
                                          </p:val>
                                        </p:tav>
                                      </p:tavLst>
                                    </p:anim>
                                    <p:animEffect transition="in" filter="fade">
                                      <p:cBhvr>
                                        <p:cTn id="14" dur="500"/>
                                        <p:tgtEl>
                                          <p:spTgt spid="26"/>
                                        </p:tgtEl>
                                      </p:cBhvr>
                                    </p:animEffect>
                                  </p:childTnLst>
                                </p:cTn>
                              </p:par>
                            </p:childTnLst>
                          </p:cTn>
                        </p:par>
                        <p:par>
                          <p:cTn id="15" fill="hold">
                            <p:stCondLst>
                              <p:cond delay="1000"/>
                            </p:stCondLst>
                            <p:childTnLst>
                              <p:par>
                                <p:cTn id="16" presetID="2" presetClass="entr" presetSubtype="1" accel="50000" decel="50000" fill="hold" nodeType="afterEffect">
                                  <p:stCondLst>
                                    <p:cond delay="0"/>
                                  </p:stCondLst>
                                  <p:childTnLst>
                                    <p:set>
                                      <p:cBhvr>
                                        <p:cTn id="17" dur="1" fill="hold">
                                          <p:stCondLst>
                                            <p:cond delay="0"/>
                                          </p:stCondLst>
                                        </p:cTn>
                                        <p:tgtEl>
                                          <p:spTgt spid="22"/>
                                        </p:tgtEl>
                                        <p:attrNameLst>
                                          <p:attrName>style.visibility</p:attrName>
                                        </p:attrNameLst>
                                      </p:cBhvr>
                                      <p:to>
                                        <p:strVal val="visible"/>
                                      </p:to>
                                    </p:set>
                                    <p:anim calcmode="lin" valueType="num">
                                      <p:cBhvr additive="base">
                                        <p:cTn id="18" dur="500" fill="hold"/>
                                        <p:tgtEl>
                                          <p:spTgt spid="22"/>
                                        </p:tgtEl>
                                        <p:attrNameLst>
                                          <p:attrName>ppt_x</p:attrName>
                                        </p:attrNameLst>
                                      </p:cBhvr>
                                      <p:tavLst>
                                        <p:tav tm="0">
                                          <p:val>
                                            <p:strVal val="#ppt_x"/>
                                          </p:val>
                                        </p:tav>
                                        <p:tav tm="100000">
                                          <p:val>
                                            <p:strVal val="#ppt_x"/>
                                          </p:val>
                                        </p:tav>
                                      </p:tavLst>
                                    </p:anim>
                                    <p:anim calcmode="lin" valueType="num">
                                      <p:cBhvr additive="base">
                                        <p:cTn id="19" dur="500" fill="hold"/>
                                        <p:tgtEl>
                                          <p:spTgt spid="22"/>
                                        </p:tgtEl>
                                        <p:attrNameLst>
                                          <p:attrName>ppt_y</p:attrName>
                                        </p:attrNameLst>
                                      </p:cBhvr>
                                      <p:tavLst>
                                        <p:tav tm="0">
                                          <p:val>
                                            <p:strVal val="0-#ppt_h/2"/>
                                          </p:val>
                                        </p:tav>
                                        <p:tav tm="100000">
                                          <p:val>
                                            <p:strVal val="#ppt_y"/>
                                          </p:val>
                                        </p:tav>
                                      </p:tavLst>
                                    </p:anim>
                                  </p:childTnLst>
                                </p:cTn>
                              </p:par>
                              <p:par>
                                <p:cTn id="20" presetID="2" presetClass="entr" presetSubtype="4" accel="50000" decel="50000" fill="hold" grpId="0" nodeType="with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additive="base">
                                        <p:cTn id="22" dur="500" fill="hold"/>
                                        <p:tgtEl>
                                          <p:spTgt spid="25"/>
                                        </p:tgtEl>
                                        <p:attrNameLst>
                                          <p:attrName>ppt_x</p:attrName>
                                        </p:attrNameLst>
                                      </p:cBhvr>
                                      <p:tavLst>
                                        <p:tav tm="0">
                                          <p:val>
                                            <p:strVal val="#ppt_x"/>
                                          </p:val>
                                        </p:tav>
                                        <p:tav tm="100000">
                                          <p:val>
                                            <p:strVal val="#ppt_x"/>
                                          </p:val>
                                        </p:tav>
                                      </p:tavLst>
                                    </p:anim>
                                    <p:anim calcmode="lin" valueType="num">
                                      <p:cBhvr additive="base">
                                        <p:cTn id="23" dur="500" fill="hold"/>
                                        <p:tgtEl>
                                          <p:spTgt spid="25"/>
                                        </p:tgtEl>
                                        <p:attrNameLst>
                                          <p:attrName>ppt_y</p:attrName>
                                        </p:attrNameLst>
                                      </p:cBhvr>
                                      <p:tavLst>
                                        <p:tav tm="0">
                                          <p:val>
                                            <p:strVal val="1+#ppt_h/2"/>
                                          </p:val>
                                        </p:tav>
                                        <p:tav tm="100000">
                                          <p:val>
                                            <p:strVal val="#ppt_y"/>
                                          </p:val>
                                        </p:tav>
                                      </p:tavLst>
                                    </p:anim>
                                  </p:childTnLst>
                                </p:cTn>
                              </p:par>
                            </p:childTnLst>
                          </p:cTn>
                        </p:par>
                        <p:par>
                          <p:cTn id="24" fill="hold">
                            <p:stCondLst>
                              <p:cond delay="1500"/>
                            </p:stCondLst>
                            <p:childTnLst>
                              <p:par>
                                <p:cTn id="25" presetID="2" presetClass="entr" presetSubtype="4" accel="50000" decel="50000" fill="hold" nodeType="after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ppt_x"/>
                                          </p:val>
                                        </p:tav>
                                        <p:tav tm="100000">
                                          <p:val>
                                            <p:strVal val="#ppt_x"/>
                                          </p:val>
                                        </p:tav>
                                      </p:tavLst>
                                    </p:anim>
                                    <p:anim calcmode="lin" valueType="num">
                                      <p:cBhvr additive="base">
                                        <p:cTn id="28" dur="500" fill="hold"/>
                                        <p:tgtEl>
                                          <p:spTgt spid="16"/>
                                        </p:tgtEl>
                                        <p:attrNameLst>
                                          <p:attrName>ppt_y</p:attrName>
                                        </p:attrNameLst>
                                      </p:cBhvr>
                                      <p:tavLst>
                                        <p:tav tm="0">
                                          <p:val>
                                            <p:strVal val="1+#ppt_h/2"/>
                                          </p:val>
                                        </p:tav>
                                        <p:tav tm="100000">
                                          <p:val>
                                            <p:strVal val="#ppt_y"/>
                                          </p:val>
                                        </p:tav>
                                      </p:tavLst>
                                    </p:anim>
                                  </p:childTnLst>
                                </p:cTn>
                              </p:par>
                            </p:childTnLst>
                          </p:cTn>
                        </p:par>
                        <p:par>
                          <p:cTn id="29" fill="hold">
                            <p:stCondLst>
                              <p:cond delay="2000"/>
                            </p:stCondLst>
                            <p:childTnLst>
                              <p:par>
                                <p:cTn id="30" presetID="53" presetClass="entr" presetSubtype="0" fill="hold" grpId="0" nodeType="after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fltVal val="0"/>
                                          </p:val>
                                        </p:tav>
                                        <p:tav tm="100000">
                                          <p:val>
                                            <p:strVal val="#ppt_h"/>
                                          </p:val>
                                        </p:tav>
                                      </p:tavLst>
                                    </p:anim>
                                    <p:animEffect transition="in" filter="fade">
                                      <p:cBhvr>
                                        <p:cTn id="34" dur="500"/>
                                        <p:tgtEl>
                                          <p:spTgt spid="31"/>
                                        </p:tgtEl>
                                      </p:cBhvr>
                                    </p:animEffect>
                                  </p:childTnLst>
                                </p:cTn>
                              </p:par>
                            </p:childTnLst>
                          </p:cTn>
                        </p:par>
                        <p:par>
                          <p:cTn id="35" fill="hold">
                            <p:stCondLst>
                              <p:cond delay="2500"/>
                            </p:stCondLst>
                            <p:childTnLst>
                              <p:par>
                                <p:cTn id="36" presetID="2" presetClass="entr" presetSubtype="1" accel="50000" decel="50000" fill="hold" nodeType="after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additive="base">
                                        <p:cTn id="38" dur="500" fill="hold"/>
                                        <p:tgtEl>
                                          <p:spTgt spid="27"/>
                                        </p:tgtEl>
                                        <p:attrNameLst>
                                          <p:attrName>ppt_x</p:attrName>
                                        </p:attrNameLst>
                                      </p:cBhvr>
                                      <p:tavLst>
                                        <p:tav tm="0">
                                          <p:val>
                                            <p:strVal val="#ppt_x"/>
                                          </p:val>
                                        </p:tav>
                                        <p:tav tm="100000">
                                          <p:val>
                                            <p:strVal val="#ppt_x"/>
                                          </p:val>
                                        </p:tav>
                                      </p:tavLst>
                                    </p:anim>
                                    <p:anim calcmode="lin" valueType="num">
                                      <p:cBhvr additive="base">
                                        <p:cTn id="39" dur="500" fill="hold"/>
                                        <p:tgtEl>
                                          <p:spTgt spid="27"/>
                                        </p:tgtEl>
                                        <p:attrNameLst>
                                          <p:attrName>ppt_y</p:attrName>
                                        </p:attrNameLst>
                                      </p:cBhvr>
                                      <p:tavLst>
                                        <p:tav tm="0">
                                          <p:val>
                                            <p:strVal val="0-#ppt_h/2"/>
                                          </p:val>
                                        </p:tav>
                                        <p:tav tm="100000">
                                          <p:val>
                                            <p:strVal val="#ppt_y"/>
                                          </p:val>
                                        </p:tav>
                                      </p:tavLst>
                                    </p:anim>
                                  </p:childTnLst>
                                </p:cTn>
                              </p:par>
                              <p:par>
                                <p:cTn id="40" presetID="2" presetClass="entr" presetSubtype="4" accel="50000" decel="50000" fill="hold" grpId="0" nodeType="withEffect">
                                  <p:stCondLst>
                                    <p:cond delay="0"/>
                                  </p:stCondLst>
                                  <p:childTnLst>
                                    <p:set>
                                      <p:cBhvr>
                                        <p:cTn id="41" dur="1" fill="hold">
                                          <p:stCondLst>
                                            <p:cond delay="0"/>
                                          </p:stCondLst>
                                        </p:cTn>
                                        <p:tgtEl>
                                          <p:spTgt spid="44"/>
                                        </p:tgtEl>
                                        <p:attrNameLst>
                                          <p:attrName>style.visibility</p:attrName>
                                        </p:attrNameLst>
                                      </p:cBhvr>
                                      <p:to>
                                        <p:strVal val="visible"/>
                                      </p:to>
                                    </p:set>
                                    <p:anim calcmode="lin" valueType="num">
                                      <p:cBhvr additive="base">
                                        <p:cTn id="42" dur="500" fill="hold"/>
                                        <p:tgtEl>
                                          <p:spTgt spid="44"/>
                                        </p:tgtEl>
                                        <p:attrNameLst>
                                          <p:attrName>ppt_x</p:attrName>
                                        </p:attrNameLst>
                                      </p:cBhvr>
                                      <p:tavLst>
                                        <p:tav tm="0">
                                          <p:val>
                                            <p:strVal val="#ppt_x"/>
                                          </p:val>
                                        </p:tav>
                                        <p:tav tm="100000">
                                          <p:val>
                                            <p:strVal val="#ppt_x"/>
                                          </p:val>
                                        </p:tav>
                                      </p:tavLst>
                                    </p:anim>
                                    <p:anim calcmode="lin" valueType="num">
                                      <p:cBhvr additive="base">
                                        <p:cTn id="43" dur="500" fill="hold"/>
                                        <p:tgtEl>
                                          <p:spTgt spid="44"/>
                                        </p:tgtEl>
                                        <p:attrNameLst>
                                          <p:attrName>ppt_y</p:attrName>
                                        </p:attrNameLst>
                                      </p:cBhvr>
                                      <p:tavLst>
                                        <p:tav tm="0">
                                          <p:val>
                                            <p:strVal val="1+#ppt_h/2"/>
                                          </p:val>
                                        </p:tav>
                                        <p:tav tm="100000">
                                          <p:val>
                                            <p:strVal val="#ppt_y"/>
                                          </p:val>
                                        </p:tav>
                                      </p:tavLst>
                                    </p:anim>
                                  </p:childTnLst>
                                </p:cTn>
                              </p:par>
                            </p:childTnLst>
                          </p:cTn>
                        </p:par>
                        <p:par>
                          <p:cTn id="44" fill="hold">
                            <p:stCondLst>
                              <p:cond delay="3000"/>
                            </p:stCondLst>
                            <p:childTnLst>
                              <p:par>
                                <p:cTn id="45" presetID="2" presetClass="entr" presetSubtype="4" accel="50000" decel="50000" fill="hold" nodeType="afterEffect">
                                  <p:stCondLst>
                                    <p:cond delay="0"/>
                                  </p:stCondLst>
                                  <p:childTnLst>
                                    <p:set>
                                      <p:cBhvr>
                                        <p:cTn id="46" dur="1" fill="hold">
                                          <p:stCondLst>
                                            <p:cond delay="0"/>
                                          </p:stCondLst>
                                        </p:cTn>
                                        <p:tgtEl>
                                          <p:spTgt spid="19"/>
                                        </p:tgtEl>
                                        <p:attrNameLst>
                                          <p:attrName>style.visibility</p:attrName>
                                        </p:attrNameLst>
                                      </p:cBhvr>
                                      <p:to>
                                        <p:strVal val="visible"/>
                                      </p:to>
                                    </p:set>
                                    <p:anim calcmode="lin" valueType="num">
                                      <p:cBhvr additive="base">
                                        <p:cTn id="47" dur="500" fill="hold"/>
                                        <p:tgtEl>
                                          <p:spTgt spid="19"/>
                                        </p:tgtEl>
                                        <p:attrNameLst>
                                          <p:attrName>ppt_x</p:attrName>
                                        </p:attrNameLst>
                                      </p:cBhvr>
                                      <p:tavLst>
                                        <p:tav tm="0">
                                          <p:val>
                                            <p:strVal val="#ppt_x"/>
                                          </p:val>
                                        </p:tav>
                                        <p:tav tm="100000">
                                          <p:val>
                                            <p:strVal val="#ppt_x"/>
                                          </p:val>
                                        </p:tav>
                                      </p:tavLst>
                                    </p:anim>
                                    <p:anim calcmode="lin" valueType="num">
                                      <p:cBhvr additive="base">
                                        <p:cTn id="48" dur="500" fill="hold"/>
                                        <p:tgtEl>
                                          <p:spTgt spid="19"/>
                                        </p:tgtEl>
                                        <p:attrNameLst>
                                          <p:attrName>ppt_y</p:attrName>
                                        </p:attrNameLst>
                                      </p:cBhvr>
                                      <p:tavLst>
                                        <p:tav tm="0">
                                          <p:val>
                                            <p:strVal val="1+#ppt_h/2"/>
                                          </p:val>
                                        </p:tav>
                                        <p:tav tm="100000">
                                          <p:val>
                                            <p:strVal val="#ppt_y"/>
                                          </p:val>
                                        </p:tav>
                                      </p:tavLst>
                                    </p:anim>
                                  </p:childTnLst>
                                </p:cTn>
                              </p:par>
                            </p:childTnLst>
                          </p:cTn>
                        </p:par>
                        <p:par>
                          <p:cTn id="49" fill="hold">
                            <p:stCondLst>
                              <p:cond delay="3500"/>
                            </p:stCondLst>
                            <p:childTnLst>
                              <p:par>
                                <p:cTn id="50" presetID="53" presetClass="entr" presetSubtype="0" fill="hold" grpId="0" nodeType="afterEffect">
                                  <p:stCondLst>
                                    <p:cond delay="0"/>
                                  </p:stCondLst>
                                  <p:childTnLst>
                                    <p:set>
                                      <p:cBhvr>
                                        <p:cTn id="51" dur="1" fill="hold">
                                          <p:stCondLst>
                                            <p:cond delay="0"/>
                                          </p:stCondLst>
                                        </p:cTn>
                                        <p:tgtEl>
                                          <p:spTgt spid="36"/>
                                        </p:tgtEl>
                                        <p:attrNameLst>
                                          <p:attrName>style.visibility</p:attrName>
                                        </p:attrNameLst>
                                      </p:cBhvr>
                                      <p:to>
                                        <p:strVal val="visible"/>
                                      </p:to>
                                    </p:set>
                                    <p:anim calcmode="lin" valueType="num">
                                      <p:cBhvr>
                                        <p:cTn id="52" dur="500" fill="hold"/>
                                        <p:tgtEl>
                                          <p:spTgt spid="36"/>
                                        </p:tgtEl>
                                        <p:attrNameLst>
                                          <p:attrName>ppt_w</p:attrName>
                                        </p:attrNameLst>
                                      </p:cBhvr>
                                      <p:tavLst>
                                        <p:tav tm="0">
                                          <p:val>
                                            <p:fltVal val="0"/>
                                          </p:val>
                                        </p:tav>
                                        <p:tav tm="100000">
                                          <p:val>
                                            <p:strVal val="#ppt_w"/>
                                          </p:val>
                                        </p:tav>
                                      </p:tavLst>
                                    </p:anim>
                                    <p:anim calcmode="lin" valueType="num">
                                      <p:cBhvr>
                                        <p:cTn id="53" dur="500" fill="hold"/>
                                        <p:tgtEl>
                                          <p:spTgt spid="36"/>
                                        </p:tgtEl>
                                        <p:attrNameLst>
                                          <p:attrName>ppt_h</p:attrName>
                                        </p:attrNameLst>
                                      </p:cBhvr>
                                      <p:tavLst>
                                        <p:tav tm="0">
                                          <p:val>
                                            <p:fltVal val="0"/>
                                          </p:val>
                                        </p:tav>
                                        <p:tav tm="100000">
                                          <p:val>
                                            <p:strVal val="#ppt_h"/>
                                          </p:val>
                                        </p:tav>
                                      </p:tavLst>
                                    </p:anim>
                                    <p:animEffect transition="in" filter="fade">
                                      <p:cBhvr>
                                        <p:cTn id="54" dur="500"/>
                                        <p:tgtEl>
                                          <p:spTgt spid="36"/>
                                        </p:tgtEl>
                                      </p:cBhvr>
                                    </p:animEffect>
                                  </p:childTnLst>
                                </p:cTn>
                              </p:par>
                            </p:childTnLst>
                          </p:cTn>
                        </p:par>
                        <p:par>
                          <p:cTn id="55" fill="hold">
                            <p:stCondLst>
                              <p:cond delay="4000"/>
                            </p:stCondLst>
                            <p:childTnLst>
                              <p:par>
                                <p:cTn id="56" presetID="2" presetClass="entr" presetSubtype="1" accel="50000" decel="50000" fill="hold" nodeType="afterEffect">
                                  <p:stCondLst>
                                    <p:cond delay="0"/>
                                  </p:stCondLst>
                                  <p:childTnLst>
                                    <p:set>
                                      <p:cBhvr>
                                        <p:cTn id="57" dur="1" fill="hold">
                                          <p:stCondLst>
                                            <p:cond delay="0"/>
                                          </p:stCondLst>
                                        </p:cTn>
                                        <p:tgtEl>
                                          <p:spTgt spid="32"/>
                                        </p:tgtEl>
                                        <p:attrNameLst>
                                          <p:attrName>style.visibility</p:attrName>
                                        </p:attrNameLst>
                                      </p:cBhvr>
                                      <p:to>
                                        <p:strVal val="visible"/>
                                      </p:to>
                                    </p:set>
                                    <p:anim calcmode="lin" valueType="num">
                                      <p:cBhvr additive="base">
                                        <p:cTn id="58" dur="500" fill="hold"/>
                                        <p:tgtEl>
                                          <p:spTgt spid="32"/>
                                        </p:tgtEl>
                                        <p:attrNameLst>
                                          <p:attrName>ppt_x</p:attrName>
                                        </p:attrNameLst>
                                      </p:cBhvr>
                                      <p:tavLst>
                                        <p:tav tm="0">
                                          <p:val>
                                            <p:strVal val="#ppt_x"/>
                                          </p:val>
                                        </p:tav>
                                        <p:tav tm="100000">
                                          <p:val>
                                            <p:strVal val="#ppt_x"/>
                                          </p:val>
                                        </p:tav>
                                      </p:tavLst>
                                    </p:anim>
                                    <p:anim calcmode="lin" valueType="num">
                                      <p:cBhvr additive="base">
                                        <p:cTn id="59" dur="500" fill="hold"/>
                                        <p:tgtEl>
                                          <p:spTgt spid="32"/>
                                        </p:tgtEl>
                                        <p:attrNameLst>
                                          <p:attrName>ppt_y</p:attrName>
                                        </p:attrNameLst>
                                      </p:cBhvr>
                                      <p:tavLst>
                                        <p:tav tm="0">
                                          <p:val>
                                            <p:strVal val="0-#ppt_h/2"/>
                                          </p:val>
                                        </p:tav>
                                        <p:tav tm="100000">
                                          <p:val>
                                            <p:strVal val="#ppt_y"/>
                                          </p:val>
                                        </p:tav>
                                      </p:tavLst>
                                    </p:anim>
                                  </p:childTnLst>
                                </p:cTn>
                              </p:par>
                              <p:par>
                                <p:cTn id="60" presetID="2" presetClass="entr" presetSubtype="4" accel="50000" decel="50000" fill="hold" grpId="0" nodeType="withEffect">
                                  <p:stCondLst>
                                    <p:cond delay="0"/>
                                  </p:stCondLst>
                                  <p:childTnLst>
                                    <p:set>
                                      <p:cBhvr>
                                        <p:cTn id="61" dur="1" fill="hold">
                                          <p:stCondLst>
                                            <p:cond delay="0"/>
                                          </p:stCondLst>
                                        </p:cTn>
                                        <p:tgtEl>
                                          <p:spTgt spid="45"/>
                                        </p:tgtEl>
                                        <p:attrNameLst>
                                          <p:attrName>style.visibility</p:attrName>
                                        </p:attrNameLst>
                                      </p:cBhvr>
                                      <p:to>
                                        <p:strVal val="visible"/>
                                      </p:to>
                                    </p:set>
                                    <p:anim calcmode="lin" valueType="num">
                                      <p:cBhvr additive="base">
                                        <p:cTn id="62" dur="500" fill="hold"/>
                                        <p:tgtEl>
                                          <p:spTgt spid="45"/>
                                        </p:tgtEl>
                                        <p:attrNameLst>
                                          <p:attrName>ppt_x</p:attrName>
                                        </p:attrNameLst>
                                      </p:cBhvr>
                                      <p:tavLst>
                                        <p:tav tm="0">
                                          <p:val>
                                            <p:strVal val="#ppt_x"/>
                                          </p:val>
                                        </p:tav>
                                        <p:tav tm="100000">
                                          <p:val>
                                            <p:strVal val="#ppt_x"/>
                                          </p:val>
                                        </p:tav>
                                      </p:tavLst>
                                    </p:anim>
                                    <p:anim calcmode="lin" valueType="num">
                                      <p:cBhvr additive="base">
                                        <p:cTn id="63" dur="500" fill="hold"/>
                                        <p:tgtEl>
                                          <p:spTgt spid="45"/>
                                        </p:tgtEl>
                                        <p:attrNameLst>
                                          <p:attrName>ppt_y</p:attrName>
                                        </p:attrNameLst>
                                      </p:cBhvr>
                                      <p:tavLst>
                                        <p:tav tm="0">
                                          <p:val>
                                            <p:strVal val="1+#ppt_h/2"/>
                                          </p:val>
                                        </p:tav>
                                        <p:tav tm="100000">
                                          <p:val>
                                            <p:strVal val="#ppt_y"/>
                                          </p:val>
                                        </p:tav>
                                      </p:tavLst>
                                    </p:anim>
                                  </p:childTnLst>
                                </p:cTn>
                              </p:par>
                            </p:childTnLst>
                          </p:cTn>
                        </p:par>
                        <p:par>
                          <p:cTn id="64" fill="hold">
                            <p:stCondLst>
                              <p:cond delay="4500"/>
                            </p:stCondLst>
                            <p:childTnLst>
                              <p:par>
                                <p:cTn id="65" presetID="2" presetClass="entr" presetSubtype="4" accel="50000" decel="50000" fill="hold" nodeType="afterEffect">
                                  <p:stCondLst>
                                    <p:cond delay="0"/>
                                  </p:stCondLst>
                                  <p:childTnLst>
                                    <p:set>
                                      <p:cBhvr>
                                        <p:cTn id="66" dur="1" fill="hold">
                                          <p:stCondLst>
                                            <p:cond delay="0"/>
                                          </p:stCondLst>
                                        </p:cTn>
                                        <p:tgtEl>
                                          <p:spTgt spid="17"/>
                                        </p:tgtEl>
                                        <p:attrNameLst>
                                          <p:attrName>style.visibility</p:attrName>
                                        </p:attrNameLst>
                                      </p:cBhvr>
                                      <p:to>
                                        <p:strVal val="visible"/>
                                      </p:to>
                                    </p:set>
                                    <p:anim calcmode="lin" valueType="num">
                                      <p:cBhvr additive="base">
                                        <p:cTn id="67" dur="500" fill="hold"/>
                                        <p:tgtEl>
                                          <p:spTgt spid="17"/>
                                        </p:tgtEl>
                                        <p:attrNameLst>
                                          <p:attrName>ppt_x</p:attrName>
                                        </p:attrNameLst>
                                      </p:cBhvr>
                                      <p:tavLst>
                                        <p:tav tm="0">
                                          <p:val>
                                            <p:strVal val="#ppt_x"/>
                                          </p:val>
                                        </p:tav>
                                        <p:tav tm="100000">
                                          <p:val>
                                            <p:strVal val="#ppt_x"/>
                                          </p:val>
                                        </p:tav>
                                      </p:tavLst>
                                    </p:anim>
                                    <p:anim calcmode="lin" valueType="num">
                                      <p:cBhvr additive="base">
                                        <p:cTn id="68" dur="500" fill="hold"/>
                                        <p:tgtEl>
                                          <p:spTgt spid="17"/>
                                        </p:tgtEl>
                                        <p:attrNameLst>
                                          <p:attrName>ppt_y</p:attrName>
                                        </p:attrNameLst>
                                      </p:cBhvr>
                                      <p:tavLst>
                                        <p:tav tm="0">
                                          <p:val>
                                            <p:strVal val="1+#ppt_h/2"/>
                                          </p:val>
                                        </p:tav>
                                        <p:tav tm="100000">
                                          <p:val>
                                            <p:strVal val="#ppt_y"/>
                                          </p:val>
                                        </p:tav>
                                      </p:tavLst>
                                    </p:anim>
                                  </p:childTnLst>
                                </p:cTn>
                              </p:par>
                            </p:childTnLst>
                          </p:cTn>
                        </p:par>
                        <p:par>
                          <p:cTn id="69" fill="hold">
                            <p:stCondLst>
                              <p:cond delay="5000"/>
                            </p:stCondLst>
                            <p:childTnLst>
                              <p:par>
                                <p:cTn id="70" presetID="53" presetClass="entr" presetSubtype="0" fill="hold" grpId="0" nodeType="afterEffect">
                                  <p:stCondLst>
                                    <p:cond delay="0"/>
                                  </p:stCondLst>
                                  <p:childTnLst>
                                    <p:set>
                                      <p:cBhvr>
                                        <p:cTn id="71" dur="1" fill="hold">
                                          <p:stCondLst>
                                            <p:cond delay="0"/>
                                          </p:stCondLst>
                                        </p:cTn>
                                        <p:tgtEl>
                                          <p:spTgt spid="41"/>
                                        </p:tgtEl>
                                        <p:attrNameLst>
                                          <p:attrName>style.visibility</p:attrName>
                                        </p:attrNameLst>
                                      </p:cBhvr>
                                      <p:to>
                                        <p:strVal val="visible"/>
                                      </p:to>
                                    </p:set>
                                    <p:anim calcmode="lin" valueType="num">
                                      <p:cBhvr>
                                        <p:cTn id="72" dur="500" fill="hold"/>
                                        <p:tgtEl>
                                          <p:spTgt spid="41"/>
                                        </p:tgtEl>
                                        <p:attrNameLst>
                                          <p:attrName>ppt_w</p:attrName>
                                        </p:attrNameLst>
                                      </p:cBhvr>
                                      <p:tavLst>
                                        <p:tav tm="0">
                                          <p:val>
                                            <p:fltVal val="0"/>
                                          </p:val>
                                        </p:tav>
                                        <p:tav tm="100000">
                                          <p:val>
                                            <p:strVal val="#ppt_w"/>
                                          </p:val>
                                        </p:tav>
                                      </p:tavLst>
                                    </p:anim>
                                    <p:anim calcmode="lin" valueType="num">
                                      <p:cBhvr>
                                        <p:cTn id="73" dur="500" fill="hold"/>
                                        <p:tgtEl>
                                          <p:spTgt spid="41"/>
                                        </p:tgtEl>
                                        <p:attrNameLst>
                                          <p:attrName>ppt_h</p:attrName>
                                        </p:attrNameLst>
                                      </p:cBhvr>
                                      <p:tavLst>
                                        <p:tav tm="0">
                                          <p:val>
                                            <p:fltVal val="0"/>
                                          </p:val>
                                        </p:tav>
                                        <p:tav tm="100000">
                                          <p:val>
                                            <p:strVal val="#ppt_h"/>
                                          </p:val>
                                        </p:tav>
                                      </p:tavLst>
                                    </p:anim>
                                    <p:animEffect transition="in" filter="fade">
                                      <p:cBhvr>
                                        <p:cTn id="74" dur="500"/>
                                        <p:tgtEl>
                                          <p:spTgt spid="41"/>
                                        </p:tgtEl>
                                      </p:cBhvr>
                                    </p:animEffect>
                                  </p:childTnLst>
                                </p:cTn>
                              </p:par>
                            </p:childTnLst>
                          </p:cTn>
                        </p:par>
                        <p:par>
                          <p:cTn id="75" fill="hold">
                            <p:stCondLst>
                              <p:cond delay="5500"/>
                            </p:stCondLst>
                            <p:childTnLst>
                              <p:par>
                                <p:cTn id="76" presetID="2" presetClass="entr" presetSubtype="1" accel="50000" decel="50000" fill="hold" nodeType="afterEffect">
                                  <p:stCondLst>
                                    <p:cond delay="0"/>
                                  </p:stCondLst>
                                  <p:childTnLst>
                                    <p:set>
                                      <p:cBhvr>
                                        <p:cTn id="77" dur="1" fill="hold">
                                          <p:stCondLst>
                                            <p:cond delay="0"/>
                                          </p:stCondLst>
                                        </p:cTn>
                                        <p:tgtEl>
                                          <p:spTgt spid="37"/>
                                        </p:tgtEl>
                                        <p:attrNameLst>
                                          <p:attrName>style.visibility</p:attrName>
                                        </p:attrNameLst>
                                      </p:cBhvr>
                                      <p:to>
                                        <p:strVal val="visible"/>
                                      </p:to>
                                    </p:set>
                                    <p:anim calcmode="lin" valueType="num">
                                      <p:cBhvr additive="base">
                                        <p:cTn id="78" dur="500" fill="hold"/>
                                        <p:tgtEl>
                                          <p:spTgt spid="37"/>
                                        </p:tgtEl>
                                        <p:attrNameLst>
                                          <p:attrName>ppt_x</p:attrName>
                                        </p:attrNameLst>
                                      </p:cBhvr>
                                      <p:tavLst>
                                        <p:tav tm="0">
                                          <p:val>
                                            <p:strVal val="#ppt_x"/>
                                          </p:val>
                                        </p:tav>
                                        <p:tav tm="100000">
                                          <p:val>
                                            <p:strVal val="#ppt_x"/>
                                          </p:val>
                                        </p:tav>
                                      </p:tavLst>
                                    </p:anim>
                                    <p:anim calcmode="lin" valueType="num">
                                      <p:cBhvr additive="base">
                                        <p:cTn id="79" dur="500" fill="hold"/>
                                        <p:tgtEl>
                                          <p:spTgt spid="37"/>
                                        </p:tgtEl>
                                        <p:attrNameLst>
                                          <p:attrName>ppt_y</p:attrName>
                                        </p:attrNameLst>
                                      </p:cBhvr>
                                      <p:tavLst>
                                        <p:tav tm="0">
                                          <p:val>
                                            <p:strVal val="0-#ppt_h/2"/>
                                          </p:val>
                                        </p:tav>
                                        <p:tav tm="100000">
                                          <p:val>
                                            <p:strVal val="#ppt_y"/>
                                          </p:val>
                                        </p:tav>
                                      </p:tavLst>
                                    </p:anim>
                                  </p:childTnLst>
                                </p:cTn>
                              </p:par>
                              <p:par>
                                <p:cTn id="80" presetID="2" presetClass="entr" presetSubtype="4" accel="50000" decel="50000" fill="hold" grpId="0" nodeType="withEffect">
                                  <p:stCondLst>
                                    <p:cond delay="0"/>
                                  </p:stCondLst>
                                  <p:childTnLst>
                                    <p:set>
                                      <p:cBhvr>
                                        <p:cTn id="81" dur="1" fill="hold">
                                          <p:stCondLst>
                                            <p:cond delay="0"/>
                                          </p:stCondLst>
                                        </p:cTn>
                                        <p:tgtEl>
                                          <p:spTgt spid="46"/>
                                        </p:tgtEl>
                                        <p:attrNameLst>
                                          <p:attrName>style.visibility</p:attrName>
                                        </p:attrNameLst>
                                      </p:cBhvr>
                                      <p:to>
                                        <p:strVal val="visible"/>
                                      </p:to>
                                    </p:set>
                                    <p:anim calcmode="lin" valueType="num">
                                      <p:cBhvr additive="base">
                                        <p:cTn id="82" dur="500" fill="hold"/>
                                        <p:tgtEl>
                                          <p:spTgt spid="46"/>
                                        </p:tgtEl>
                                        <p:attrNameLst>
                                          <p:attrName>ppt_x</p:attrName>
                                        </p:attrNameLst>
                                      </p:cBhvr>
                                      <p:tavLst>
                                        <p:tav tm="0">
                                          <p:val>
                                            <p:strVal val="#ppt_x"/>
                                          </p:val>
                                        </p:tav>
                                        <p:tav tm="100000">
                                          <p:val>
                                            <p:strVal val="#ppt_x"/>
                                          </p:val>
                                        </p:tav>
                                      </p:tavLst>
                                    </p:anim>
                                    <p:anim calcmode="lin" valueType="num">
                                      <p:cBhvr additive="base">
                                        <p:cTn id="83"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animBg="1"/>
      <p:bldP spid="31" grpId="0" animBg="1"/>
      <p:bldP spid="36" grpId="0" animBg="1"/>
      <p:bldP spid="41" grpId="0" animBg="1"/>
      <p:bldP spid="44" grpId="0"/>
      <p:bldP spid="45" grpId="0"/>
      <p:bldP spid="4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Freeform 5"/>
          <p:cNvSpPr>
            <a:spLocks noEditPoints="1"/>
          </p:cNvSpPr>
          <p:nvPr/>
        </p:nvSpPr>
        <p:spPr bwMode="auto">
          <a:xfrm rot="21578059">
            <a:off x="3080477" y="2598471"/>
            <a:ext cx="3000375" cy="96838"/>
          </a:xfrm>
          <a:custGeom>
            <a:avLst/>
            <a:gdLst/>
            <a:ahLst/>
            <a:cxnLst>
              <a:cxn ang="0">
                <a:pos x="675" y="3"/>
              </a:cxn>
              <a:cxn ang="0">
                <a:pos x="573" y="0"/>
              </a:cxn>
              <a:cxn ang="0">
                <a:pos x="555" y="0"/>
              </a:cxn>
              <a:cxn ang="0">
                <a:pos x="675" y="3"/>
              </a:cxn>
              <a:cxn ang="0">
                <a:pos x="957" y="31"/>
              </a:cxn>
              <a:cxn ang="0">
                <a:pos x="957" y="31"/>
              </a:cxn>
              <a:cxn ang="0">
                <a:pos x="950" y="30"/>
              </a:cxn>
              <a:cxn ang="0">
                <a:pos x="949" y="30"/>
              </a:cxn>
              <a:cxn ang="0">
                <a:pos x="957" y="31"/>
              </a:cxn>
              <a:cxn ang="0">
                <a:pos x="5" y="30"/>
              </a:cxn>
              <a:cxn ang="0">
                <a:pos x="4" y="30"/>
              </a:cxn>
              <a:cxn ang="0">
                <a:pos x="0" y="31"/>
              </a:cxn>
              <a:cxn ang="0">
                <a:pos x="5" y="30"/>
              </a:cxn>
            </a:cxnLst>
            <a:rect l="0" t="0" r="r" b="b"/>
            <a:pathLst>
              <a:path w="957" h="31">
                <a:moveTo>
                  <a:pt x="675" y="3"/>
                </a:moveTo>
                <a:cubicBezTo>
                  <a:pt x="573" y="0"/>
                  <a:pt x="573" y="0"/>
                  <a:pt x="573" y="0"/>
                </a:cubicBezTo>
                <a:cubicBezTo>
                  <a:pt x="567" y="0"/>
                  <a:pt x="561" y="0"/>
                  <a:pt x="555" y="0"/>
                </a:cubicBezTo>
                <a:cubicBezTo>
                  <a:pt x="597" y="0"/>
                  <a:pt x="637" y="1"/>
                  <a:pt x="675" y="3"/>
                </a:cubicBezTo>
                <a:close/>
                <a:moveTo>
                  <a:pt x="957" y="31"/>
                </a:moveTo>
                <a:cubicBezTo>
                  <a:pt x="957" y="31"/>
                  <a:pt x="957" y="31"/>
                  <a:pt x="957" y="31"/>
                </a:cubicBezTo>
                <a:cubicBezTo>
                  <a:pt x="954" y="31"/>
                  <a:pt x="952" y="30"/>
                  <a:pt x="950" y="30"/>
                </a:cubicBezTo>
                <a:cubicBezTo>
                  <a:pt x="949" y="30"/>
                  <a:pt x="949" y="30"/>
                  <a:pt x="949" y="30"/>
                </a:cubicBezTo>
                <a:cubicBezTo>
                  <a:pt x="952" y="30"/>
                  <a:pt x="954" y="31"/>
                  <a:pt x="957" y="31"/>
                </a:cubicBezTo>
                <a:close/>
                <a:moveTo>
                  <a:pt x="5" y="30"/>
                </a:moveTo>
                <a:cubicBezTo>
                  <a:pt x="5" y="30"/>
                  <a:pt x="4" y="30"/>
                  <a:pt x="4" y="30"/>
                </a:cubicBezTo>
                <a:cubicBezTo>
                  <a:pt x="3" y="30"/>
                  <a:pt x="2" y="30"/>
                  <a:pt x="0" y="31"/>
                </a:cubicBezTo>
                <a:cubicBezTo>
                  <a:pt x="2" y="30"/>
                  <a:pt x="3" y="30"/>
                  <a:pt x="5" y="30"/>
                </a:cubicBezTo>
                <a:close/>
              </a:path>
            </a:pathLst>
          </a:custGeom>
          <a:solidFill>
            <a:srgbClr val="BEBBB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152" name="Freeform 8"/>
          <p:cNvSpPr>
            <a:spLocks/>
          </p:cNvSpPr>
          <p:nvPr/>
        </p:nvSpPr>
        <p:spPr bwMode="auto">
          <a:xfrm rot="21578059">
            <a:off x="3068414" y="2914415"/>
            <a:ext cx="3019425" cy="658813"/>
          </a:xfrm>
          <a:custGeom>
            <a:avLst/>
            <a:gdLst/>
            <a:ahLst/>
            <a:cxnLst>
              <a:cxn ang="0">
                <a:pos x="959" y="53"/>
              </a:cxn>
              <a:cxn ang="0">
                <a:pos x="925" y="175"/>
              </a:cxn>
              <a:cxn ang="0">
                <a:pos x="925" y="175"/>
              </a:cxn>
              <a:cxn ang="0">
                <a:pos x="925" y="175"/>
              </a:cxn>
              <a:cxn ang="0">
                <a:pos x="915" y="196"/>
              </a:cxn>
              <a:cxn ang="0">
                <a:pos x="482" y="210"/>
              </a:cxn>
              <a:cxn ang="0">
                <a:pos x="48" y="196"/>
              </a:cxn>
              <a:cxn ang="0">
                <a:pos x="38" y="175"/>
              </a:cxn>
              <a:cxn ang="0">
                <a:pos x="4" y="53"/>
              </a:cxn>
              <a:cxn ang="0">
                <a:pos x="3" y="40"/>
              </a:cxn>
              <a:cxn ang="0">
                <a:pos x="0" y="15"/>
              </a:cxn>
              <a:cxn ang="0">
                <a:pos x="482" y="0"/>
              </a:cxn>
              <a:cxn ang="0">
                <a:pos x="963" y="14"/>
              </a:cxn>
              <a:cxn ang="0">
                <a:pos x="960" y="40"/>
              </a:cxn>
              <a:cxn ang="0">
                <a:pos x="959" y="53"/>
              </a:cxn>
            </a:cxnLst>
            <a:rect l="0" t="0" r="r" b="b"/>
            <a:pathLst>
              <a:path w="963" h="210">
                <a:moveTo>
                  <a:pt x="959" y="53"/>
                </a:moveTo>
                <a:cubicBezTo>
                  <a:pt x="953" y="96"/>
                  <a:pt x="942" y="137"/>
                  <a:pt x="925" y="175"/>
                </a:cubicBezTo>
                <a:cubicBezTo>
                  <a:pt x="925" y="175"/>
                  <a:pt x="925" y="175"/>
                  <a:pt x="925" y="175"/>
                </a:cubicBezTo>
                <a:cubicBezTo>
                  <a:pt x="925" y="175"/>
                  <a:pt x="925" y="175"/>
                  <a:pt x="925" y="175"/>
                </a:cubicBezTo>
                <a:cubicBezTo>
                  <a:pt x="922" y="182"/>
                  <a:pt x="919" y="189"/>
                  <a:pt x="915" y="196"/>
                </a:cubicBezTo>
                <a:cubicBezTo>
                  <a:pt x="788" y="205"/>
                  <a:pt x="643" y="210"/>
                  <a:pt x="482" y="210"/>
                </a:cubicBezTo>
                <a:cubicBezTo>
                  <a:pt x="320" y="210"/>
                  <a:pt x="176" y="205"/>
                  <a:pt x="48" y="196"/>
                </a:cubicBezTo>
                <a:cubicBezTo>
                  <a:pt x="44" y="189"/>
                  <a:pt x="41" y="182"/>
                  <a:pt x="38" y="175"/>
                </a:cubicBezTo>
                <a:cubicBezTo>
                  <a:pt x="21" y="136"/>
                  <a:pt x="10" y="96"/>
                  <a:pt x="4" y="53"/>
                </a:cubicBezTo>
                <a:cubicBezTo>
                  <a:pt x="4" y="49"/>
                  <a:pt x="3" y="44"/>
                  <a:pt x="3" y="40"/>
                </a:cubicBezTo>
                <a:cubicBezTo>
                  <a:pt x="2" y="31"/>
                  <a:pt x="1" y="23"/>
                  <a:pt x="0" y="15"/>
                </a:cubicBezTo>
                <a:cubicBezTo>
                  <a:pt x="141" y="5"/>
                  <a:pt x="302" y="0"/>
                  <a:pt x="482" y="0"/>
                </a:cubicBezTo>
                <a:cubicBezTo>
                  <a:pt x="662" y="0"/>
                  <a:pt x="822" y="5"/>
                  <a:pt x="963" y="14"/>
                </a:cubicBezTo>
                <a:cubicBezTo>
                  <a:pt x="962" y="23"/>
                  <a:pt x="961" y="31"/>
                  <a:pt x="960" y="40"/>
                </a:cubicBezTo>
                <a:cubicBezTo>
                  <a:pt x="960" y="44"/>
                  <a:pt x="959" y="49"/>
                  <a:pt x="959" y="53"/>
                </a:cubicBezTo>
                <a:close/>
              </a:path>
            </a:pathLst>
          </a:custGeom>
          <a:gradFill>
            <a:gsLst>
              <a:gs pos="0">
                <a:schemeClr val="accent2">
                  <a:lumMod val="50000"/>
                </a:schemeClr>
              </a:gs>
              <a:gs pos="50000">
                <a:schemeClr val="accent2"/>
              </a:gs>
            </a:gsLst>
            <a:lin ang="0" scaled="0"/>
          </a:gra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55" name="Group 54"/>
          <p:cNvGrpSpPr/>
          <p:nvPr/>
        </p:nvGrpSpPr>
        <p:grpSpPr>
          <a:xfrm>
            <a:off x="3435734" y="1287281"/>
            <a:ext cx="2257425" cy="720729"/>
            <a:chOff x="3435734" y="1287280"/>
            <a:chExt cx="2257425" cy="720729"/>
          </a:xfrm>
        </p:grpSpPr>
        <p:sp>
          <p:nvSpPr>
            <p:cNvPr id="6150" name="Freeform 6"/>
            <p:cNvSpPr>
              <a:spLocks/>
            </p:cNvSpPr>
            <p:nvPr/>
          </p:nvSpPr>
          <p:spPr bwMode="auto">
            <a:xfrm rot="21578059">
              <a:off x="3440164" y="1287280"/>
              <a:ext cx="2247900" cy="517525"/>
            </a:xfrm>
            <a:custGeom>
              <a:avLst/>
              <a:gdLst/>
              <a:ahLst/>
              <a:cxnLst>
                <a:cxn ang="0">
                  <a:pos x="398" y="118"/>
                </a:cxn>
                <a:cxn ang="0">
                  <a:pos x="358" y="117"/>
                </a:cxn>
                <a:cxn ang="0">
                  <a:pos x="299" y="118"/>
                </a:cxn>
                <a:cxn ang="0">
                  <a:pos x="243" y="120"/>
                </a:cxn>
                <a:cxn ang="0">
                  <a:pos x="232" y="121"/>
                </a:cxn>
                <a:cxn ang="0">
                  <a:pos x="223" y="121"/>
                </a:cxn>
                <a:cxn ang="0">
                  <a:pos x="190" y="123"/>
                </a:cxn>
                <a:cxn ang="0">
                  <a:pos x="159" y="126"/>
                </a:cxn>
                <a:cxn ang="0">
                  <a:pos x="103" y="132"/>
                </a:cxn>
                <a:cxn ang="0">
                  <a:pos x="45" y="144"/>
                </a:cxn>
                <a:cxn ang="0">
                  <a:pos x="3" y="160"/>
                </a:cxn>
                <a:cxn ang="0">
                  <a:pos x="0" y="164"/>
                </a:cxn>
                <a:cxn ang="0">
                  <a:pos x="0" y="163"/>
                </a:cxn>
                <a:cxn ang="0">
                  <a:pos x="1" y="162"/>
                </a:cxn>
                <a:cxn ang="0">
                  <a:pos x="10" y="151"/>
                </a:cxn>
                <a:cxn ang="0">
                  <a:pos x="18" y="143"/>
                </a:cxn>
                <a:cxn ang="0">
                  <a:pos x="26" y="135"/>
                </a:cxn>
                <a:cxn ang="0">
                  <a:pos x="359" y="0"/>
                </a:cxn>
                <a:cxn ang="0">
                  <a:pos x="689" y="132"/>
                </a:cxn>
                <a:cxn ang="0">
                  <a:pos x="700" y="143"/>
                </a:cxn>
                <a:cxn ang="0">
                  <a:pos x="708" y="150"/>
                </a:cxn>
                <a:cxn ang="0">
                  <a:pos x="714" y="158"/>
                </a:cxn>
                <a:cxn ang="0">
                  <a:pos x="717" y="164"/>
                </a:cxn>
                <a:cxn ang="0">
                  <a:pos x="717" y="164"/>
                </a:cxn>
                <a:cxn ang="0">
                  <a:pos x="716" y="163"/>
                </a:cxn>
                <a:cxn ang="0">
                  <a:pos x="717" y="165"/>
                </a:cxn>
                <a:cxn ang="0">
                  <a:pos x="714" y="161"/>
                </a:cxn>
                <a:cxn ang="0">
                  <a:pos x="708" y="156"/>
                </a:cxn>
                <a:cxn ang="0">
                  <a:pos x="689" y="148"/>
                </a:cxn>
                <a:cxn ang="0">
                  <a:pos x="613" y="132"/>
                </a:cxn>
                <a:cxn ang="0">
                  <a:pos x="556" y="126"/>
                </a:cxn>
                <a:cxn ang="0">
                  <a:pos x="525" y="123"/>
                </a:cxn>
                <a:cxn ang="0">
                  <a:pos x="482" y="121"/>
                </a:cxn>
                <a:cxn ang="0">
                  <a:pos x="477" y="120"/>
                </a:cxn>
                <a:cxn ang="0">
                  <a:pos x="475" y="120"/>
                </a:cxn>
                <a:cxn ang="0">
                  <a:pos x="473" y="120"/>
                </a:cxn>
                <a:cxn ang="0">
                  <a:pos x="465" y="119"/>
                </a:cxn>
                <a:cxn ang="0">
                  <a:pos x="460" y="119"/>
                </a:cxn>
                <a:cxn ang="0">
                  <a:pos x="445" y="119"/>
                </a:cxn>
                <a:cxn ang="0">
                  <a:pos x="436" y="119"/>
                </a:cxn>
                <a:cxn ang="0">
                  <a:pos x="398" y="118"/>
                </a:cxn>
              </a:cxnLst>
              <a:rect l="0" t="0" r="r" b="b"/>
              <a:pathLst>
                <a:path w="717" h="165">
                  <a:moveTo>
                    <a:pt x="398" y="118"/>
                  </a:moveTo>
                  <a:cubicBezTo>
                    <a:pt x="385" y="118"/>
                    <a:pt x="372" y="117"/>
                    <a:pt x="358" y="117"/>
                  </a:cubicBezTo>
                  <a:cubicBezTo>
                    <a:pt x="338" y="117"/>
                    <a:pt x="318" y="118"/>
                    <a:pt x="299" y="118"/>
                  </a:cubicBezTo>
                  <a:cubicBezTo>
                    <a:pt x="243" y="120"/>
                    <a:pt x="243" y="120"/>
                    <a:pt x="243" y="120"/>
                  </a:cubicBezTo>
                  <a:cubicBezTo>
                    <a:pt x="239" y="120"/>
                    <a:pt x="236" y="120"/>
                    <a:pt x="232" y="121"/>
                  </a:cubicBezTo>
                  <a:cubicBezTo>
                    <a:pt x="229" y="121"/>
                    <a:pt x="226" y="121"/>
                    <a:pt x="223" y="121"/>
                  </a:cubicBezTo>
                  <a:cubicBezTo>
                    <a:pt x="212" y="122"/>
                    <a:pt x="201" y="122"/>
                    <a:pt x="190" y="123"/>
                  </a:cubicBezTo>
                  <a:cubicBezTo>
                    <a:pt x="179" y="124"/>
                    <a:pt x="169" y="125"/>
                    <a:pt x="159" y="126"/>
                  </a:cubicBezTo>
                  <a:cubicBezTo>
                    <a:pt x="140" y="128"/>
                    <a:pt x="121" y="130"/>
                    <a:pt x="103" y="132"/>
                  </a:cubicBezTo>
                  <a:cubicBezTo>
                    <a:pt x="80" y="136"/>
                    <a:pt x="60" y="140"/>
                    <a:pt x="45" y="144"/>
                  </a:cubicBezTo>
                  <a:cubicBezTo>
                    <a:pt x="23" y="149"/>
                    <a:pt x="10" y="154"/>
                    <a:pt x="3" y="160"/>
                  </a:cubicBezTo>
                  <a:cubicBezTo>
                    <a:pt x="2" y="161"/>
                    <a:pt x="1" y="162"/>
                    <a:pt x="0" y="164"/>
                  </a:cubicBezTo>
                  <a:cubicBezTo>
                    <a:pt x="0" y="163"/>
                    <a:pt x="0" y="163"/>
                    <a:pt x="0" y="163"/>
                  </a:cubicBezTo>
                  <a:cubicBezTo>
                    <a:pt x="1" y="162"/>
                    <a:pt x="1" y="162"/>
                    <a:pt x="1" y="162"/>
                  </a:cubicBezTo>
                  <a:cubicBezTo>
                    <a:pt x="3" y="159"/>
                    <a:pt x="6" y="156"/>
                    <a:pt x="10" y="151"/>
                  </a:cubicBezTo>
                  <a:cubicBezTo>
                    <a:pt x="13" y="149"/>
                    <a:pt x="16" y="146"/>
                    <a:pt x="18" y="143"/>
                  </a:cubicBezTo>
                  <a:cubicBezTo>
                    <a:pt x="21" y="140"/>
                    <a:pt x="23" y="138"/>
                    <a:pt x="26" y="135"/>
                  </a:cubicBezTo>
                  <a:cubicBezTo>
                    <a:pt x="119" y="45"/>
                    <a:pt x="230" y="0"/>
                    <a:pt x="359" y="0"/>
                  </a:cubicBezTo>
                  <a:cubicBezTo>
                    <a:pt x="487" y="0"/>
                    <a:pt x="597" y="44"/>
                    <a:pt x="689" y="132"/>
                  </a:cubicBezTo>
                  <a:cubicBezTo>
                    <a:pt x="693" y="135"/>
                    <a:pt x="697" y="139"/>
                    <a:pt x="700" y="143"/>
                  </a:cubicBezTo>
                  <a:cubicBezTo>
                    <a:pt x="703" y="146"/>
                    <a:pt x="705" y="148"/>
                    <a:pt x="708" y="150"/>
                  </a:cubicBezTo>
                  <a:cubicBezTo>
                    <a:pt x="710" y="152"/>
                    <a:pt x="712" y="155"/>
                    <a:pt x="714" y="158"/>
                  </a:cubicBezTo>
                  <a:cubicBezTo>
                    <a:pt x="716" y="160"/>
                    <a:pt x="717" y="162"/>
                    <a:pt x="717" y="164"/>
                  </a:cubicBezTo>
                  <a:cubicBezTo>
                    <a:pt x="717" y="164"/>
                    <a:pt x="717" y="164"/>
                    <a:pt x="717" y="164"/>
                  </a:cubicBezTo>
                  <a:cubicBezTo>
                    <a:pt x="716" y="164"/>
                    <a:pt x="716" y="163"/>
                    <a:pt x="716" y="163"/>
                  </a:cubicBezTo>
                  <a:cubicBezTo>
                    <a:pt x="717" y="165"/>
                    <a:pt x="717" y="165"/>
                    <a:pt x="717" y="165"/>
                  </a:cubicBezTo>
                  <a:cubicBezTo>
                    <a:pt x="716" y="163"/>
                    <a:pt x="715" y="161"/>
                    <a:pt x="714" y="161"/>
                  </a:cubicBezTo>
                  <a:cubicBezTo>
                    <a:pt x="713" y="159"/>
                    <a:pt x="710" y="157"/>
                    <a:pt x="708" y="156"/>
                  </a:cubicBezTo>
                  <a:cubicBezTo>
                    <a:pt x="703" y="153"/>
                    <a:pt x="697" y="151"/>
                    <a:pt x="689" y="148"/>
                  </a:cubicBezTo>
                  <a:cubicBezTo>
                    <a:pt x="671" y="142"/>
                    <a:pt x="646" y="137"/>
                    <a:pt x="613" y="132"/>
                  </a:cubicBezTo>
                  <a:cubicBezTo>
                    <a:pt x="595" y="130"/>
                    <a:pt x="576" y="128"/>
                    <a:pt x="556" y="126"/>
                  </a:cubicBezTo>
                  <a:cubicBezTo>
                    <a:pt x="546" y="125"/>
                    <a:pt x="536" y="124"/>
                    <a:pt x="525" y="123"/>
                  </a:cubicBezTo>
                  <a:cubicBezTo>
                    <a:pt x="511" y="122"/>
                    <a:pt x="497" y="121"/>
                    <a:pt x="482" y="121"/>
                  </a:cubicBezTo>
                  <a:cubicBezTo>
                    <a:pt x="480" y="120"/>
                    <a:pt x="479" y="120"/>
                    <a:pt x="477" y="120"/>
                  </a:cubicBezTo>
                  <a:cubicBezTo>
                    <a:pt x="477" y="120"/>
                    <a:pt x="476" y="120"/>
                    <a:pt x="475" y="120"/>
                  </a:cubicBezTo>
                  <a:cubicBezTo>
                    <a:pt x="474" y="120"/>
                    <a:pt x="474" y="120"/>
                    <a:pt x="473" y="120"/>
                  </a:cubicBezTo>
                  <a:cubicBezTo>
                    <a:pt x="470" y="119"/>
                    <a:pt x="467" y="119"/>
                    <a:pt x="465" y="119"/>
                  </a:cubicBezTo>
                  <a:cubicBezTo>
                    <a:pt x="463" y="119"/>
                    <a:pt x="461" y="119"/>
                    <a:pt x="460" y="119"/>
                  </a:cubicBezTo>
                  <a:cubicBezTo>
                    <a:pt x="445" y="119"/>
                    <a:pt x="445" y="119"/>
                    <a:pt x="445" y="119"/>
                  </a:cubicBezTo>
                  <a:cubicBezTo>
                    <a:pt x="442" y="119"/>
                    <a:pt x="439" y="119"/>
                    <a:pt x="436" y="119"/>
                  </a:cubicBezTo>
                  <a:lnTo>
                    <a:pt x="398" y="118"/>
                  </a:lnTo>
                  <a:close/>
                </a:path>
              </a:pathLst>
            </a:custGeom>
            <a:gradFill>
              <a:gsLst>
                <a:gs pos="0">
                  <a:schemeClr val="accent4">
                    <a:lumMod val="75000"/>
                  </a:schemeClr>
                </a:gs>
                <a:gs pos="50000">
                  <a:schemeClr val="accent4"/>
                </a:gs>
              </a:gsLst>
              <a:lin ang="0" scaled="0"/>
            </a:gra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153" name="Freeform 9"/>
            <p:cNvSpPr>
              <a:spLocks/>
            </p:cNvSpPr>
            <p:nvPr/>
          </p:nvSpPr>
          <p:spPr bwMode="auto">
            <a:xfrm rot="21578059">
              <a:off x="3435734" y="1685746"/>
              <a:ext cx="2257425" cy="322263"/>
            </a:xfrm>
            <a:custGeom>
              <a:avLst/>
              <a:gdLst/>
              <a:ahLst/>
              <a:cxnLst>
                <a:cxn ang="0">
                  <a:pos x="447" y="1"/>
                </a:cxn>
                <a:cxn ang="0">
                  <a:pos x="462" y="2"/>
                </a:cxn>
                <a:cxn ang="0">
                  <a:pos x="467" y="1"/>
                </a:cxn>
                <a:cxn ang="0">
                  <a:pos x="475" y="2"/>
                </a:cxn>
                <a:cxn ang="0">
                  <a:pos x="477" y="2"/>
                </a:cxn>
                <a:cxn ang="0">
                  <a:pos x="484" y="3"/>
                </a:cxn>
                <a:cxn ang="0">
                  <a:pos x="527" y="5"/>
                </a:cxn>
                <a:cxn ang="0">
                  <a:pos x="558" y="8"/>
                </a:cxn>
                <a:cxn ang="0">
                  <a:pos x="615" y="15"/>
                </a:cxn>
                <a:cxn ang="0">
                  <a:pos x="691" y="30"/>
                </a:cxn>
                <a:cxn ang="0">
                  <a:pos x="710" y="38"/>
                </a:cxn>
                <a:cxn ang="0">
                  <a:pos x="716" y="43"/>
                </a:cxn>
                <a:cxn ang="0">
                  <a:pos x="719" y="47"/>
                </a:cxn>
                <a:cxn ang="0">
                  <a:pos x="718" y="45"/>
                </a:cxn>
                <a:cxn ang="0">
                  <a:pos x="719" y="46"/>
                </a:cxn>
                <a:cxn ang="0">
                  <a:pos x="719" y="46"/>
                </a:cxn>
                <a:cxn ang="0">
                  <a:pos x="719" y="46"/>
                </a:cxn>
                <a:cxn ang="0">
                  <a:pos x="719" y="47"/>
                </a:cxn>
                <a:cxn ang="0">
                  <a:pos x="719" y="47"/>
                </a:cxn>
                <a:cxn ang="0">
                  <a:pos x="719" y="47"/>
                </a:cxn>
                <a:cxn ang="0">
                  <a:pos x="720" y="51"/>
                </a:cxn>
                <a:cxn ang="0">
                  <a:pos x="716" y="59"/>
                </a:cxn>
                <a:cxn ang="0">
                  <a:pos x="691" y="72"/>
                </a:cxn>
                <a:cxn ang="0">
                  <a:pos x="615" y="87"/>
                </a:cxn>
                <a:cxn ang="0">
                  <a:pos x="613" y="88"/>
                </a:cxn>
                <a:cxn ang="0">
                  <a:pos x="523" y="97"/>
                </a:cxn>
                <a:cxn ang="0">
                  <a:pos x="522" y="97"/>
                </a:cxn>
                <a:cxn ang="0">
                  <a:pos x="520" y="97"/>
                </a:cxn>
                <a:cxn ang="0">
                  <a:pos x="360" y="103"/>
                </a:cxn>
                <a:cxn ang="0">
                  <a:pos x="200" y="97"/>
                </a:cxn>
                <a:cxn ang="0">
                  <a:pos x="198" y="97"/>
                </a:cxn>
                <a:cxn ang="0">
                  <a:pos x="197" y="97"/>
                </a:cxn>
                <a:cxn ang="0">
                  <a:pos x="107" y="88"/>
                </a:cxn>
                <a:cxn ang="0">
                  <a:pos x="105" y="87"/>
                </a:cxn>
                <a:cxn ang="0">
                  <a:pos x="47" y="76"/>
                </a:cxn>
                <a:cxn ang="0">
                  <a:pos x="0" y="51"/>
                </a:cxn>
                <a:cxn ang="0">
                  <a:pos x="2" y="45"/>
                </a:cxn>
                <a:cxn ang="0">
                  <a:pos x="2" y="46"/>
                </a:cxn>
                <a:cxn ang="0">
                  <a:pos x="5" y="42"/>
                </a:cxn>
                <a:cxn ang="0">
                  <a:pos x="47" y="25"/>
                </a:cxn>
                <a:cxn ang="0">
                  <a:pos x="105" y="15"/>
                </a:cxn>
                <a:cxn ang="0">
                  <a:pos x="161" y="8"/>
                </a:cxn>
                <a:cxn ang="0">
                  <a:pos x="192" y="5"/>
                </a:cxn>
                <a:cxn ang="0">
                  <a:pos x="225" y="3"/>
                </a:cxn>
                <a:cxn ang="0">
                  <a:pos x="234" y="3"/>
                </a:cxn>
                <a:cxn ang="0">
                  <a:pos x="245" y="2"/>
                </a:cxn>
                <a:cxn ang="0">
                  <a:pos x="301" y="0"/>
                </a:cxn>
                <a:cxn ang="0">
                  <a:pos x="360" y="0"/>
                </a:cxn>
                <a:cxn ang="0">
                  <a:pos x="400" y="0"/>
                </a:cxn>
                <a:cxn ang="0">
                  <a:pos x="438" y="1"/>
                </a:cxn>
                <a:cxn ang="0">
                  <a:pos x="447" y="1"/>
                </a:cxn>
              </a:cxnLst>
              <a:rect l="0" t="0" r="r" b="b"/>
              <a:pathLst>
                <a:path w="720" h="103">
                  <a:moveTo>
                    <a:pt x="447" y="1"/>
                  </a:moveTo>
                  <a:cubicBezTo>
                    <a:pt x="462" y="2"/>
                    <a:pt x="462" y="2"/>
                    <a:pt x="462" y="2"/>
                  </a:cubicBezTo>
                  <a:cubicBezTo>
                    <a:pt x="463" y="1"/>
                    <a:pt x="465" y="1"/>
                    <a:pt x="467" y="1"/>
                  </a:cubicBezTo>
                  <a:cubicBezTo>
                    <a:pt x="469" y="1"/>
                    <a:pt x="472" y="2"/>
                    <a:pt x="475" y="2"/>
                  </a:cubicBezTo>
                  <a:cubicBezTo>
                    <a:pt x="476" y="2"/>
                    <a:pt x="476" y="2"/>
                    <a:pt x="477" y="2"/>
                  </a:cubicBezTo>
                  <a:cubicBezTo>
                    <a:pt x="480" y="2"/>
                    <a:pt x="482" y="3"/>
                    <a:pt x="484" y="3"/>
                  </a:cubicBezTo>
                  <a:cubicBezTo>
                    <a:pt x="499" y="3"/>
                    <a:pt x="513" y="4"/>
                    <a:pt x="527" y="5"/>
                  </a:cubicBezTo>
                  <a:cubicBezTo>
                    <a:pt x="538" y="6"/>
                    <a:pt x="548" y="7"/>
                    <a:pt x="558" y="8"/>
                  </a:cubicBezTo>
                  <a:cubicBezTo>
                    <a:pt x="578" y="10"/>
                    <a:pt x="597" y="12"/>
                    <a:pt x="615" y="15"/>
                  </a:cubicBezTo>
                  <a:cubicBezTo>
                    <a:pt x="648" y="19"/>
                    <a:pt x="673" y="24"/>
                    <a:pt x="691" y="30"/>
                  </a:cubicBezTo>
                  <a:cubicBezTo>
                    <a:pt x="699" y="33"/>
                    <a:pt x="705" y="35"/>
                    <a:pt x="710" y="38"/>
                  </a:cubicBezTo>
                  <a:cubicBezTo>
                    <a:pt x="712" y="40"/>
                    <a:pt x="715" y="41"/>
                    <a:pt x="716" y="43"/>
                  </a:cubicBezTo>
                  <a:cubicBezTo>
                    <a:pt x="717" y="43"/>
                    <a:pt x="718" y="45"/>
                    <a:pt x="719" y="47"/>
                  </a:cubicBezTo>
                  <a:cubicBezTo>
                    <a:pt x="718" y="45"/>
                    <a:pt x="718" y="45"/>
                    <a:pt x="718" y="45"/>
                  </a:cubicBezTo>
                  <a:cubicBezTo>
                    <a:pt x="718" y="45"/>
                    <a:pt x="718" y="45"/>
                    <a:pt x="719" y="46"/>
                  </a:cubicBezTo>
                  <a:cubicBezTo>
                    <a:pt x="719" y="46"/>
                    <a:pt x="719" y="46"/>
                    <a:pt x="719" y="46"/>
                  </a:cubicBezTo>
                  <a:cubicBezTo>
                    <a:pt x="719" y="46"/>
                    <a:pt x="719" y="46"/>
                    <a:pt x="719" y="46"/>
                  </a:cubicBezTo>
                  <a:cubicBezTo>
                    <a:pt x="719" y="47"/>
                    <a:pt x="719" y="47"/>
                    <a:pt x="719" y="47"/>
                  </a:cubicBezTo>
                  <a:cubicBezTo>
                    <a:pt x="719" y="47"/>
                    <a:pt x="719" y="47"/>
                    <a:pt x="719" y="47"/>
                  </a:cubicBezTo>
                  <a:cubicBezTo>
                    <a:pt x="719" y="47"/>
                    <a:pt x="719" y="47"/>
                    <a:pt x="719" y="47"/>
                  </a:cubicBezTo>
                  <a:cubicBezTo>
                    <a:pt x="720" y="48"/>
                    <a:pt x="720" y="50"/>
                    <a:pt x="720" y="51"/>
                  </a:cubicBezTo>
                  <a:cubicBezTo>
                    <a:pt x="720" y="53"/>
                    <a:pt x="719" y="56"/>
                    <a:pt x="716" y="59"/>
                  </a:cubicBezTo>
                  <a:cubicBezTo>
                    <a:pt x="712" y="63"/>
                    <a:pt x="703" y="67"/>
                    <a:pt x="691" y="72"/>
                  </a:cubicBezTo>
                  <a:cubicBezTo>
                    <a:pt x="673" y="77"/>
                    <a:pt x="648" y="83"/>
                    <a:pt x="615" y="87"/>
                  </a:cubicBezTo>
                  <a:cubicBezTo>
                    <a:pt x="614" y="87"/>
                    <a:pt x="614" y="88"/>
                    <a:pt x="613" y="88"/>
                  </a:cubicBezTo>
                  <a:cubicBezTo>
                    <a:pt x="585" y="92"/>
                    <a:pt x="555" y="95"/>
                    <a:pt x="523" y="97"/>
                  </a:cubicBezTo>
                  <a:cubicBezTo>
                    <a:pt x="523" y="97"/>
                    <a:pt x="522" y="97"/>
                    <a:pt x="522" y="97"/>
                  </a:cubicBezTo>
                  <a:cubicBezTo>
                    <a:pt x="521" y="97"/>
                    <a:pt x="521" y="97"/>
                    <a:pt x="520" y="97"/>
                  </a:cubicBezTo>
                  <a:cubicBezTo>
                    <a:pt x="472" y="101"/>
                    <a:pt x="419" y="103"/>
                    <a:pt x="360" y="103"/>
                  </a:cubicBezTo>
                  <a:cubicBezTo>
                    <a:pt x="301" y="103"/>
                    <a:pt x="248" y="101"/>
                    <a:pt x="200" y="97"/>
                  </a:cubicBezTo>
                  <a:cubicBezTo>
                    <a:pt x="199" y="97"/>
                    <a:pt x="199" y="97"/>
                    <a:pt x="198" y="97"/>
                  </a:cubicBezTo>
                  <a:cubicBezTo>
                    <a:pt x="198" y="97"/>
                    <a:pt x="197" y="97"/>
                    <a:pt x="197" y="97"/>
                  </a:cubicBezTo>
                  <a:cubicBezTo>
                    <a:pt x="165" y="95"/>
                    <a:pt x="135" y="92"/>
                    <a:pt x="107" y="88"/>
                  </a:cubicBezTo>
                  <a:cubicBezTo>
                    <a:pt x="106" y="88"/>
                    <a:pt x="106" y="87"/>
                    <a:pt x="105" y="87"/>
                  </a:cubicBezTo>
                  <a:cubicBezTo>
                    <a:pt x="82" y="84"/>
                    <a:pt x="62" y="80"/>
                    <a:pt x="47" y="76"/>
                  </a:cubicBezTo>
                  <a:cubicBezTo>
                    <a:pt x="16" y="69"/>
                    <a:pt x="0" y="60"/>
                    <a:pt x="0" y="51"/>
                  </a:cubicBezTo>
                  <a:cubicBezTo>
                    <a:pt x="0" y="49"/>
                    <a:pt x="1" y="47"/>
                    <a:pt x="2" y="45"/>
                  </a:cubicBezTo>
                  <a:cubicBezTo>
                    <a:pt x="2" y="46"/>
                    <a:pt x="2" y="46"/>
                    <a:pt x="2" y="46"/>
                  </a:cubicBezTo>
                  <a:cubicBezTo>
                    <a:pt x="3" y="45"/>
                    <a:pt x="4" y="43"/>
                    <a:pt x="5" y="42"/>
                  </a:cubicBezTo>
                  <a:cubicBezTo>
                    <a:pt x="12" y="36"/>
                    <a:pt x="25" y="31"/>
                    <a:pt x="47" y="25"/>
                  </a:cubicBezTo>
                  <a:cubicBezTo>
                    <a:pt x="62" y="22"/>
                    <a:pt x="82" y="18"/>
                    <a:pt x="105" y="15"/>
                  </a:cubicBezTo>
                  <a:cubicBezTo>
                    <a:pt x="123" y="12"/>
                    <a:pt x="142" y="10"/>
                    <a:pt x="161" y="8"/>
                  </a:cubicBezTo>
                  <a:cubicBezTo>
                    <a:pt x="171" y="7"/>
                    <a:pt x="181" y="6"/>
                    <a:pt x="192" y="5"/>
                  </a:cubicBezTo>
                  <a:cubicBezTo>
                    <a:pt x="203" y="5"/>
                    <a:pt x="214" y="4"/>
                    <a:pt x="225" y="3"/>
                  </a:cubicBezTo>
                  <a:cubicBezTo>
                    <a:pt x="228" y="3"/>
                    <a:pt x="231" y="3"/>
                    <a:pt x="234" y="3"/>
                  </a:cubicBezTo>
                  <a:cubicBezTo>
                    <a:pt x="238" y="2"/>
                    <a:pt x="241" y="2"/>
                    <a:pt x="245" y="2"/>
                  </a:cubicBezTo>
                  <a:cubicBezTo>
                    <a:pt x="301" y="0"/>
                    <a:pt x="301" y="0"/>
                    <a:pt x="301" y="0"/>
                  </a:cubicBezTo>
                  <a:cubicBezTo>
                    <a:pt x="320" y="0"/>
                    <a:pt x="340" y="0"/>
                    <a:pt x="360" y="0"/>
                  </a:cubicBezTo>
                  <a:cubicBezTo>
                    <a:pt x="373" y="0"/>
                    <a:pt x="387" y="0"/>
                    <a:pt x="400" y="0"/>
                  </a:cubicBezTo>
                  <a:cubicBezTo>
                    <a:pt x="438" y="1"/>
                    <a:pt x="438" y="1"/>
                    <a:pt x="438" y="1"/>
                  </a:cubicBezTo>
                  <a:cubicBezTo>
                    <a:pt x="441" y="1"/>
                    <a:pt x="444" y="1"/>
                    <a:pt x="447" y="1"/>
                  </a:cubicBezTo>
                  <a:close/>
                </a:path>
              </a:pathLst>
            </a:custGeom>
            <a:solidFill>
              <a:schemeClr val="accent4">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56" name="Group 55"/>
          <p:cNvGrpSpPr/>
          <p:nvPr/>
        </p:nvGrpSpPr>
        <p:grpSpPr>
          <a:xfrm>
            <a:off x="3068862" y="1958745"/>
            <a:ext cx="3012473" cy="871530"/>
            <a:chOff x="3068860" y="1958745"/>
            <a:chExt cx="3012473" cy="871530"/>
          </a:xfrm>
        </p:grpSpPr>
        <p:sp>
          <p:nvSpPr>
            <p:cNvPr id="6154" name="Freeform 10"/>
            <p:cNvSpPr>
              <a:spLocks/>
            </p:cNvSpPr>
            <p:nvPr/>
          </p:nvSpPr>
          <p:spPr bwMode="auto">
            <a:xfrm rot="21578059">
              <a:off x="3068860" y="1958745"/>
              <a:ext cx="3009900" cy="720725"/>
            </a:xfrm>
            <a:custGeom>
              <a:avLst/>
              <a:gdLst/>
              <a:ahLst/>
              <a:cxnLst>
                <a:cxn ang="0">
                  <a:pos x="319" y="5"/>
                </a:cxn>
                <a:cxn ang="0">
                  <a:pos x="322" y="5"/>
                </a:cxn>
                <a:cxn ang="0">
                  <a:pos x="479" y="0"/>
                </a:cxn>
                <a:cxn ang="0">
                  <a:pos x="641" y="5"/>
                </a:cxn>
                <a:cxn ang="0">
                  <a:pos x="641" y="5"/>
                </a:cxn>
                <a:cxn ang="0">
                  <a:pos x="643" y="5"/>
                </a:cxn>
                <a:cxn ang="0">
                  <a:pos x="836" y="27"/>
                </a:cxn>
                <a:cxn ang="0">
                  <a:pos x="903" y="43"/>
                </a:cxn>
                <a:cxn ang="0">
                  <a:pos x="925" y="86"/>
                </a:cxn>
                <a:cxn ang="0">
                  <a:pos x="941" y="132"/>
                </a:cxn>
                <a:cxn ang="0">
                  <a:pos x="942" y="134"/>
                </a:cxn>
                <a:cxn ang="0">
                  <a:pos x="960" y="230"/>
                </a:cxn>
                <a:cxn ang="0">
                  <a:pos x="820" y="209"/>
                </a:cxn>
                <a:cxn ang="0">
                  <a:pos x="754" y="205"/>
                </a:cxn>
                <a:cxn ang="0">
                  <a:pos x="687" y="202"/>
                </a:cxn>
                <a:cxn ang="0">
                  <a:pos x="678" y="202"/>
                </a:cxn>
                <a:cxn ang="0">
                  <a:pos x="558" y="198"/>
                </a:cxn>
                <a:cxn ang="0">
                  <a:pos x="395" y="198"/>
                </a:cxn>
                <a:cxn ang="0">
                  <a:pos x="284" y="202"/>
                </a:cxn>
                <a:cxn ang="0">
                  <a:pos x="272" y="202"/>
                </a:cxn>
                <a:cxn ang="0">
                  <a:pos x="205" y="205"/>
                </a:cxn>
                <a:cxn ang="0">
                  <a:pos x="140" y="209"/>
                </a:cxn>
                <a:cxn ang="0">
                  <a:pos x="3" y="229"/>
                </a:cxn>
                <a:cxn ang="0">
                  <a:pos x="3" y="229"/>
                </a:cxn>
                <a:cxn ang="0">
                  <a:pos x="0" y="230"/>
                </a:cxn>
                <a:cxn ang="0">
                  <a:pos x="17" y="135"/>
                </a:cxn>
                <a:cxn ang="0">
                  <a:pos x="18" y="133"/>
                </a:cxn>
                <a:cxn ang="0">
                  <a:pos x="35" y="86"/>
                </a:cxn>
                <a:cxn ang="0">
                  <a:pos x="56" y="42"/>
                </a:cxn>
                <a:cxn ang="0">
                  <a:pos x="122" y="27"/>
                </a:cxn>
                <a:cxn ang="0">
                  <a:pos x="318" y="5"/>
                </a:cxn>
                <a:cxn ang="0">
                  <a:pos x="319" y="5"/>
                </a:cxn>
              </a:cxnLst>
              <a:rect l="0" t="0" r="r" b="b"/>
              <a:pathLst>
                <a:path w="960" h="230">
                  <a:moveTo>
                    <a:pt x="319" y="5"/>
                  </a:moveTo>
                  <a:cubicBezTo>
                    <a:pt x="320" y="5"/>
                    <a:pt x="321" y="5"/>
                    <a:pt x="322" y="5"/>
                  </a:cubicBezTo>
                  <a:cubicBezTo>
                    <a:pt x="371" y="2"/>
                    <a:pt x="423" y="0"/>
                    <a:pt x="479" y="0"/>
                  </a:cubicBezTo>
                  <a:cubicBezTo>
                    <a:pt x="537" y="0"/>
                    <a:pt x="591" y="2"/>
                    <a:pt x="641" y="5"/>
                  </a:cubicBezTo>
                  <a:cubicBezTo>
                    <a:pt x="641" y="5"/>
                    <a:pt x="641" y="5"/>
                    <a:pt x="641" y="5"/>
                  </a:cubicBezTo>
                  <a:cubicBezTo>
                    <a:pt x="642" y="5"/>
                    <a:pt x="642" y="5"/>
                    <a:pt x="643" y="5"/>
                  </a:cubicBezTo>
                  <a:cubicBezTo>
                    <a:pt x="714" y="9"/>
                    <a:pt x="779" y="17"/>
                    <a:pt x="836" y="27"/>
                  </a:cubicBezTo>
                  <a:cubicBezTo>
                    <a:pt x="862" y="32"/>
                    <a:pt x="884" y="37"/>
                    <a:pt x="903" y="43"/>
                  </a:cubicBezTo>
                  <a:cubicBezTo>
                    <a:pt x="911" y="57"/>
                    <a:pt x="918" y="71"/>
                    <a:pt x="925" y="86"/>
                  </a:cubicBezTo>
                  <a:cubicBezTo>
                    <a:pt x="931" y="101"/>
                    <a:pt x="936" y="117"/>
                    <a:pt x="941" y="132"/>
                  </a:cubicBezTo>
                  <a:cubicBezTo>
                    <a:pt x="941" y="133"/>
                    <a:pt x="942" y="134"/>
                    <a:pt x="942" y="134"/>
                  </a:cubicBezTo>
                  <a:cubicBezTo>
                    <a:pt x="951" y="165"/>
                    <a:pt x="957" y="197"/>
                    <a:pt x="960" y="230"/>
                  </a:cubicBezTo>
                  <a:cubicBezTo>
                    <a:pt x="938" y="221"/>
                    <a:pt x="891" y="215"/>
                    <a:pt x="820" y="209"/>
                  </a:cubicBezTo>
                  <a:cubicBezTo>
                    <a:pt x="799" y="207"/>
                    <a:pt x="777" y="206"/>
                    <a:pt x="754" y="205"/>
                  </a:cubicBezTo>
                  <a:cubicBezTo>
                    <a:pt x="733" y="204"/>
                    <a:pt x="710" y="203"/>
                    <a:pt x="687" y="202"/>
                  </a:cubicBezTo>
                  <a:cubicBezTo>
                    <a:pt x="678" y="202"/>
                    <a:pt x="678" y="202"/>
                    <a:pt x="678" y="202"/>
                  </a:cubicBezTo>
                  <a:cubicBezTo>
                    <a:pt x="639" y="200"/>
                    <a:pt x="600" y="198"/>
                    <a:pt x="558" y="198"/>
                  </a:cubicBezTo>
                  <a:cubicBezTo>
                    <a:pt x="395" y="198"/>
                    <a:pt x="395" y="198"/>
                    <a:pt x="395" y="198"/>
                  </a:cubicBezTo>
                  <a:cubicBezTo>
                    <a:pt x="357" y="199"/>
                    <a:pt x="320" y="200"/>
                    <a:pt x="284" y="202"/>
                  </a:cubicBezTo>
                  <a:cubicBezTo>
                    <a:pt x="272" y="202"/>
                    <a:pt x="272" y="202"/>
                    <a:pt x="272" y="202"/>
                  </a:cubicBezTo>
                  <a:cubicBezTo>
                    <a:pt x="249" y="203"/>
                    <a:pt x="227" y="204"/>
                    <a:pt x="205" y="205"/>
                  </a:cubicBezTo>
                  <a:cubicBezTo>
                    <a:pt x="182" y="206"/>
                    <a:pt x="161" y="207"/>
                    <a:pt x="140" y="209"/>
                  </a:cubicBezTo>
                  <a:cubicBezTo>
                    <a:pt x="72" y="214"/>
                    <a:pt x="27" y="221"/>
                    <a:pt x="3" y="229"/>
                  </a:cubicBezTo>
                  <a:cubicBezTo>
                    <a:pt x="4" y="229"/>
                    <a:pt x="4" y="229"/>
                    <a:pt x="3" y="229"/>
                  </a:cubicBezTo>
                  <a:cubicBezTo>
                    <a:pt x="0" y="230"/>
                    <a:pt x="0" y="230"/>
                    <a:pt x="0" y="230"/>
                  </a:cubicBezTo>
                  <a:cubicBezTo>
                    <a:pt x="2" y="197"/>
                    <a:pt x="8" y="165"/>
                    <a:pt x="17" y="135"/>
                  </a:cubicBezTo>
                  <a:cubicBezTo>
                    <a:pt x="17" y="134"/>
                    <a:pt x="17" y="133"/>
                    <a:pt x="18" y="133"/>
                  </a:cubicBezTo>
                  <a:cubicBezTo>
                    <a:pt x="22" y="117"/>
                    <a:pt x="28" y="101"/>
                    <a:pt x="35" y="86"/>
                  </a:cubicBezTo>
                  <a:cubicBezTo>
                    <a:pt x="41" y="71"/>
                    <a:pt x="48" y="57"/>
                    <a:pt x="56" y="42"/>
                  </a:cubicBezTo>
                  <a:cubicBezTo>
                    <a:pt x="74" y="37"/>
                    <a:pt x="97" y="32"/>
                    <a:pt x="122" y="27"/>
                  </a:cubicBezTo>
                  <a:cubicBezTo>
                    <a:pt x="180" y="17"/>
                    <a:pt x="245" y="9"/>
                    <a:pt x="318" y="5"/>
                  </a:cubicBezTo>
                  <a:cubicBezTo>
                    <a:pt x="318" y="5"/>
                    <a:pt x="319" y="5"/>
                    <a:pt x="319" y="5"/>
                  </a:cubicBezTo>
                  <a:close/>
                </a:path>
              </a:pathLst>
            </a:custGeom>
            <a:gradFill>
              <a:gsLst>
                <a:gs pos="0">
                  <a:schemeClr val="accent3">
                    <a:lumMod val="75000"/>
                  </a:schemeClr>
                </a:gs>
                <a:gs pos="50000">
                  <a:schemeClr val="accent3"/>
                </a:gs>
              </a:gsLst>
              <a:lin ang="0" scaled="0"/>
            </a:gra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155" name="Freeform 11"/>
            <p:cNvSpPr>
              <a:spLocks/>
            </p:cNvSpPr>
            <p:nvPr/>
          </p:nvSpPr>
          <p:spPr bwMode="auto">
            <a:xfrm rot="21578059">
              <a:off x="3071433" y="2614375"/>
              <a:ext cx="3009900" cy="215900"/>
            </a:xfrm>
            <a:custGeom>
              <a:avLst/>
              <a:gdLst/>
              <a:ahLst/>
              <a:cxnLst>
                <a:cxn ang="0">
                  <a:pos x="210" y="8"/>
                </a:cxn>
                <a:cxn ang="0">
                  <a:pos x="272" y="4"/>
                </a:cxn>
                <a:cxn ang="0">
                  <a:pos x="383" y="1"/>
                </a:cxn>
                <a:cxn ang="0">
                  <a:pos x="480" y="0"/>
                </a:cxn>
                <a:cxn ang="0">
                  <a:pos x="576" y="1"/>
                </a:cxn>
                <a:cxn ang="0">
                  <a:pos x="687" y="4"/>
                </a:cxn>
                <a:cxn ang="0">
                  <a:pos x="696" y="4"/>
                </a:cxn>
                <a:cxn ang="0">
                  <a:pos x="723" y="6"/>
                </a:cxn>
                <a:cxn ang="0">
                  <a:pos x="750" y="8"/>
                </a:cxn>
                <a:cxn ang="0">
                  <a:pos x="751" y="8"/>
                </a:cxn>
                <a:cxn ang="0">
                  <a:pos x="872" y="18"/>
                </a:cxn>
                <a:cxn ang="0">
                  <a:pos x="874" y="18"/>
                </a:cxn>
                <a:cxn ang="0">
                  <a:pos x="884" y="19"/>
                </a:cxn>
                <a:cxn ang="0">
                  <a:pos x="899" y="21"/>
                </a:cxn>
                <a:cxn ang="0">
                  <a:pos x="928" y="25"/>
                </a:cxn>
                <a:cxn ang="0">
                  <a:pos x="931" y="25"/>
                </a:cxn>
                <a:cxn ang="0">
                  <a:pos x="932" y="25"/>
                </a:cxn>
                <a:cxn ang="0">
                  <a:pos x="948" y="28"/>
                </a:cxn>
                <a:cxn ang="0">
                  <a:pos x="953" y="29"/>
                </a:cxn>
                <a:cxn ang="0">
                  <a:pos x="960" y="34"/>
                </a:cxn>
                <a:cxn ang="0">
                  <a:pos x="960" y="36"/>
                </a:cxn>
                <a:cxn ang="0">
                  <a:pos x="820" y="59"/>
                </a:cxn>
                <a:cxn ang="0">
                  <a:pos x="480" y="69"/>
                </a:cxn>
                <a:cxn ang="0">
                  <a:pos x="140" y="59"/>
                </a:cxn>
                <a:cxn ang="0">
                  <a:pos x="0" y="35"/>
                </a:cxn>
                <a:cxn ang="0">
                  <a:pos x="7" y="29"/>
                </a:cxn>
                <a:cxn ang="0">
                  <a:pos x="13" y="28"/>
                </a:cxn>
                <a:cxn ang="0">
                  <a:pos x="29" y="25"/>
                </a:cxn>
                <a:cxn ang="0">
                  <a:pos x="32" y="25"/>
                </a:cxn>
                <a:cxn ang="0">
                  <a:pos x="35" y="25"/>
                </a:cxn>
                <a:cxn ang="0">
                  <a:pos x="38" y="24"/>
                </a:cxn>
                <a:cxn ang="0">
                  <a:pos x="41" y="24"/>
                </a:cxn>
                <a:cxn ang="0">
                  <a:pos x="43" y="23"/>
                </a:cxn>
                <a:cxn ang="0">
                  <a:pos x="53" y="22"/>
                </a:cxn>
                <a:cxn ang="0">
                  <a:pos x="56" y="22"/>
                </a:cxn>
                <a:cxn ang="0">
                  <a:pos x="63" y="21"/>
                </a:cxn>
                <a:cxn ang="0">
                  <a:pos x="65" y="21"/>
                </a:cxn>
                <a:cxn ang="0">
                  <a:pos x="68" y="20"/>
                </a:cxn>
                <a:cxn ang="0">
                  <a:pos x="204" y="8"/>
                </a:cxn>
                <a:cxn ang="0">
                  <a:pos x="210" y="8"/>
                </a:cxn>
              </a:cxnLst>
              <a:rect l="0" t="0" r="r" b="b"/>
              <a:pathLst>
                <a:path w="960" h="69">
                  <a:moveTo>
                    <a:pt x="210" y="8"/>
                  </a:moveTo>
                  <a:cubicBezTo>
                    <a:pt x="230" y="6"/>
                    <a:pt x="251" y="5"/>
                    <a:pt x="272" y="4"/>
                  </a:cubicBezTo>
                  <a:cubicBezTo>
                    <a:pt x="383" y="1"/>
                    <a:pt x="383" y="1"/>
                    <a:pt x="383" y="1"/>
                  </a:cubicBezTo>
                  <a:cubicBezTo>
                    <a:pt x="414" y="1"/>
                    <a:pt x="446" y="0"/>
                    <a:pt x="480" y="0"/>
                  </a:cubicBezTo>
                  <a:cubicBezTo>
                    <a:pt x="513" y="0"/>
                    <a:pt x="545" y="1"/>
                    <a:pt x="576" y="1"/>
                  </a:cubicBezTo>
                  <a:cubicBezTo>
                    <a:pt x="687" y="4"/>
                    <a:pt x="687" y="4"/>
                    <a:pt x="687" y="4"/>
                  </a:cubicBezTo>
                  <a:cubicBezTo>
                    <a:pt x="690" y="4"/>
                    <a:pt x="693" y="4"/>
                    <a:pt x="696" y="4"/>
                  </a:cubicBezTo>
                  <a:cubicBezTo>
                    <a:pt x="723" y="6"/>
                    <a:pt x="723" y="6"/>
                    <a:pt x="723" y="6"/>
                  </a:cubicBezTo>
                  <a:cubicBezTo>
                    <a:pt x="732" y="6"/>
                    <a:pt x="741" y="7"/>
                    <a:pt x="750" y="8"/>
                  </a:cubicBezTo>
                  <a:cubicBezTo>
                    <a:pt x="750" y="8"/>
                    <a:pt x="751" y="8"/>
                    <a:pt x="751" y="8"/>
                  </a:cubicBezTo>
                  <a:cubicBezTo>
                    <a:pt x="872" y="18"/>
                    <a:pt x="872" y="18"/>
                    <a:pt x="872" y="18"/>
                  </a:cubicBezTo>
                  <a:cubicBezTo>
                    <a:pt x="872" y="18"/>
                    <a:pt x="873" y="18"/>
                    <a:pt x="874" y="18"/>
                  </a:cubicBezTo>
                  <a:cubicBezTo>
                    <a:pt x="877" y="19"/>
                    <a:pt x="880" y="19"/>
                    <a:pt x="884" y="19"/>
                  </a:cubicBezTo>
                  <a:cubicBezTo>
                    <a:pt x="889" y="20"/>
                    <a:pt x="894" y="20"/>
                    <a:pt x="899" y="21"/>
                  </a:cubicBezTo>
                  <a:cubicBezTo>
                    <a:pt x="909" y="22"/>
                    <a:pt x="918" y="24"/>
                    <a:pt x="928" y="25"/>
                  </a:cubicBezTo>
                  <a:cubicBezTo>
                    <a:pt x="929" y="25"/>
                    <a:pt x="930" y="25"/>
                    <a:pt x="931" y="25"/>
                  </a:cubicBezTo>
                  <a:cubicBezTo>
                    <a:pt x="931" y="25"/>
                    <a:pt x="931" y="25"/>
                    <a:pt x="932" y="25"/>
                  </a:cubicBezTo>
                  <a:cubicBezTo>
                    <a:pt x="948" y="28"/>
                    <a:pt x="948" y="28"/>
                    <a:pt x="948" y="28"/>
                  </a:cubicBezTo>
                  <a:cubicBezTo>
                    <a:pt x="949" y="28"/>
                    <a:pt x="951" y="28"/>
                    <a:pt x="953" y="29"/>
                  </a:cubicBezTo>
                  <a:cubicBezTo>
                    <a:pt x="957" y="30"/>
                    <a:pt x="959" y="32"/>
                    <a:pt x="960" y="34"/>
                  </a:cubicBezTo>
                  <a:cubicBezTo>
                    <a:pt x="960" y="34"/>
                    <a:pt x="960" y="35"/>
                    <a:pt x="960" y="36"/>
                  </a:cubicBezTo>
                  <a:cubicBezTo>
                    <a:pt x="957" y="45"/>
                    <a:pt x="910" y="53"/>
                    <a:pt x="820" y="59"/>
                  </a:cubicBezTo>
                  <a:cubicBezTo>
                    <a:pt x="726" y="66"/>
                    <a:pt x="613" y="69"/>
                    <a:pt x="480" y="69"/>
                  </a:cubicBezTo>
                  <a:cubicBezTo>
                    <a:pt x="347" y="69"/>
                    <a:pt x="234" y="66"/>
                    <a:pt x="140" y="59"/>
                  </a:cubicBezTo>
                  <a:cubicBezTo>
                    <a:pt x="47" y="52"/>
                    <a:pt x="0" y="44"/>
                    <a:pt x="0" y="35"/>
                  </a:cubicBezTo>
                  <a:cubicBezTo>
                    <a:pt x="0" y="33"/>
                    <a:pt x="2" y="31"/>
                    <a:pt x="7" y="29"/>
                  </a:cubicBezTo>
                  <a:cubicBezTo>
                    <a:pt x="9" y="28"/>
                    <a:pt x="11" y="28"/>
                    <a:pt x="13" y="28"/>
                  </a:cubicBezTo>
                  <a:cubicBezTo>
                    <a:pt x="29" y="25"/>
                    <a:pt x="29" y="25"/>
                    <a:pt x="29" y="25"/>
                  </a:cubicBezTo>
                  <a:cubicBezTo>
                    <a:pt x="30" y="25"/>
                    <a:pt x="31" y="25"/>
                    <a:pt x="32" y="25"/>
                  </a:cubicBezTo>
                  <a:cubicBezTo>
                    <a:pt x="33" y="25"/>
                    <a:pt x="34" y="25"/>
                    <a:pt x="35" y="25"/>
                  </a:cubicBezTo>
                  <a:cubicBezTo>
                    <a:pt x="36" y="24"/>
                    <a:pt x="37" y="24"/>
                    <a:pt x="38" y="24"/>
                  </a:cubicBezTo>
                  <a:cubicBezTo>
                    <a:pt x="39" y="24"/>
                    <a:pt x="40" y="24"/>
                    <a:pt x="41" y="24"/>
                  </a:cubicBezTo>
                  <a:cubicBezTo>
                    <a:pt x="41" y="24"/>
                    <a:pt x="42" y="23"/>
                    <a:pt x="43" y="23"/>
                  </a:cubicBezTo>
                  <a:cubicBezTo>
                    <a:pt x="46" y="23"/>
                    <a:pt x="50" y="23"/>
                    <a:pt x="53" y="22"/>
                  </a:cubicBezTo>
                  <a:cubicBezTo>
                    <a:pt x="54" y="22"/>
                    <a:pt x="55" y="22"/>
                    <a:pt x="56" y="22"/>
                  </a:cubicBezTo>
                  <a:cubicBezTo>
                    <a:pt x="58" y="21"/>
                    <a:pt x="60" y="21"/>
                    <a:pt x="63" y="21"/>
                  </a:cubicBezTo>
                  <a:cubicBezTo>
                    <a:pt x="64" y="21"/>
                    <a:pt x="65" y="21"/>
                    <a:pt x="65" y="21"/>
                  </a:cubicBezTo>
                  <a:cubicBezTo>
                    <a:pt x="66" y="20"/>
                    <a:pt x="67" y="20"/>
                    <a:pt x="68" y="20"/>
                  </a:cubicBezTo>
                  <a:cubicBezTo>
                    <a:pt x="204" y="8"/>
                    <a:pt x="204" y="8"/>
                    <a:pt x="204" y="8"/>
                  </a:cubicBezTo>
                  <a:cubicBezTo>
                    <a:pt x="206" y="8"/>
                    <a:pt x="208" y="8"/>
                    <a:pt x="210" y="8"/>
                  </a:cubicBezTo>
                  <a:close/>
                </a:path>
              </a:pathLst>
            </a:custGeom>
            <a:solidFill>
              <a:schemeClr val="accent3">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57" name="Group 56"/>
          <p:cNvGrpSpPr/>
          <p:nvPr/>
        </p:nvGrpSpPr>
        <p:grpSpPr>
          <a:xfrm>
            <a:off x="3410127" y="3630054"/>
            <a:ext cx="2439988" cy="777868"/>
            <a:chOff x="3410125" y="3630054"/>
            <a:chExt cx="2439988" cy="777868"/>
          </a:xfrm>
        </p:grpSpPr>
        <p:sp>
          <p:nvSpPr>
            <p:cNvPr id="6151" name="Freeform 7"/>
            <p:cNvSpPr>
              <a:spLocks/>
            </p:cNvSpPr>
            <p:nvPr/>
          </p:nvSpPr>
          <p:spPr bwMode="auto">
            <a:xfrm rot="21578059">
              <a:off x="3415372" y="3849122"/>
              <a:ext cx="2433638" cy="558800"/>
            </a:xfrm>
            <a:custGeom>
              <a:avLst/>
              <a:gdLst/>
              <a:ahLst/>
              <a:cxnLst>
                <a:cxn ang="0">
                  <a:pos x="0" y="0"/>
                </a:cxn>
                <a:cxn ang="0">
                  <a:pos x="3" y="4"/>
                </a:cxn>
                <a:cxn ang="0">
                  <a:pos x="10" y="9"/>
                </a:cxn>
                <a:cxn ang="0">
                  <a:pos x="18" y="13"/>
                </a:cxn>
                <a:cxn ang="0">
                  <a:pos x="30" y="18"/>
                </a:cxn>
                <a:cxn ang="0">
                  <a:pos x="113" y="35"/>
                </a:cxn>
                <a:cxn ang="0">
                  <a:pos x="174" y="42"/>
                </a:cxn>
                <a:cxn ang="0">
                  <a:pos x="208" y="45"/>
                </a:cxn>
                <a:cxn ang="0">
                  <a:pos x="254" y="48"/>
                </a:cxn>
                <a:cxn ang="0">
                  <a:pos x="260" y="48"/>
                </a:cxn>
                <a:cxn ang="0">
                  <a:pos x="262" y="48"/>
                </a:cxn>
                <a:cxn ang="0">
                  <a:pos x="264" y="48"/>
                </a:cxn>
                <a:cxn ang="0">
                  <a:pos x="273" y="49"/>
                </a:cxn>
                <a:cxn ang="0">
                  <a:pos x="278" y="49"/>
                </a:cxn>
                <a:cxn ang="0">
                  <a:pos x="294" y="49"/>
                </a:cxn>
                <a:cxn ang="0">
                  <a:pos x="304" y="50"/>
                </a:cxn>
                <a:cxn ang="0">
                  <a:pos x="345" y="50"/>
                </a:cxn>
                <a:cxn ang="0">
                  <a:pos x="388" y="51"/>
                </a:cxn>
                <a:cxn ang="0">
                  <a:pos x="452" y="50"/>
                </a:cxn>
                <a:cxn ang="0">
                  <a:pos x="513" y="48"/>
                </a:cxn>
                <a:cxn ang="0">
                  <a:pos x="524" y="48"/>
                </a:cxn>
                <a:cxn ang="0">
                  <a:pos x="535" y="47"/>
                </a:cxn>
                <a:cxn ang="0">
                  <a:pos x="570" y="45"/>
                </a:cxn>
                <a:cxn ang="0">
                  <a:pos x="603" y="42"/>
                </a:cxn>
                <a:cxn ang="0">
                  <a:pos x="664" y="35"/>
                </a:cxn>
                <a:cxn ang="0">
                  <a:pos x="714" y="26"/>
                </a:cxn>
                <a:cxn ang="0">
                  <a:pos x="728" y="23"/>
                </a:cxn>
                <a:cxn ang="0">
                  <a:pos x="773" y="5"/>
                </a:cxn>
                <a:cxn ang="0">
                  <a:pos x="776" y="1"/>
                </a:cxn>
                <a:cxn ang="0">
                  <a:pos x="775" y="2"/>
                </a:cxn>
                <a:cxn ang="0">
                  <a:pos x="775" y="3"/>
                </a:cxn>
                <a:cxn ang="0">
                  <a:pos x="765" y="14"/>
                </a:cxn>
                <a:cxn ang="0">
                  <a:pos x="756" y="23"/>
                </a:cxn>
                <a:cxn ang="0">
                  <a:pos x="748" y="32"/>
                </a:cxn>
                <a:cxn ang="0">
                  <a:pos x="387" y="178"/>
                </a:cxn>
                <a:cxn ang="0">
                  <a:pos x="30" y="36"/>
                </a:cxn>
                <a:cxn ang="0">
                  <a:pos x="18" y="23"/>
                </a:cxn>
                <a:cxn ang="0">
                  <a:pos x="10" y="16"/>
                </a:cxn>
                <a:cxn ang="0">
                  <a:pos x="3" y="7"/>
                </a:cxn>
                <a:cxn ang="0">
                  <a:pos x="0" y="1"/>
                </a:cxn>
                <a:cxn ang="0">
                  <a:pos x="0" y="1"/>
                </a:cxn>
                <a:cxn ang="0">
                  <a:pos x="1" y="2"/>
                </a:cxn>
                <a:cxn ang="0">
                  <a:pos x="0" y="0"/>
                </a:cxn>
              </a:cxnLst>
              <a:rect l="0" t="0" r="r" b="b"/>
              <a:pathLst>
                <a:path w="776" h="178">
                  <a:moveTo>
                    <a:pt x="0" y="0"/>
                  </a:moveTo>
                  <a:cubicBezTo>
                    <a:pt x="2" y="2"/>
                    <a:pt x="3" y="4"/>
                    <a:pt x="3" y="4"/>
                  </a:cubicBezTo>
                  <a:cubicBezTo>
                    <a:pt x="5" y="6"/>
                    <a:pt x="7" y="8"/>
                    <a:pt x="10" y="9"/>
                  </a:cubicBezTo>
                  <a:cubicBezTo>
                    <a:pt x="13" y="11"/>
                    <a:pt x="15" y="12"/>
                    <a:pt x="18" y="13"/>
                  </a:cubicBezTo>
                  <a:cubicBezTo>
                    <a:pt x="22" y="15"/>
                    <a:pt x="26" y="16"/>
                    <a:pt x="30" y="18"/>
                  </a:cubicBezTo>
                  <a:cubicBezTo>
                    <a:pt x="49" y="24"/>
                    <a:pt x="77" y="30"/>
                    <a:pt x="113" y="35"/>
                  </a:cubicBezTo>
                  <a:cubicBezTo>
                    <a:pt x="132" y="38"/>
                    <a:pt x="152" y="40"/>
                    <a:pt x="174" y="42"/>
                  </a:cubicBezTo>
                  <a:cubicBezTo>
                    <a:pt x="185" y="43"/>
                    <a:pt x="196" y="44"/>
                    <a:pt x="208" y="45"/>
                  </a:cubicBezTo>
                  <a:cubicBezTo>
                    <a:pt x="223" y="46"/>
                    <a:pt x="238" y="47"/>
                    <a:pt x="254" y="48"/>
                  </a:cubicBezTo>
                  <a:cubicBezTo>
                    <a:pt x="256" y="48"/>
                    <a:pt x="258" y="48"/>
                    <a:pt x="260" y="48"/>
                  </a:cubicBezTo>
                  <a:cubicBezTo>
                    <a:pt x="260" y="48"/>
                    <a:pt x="261" y="48"/>
                    <a:pt x="262" y="48"/>
                  </a:cubicBezTo>
                  <a:cubicBezTo>
                    <a:pt x="263" y="48"/>
                    <a:pt x="263" y="48"/>
                    <a:pt x="264" y="48"/>
                  </a:cubicBezTo>
                  <a:cubicBezTo>
                    <a:pt x="268" y="49"/>
                    <a:pt x="271" y="49"/>
                    <a:pt x="273" y="49"/>
                  </a:cubicBezTo>
                  <a:cubicBezTo>
                    <a:pt x="275" y="49"/>
                    <a:pt x="277" y="49"/>
                    <a:pt x="278" y="49"/>
                  </a:cubicBezTo>
                  <a:cubicBezTo>
                    <a:pt x="294" y="49"/>
                    <a:pt x="294" y="49"/>
                    <a:pt x="294" y="49"/>
                  </a:cubicBezTo>
                  <a:cubicBezTo>
                    <a:pt x="297" y="49"/>
                    <a:pt x="301" y="50"/>
                    <a:pt x="304" y="50"/>
                  </a:cubicBezTo>
                  <a:cubicBezTo>
                    <a:pt x="345" y="50"/>
                    <a:pt x="345" y="50"/>
                    <a:pt x="345" y="50"/>
                  </a:cubicBezTo>
                  <a:cubicBezTo>
                    <a:pt x="359" y="51"/>
                    <a:pt x="374" y="51"/>
                    <a:pt x="388" y="51"/>
                  </a:cubicBezTo>
                  <a:cubicBezTo>
                    <a:pt x="410" y="51"/>
                    <a:pt x="431" y="51"/>
                    <a:pt x="452" y="50"/>
                  </a:cubicBezTo>
                  <a:cubicBezTo>
                    <a:pt x="513" y="48"/>
                    <a:pt x="513" y="48"/>
                    <a:pt x="513" y="48"/>
                  </a:cubicBezTo>
                  <a:cubicBezTo>
                    <a:pt x="517" y="48"/>
                    <a:pt x="521" y="48"/>
                    <a:pt x="524" y="48"/>
                  </a:cubicBezTo>
                  <a:cubicBezTo>
                    <a:pt x="528" y="47"/>
                    <a:pt x="531" y="47"/>
                    <a:pt x="535" y="47"/>
                  </a:cubicBezTo>
                  <a:cubicBezTo>
                    <a:pt x="547" y="46"/>
                    <a:pt x="559" y="46"/>
                    <a:pt x="570" y="45"/>
                  </a:cubicBezTo>
                  <a:cubicBezTo>
                    <a:pt x="582" y="44"/>
                    <a:pt x="592" y="43"/>
                    <a:pt x="603" y="42"/>
                  </a:cubicBezTo>
                  <a:cubicBezTo>
                    <a:pt x="624" y="40"/>
                    <a:pt x="645" y="37"/>
                    <a:pt x="664" y="35"/>
                  </a:cubicBezTo>
                  <a:cubicBezTo>
                    <a:pt x="683" y="32"/>
                    <a:pt x="700" y="29"/>
                    <a:pt x="714" y="26"/>
                  </a:cubicBezTo>
                  <a:cubicBezTo>
                    <a:pt x="719" y="25"/>
                    <a:pt x="723" y="24"/>
                    <a:pt x="728" y="23"/>
                  </a:cubicBezTo>
                  <a:cubicBezTo>
                    <a:pt x="750" y="17"/>
                    <a:pt x="765" y="11"/>
                    <a:pt x="773" y="5"/>
                  </a:cubicBezTo>
                  <a:cubicBezTo>
                    <a:pt x="774" y="4"/>
                    <a:pt x="775" y="2"/>
                    <a:pt x="776" y="1"/>
                  </a:cubicBezTo>
                  <a:cubicBezTo>
                    <a:pt x="775" y="2"/>
                    <a:pt x="775" y="2"/>
                    <a:pt x="775" y="2"/>
                  </a:cubicBezTo>
                  <a:cubicBezTo>
                    <a:pt x="775" y="3"/>
                    <a:pt x="775" y="3"/>
                    <a:pt x="775" y="3"/>
                  </a:cubicBezTo>
                  <a:cubicBezTo>
                    <a:pt x="773" y="6"/>
                    <a:pt x="769" y="9"/>
                    <a:pt x="765" y="14"/>
                  </a:cubicBezTo>
                  <a:cubicBezTo>
                    <a:pt x="762" y="17"/>
                    <a:pt x="759" y="20"/>
                    <a:pt x="756" y="23"/>
                  </a:cubicBezTo>
                  <a:cubicBezTo>
                    <a:pt x="753" y="26"/>
                    <a:pt x="750" y="29"/>
                    <a:pt x="748" y="32"/>
                  </a:cubicBezTo>
                  <a:cubicBezTo>
                    <a:pt x="647" y="129"/>
                    <a:pt x="527" y="178"/>
                    <a:pt x="387" y="178"/>
                  </a:cubicBezTo>
                  <a:cubicBezTo>
                    <a:pt x="249" y="178"/>
                    <a:pt x="130" y="131"/>
                    <a:pt x="30" y="36"/>
                  </a:cubicBezTo>
                  <a:cubicBezTo>
                    <a:pt x="26" y="32"/>
                    <a:pt x="22" y="28"/>
                    <a:pt x="18" y="23"/>
                  </a:cubicBezTo>
                  <a:cubicBezTo>
                    <a:pt x="15" y="21"/>
                    <a:pt x="13" y="18"/>
                    <a:pt x="10" y="16"/>
                  </a:cubicBezTo>
                  <a:cubicBezTo>
                    <a:pt x="8" y="13"/>
                    <a:pt x="6" y="11"/>
                    <a:pt x="3" y="7"/>
                  </a:cubicBezTo>
                  <a:cubicBezTo>
                    <a:pt x="1" y="5"/>
                    <a:pt x="0" y="2"/>
                    <a:pt x="0" y="1"/>
                  </a:cubicBezTo>
                  <a:cubicBezTo>
                    <a:pt x="0" y="1"/>
                    <a:pt x="0" y="1"/>
                    <a:pt x="0" y="1"/>
                  </a:cubicBezTo>
                  <a:cubicBezTo>
                    <a:pt x="1" y="1"/>
                    <a:pt x="1" y="2"/>
                    <a:pt x="1" y="2"/>
                  </a:cubicBezTo>
                  <a:lnTo>
                    <a:pt x="0" y="0"/>
                  </a:lnTo>
                  <a:close/>
                </a:path>
              </a:pathLst>
            </a:custGeom>
            <a:gradFill>
              <a:gsLst>
                <a:gs pos="0">
                  <a:schemeClr val="accent1">
                    <a:lumMod val="75000"/>
                  </a:schemeClr>
                </a:gs>
                <a:gs pos="50000">
                  <a:schemeClr val="accent1"/>
                </a:gs>
              </a:gsLst>
              <a:lin ang="0" scaled="0"/>
            </a:gra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156" name="Freeform 12"/>
            <p:cNvSpPr>
              <a:spLocks/>
            </p:cNvSpPr>
            <p:nvPr/>
          </p:nvSpPr>
          <p:spPr bwMode="auto">
            <a:xfrm rot="21578059">
              <a:off x="3410125" y="3630054"/>
              <a:ext cx="2439988" cy="347663"/>
            </a:xfrm>
            <a:custGeom>
              <a:avLst/>
              <a:gdLst/>
              <a:ahLst/>
              <a:cxnLst>
                <a:cxn ang="0">
                  <a:pos x="1" y="60"/>
                </a:cxn>
                <a:cxn ang="0">
                  <a:pos x="2" y="61"/>
                </a:cxn>
                <a:cxn ang="0">
                  <a:pos x="1" y="61"/>
                </a:cxn>
                <a:cxn ang="0">
                  <a:pos x="1" y="60"/>
                </a:cxn>
                <a:cxn ang="0">
                  <a:pos x="1" y="60"/>
                </a:cxn>
                <a:cxn ang="0">
                  <a:pos x="1" y="59"/>
                </a:cxn>
                <a:cxn ang="0">
                  <a:pos x="1" y="59"/>
                </a:cxn>
                <a:cxn ang="0">
                  <a:pos x="0" y="56"/>
                </a:cxn>
                <a:cxn ang="0">
                  <a:pos x="4" y="47"/>
                </a:cxn>
                <a:cxn ang="0">
                  <a:pos x="32" y="33"/>
                </a:cxn>
                <a:cxn ang="0">
                  <a:pos x="114" y="16"/>
                </a:cxn>
                <a:cxn ang="0">
                  <a:pos x="116" y="16"/>
                </a:cxn>
                <a:cxn ang="0">
                  <a:pos x="213" y="5"/>
                </a:cxn>
                <a:cxn ang="0">
                  <a:pos x="214" y="5"/>
                </a:cxn>
                <a:cxn ang="0">
                  <a:pos x="216" y="5"/>
                </a:cxn>
                <a:cxn ang="0">
                  <a:pos x="389" y="0"/>
                </a:cxn>
                <a:cxn ang="0">
                  <a:pos x="563" y="5"/>
                </a:cxn>
                <a:cxn ang="0">
                  <a:pos x="564" y="6"/>
                </a:cxn>
                <a:cxn ang="0">
                  <a:pos x="566" y="6"/>
                </a:cxn>
                <a:cxn ang="0">
                  <a:pos x="663" y="16"/>
                </a:cxn>
                <a:cxn ang="0">
                  <a:pos x="665" y="16"/>
                </a:cxn>
                <a:cxn ang="0">
                  <a:pos x="729" y="28"/>
                </a:cxn>
                <a:cxn ang="0">
                  <a:pos x="778" y="56"/>
                </a:cxn>
                <a:cxn ang="0">
                  <a:pos x="776" y="62"/>
                </a:cxn>
                <a:cxn ang="0">
                  <a:pos x="777" y="61"/>
                </a:cxn>
                <a:cxn ang="0">
                  <a:pos x="774" y="65"/>
                </a:cxn>
                <a:cxn ang="0">
                  <a:pos x="729" y="83"/>
                </a:cxn>
                <a:cxn ang="0">
                  <a:pos x="665" y="95"/>
                </a:cxn>
                <a:cxn ang="0">
                  <a:pos x="604" y="102"/>
                </a:cxn>
                <a:cxn ang="0">
                  <a:pos x="571" y="105"/>
                </a:cxn>
                <a:cxn ang="0">
                  <a:pos x="536" y="107"/>
                </a:cxn>
                <a:cxn ang="0">
                  <a:pos x="526" y="108"/>
                </a:cxn>
                <a:cxn ang="0">
                  <a:pos x="514" y="108"/>
                </a:cxn>
                <a:cxn ang="0">
                  <a:pos x="453" y="110"/>
                </a:cxn>
                <a:cxn ang="0">
                  <a:pos x="389" y="111"/>
                </a:cxn>
                <a:cxn ang="0">
                  <a:pos x="346" y="111"/>
                </a:cxn>
                <a:cxn ang="0">
                  <a:pos x="305" y="110"/>
                </a:cxn>
                <a:cxn ang="0">
                  <a:pos x="295" y="110"/>
                </a:cxn>
                <a:cxn ang="0">
                  <a:pos x="279" y="109"/>
                </a:cxn>
                <a:cxn ang="0">
                  <a:pos x="274" y="109"/>
                </a:cxn>
                <a:cxn ang="0">
                  <a:pos x="265" y="108"/>
                </a:cxn>
                <a:cxn ang="0">
                  <a:pos x="263" y="108"/>
                </a:cxn>
                <a:cxn ang="0">
                  <a:pos x="255" y="108"/>
                </a:cxn>
                <a:cxn ang="0">
                  <a:pos x="209" y="105"/>
                </a:cxn>
                <a:cxn ang="0">
                  <a:pos x="175" y="102"/>
                </a:cxn>
                <a:cxn ang="0">
                  <a:pos x="114" y="95"/>
                </a:cxn>
                <a:cxn ang="0">
                  <a:pos x="32" y="78"/>
                </a:cxn>
                <a:cxn ang="0">
                  <a:pos x="11" y="70"/>
                </a:cxn>
                <a:cxn ang="0">
                  <a:pos x="4" y="64"/>
                </a:cxn>
                <a:cxn ang="0">
                  <a:pos x="1" y="60"/>
                </a:cxn>
              </a:cxnLst>
              <a:rect l="0" t="0" r="r" b="b"/>
              <a:pathLst>
                <a:path w="778" h="111">
                  <a:moveTo>
                    <a:pt x="1" y="60"/>
                  </a:moveTo>
                  <a:cubicBezTo>
                    <a:pt x="2" y="61"/>
                    <a:pt x="2" y="61"/>
                    <a:pt x="2" y="61"/>
                  </a:cubicBezTo>
                  <a:cubicBezTo>
                    <a:pt x="1" y="61"/>
                    <a:pt x="1" y="61"/>
                    <a:pt x="1" y="61"/>
                  </a:cubicBezTo>
                  <a:cubicBezTo>
                    <a:pt x="1" y="60"/>
                    <a:pt x="1" y="60"/>
                    <a:pt x="1" y="60"/>
                  </a:cubicBezTo>
                  <a:cubicBezTo>
                    <a:pt x="1" y="60"/>
                    <a:pt x="1" y="60"/>
                    <a:pt x="1" y="60"/>
                  </a:cubicBezTo>
                  <a:cubicBezTo>
                    <a:pt x="1" y="60"/>
                    <a:pt x="1" y="60"/>
                    <a:pt x="1" y="59"/>
                  </a:cubicBezTo>
                  <a:cubicBezTo>
                    <a:pt x="1" y="59"/>
                    <a:pt x="1" y="59"/>
                    <a:pt x="1" y="59"/>
                  </a:cubicBezTo>
                  <a:cubicBezTo>
                    <a:pt x="0" y="58"/>
                    <a:pt x="0" y="57"/>
                    <a:pt x="0" y="56"/>
                  </a:cubicBezTo>
                  <a:cubicBezTo>
                    <a:pt x="0" y="53"/>
                    <a:pt x="1" y="50"/>
                    <a:pt x="4" y="47"/>
                  </a:cubicBezTo>
                  <a:cubicBezTo>
                    <a:pt x="9" y="42"/>
                    <a:pt x="18" y="38"/>
                    <a:pt x="32" y="33"/>
                  </a:cubicBezTo>
                  <a:cubicBezTo>
                    <a:pt x="51" y="27"/>
                    <a:pt x="78" y="21"/>
                    <a:pt x="114" y="16"/>
                  </a:cubicBezTo>
                  <a:cubicBezTo>
                    <a:pt x="115" y="16"/>
                    <a:pt x="115" y="16"/>
                    <a:pt x="116" y="16"/>
                  </a:cubicBezTo>
                  <a:cubicBezTo>
                    <a:pt x="146" y="11"/>
                    <a:pt x="178" y="8"/>
                    <a:pt x="213" y="5"/>
                  </a:cubicBezTo>
                  <a:cubicBezTo>
                    <a:pt x="213" y="5"/>
                    <a:pt x="214" y="5"/>
                    <a:pt x="214" y="5"/>
                  </a:cubicBezTo>
                  <a:cubicBezTo>
                    <a:pt x="215" y="5"/>
                    <a:pt x="215" y="5"/>
                    <a:pt x="216" y="5"/>
                  </a:cubicBezTo>
                  <a:cubicBezTo>
                    <a:pt x="268" y="2"/>
                    <a:pt x="326" y="0"/>
                    <a:pt x="389" y="0"/>
                  </a:cubicBezTo>
                  <a:cubicBezTo>
                    <a:pt x="453" y="0"/>
                    <a:pt x="511" y="2"/>
                    <a:pt x="563" y="5"/>
                  </a:cubicBezTo>
                  <a:cubicBezTo>
                    <a:pt x="563" y="6"/>
                    <a:pt x="564" y="6"/>
                    <a:pt x="564" y="6"/>
                  </a:cubicBezTo>
                  <a:cubicBezTo>
                    <a:pt x="565" y="6"/>
                    <a:pt x="565" y="6"/>
                    <a:pt x="566" y="6"/>
                  </a:cubicBezTo>
                  <a:cubicBezTo>
                    <a:pt x="601" y="8"/>
                    <a:pt x="633" y="12"/>
                    <a:pt x="663" y="16"/>
                  </a:cubicBezTo>
                  <a:cubicBezTo>
                    <a:pt x="664" y="16"/>
                    <a:pt x="664" y="16"/>
                    <a:pt x="665" y="16"/>
                  </a:cubicBezTo>
                  <a:cubicBezTo>
                    <a:pt x="690" y="20"/>
                    <a:pt x="712" y="24"/>
                    <a:pt x="729" y="28"/>
                  </a:cubicBezTo>
                  <a:cubicBezTo>
                    <a:pt x="762" y="36"/>
                    <a:pt x="778" y="46"/>
                    <a:pt x="778" y="56"/>
                  </a:cubicBezTo>
                  <a:cubicBezTo>
                    <a:pt x="778" y="57"/>
                    <a:pt x="778" y="60"/>
                    <a:pt x="776" y="62"/>
                  </a:cubicBezTo>
                  <a:cubicBezTo>
                    <a:pt x="777" y="61"/>
                    <a:pt x="777" y="61"/>
                    <a:pt x="777" y="61"/>
                  </a:cubicBezTo>
                  <a:cubicBezTo>
                    <a:pt x="776" y="62"/>
                    <a:pt x="775" y="64"/>
                    <a:pt x="774" y="65"/>
                  </a:cubicBezTo>
                  <a:cubicBezTo>
                    <a:pt x="766" y="71"/>
                    <a:pt x="751" y="78"/>
                    <a:pt x="729" y="83"/>
                  </a:cubicBezTo>
                  <a:cubicBezTo>
                    <a:pt x="712" y="87"/>
                    <a:pt x="690" y="91"/>
                    <a:pt x="665" y="95"/>
                  </a:cubicBezTo>
                  <a:cubicBezTo>
                    <a:pt x="646" y="98"/>
                    <a:pt x="625" y="100"/>
                    <a:pt x="604" y="102"/>
                  </a:cubicBezTo>
                  <a:cubicBezTo>
                    <a:pt x="594" y="103"/>
                    <a:pt x="583" y="104"/>
                    <a:pt x="571" y="105"/>
                  </a:cubicBezTo>
                  <a:cubicBezTo>
                    <a:pt x="560" y="106"/>
                    <a:pt x="548" y="107"/>
                    <a:pt x="536" y="107"/>
                  </a:cubicBezTo>
                  <a:cubicBezTo>
                    <a:pt x="532" y="108"/>
                    <a:pt x="529" y="108"/>
                    <a:pt x="526" y="108"/>
                  </a:cubicBezTo>
                  <a:cubicBezTo>
                    <a:pt x="522" y="108"/>
                    <a:pt x="518" y="108"/>
                    <a:pt x="514" y="108"/>
                  </a:cubicBezTo>
                  <a:cubicBezTo>
                    <a:pt x="453" y="110"/>
                    <a:pt x="453" y="110"/>
                    <a:pt x="453" y="110"/>
                  </a:cubicBezTo>
                  <a:cubicBezTo>
                    <a:pt x="432" y="111"/>
                    <a:pt x="411" y="111"/>
                    <a:pt x="389" y="111"/>
                  </a:cubicBezTo>
                  <a:cubicBezTo>
                    <a:pt x="375" y="111"/>
                    <a:pt x="360" y="111"/>
                    <a:pt x="346" y="111"/>
                  </a:cubicBezTo>
                  <a:cubicBezTo>
                    <a:pt x="305" y="110"/>
                    <a:pt x="305" y="110"/>
                    <a:pt x="305" y="110"/>
                  </a:cubicBezTo>
                  <a:cubicBezTo>
                    <a:pt x="302" y="110"/>
                    <a:pt x="298" y="110"/>
                    <a:pt x="295" y="110"/>
                  </a:cubicBezTo>
                  <a:cubicBezTo>
                    <a:pt x="279" y="109"/>
                    <a:pt x="279" y="109"/>
                    <a:pt x="279" y="109"/>
                  </a:cubicBezTo>
                  <a:cubicBezTo>
                    <a:pt x="278" y="109"/>
                    <a:pt x="276" y="109"/>
                    <a:pt x="274" y="109"/>
                  </a:cubicBezTo>
                  <a:cubicBezTo>
                    <a:pt x="272" y="109"/>
                    <a:pt x="269" y="109"/>
                    <a:pt x="265" y="108"/>
                  </a:cubicBezTo>
                  <a:cubicBezTo>
                    <a:pt x="264" y="108"/>
                    <a:pt x="264" y="108"/>
                    <a:pt x="263" y="108"/>
                  </a:cubicBezTo>
                  <a:cubicBezTo>
                    <a:pt x="260" y="108"/>
                    <a:pt x="257" y="108"/>
                    <a:pt x="255" y="108"/>
                  </a:cubicBezTo>
                  <a:cubicBezTo>
                    <a:pt x="239" y="107"/>
                    <a:pt x="224" y="106"/>
                    <a:pt x="209" y="105"/>
                  </a:cubicBezTo>
                  <a:cubicBezTo>
                    <a:pt x="197" y="104"/>
                    <a:pt x="186" y="103"/>
                    <a:pt x="175" y="102"/>
                  </a:cubicBezTo>
                  <a:cubicBezTo>
                    <a:pt x="153" y="100"/>
                    <a:pt x="133" y="98"/>
                    <a:pt x="114" y="95"/>
                  </a:cubicBezTo>
                  <a:cubicBezTo>
                    <a:pt x="78" y="90"/>
                    <a:pt x="51" y="84"/>
                    <a:pt x="32" y="78"/>
                  </a:cubicBezTo>
                  <a:cubicBezTo>
                    <a:pt x="23" y="75"/>
                    <a:pt x="16" y="72"/>
                    <a:pt x="11" y="70"/>
                  </a:cubicBezTo>
                  <a:cubicBezTo>
                    <a:pt x="8" y="68"/>
                    <a:pt x="6" y="66"/>
                    <a:pt x="4" y="64"/>
                  </a:cubicBezTo>
                  <a:cubicBezTo>
                    <a:pt x="4" y="64"/>
                    <a:pt x="3" y="62"/>
                    <a:pt x="1" y="60"/>
                  </a:cubicBezTo>
                  <a:close/>
                </a:path>
              </a:pathLst>
            </a:custGeom>
            <a:solidFill>
              <a:schemeClr val="accent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61" name="Group 59"/>
          <p:cNvGrpSpPr/>
          <p:nvPr/>
        </p:nvGrpSpPr>
        <p:grpSpPr>
          <a:xfrm>
            <a:off x="712333" y="978675"/>
            <a:ext cx="2276195" cy="517481"/>
            <a:chOff x="7154104" y="3244276"/>
            <a:chExt cx="2276195" cy="517479"/>
          </a:xfrm>
        </p:grpSpPr>
        <p:sp>
          <p:nvSpPr>
            <p:cNvPr id="62" name="TextBox 61"/>
            <p:cNvSpPr txBox="1"/>
            <p:nvPr/>
          </p:nvSpPr>
          <p:spPr>
            <a:xfrm>
              <a:off x="7154105" y="3453979"/>
              <a:ext cx="2276194" cy="307776"/>
            </a:xfrm>
            <a:prstGeom prst="rect">
              <a:avLst/>
            </a:prstGeom>
            <a:noFill/>
          </p:spPr>
          <p:txBody>
            <a:bodyPr wrap="square" lIns="0" tIns="0" rIns="0" bIns="0" rtlCol="0">
              <a:spAutoFit/>
            </a:bodyPr>
            <a:lstStyle/>
            <a:p>
              <a:pPr defTabSz="914355">
                <a:spcBef>
                  <a:spcPct val="20000"/>
                </a:spcBef>
                <a:defRPr/>
              </a:pPr>
              <a:r>
                <a:rPr lang="zh-CN" altLang="en-US" sz="1000" dirty="0">
                  <a:solidFill>
                    <a:schemeClr val="tx1">
                      <a:lumMod val="50000"/>
                      <a:lumOff val="50000"/>
                    </a:schemeClr>
                  </a:solidFill>
                </a:rPr>
                <a:t>点击添加内容点击添加内容点击添加内容点击添加内容</a:t>
              </a:r>
              <a:endParaRPr lang="en-US" sz="1000" dirty="0">
                <a:solidFill>
                  <a:schemeClr val="tx1">
                    <a:lumMod val="65000"/>
                    <a:lumOff val="35000"/>
                  </a:schemeClr>
                </a:solidFill>
              </a:endParaRPr>
            </a:p>
          </p:txBody>
        </p:sp>
        <p:sp>
          <p:nvSpPr>
            <p:cNvPr id="63" name="Rectangle 62"/>
            <p:cNvSpPr/>
            <p:nvPr/>
          </p:nvSpPr>
          <p:spPr>
            <a:xfrm>
              <a:off x="7154104" y="3244276"/>
              <a:ext cx="923330" cy="184665"/>
            </a:xfrm>
            <a:prstGeom prst="rect">
              <a:avLst/>
            </a:prstGeom>
          </p:spPr>
          <p:txBody>
            <a:bodyPr wrap="none" lIns="0" tIns="0" rIns="0" bIns="0">
              <a:spAutoFit/>
            </a:bodyPr>
            <a:lstStyle/>
            <a:p>
              <a:r>
                <a:rPr lang="zh-CN" altLang="en-US" sz="1200" b="1" dirty="0">
                  <a:solidFill>
                    <a:schemeClr val="accent4"/>
                  </a:solidFill>
                </a:rPr>
                <a:t>点击添加内容</a:t>
              </a:r>
              <a:endParaRPr lang="en-US" sz="1200" b="1" dirty="0">
                <a:solidFill>
                  <a:schemeClr val="accent4"/>
                </a:solidFill>
              </a:endParaRPr>
            </a:p>
          </p:txBody>
        </p:sp>
      </p:grpSp>
      <p:grpSp>
        <p:nvGrpSpPr>
          <p:cNvPr id="64" name="Group 58"/>
          <p:cNvGrpSpPr/>
          <p:nvPr/>
        </p:nvGrpSpPr>
        <p:grpSpPr>
          <a:xfrm>
            <a:off x="625204" y="2639751"/>
            <a:ext cx="2276195" cy="527006"/>
            <a:chOff x="7174424" y="1381167"/>
            <a:chExt cx="2276195" cy="527004"/>
          </a:xfrm>
        </p:grpSpPr>
        <p:sp>
          <p:nvSpPr>
            <p:cNvPr id="65" name="TextBox 64"/>
            <p:cNvSpPr txBox="1"/>
            <p:nvPr/>
          </p:nvSpPr>
          <p:spPr>
            <a:xfrm>
              <a:off x="7174424" y="1600395"/>
              <a:ext cx="2276195" cy="307776"/>
            </a:xfrm>
            <a:prstGeom prst="rect">
              <a:avLst/>
            </a:prstGeom>
            <a:noFill/>
          </p:spPr>
          <p:txBody>
            <a:bodyPr wrap="square" lIns="0" tIns="0" rIns="0" bIns="0" rtlCol="0">
              <a:spAutoFit/>
            </a:bodyPr>
            <a:lstStyle/>
            <a:p>
              <a:pPr defTabSz="914355">
                <a:spcBef>
                  <a:spcPct val="20000"/>
                </a:spcBef>
                <a:defRPr/>
              </a:pPr>
              <a:r>
                <a:rPr lang="zh-CN" altLang="en-US" sz="1000" dirty="0">
                  <a:solidFill>
                    <a:schemeClr val="tx1">
                      <a:lumMod val="50000"/>
                      <a:lumOff val="50000"/>
                    </a:schemeClr>
                  </a:solidFill>
                </a:rPr>
                <a:t>点击添加内容点击添加内容点击添加内容点击添加内容</a:t>
              </a:r>
              <a:endParaRPr lang="en-US" sz="1000" dirty="0">
                <a:solidFill>
                  <a:schemeClr val="tx1">
                    <a:lumMod val="65000"/>
                    <a:lumOff val="35000"/>
                  </a:schemeClr>
                </a:solidFill>
              </a:endParaRPr>
            </a:p>
          </p:txBody>
        </p:sp>
        <p:sp>
          <p:nvSpPr>
            <p:cNvPr id="66" name="Rectangle 65"/>
            <p:cNvSpPr/>
            <p:nvPr/>
          </p:nvSpPr>
          <p:spPr>
            <a:xfrm>
              <a:off x="7174424" y="1381167"/>
              <a:ext cx="923330" cy="184665"/>
            </a:xfrm>
            <a:prstGeom prst="rect">
              <a:avLst/>
            </a:prstGeom>
          </p:spPr>
          <p:txBody>
            <a:bodyPr wrap="none" lIns="0" tIns="0" rIns="0" bIns="0">
              <a:spAutoFit/>
            </a:bodyPr>
            <a:lstStyle/>
            <a:p>
              <a:r>
                <a:rPr lang="zh-CN" altLang="en-US" sz="1200" b="1" dirty="0">
                  <a:solidFill>
                    <a:schemeClr val="accent2"/>
                  </a:solidFill>
                </a:rPr>
                <a:t>点击添加内容</a:t>
              </a:r>
              <a:endParaRPr lang="en-US" sz="1200" b="1" dirty="0">
                <a:solidFill>
                  <a:schemeClr val="accent2"/>
                </a:solidFill>
              </a:endParaRPr>
            </a:p>
          </p:txBody>
        </p:sp>
      </p:grpSp>
      <p:grpSp>
        <p:nvGrpSpPr>
          <p:cNvPr id="67" name="Group 56"/>
          <p:cNvGrpSpPr/>
          <p:nvPr/>
        </p:nvGrpSpPr>
        <p:grpSpPr>
          <a:xfrm>
            <a:off x="6184996" y="1387178"/>
            <a:ext cx="2276197" cy="512223"/>
            <a:chOff x="-296510" y="1406858"/>
            <a:chExt cx="2276197" cy="512223"/>
          </a:xfrm>
        </p:grpSpPr>
        <p:sp>
          <p:nvSpPr>
            <p:cNvPr id="68" name="TextBox 67"/>
            <p:cNvSpPr txBox="1"/>
            <p:nvPr/>
          </p:nvSpPr>
          <p:spPr>
            <a:xfrm>
              <a:off x="-296510" y="1611304"/>
              <a:ext cx="2276196" cy="307777"/>
            </a:xfrm>
            <a:prstGeom prst="rect">
              <a:avLst/>
            </a:prstGeom>
            <a:noFill/>
          </p:spPr>
          <p:txBody>
            <a:bodyPr wrap="square" lIns="0" tIns="0" rIns="0" bIns="0" rtlCol="0">
              <a:spAutoFit/>
            </a:bodyPr>
            <a:lstStyle/>
            <a:p>
              <a:pPr algn="r" defTabSz="914355">
                <a:spcBef>
                  <a:spcPct val="20000"/>
                </a:spcBef>
                <a:defRPr/>
              </a:pPr>
              <a:r>
                <a:rPr lang="zh-CN" altLang="en-US" sz="1000" dirty="0">
                  <a:solidFill>
                    <a:schemeClr val="tx1">
                      <a:lumMod val="50000"/>
                      <a:lumOff val="50000"/>
                    </a:schemeClr>
                  </a:solidFill>
                </a:rPr>
                <a:t>点击添加内容点击添加内容点击添加内容点击添加内容</a:t>
              </a:r>
              <a:endParaRPr lang="en-US" sz="1000" dirty="0">
                <a:solidFill>
                  <a:schemeClr val="tx1">
                    <a:lumMod val="65000"/>
                    <a:lumOff val="35000"/>
                  </a:schemeClr>
                </a:solidFill>
              </a:endParaRPr>
            </a:p>
          </p:txBody>
        </p:sp>
        <p:sp>
          <p:nvSpPr>
            <p:cNvPr id="69" name="Rectangle 68"/>
            <p:cNvSpPr/>
            <p:nvPr/>
          </p:nvSpPr>
          <p:spPr>
            <a:xfrm>
              <a:off x="1056357" y="1406858"/>
              <a:ext cx="923330" cy="184666"/>
            </a:xfrm>
            <a:prstGeom prst="rect">
              <a:avLst/>
            </a:prstGeom>
          </p:spPr>
          <p:txBody>
            <a:bodyPr wrap="none" lIns="0" tIns="0" rIns="0" bIns="0">
              <a:spAutoFit/>
            </a:bodyPr>
            <a:lstStyle/>
            <a:p>
              <a:pPr algn="r"/>
              <a:r>
                <a:rPr lang="zh-CN" altLang="en-US" sz="1200" b="1" dirty="0">
                  <a:solidFill>
                    <a:schemeClr val="accent3"/>
                  </a:solidFill>
                </a:rPr>
                <a:t>点击添加内容</a:t>
              </a:r>
              <a:endParaRPr lang="en-US" sz="1200" b="1" dirty="0">
                <a:solidFill>
                  <a:schemeClr val="accent3"/>
                </a:solidFill>
              </a:endParaRPr>
            </a:p>
          </p:txBody>
        </p:sp>
      </p:grpSp>
      <p:grpSp>
        <p:nvGrpSpPr>
          <p:cNvPr id="76" name="Group 56"/>
          <p:cNvGrpSpPr/>
          <p:nvPr/>
        </p:nvGrpSpPr>
        <p:grpSpPr>
          <a:xfrm>
            <a:off x="6184996" y="3993287"/>
            <a:ext cx="2276197" cy="498431"/>
            <a:chOff x="-296510" y="1420651"/>
            <a:chExt cx="2276197" cy="498429"/>
          </a:xfrm>
        </p:grpSpPr>
        <p:sp>
          <p:nvSpPr>
            <p:cNvPr id="77" name="TextBox 76"/>
            <p:cNvSpPr txBox="1"/>
            <p:nvPr/>
          </p:nvSpPr>
          <p:spPr>
            <a:xfrm>
              <a:off x="-296510" y="1611304"/>
              <a:ext cx="2276196" cy="307776"/>
            </a:xfrm>
            <a:prstGeom prst="rect">
              <a:avLst/>
            </a:prstGeom>
            <a:noFill/>
          </p:spPr>
          <p:txBody>
            <a:bodyPr wrap="square" lIns="0" tIns="0" rIns="0" bIns="0" rtlCol="0">
              <a:spAutoFit/>
            </a:bodyPr>
            <a:lstStyle/>
            <a:p>
              <a:pPr algn="r" defTabSz="914355">
                <a:spcBef>
                  <a:spcPct val="20000"/>
                </a:spcBef>
                <a:defRPr/>
              </a:pPr>
              <a:r>
                <a:rPr lang="zh-CN" altLang="en-US" sz="1000" dirty="0">
                  <a:solidFill>
                    <a:schemeClr val="tx1">
                      <a:lumMod val="50000"/>
                      <a:lumOff val="50000"/>
                    </a:schemeClr>
                  </a:solidFill>
                </a:rPr>
                <a:t>点击添加内容点击添加内容点击添加内容点击添加内容</a:t>
              </a:r>
              <a:endParaRPr lang="en-US" sz="1000" dirty="0">
                <a:solidFill>
                  <a:schemeClr val="tx1">
                    <a:lumMod val="65000"/>
                    <a:lumOff val="35000"/>
                  </a:schemeClr>
                </a:solidFill>
              </a:endParaRPr>
            </a:p>
          </p:txBody>
        </p:sp>
        <p:sp>
          <p:nvSpPr>
            <p:cNvPr id="78" name="Rectangle 77"/>
            <p:cNvSpPr/>
            <p:nvPr/>
          </p:nvSpPr>
          <p:spPr>
            <a:xfrm>
              <a:off x="1056357" y="1420651"/>
              <a:ext cx="923330" cy="184665"/>
            </a:xfrm>
            <a:prstGeom prst="rect">
              <a:avLst/>
            </a:prstGeom>
          </p:spPr>
          <p:txBody>
            <a:bodyPr wrap="none" lIns="0" tIns="0" rIns="0" bIns="0">
              <a:spAutoFit/>
            </a:bodyPr>
            <a:lstStyle/>
            <a:p>
              <a:pPr algn="r"/>
              <a:r>
                <a:rPr lang="zh-CN" altLang="en-US" sz="1200" b="1" dirty="0">
                  <a:solidFill>
                    <a:schemeClr val="accent1"/>
                  </a:solidFill>
                </a:rPr>
                <a:t>点击添加内容</a:t>
              </a:r>
              <a:endParaRPr lang="en-US" sz="1200" b="1" dirty="0">
                <a:solidFill>
                  <a:schemeClr val="accent1"/>
                </a:solidFill>
              </a:endParaRPr>
            </a:p>
          </p:txBody>
        </p:sp>
      </p:grpSp>
      <p:grpSp>
        <p:nvGrpSpPr>
          <p:cNvPr id="79" name="Group 81"/>
          <p:cNvGrpSpPr/>
          <p:nvPr/>
        </p:nvGrpSpPr>
        <p:grpSpPr>
          <a:xfrm flipH="1" flipV="1">
            <a:off x="5623142" y="4120395"/>
            <a:ext cx="455253" cy="217757"/>
            <a:chOff x="3376482" y="1459073"/>
            <a:chExt cx="455253" cy="221445"/>
          </a:xfrm>
        </p:grpSpPr>
        <p:cxnSp>
          <p:nvCxnSpPr>
            <p:cNvPr id="80" name="Straight Connector 79"/>
            <p:cNvCxnSpPr/>
            <p:nvPr/>
          </p:nvCxnSpPr>
          <p:spPr>
            <a:xfrm flipH="1" flipV="1">
              <a:off x="3592681" y="1460250"/>
              <a:ext cx="239054" cy="220268"/>
            </a:xfrm>
            <a:prstGeom prst="line">
              <a:avLst/>
            </a:prstGeom>
            <a:ln w="19050" cap="rnd">
              <a:solidFill>
                <a:schemeClr val="accent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flipH="1" flipV="1">
              <a:off x="3376482" y="1459073"/>
              <a:ext cx="216200" cy="0"/>
            </a:xfrm>
            <a:prstGeom prst="line">
              <a:avLst/>
            </a:prstGeom>
            <a:ln w="19050" cap="rnd">
              <a:solidFill>
                <a:schemeClr val="accent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89" name="Group 88"/>
          <p:cNvGrpSpPr/>
          <p:nvPr/>
        </p:nvGrpSpPr>
        <p:grpSpPr>
          <a:xfrm>
            <a:off x="6103020" y="2215009"/>
            <a:ext cx="2426184" cy="68814"/>
            <a:chOff x="6103020" y="2215009"/>
            <a:chExt cx="2426184" cy="68814"/>
          </a:xfrm>
        </p:grpSpPr>
        <p:cxnSp>
          <p:nvCxnSpPr>
            <p:cNvPr id="83" name="Straight Connector 82"/>
            <p:cNvCxnSpPr/>
            <p:nvPr/>
          </p:nvCxnSpPr>
          <p:spPr>
            <a:xfrm flipH="1">
              <a:off x="6295224" y="2215009"/>
              <a:ext cx="2233980" cy="894"/>
            </a:xfrm>
            <a:prstGeom prst="line">
              <a:avLst/>
            </a:prstGeom>
            <a:ln w="19050" cap="rnd">
              <a:solidFill>
                <a:schemeClr val="accent3"/>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8427800">
              <a:off x="6103020" y="2283823"/>
              <a:ext cx="216200" cy="0"/>
            </a:xfrm>
            <a:prstGeom prst="line">
              <a:avLst/>
            </a:prstGeom>
            <a:ln w="19050" cap="rnd">
              <a:solidFill>
                <a:schemeClr val="accent3"/>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85" name="Group 81"/>
          <p:cNvGrpSpPr/>
          <p:nvPr/>
        </p:nvGrpSpPr>
        <p:grpSpPr>
          <a:xfrm>
            <a:off x="3260621" y="1276692"/>
            <a:ext cx="455253" cy="217757"/>
            <a:chOff x="3376482" y="1459073"/>
            <a:chExt cx="455253" cy="221445"/>
          </a:xfrm>
        </p:grpSpPr>
        <p:cxnSp>
          <p:nvCxnSpPr>
            <p:cNvPr id="86" name="Straight Connector 85"/>
            <p:cNvCxnSpPr/>
            <p:nvPr/>
          </p:nvCxnSpPr>
          <p:spPr>
            <a:xfrm flipH="1" flipV="1">
              <a:off x="3592681" y="1460250"/>
              <a:ext cx="239054" cy="220268"/>
            </a:xfrm>
            <a:prstGeom prst="line">
              <a:avLst/>
            </a:prstGeom>
            <a:ln w="19050" cap="rnd">
              <a:solidFill>
                <a:schemeClr val="accent4"/>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flipH="1" flipV="1">
              <a:off x="3376482" y="1459073"/>
              <a:ext cx="216200" cy="0"/>
            </a:xfrm>
            <a:prstGeom prst="line">
              <a:avLst/>
            </a:prstGeom>
            <a:ln w="19050" cap="rnd">
              <a:solidFill>
                <a:schemeClr val="accent4"/>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90" name="Group 89"/>
          <p:cNvGrpSpPr/>
          <p:nvPr/>
        </p:nvGrpSpPr>
        <p:grpSpPr>
          <a:xfrm rot="10800000">
            <a:off x="654014" y="3378248"/>
            <a:ext cx="2426184" cy="68814"/>
            <a:chOff x="6103020" y="2215009"/>
            <a:chExt cx="2426184" cy="68814"/>
          </a:xfrm>
        </p:grpSpPr>
        <p:cxnSp>
          <p:nvCxnSpPr>
            <p:cNvPr id="91" name="Straight Connector 90"/>
            <p:cNvCxnSpPr/>
            <p:nvPr/>
          </p:nvCxnSpPr>
          <p:spPr>
            <a:xfrm flipH="1">
              <a:off x="6295224" y="2215009"/>
              <a:ext cx="2233980" cy="894"/>
            </a:xfrm>
            <a:prstGeom prst="line">
              <a:avLst/>
            </a:prstGeom>
            <a:ln w="19050" cap="rnd">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rot="8427800">
              <a:off x="6103020" y="2283823"/>
              <a:ext cx="216200" cy="0"/>
            </a:xfrm>
            <a:prstGeom prst="line">
              <a:avLst/>
            </a:prstGeom>
            <a:ln w="19050" cap="rnd">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sp>
        <p:nvSpPr>
          <p:cNvPr id="93" name="Freeform 52"/>
          <p:cNvSpPr>
            <a:spLocks noEditPoints="1"/>
          </p:cNvSpPr>
          <p:nvPr/>
        </p:nvSpPr>
        <p:spPr bwMode="auto">
          <a:xfrm>
            <a:off x="4443162" y="4057512"/>
            <a:ext cx="291682" cy="313810"/>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107"/>
          <p:cNvSpPr>
            <a:spLocks noEditPoints="1"/>
          </p:cNvSpPr>
          <p:nvPr/>
        </p:nvSpPr>
        <p:spPr bwMode="auto">
          <a:xfrm>
            <a:off x="4395828" y="2131436"/>
            <a:ext cx="325390" cy="330005"/>
          </a:xfrm>
          <a:custGeom>
            <a:avLst/>
            <a:gdLst/>
            <a:ahLst/>
            <a:cxnLst>
              <a:cxn ang="0">
                <a:pos x="64" y="14"/>
              </a:cxn>
              <a:cxn ang="0">
                <a:pos x="12" y="65"/>
              </a:cxn>
              <a:cxn ang="0">
                <a:pos x="10" y="66"/>
              </a:cxn>
              <a:cxn ang="0">
                <a:pos x="8" y="65"/>
              </a:cxn>
              <a:cxn ang="0">
                <a:pos x="0" y="57"/>
              </a:cxn>
              <a:cxn ang="0">
                <a:pos x="0" y="56"/>
              </a:cxn>
              <a:cxn ang="0">
                <a:pos x="0" y="54"/>
              </a:cxn>
              <a:cxn ang="0">
                <a:pos x="52" y="2"/>
              </a:cxn>
              <a:cxn ang="0">
                <a:pos x="54" y="1"/>
              </a:cxn>
              <a:cxn ang="0">
                <a:pos x="56" y="2"/>
              </a:cxn>
              <a:cxn ang="0">
                <a:pos x="64" y="10"/>
              </a:cxn>
              <a:cxn ang="0">
                <a:pos x="64" y="12"/>
              </a:cxn>
              <a:cxn ang="0">
                <a:pos x="64" y="14"/>
              </a:cxn>
              <a:cxn ang="0">
                <a:pos x="14" y="5"/>
              </a:cxn>
              <a:cxn ang="0">
                <a:pos x="10" y="7"/>
              </a:cxn>
              <a:cxn ang="0">
                <a:pos x="9" y="11"/>
              </a:cxn>
              <a:cxn ang="0">
                <a:pos x="8" y="7"/>
              </a:cxn>
              <a:cxn ang="0">
                <a:pos x="4" y="5"/>
              </a:cxn>
              <a:cxn ang="0">
                <a:pos x="8" y="4"/>
              </a:cxn>
              <a:cxn ang="0">
                <a:pos x="9" y="0"/>
              </a:cxn>
              <a:cxn ang="0">
                <a:pos x="10" y="4"/>
              </a:cxn>
              <a:cxn ang="0">
                <a:pos x="14" y="5"/>
              </a:cxn>
              <a:cxn ang="0">
                <a:pos x="32" y="13"/>
              </a:cxn>
              <a:cxn ang="0">
                <a:pos x="24" y="16"/>
              </a:cxn>
              <a:cxn ang="0">
                <a:pos x="22" y="23"/>
              </a:cxn>
              <a:cxn ang="0">
                <a:pos x="19" y="16"/>
              </a:cxn>
              <a:cxn ang="0">
                <a:pos x="11" y="13"/>
              </a:cxn>
              <a:cxn ang="0">
                <a:pos x="19" y="11"/>
              </a:cxn>
              <a:cxn ang="0">
                <a:pos x="22" y="3"/>
              </a:cxn>
              <a:cxn ang="0">
                <a:pos x="24" y="11"/>
              </a:cxn>
              <a:cxn ang="0">
                <a:pos x="32" y="13"/>
              </a:cxn>
              <a:cxn ang="0">
                <a:pos x="40" y="5"/>
              </a:cxn>
              <a:cxn ang="0">
                <a:pos x="36" y="7"/>
              </a:cxn>
              <a:cxn ang="0">
                <a:pos x="34" y="11"/>
              </a:cxn>
              <a:cxn ang="0">
                <a:pos x="33" y="7"/>
              </a:cxn>
              <a:cxn ang="0">
                <a:pos x="29" y="5"/>
              </a:cxn>
              <a:cxn ang="0">
                <a:pos x="33" y="4"/>
              </a:cxn>
              <a:cxn ang="0">
                <a:pos x="34" y="0"/>
              </a:cxn>
              <a:cxn ang="0">
                <a:pos x="36" y="4"/>
              </a:cxn>
              <a:cxn ang="0">
                <a:pos x="40" y="5"/>
              </a:cxn>
              <a:cxn ang="0">
                <a:pos x="58" y="12"/>
              </a:cxn>
              <a:cxn ang="0">
                <a:pos x="54" y="8"/>
              </a:cxn>
              <a:cxn ang="0">
                <a:pos x="42" y="19"/>
              </a:cxn>
              <a:cxn ang="0">
                <a:pos x="46" y="24"/>
              </a:cxn>
              <a:cxn ang="0">
                <a:pos x="58" y="12"/>
              </a:cxn>
              <a:cxn ang="0">
                <a:pos x="65" y="31"/>
              </a:cxn>
              <a:cxn ang="0">
                <a:pos x="61" y="32"/>
              </a:cxn>
              <a:cxn ang="0">
                <a:pos x="60" y="36"/>
              </a:cxn>
              <a:cxn ang="0">
                <a:pos x="59" y="32"/>
              </a:cxn>
              <a:cxn ang="0">
                <a:pos x="55" y="31"/>
              </a:cxn>
              <a:cxn ang="0">
                <a:pos x="59" y="30"/>
              </a:cxn>
              <a:cxn ang="0">
                <a:pos x="60" y="26"/>
              </a:cxn>
              <a:cxn ang="0">
                <a:pos x="61" y="30"/>
              </a:cxn>
              <a:cxn ang="0">
                <a:pos x="65" y="31"/>
              </a:cxn>
            </a:cxnLst>
            <a:rect l="0" t="0" r="r" b="b"/>
            <a:pathLst>
              <a:path w="65" h="66">
                <a:moveTo>
                  <a:pt x="64" y="14"/>
                </a:moveTo>
                <a:cubicBezTo>
                  <a:pt x="12" y="65"/>
                  <a:pt x="12" y="65"/>
                  <a:pt x="12" y="65"/>
                </a:cubicBezTo>
                <a:cubicBezTo>
                  <a:pt x="11" y="66"/>
                  <a:pt x="11" y="66"/>
                  <a:pt x="10" y="66"/>
                </a:cubicBezTo>
                <a:cubicBezTo>
                  <a:pt x="9" y="66"/>
                  <a:pt x="9" y="66"/>
                  <a:pt x="8" y="65"/>
                </a:cubicBezTo>
                <a:cubicBezTo>
                  <a:pt x="0" y="57"/>
                  <a:pt x="0" y="57"/>
                  <a:pt x="0" y="57"/>
                </a:cubicBezTo>
                <a:cubicBezTo>
                  <a:pt x="0" y="57"/>
                  <a:pt x="0" y="56"/>
                  <a:pt x="0" y="56"/>
                </a:cubicBezTo>
                <a:cubicBezTo>
                  <a:pt x="0" y="55"/>
                  <a:pt x="0" y="54"/>
                  <a:pt x="0" y="54"/>
                </a:cubicBezTo>
                <a:cubicBezTo>
                  <a:pt x="52" y="2"/>
                  <a:pt x="52" y="2"/>
                  <a:pt x="52" y="2"/>
                </a:cubicBezTo>
                <a:cubicBezTo>
                  <a:pt x="52" y="2"/>
                  <a:pt x="53" y="1"/>
                  <a:pt x="54" y="1"/>
                </a:cubicBezTo>
                <a:cubicBezTo>
                  <a:pt x="54" y="1"/>
                  <a:pt x="55" y="2"/>
                  <a:pt x="56" y="2"/>
                </a:cubicBezTo>
                <a:cubicBezTo>
                  <a:pt x="64" y="10"/>
                  <a:pt x="64" y="10"/>
                  <a:pt x="64" y="10"/>
                </a:cubicBezTo>
                <a:cubicBezTo>
                  <a:pt x="64" y="11"/>
                  <a:pt x="64" y="11"/>
                  <a:pt x="64" y="12"/>
                </a:cubicBezTo>
                <a:cubicBezTo>
                  <a:pt x="64" y="13"/>
                  <a:pt x="64" y="13"/>
                  <a:pt x="64" y="14"/>
                </a:cubicBezTo>
                <a:close/>
                <a:moveTo>
                  <a:pt x="14" y="5"/>
                </a:moveTo>
                <a:cubicBezTo>
                  <a:pt x="10" y="7"/>
                  <a:pt x="10" y="7"/>
                  <a:pt x="10" y="7"/>
                </a:cubicBezTo>
                <a:cubicBezTo>
                  <a:pt x="9" y="11"/>
                  <a:pt x="9" y="11"/>
                  <a:pt x="9" y="11"/>
                </a:cubicBezTo>
                <a:cubicBezTo>
                  <a:pt x="8" y="7"/>
                  <a:pt x="8" y="7"/>
                  <a:pt x="8" y="7"/>
                </a:cubicBezTo>
                <a:cubicBezTo>
                  <a:pt x="4" y="5"/>
                  <a:pt x="4" y="5"/>
                  <a:pt x="4" y="5"/>
                </a:cubicBezTo>
                <a:cubicBezTo>
                  <a:pt x="8" y="4"/>
                  <a:pt x="8" y="4"/>
                  <a:pt x="8" y="4"/>
                </a:cubicBezTo>
                <a:cubicBezTo>
                  <a:pt x="9" y="0"/>
                  <a:pt x="9" y="0"/>
                  <a:pt x="9" y="0"/>
                </a:cubicBezTo>
                <a:cubicBezTo>
                  <a:pt x="10" y="4"/>
                  <a:pt x="10" y="4"/>
                  <a:pt x="10" y="4"/>
                </a:cubicBezTo>
                <a:lnTo>
                  <a:pt x="14" y="5"/>
                </a:lnTo>
                <a:close/>
                <a:moveTo>
                  <a:pt x="32" y="13"/>
                </a:moveTo>
                <a:cubicBezTo>
                  <a:pt x="24" y="16"/>
                  <a:pt x="24" y="16"/>
                  <a:pt x="24" y="16"/>
                </a:cubicBezTo>
                <a:cubicBezTo>
                  <a:pt x="22" y="23"/>
                  <a:pt x="22" y="23"/>
                  <a:pt x="22" y="23"/>
                </a:cubicBezTo>
                <a:cubicBezTo>
                  <a:pt x="19" y="16"/>
                  <a:pt x="19" y="16"/>
                  <a:pt x="19" y="16"/>
                </a:cubicBezTo>
                <a:cubicBezTo>
                  <a:pt x="11" y="13"/>
                  <a:pt x="11" y="13"/>
                  <a:pt x="11" y="13"/>
                </a:cubicBezTo>
                <a:cubicBezTo>
                  <a:pt x="19" y="11"/>
                  <a:pt x="19" y="11"/>
                  <a:pt x="19" y="11"/>
                </a:cubicBezTo>
                <a:cubicBezTo>
                  <a:pt x="22" y="3"/>
                  <a:pt x="22" y="3"/>
                  <a:pt x="22" y="3"/>
                </a:cubicBezTo>
                <a:cubicBezTo>
                  <a:pt x="24" y="11"/>
                  <a:pt x="24" y="11"/>
                  <a:pt x="24" y="11"/>
                </a:cubicBezTo>
                <a:lnTo>
                  <a:pt x="32" y="13"/>
                </a:lnTo>
                <a:close/>
                <a:moveTo>
                  <a:pt x="40" y="5"/>
                </a:moveTo>
                <a:cubicBezTo>
                  <a:pt x="36" y="7"/>
                  <a:pt x="36" y="7"/>
                  <a:pt x="36" y="7"/>
                </a:cubicBezTo>
                <a:cubicBezTo>
                  <a:pt x="34" y="11"/>
                  <a:pt x="34" y="11"/>
                  <a:pt x="34" y="11"/>
                </a:cubicBezTo>
                <a:cubicBezTo>
                  <a:pt x="33" y="7"/>
                  <a:pt x="33" y="7"/>
                  <a:pt x="33" y="7"/>
                </a:cubicBezTo>
                <a:cubicBezTo>
                  <a:pt x="29" y="5"/>
                  <a:pt x="29" y="5"/>
                  <a:pt x="29" y="5"/>
                </a:cubicBezTo>
                <a:cubicBezTo>
                  <a:pt x="33" y="4"/>
                  <a:pt x="33" y="4"/>
                  <a:pt x="33" y="4"/>
                </a:cubicBezTo>
                <a:cubicBezTo>
                  <a:pt x="34" y="0"/>
                  <a:pt x="34" y="0"/>
                  <a:pt x="34" y="0"/>
                </a:cubicBezTo>
                <a:cubicBezTo>
                  <a:pt x="36" y="4"/>
                  <a:pt x="36" y="4"/>
                  <a:pt x="36" y="4"/>
                </a:cubicBezTo>
                <a:lnTo>
                  <a:pt x="40" y="5"/>
                </a:lnTo>
                <a:close/>
                <a:moveTo>
                  <a:pt x="58" y="12"/>
                </a:moveTo>
                <a:cubicBezTo>
                  <a:pt x="54" y="8"/>
                  <a:pt x="54" y="8"/>
                  <a:pt x="54" y="8"/>
                </a:cubicBezTo>
                <a:cubicBezTo>
                  <a:pt x="42" y="19"/>
                  <a:pt x="42" y="19"/>
                  <a:pt x="42" y="19"/>
                </a:cubicBezTo>
                <a:cubicBezTo>
                  <a:pt x="46" y="24"/>
                  <a:pt x="46" y="24"/>
                  <a:pt x="46" y="24"/>
                </a:cubicBezTo>
                <a:lnTo>
                  <a:pt x="58" y="12"/>
                </a:lnTo>
                <a:close/>
                <a:moveTo>
                  <a:pt x="65" y="31"/>
                </a:moveTo>
                <a:cubicBezTo>
                  <a:pt x="61" y="32"/>
                  <a:pt x="61" y="32"/>
                  <a:pt x="61" y="32"/>
                </a:cubicBezTo>
                <a:cubicBezTo>
                  <a:pt x="60" y="36"/>
                  <a:pt x="60" y="36"/>
                  <a:pt x="60" y="36"/>
                </a:cubicBezTo>
                <a:cubicBezTo>
                  <a:pt x="59" y="32"/>
                  <a:pt x="59" y="32"/>
                  <a:pt x="59" y="32"/>
                </a:cubicBezTo>
                <a:cubicBezTo>
                  <a:pt x="55" y="31"/>
                  <a:pt x="55" y="31"/>
                  <a:pt x="55" y="31"/>
                </a:cubicBezTo>
                <a:cubicBezTo>
                  <a:pt x="59" y="30"/>
                  <a:pt x="59" y="30"/>
                  <a:pt x="59" y="30"/>
                </a:cubicBezTo>
                <a:cubicBezTo>
                  <a:pt x="60" y="26"/>
                  <a:pt x="60" y="26"/>
                  <a:pt x="60" y="26"/>
                </a:cubicBezTo>
                <a:cubicBezTo>
                  <a:pt x="61" y="30"/>
                  <a:pt x="61" y="30"/>
                  <a:pt x="61" y="30"/>
                </a:cubicBezTo>
                <a:lnTo>
                  <a:pt x="65" y="31"/>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86"/>
          <p:cNvSpPr>
            <a:spLocks noEditPoints="1"/>
          </p:cNvSpPr>
          <p:nvPr/>
        </p:nvSpPr>
        <p:spPr bwMode="auto">
          <a:xfrm>
            <a:off x="4433999" y="3027143"/>
            <a:ext cx="249045" cy="419025"/>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6" name="Freeform 152"/>
          <p:cNvSpPr>
            <a:spLocks noEditPoints="1"/>
          </p:cNvSpPr>
          <p:nvPr/>
        </p:nvSpPr>
        <p:spPr bwMode="auto">
          <a:xfrm>
            <a:off x="4406667" y="1331269"/>
            <a:ext cx="303712" cy="280670"/>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674193251"/>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500" fill="hold"/>
                                        <p:tgtEl>
                                          <p:spTgt spid="57"/>
                                        </p:tgtEl>
                                        <p:attrNameLst>
                                          <p:attrName>ppt_x</p:attrName>
                                        </p:attrNameLst>
                                      </p:cBhvr>
                                      <p:tavLst>
                                        <p:tav tm="0">
                                          <p:val>
                                            <p:strVal val="#ppt_x"/>
                                          </p:val>
                                        </p:tav>
                                        <p:tav tm="100000">
                                          <p:val>
                                            <p:strVal val="#ppt_x"/>
                                          </p:val>
                                        </p:tav>
                                      </p:tavLst>
                                    </p:anim>
                                    <p:anim calcmode="lin" valueType="num">
                                      <p:cBhvr additive="base">
                                        <p:cTn id="8" dur="500" fill="hold"/>
                                        <p:tgtEl>
                                          <p:spTgt spid="5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0" fill="hold" grpId="0" nodeType="afterEffect">
                                  <p:stCondLst>
                                    <p:cond delay="0"/>
                                  </p:stCondLst>
                                  <p:childTnLst>
                                    <p:set>
                                      <p:cBhvr>
                                        <p:cTn id="11" dur="1" fill="hold">
                                          <p:stCondLst>
                                            <p:cond delay="0"/>
                                          </p:stCondLst>
                                        </p:cTn>
                                        <p:tgtEl>
                                          <p:spTgt spid="93"/>
                                        </p:tgtEl>
                                        <p:attrNameLst>
                                          <p:attrName>style.visibility</p:attrName>
                                        </p:attrNameLst>
                                      </p:cBhvr>
                                      <p:to>
                                        <p:strVal val="visible"/>
                                      </p:to>
                                    </p:set>
                                    <p:anim calcmode="lin" valueType="num">
                                      <p:cBhvr>
                                        <p:cTn id="12" dur="500" fill="hold"/>
                                        <p:tgtEl>
                                          <p:spTgt spid="93"/>
                                        </p:tgtEl>
                                        <p:attrNameLst>
                                          <p:attrName>ppt_w</p:attrName>
                                        </p:attrNameLst>
                                      </p:cBhvr>
                                      <p:tavLst>
                                        <p:tav tm="0">
                                          <p:val>
                                            <p:fltVal val="0"/>
                                          </p:val>
                                        </p:tav>
                                        <p:tav tm="100000">
                                          <p:val>
                                            <p:strVal val="#ppt_w"/>
                                          </p:val>
                                        </p:tav>
                                      </p:tavLst>
                                    </p:anim>
                                    <p:anim calcmode="lin" valueType="num">
                                      <p:cBhvr>
                                        <p:cTn id="13" dur="500" fill="hold"/>
                                        <p:tgtEl>
                                          <p:spTgt spid="93"/>
                                        </p:tgtEl>
                                        <p:attrNameLst>
                                          <p:attrName>ppt_h</p:attrName>
                                        </p:attrNameLst>
                                      </p:cBhvr>
                                      <p:tavLst>
                                        <p:tav tm="0">
                                          <p:val>
                                            <p:fltVal val="0"/>
                                          </p:val>
                                        </p:tav>
                                        <p:tav tm="100000">
                                          <p:val>
                                            <p:strVal val="#ppt_h"/>
                                          </p:val>
                                        </p:tav>
                                      </p:tavLst>
                                    </p:anim>
                                    <p:animEffect transition="in" filter="fade">
                                      <p:cBhvr>
                                        <p:cTn id="14" dur="500"/>
                                        <p:tgtEl>
                                          <p:spTgt spid="93"/>
                                        </p:tgtEl>
                                      </p:cBhvr>
                                    </p:animEffect>
                                  </p:childTnLst>
                                </p:cTn>
                              </p:par>
                            </p:childTnLst>
                          </p:cTn>
                        </p:par>
                        <p:par>
                          <p:cTn id="15" fill="hold">
                            <p:stCondLst>
                              <p:cond delay="1000"/>
                            </p:stCondLst>
                            <p:childTnLst>
                              <p:par>
                                <p:cTn id="16" presetID="2" presetClass="entr" presetSubtype="2" accel="50000" decel="50000" fill="hold" grpId="0" nodeType="afterEffect">
                                  <p:stCondLst>
                                    <p:cond delay="0"/>
                                  </p:stCondLst>
                                  <p:childTnLst>
                                    <p:set>
                                      <p:cBhvr>
                                        <p:cTn id="17" dur="1" fill="hold">
                                          <p:stCondLst>
                                            <p:cond delay="0"/>
                                          </p:stCondLst>
                                        </p:cTn>
                                        <p:tgtEl>
                                          <p:spTgt spid="6152"/>
                                        </p:tgtEl>
                                        <p:attrNameLst>
                                          <p:attrName>style.visibility</p:attrName>
                                        </p:attrNameLst>
                                      </p:cBhvr>
                                      <p:to>
                                        <p:strVal val="visible"/>
                                      </p:to>
                                    </p:set>
                                    <p:anim calcmode="lin" valueType="num">
                                      <p:cBhvr additive="base">
                                        <p:cTn id="18" dur="500" fill="hold"/>
                                        <p:tgtEl>
                                          <p:spTgt spid="6152"/>
                                        </p:tgtEl>
                                        <p:attrNameLst>
                                          <p:attrName>ppt_x</p:attrName>
                                        </p:attrNameLst>
                                      </p:cBhvr>
                                      <p:tavLst>
                                        <p:tav tm="0">
                                          <p:val>
                                            <p:strVal val="1+#ppt_w/2"/>
                                          </p:val>
                                        </p:tav>
                                        <p:tav tm="100000">
                                          <p:val>
                                            <p:strVal val="#ppt_x"/>
                                          </p:val>
                                        </p:tav>
                                      </p:tavLst>
                                    </p:anim>
                                    <p:anim calcmode="lin" valueType="num">
                                      <p:cBhvr additive="base">
                                        <p:cTn id="19" dur="500" fill="hold"/>
                                        <p:tgtEl>
                                          <p:spTgt spid="6152"/>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53" presetClass="entr" presetSubtype="0" fill="hold" grpId="0" nodeType="afterEffect">
                                  <p:stCondLst>
                                    <p:cond delay="0"/>
                                  </p:stCondLst>
                                  <p:childTnLst>
                                    <p:set>
                                      <p:cBhvr>
                                        <p:cTn id="22" dur="1" fill="hold">
                                          <p:stCondLst>
                                            <p:cond delay="0"/>
                                          </p:stCondLst>
                                        </p:cTn>
                                        <p:tgtEl>
                                          <p:spTgt spid="95"/>
                                        </p:tgtEl>
                                        <p:attrNameLst>
                                          <p:attrName>style.visibility</p:attrName>
                                        </p:attrNameLst>
                                      </p:cBhvr>
                                      <p:to>
                                        <p:strVal val="visible"/>
                                      </p:to>
                                    </p:set>
                                    <p:anim calcmode="lin" valueType="num">
                                      <p:cBhvr>
                                        <p:cTn id="23" dur="500" fill="hold"/>
                                        <p:tgtEl>
                                          <p:spTgt spid="95"/>
                                        </p:tgtEl>
                                        <p:attrNameLst>
                                          <p:attrName>ppt_w</p:attrName>
                                        </p:attrNameLst>
                                      </p:cBhvr>
                                      <p:tavLst>
                                        <p:tav tm="0">
                                          <p:val>
                                            <p:fltVal val="0"/>
                                          </p:val>
                                        </p:tav>
                                        <p:tav tm="100000">
                                          <p:val>
                                            <p:strVal val="#ppt_w"/>
                                          </p:val>
                                        </p:tav>
                                      </p:tavLst>
                                    </p:anim>
                                    <p:anim calcmode="lin" valueType="num">
                                      <p:cBhvr>
                                        <p:cTn id="24" dur="500" fill="hold"/>
                                        <p:tgtEl>
                                          <p:spTgt spid="95"/>
                                        </p:tgtEl>
                                        <p:attrNameLst>
                                          <p:attrName>ppt_h</p:attrName>
                                        </p:attrNameLst>
                                      </p:cBhvr>
                                      <p:tavLst>
                                        <p:tav tm="0">
                                          <p:val>
                                            <p:fltVal val="0"/>
                                          </p:val>
                                        </p:tav>
                                        <p:tav tm="100000">
                                          <p:val>
                                            <p:strVal val="#ppt_h"/>
                                          </p:val>
                                        </p:tav>
                                      </p:tavLst>
                                    </p:anim>
                                    <p:animEffect transition="in" filter="fade">
                                      <p:cBhvr>
                                        <p:cTn id="25" dur="500"/>
                                        <p:tgtEl>
                                          <p:spTgt spid="95"/>
                                        </p:tgtEl>
                                      </p:cBhvr>
                                    </p:animEffect>
                                  </p:childTnLst>
                                </p:cTn>
                              </p:par>
                            </p:childTnLst>
                          </p:cTn>
                        </p:par>
                        <p:par>
                          <p:cTn id="26" fill="hold">
                            <p:stCondLst>
                              <p:cond delay="2000"/>
                            </p:stCondLst>
                            <p:childTnLst>
                              <p:par>
                                <p:cTn id="27" presetID="2" presetClass="entr" presetSubtype="8" accel="50000" decel="50000" fill="hold" nodeType="afterEffect">
                                  <p:stCondLst>
                                    <p:cond delay="0"/>
                                  </p:stCondLst>
                                  <p:childTnLst>
                                    <p:set>
                                      <p:cBhvr>
                                        <p:cTn id="28" dur="1" fill="hold">
                                          <p:stCondLst>
                                            <p:cond delay="0"/>
                                          </p:stCondLst>
                                        </p:cTn>
                                        <p:tgtEl>
                                          <p:spTgt spid="56"/>
                                        </p:tgtEl>
                                        <p:attrNameLst>
                                          <p:attrName>style.visibility</p:attrName>
                                        </p:attrNameLst>
                                      </p:cBhvr>
                                      <p:to>
                                        <p:strVal val="visible"/>
                                      </p:to>
                                    </p:set>
                                    <p:anim calcmode="lin" valueType="num">
                                      <p:cBhvr additive="base">
                                        <p:cTn id="29" dur="500" fill="hold"/>
                                        <p:tgtEl>
                                          <p:spTgt spid="56"/>
                                        </p:tgtEl>
                                        <p:attrNameLst>
                                          <p:attrName>ppt_x</p:attrName>
                                        </p:attrNameLst>
                                      </p:cBhvr>
                                      <p:tavLst>
                                        <p:tav tm="0">
                                          <p:val>
                                            <p:strVal val="0-#ppt_w/2"/>
                                          </p:val>
                                        </p:tav>
                                        <p:tav tm="100000">
                                          <p:val>
                                            <p:strVal val="#ppt_x"/>
                                          </p:val>
                                        </p:tav>
                                      </p:tavLst>
                                    </p:anim>
                                    <p:anim calcmode="lin" valueType="num">
                                      <p:cBhvr additive="base">
                                        <p:cTn id="30" dur="500" fill="hold"/>
                                        <p:tgtEl>
                                          <p:spTgt spid="56"/>
                                        </p:tgtEl>
                                        <p:attrNameLst>
                                          <p:attrName>ppt_y</p:attrName>
                                        </p:attrNameLst>
                                      </p:cBhvr>
                                      <p:tavLst>
                                        <p:tav tm="0">
                                          <p:val>
                                            <p:strVal val="#ppt_y"/>
                                          </p:val>
                                        </p:tav>
                                        <p:tav tm="100000">
                                          <p:val>
                                            <p:strVal val="#ppt_y"/>
                                          </p:val>
                                        </p:tav>
                                      </p:tavLst>
                                    </p:anim>
                                  </p:childTnLst>
                                </p:cTn>
                              </p:par>
                            </p:childTnLst>
                          </p:cTn>
                        </p:par>
                        <p:par>
                          <p:cTn id="31" fill="hold">
                            <p:stCondLst>
                              <p:cond delay="2500"/>
                            </p:stCondLst>
                            <p:childTnLst>
                              <p:par>
                                <p:cTn id="32" presetID="53" presetClass="entr" presetSubtype="0" fill="hold" grpId="0" nodeType="afterEffect">
                                  <p:stCondLst>
                                    <p:cond delay="0"/>
                                  </p:stCondLst>
                                  <p:childTnLst>
                                    <p:set>
                                      <p:cBhvr>
                                        <p:cTn id="33" dur="1" fill="hold">
                                          <p:stCondLst>
                                            <p:cond delay="0"/>
                                          </p:stCondLst>
                                        </p:cTn>
                                        <p:tgtEl>
                                          <p:spTgt spid="94"/>
                                        </p:tgtEl>
                                        <p:attrNameLst>
                                          <p:attrName>style.visibility</p:attrName>
                                        </p:attrNameLst>
                                      </p:cBhvr>
                                      <p:to>
                                        <p:strVal val="visible"/>
                                      </p:to>
                                    </p:set>
                                    <p:anim calcmode="lin" valueType="num">
                                      <p:cBhvr>
                                        <p:cTn id="34" dur="500" fill="hold"/>
                                        <p:tgtEl>
                                          <p:spTgt spid="94"/>
                                        </p:tgtEl>
                                        <p:attrNameLst>
                                          <p:attrName>ppt_w</p:attrName>
                                        </p:attrNameLst>
                                      </p:cBhvr>
                                      <p:tavLst>
                                        <p:tav tm="0">
                                          <p:val>
                                            <p:fltVal val="0"/>
                                          </p:val>
                                        </p:tav>
                                        <p:tav tm="100000">
                                          <p:val>
                                            <p:strVal val="#ppt_w"/>
                                          </p:val>
                                        </p:tav>
                                      </p:tavLst>
                                    </p:anim>
                                    <p:anim calcmode="lin" valueType="num">
                                      <p:cBhvr>
                                        <p:cTn id="35" dur="500" fill="hold"/>
                                        <p:tgtEl>
                                          <p:spTgt spid="94"/>
                                        </p:tgtEl>
                                        <p:attrNameLst>
                                          <p:attrName>ppt_h</p:attrName>
                                        </p:attrNameLst>
                                      </p:cBhvr>
                                      <p:tavLst>
                                        <p:tav tm="0">
                                          <p:val>
                                            <p:fltVal val="0"/>
                                          </p:val>
                                        </p:tav>
                                        <p:tav tm="100000">
                                          <p:val>
                                            <p:strVal val="#ppt_h"/>
                                          </p:val>
                                        </p:tav>
                                      </p:tavLst>
                                    </p:anim>
                                    <p:animEffect transition="in" filter="fade">
                                      <p:cBhvr>
                                        <p:cTn id="36" dur="500"/>
                                        <p:tgtEl>
                                          <p:spTgt spid="94"/>
                                        </p:tgtEl>
                                      </p:cBhvr>
                                    </p:animEffect>
                                  </p:childTnLst>
                                </p:cTn>
                              </p:par>
                            </p:childTnLst>
                          </p:cTn>
                        </p:par>
                        <p:par>
                          <p:cTn id="37" fill="hold">
                            <p:stCondLst>
                              <p:cond delay="3000"/>
                            </p:stCondLst>
                            <p:childTnLst>
                              <p:par>
                                <p:cTn id="38" presetID="2" presetClass="entr" presetSubtype="1" accel="50000" decel="50000" fill="hold" nodeType="afterEffect">
                                  <p:stCondLst>
                                    <p:cond delay="0"/>
                                  </p:stCondLst>
                                  <p:childTnLst>
                                    <p:set>
                                      <p:cBhvr>
                                        <p:cTn id="39" dur="1" fill="hold">
                                          <p:stCondLst>
                                            <p:cond delay="0"/>
                                          </p:stCondLst>
                                        </p:cTn>
                                        <p:tgtEl>
                                          <p:spTgt spid="55"/>
                                        </p:tgtEl>
                                        <p:attrNameLst>
                                          <p:attrName>style.visibility</p:attrName>
                                        </p:attrNameLst>
                                      </p:cBhvr>
                                      <p:to>
                                        <p:strVal val="visible"/>
                                      </p:to>
                                    </p:set>
                                    <p:anim calcmode="lin" valueType="num">
                                      <p:cBhvr additive="base">
                                        <p:cTn id="40" dur="500" fill="hold"/>
                                        <p:tgtEl>
                                          <p:spTgt spid="55"/>
                                        </p:tgtEl>
                                        <p:attrNameLst>
                                          <p:attrName>ppt_x</p:attrName>
                                        </p:attrNameLst>
                                      </p:cBhvr>
                                      <p:tavLst>
                                        <p:tav tm="0">
                                          <p:val>
                                            <p:strVal val="#ppt_x"/>
                                          </p:val>
                                        </p:tav>
                                        <p:tav tm="100000">
                                          <p:val>
                                            <p:strVal val="#ppt_x"/>
                                          </p:val>
                                        </p:tav>
                                      </p:tavLst>
                                    </p:anim>
                                    <p:anim calcmode="lin" valueType="num">
                                      <p:cBhvr additive="base">
                                        <p:cTn id="41" dur="500" fill="hold"/>
                                        <p:tgtEl>
                                          <p:spTgt spid="55"/>
                                        </p:tgtEl>
                                        <p:attrNameLst>
                                          <p:attrName>ppt_y</p:attrName>
                                        </p:attrNameLst>
                                      </p:cBhvr>
                                      <p:tavLst>
                                        <p:tav tm="0">
                                          <p:val>
                                            <p:strVal val="0-#ppt_h/2"/>
                                          </p:val>
                                        </p:tav>
                                        <p:tav tm="100000">
                                          <p:val>
                                            <p:strVal val="#ppt_y"/>
                                          </p:val>
                                        </p:tav>
                                      </p:tavLst>
                                    </p:anim>
                                  </p:childTnLst>
                                </p:cTn>
                              </p:par>
                            </p:childTnLst>
                          </p:cTn>
                        </p:par>
                        <p:par>
                          <p:cTn id="42" fill="hold">
                            <p:stCondLst>
                              <p:cond delay="3500"/>
                            </p:stCondLst>
                            <p:childTnLst>
                              <p:par>
                                <p:cTn id="43" presetID="53" presetClass="entr" presetSubtype="0" fill="hold" grpId="0" nodeType="afterEffect">
                                  <p:stCondLst>
                                    <p:cond delay="0"/>
                                  </p:stCondLst>
                                  <p:childTnLst>
                                    <p:set>
                                      <p:cBhvr>
                                        <p:cTn id="44" dur="1" fill="hold">
                                          <p:stCondLst>
                                            <p:cond delay="0"/>
                                          </p:stCondLst>
                                        </p:cTn>
                                        <p:tgtEl>
                                          <p:spTgt spid="96"/>
                                        </p:tgtEl>
                                        <p:attrNameLst>
                                          <p:attrName>style.visibility</p:attrName>
                                        </p:attrNameLst>
                                      </p:cBhvr>
                                      <p:to>
                                        <p:strVal val="visible"/>
                                      </p:to>
                                    </p:set>
                                    <p:anim calcmode="lin" valueType="num">
                                      <p:cBhvr>
                                        <p:cTn id="45" dur="500" fill="hold"/>
                                        <p:tgtEl>
                                          <p:spTgt spid="96"/>
                                        </p:tgtEl>
                                        <p:attrNameLst>
                                          <p:attrName>ppt_w</p:attrName>
                                        </p:attrNameLst>
                                      </p:cBhvr>
                                      <p:tavLst>
                                        <p:tav tm="0">
                                          <p:val>
                                            <p:fltVal val="0"/>
                                          </p:val>
                                        </p:tav>
                                        <p:tav tm="100000">
                                          <p:val>
                                            <p:strVal val="#ppt_w"/>
                                          </p:val>
                                        </p:tav>
                                      </p:tavLst>
                                    </p:anim>
                                    <p:anim calcmode="lin" valueType="num">
                                      <p:cBhvr>
                                        <p:cTn id="46" dur="500" fill="hold"/>
                                        <p:tgtEl>
                                          <p:spTgt spid="96"/>
                                        </p:tgtEl>
                                        <p:attrNameLst>
                                          <p:attrName>ppt_h</p:attrName>
                                        </p:attrNameLst>
                                      </p:cBhvr>
                                      <p:tavLst>
                                        <p:tav tm="0">
                                          <p:val>
                                            <p:fltVal val="0"/>
                                          </p:val>
                                        </p:tav>
                                        <p:tav tm="100000">
                                          <p:val>
                                            <p:strVal val="#ppt_h"/>
                                          </p:val>
                                        </p:tav>
                                      </p:tavLst>
                                    </p:anim>
                                    <p:animEffect transition="in" filter="fade">
                                      <p:cBhvr>
                                        <p:cTn id="47" dur="500"/>
                                        <p:tgtEl>
                                          <p:spTgt spid="96"/>
                                        </p:tgtEl>
                                      </p:cBhvr>
                                    </p:animEffect>
                                  </p:childTnLst>
                                </p:cTn>
                              </p:par>
                            </p:childTnLst>
                          </p:cTn>
                        </p:par>
                        <p:par>
                          <p:cTn id="48" fill="hold">
                            <p:stCondLst>
                              <p:cond delay="4000"/>
                            </p:stCondLst>
                            <p:childTnLst>
                              <p:par>
                                <p:cTn id="49" presetID="18" presetClass="entr" presetSubtype="6" fill="hold" nodeType="afterEffect">
                                  <p:stCondLst>
                                    <p:cond delay="0"/>
                                  </p:stCondLst>
                                  <p:childTnLst>
                                    <p:set>
                                      <p:cBhvr>
                                        <p:cTn id="50" dur="1" fill="hold">
                                          <p:stCondLst>
                                            <p:cond delay="0"/>
                                          </p:stCondLst>
                                        </p:cTn>
                                        <p:tgtEl>
                                          <p:spTgt spid="79"/>
                                        </p:tgtEl>
                                        <p:attrNameLst>
                                          <p:attrName>style.visibility</p:attrName>
                                        </p:attrNameLst>
                                      </p:cBhvr>
                                      <p:to>
                                        <p:strVal val="visible"/>
                                      </p:to>
                                    </p:set>
                                    <p:animEffect transition="in" filter="strips(downRight)">
                                      <p:cBhvr>
                                        <p:cTn id="51" dur="500"/>
                                        <p:tgtEl>
                                          <p:spTgt spid="79"/>
                                        </p:tgtEl>
                                      </p:cBhvr>
                                    </p:animEffect>
                                  </p:childTnLst>
                                </p:cTn>
                              </p:par>
                              <p:par>
                                <p:cTn id="52" presetID="2" presetClass="entr" presetSubtype="2" accel="50000" decel="50000" fill="hold" nodeType="withEffect">
                                  <p:stCondLst>
                                    <p:cond delay="0"/>
                                  </p:stCondLst>
                                  <p:childTnLst>
                                    <p:set>
                                      <p:cBhvr>
                                        <p:cTn id="53" dur="1" fill="hold">
                                          <p:stCondLst>
                                            <p:cond delay="0"/>
                                          </p:stCondLst>
                                        </p:cTn>
                                        <p:tgtEl>
                                          <p:spTgt spid="76"/>
                                        </p:tgtEl>
                                        <p:attrNameLst>
                                          <p:attrName>style.visibility</p:attrName>
                                        </p:attrNameLst>
                                      </p:cBhvr>
                                      <p:to>
                                        <p:strVal val="visible"/>
                                      </p:to>
                                    </p:set>
                                    <p:anim calcmode="lin" valueType="num">
                                      <p:cBhvr additive="base">
                                        <p:cTn id="54" dur="1000" fill="hold"/>
                                        <p:tgtEl>
                                          <p:spTgt spid="76"/>
                                        </p:tgtEl>
                                        <p:attrNameLst>
                                          <p:attrName>ppt_x</p:attrName>
                                        </p:attrNameLst>
                                      </p:cBhvr>
                                      <p:tavLst>
                                        <p:tav tm="0">
                                          <p:val>
                                            <p:strVal val="1+#ppt_w/2"/>
                                          </p:val>
                                        </p:tav>
                                        <p:tav tm="100000">
                                          <p:val>
                                            <p:strVal val="#ppt_x"/>
                                          </p:val>
                                        </p:tav>
                                      </p:tavLst>
                                    </p:anim>
                                    <p:anim calcmode="lin" valueType="num">
                                      <p:cBhvr additive="base">
                                        <p:cTn id="55" dur="1000" fill="hold"/>
                                        <p:tgtEl>
                                          <p:spTgt spid="76"/>
                                        </p:tgtEl>
                                        <p:attrNameLst>
                                          <p:attrName>ppt_y</p:attrName>
                                        </p:attrNameLst>
                                      </p:cBhvr>
                                      <p:tavLst>
                                        <p:tav tm="0">
                                          <p:val>
                                            <p:strVal val="#ppt_y"/>
                                          </p:val>
                                        </p:tav>
                                        <p:tav tm="100000">
                                          <p:val>
                                            <p:strVal val="#ppt_y"/>
                                          </p:val>
                                        </p:tav>
                                      </p:tavLst>
                                    </p:anim>
                                  </p:childTnLst>
                                </p:cTn>
                              </p:par>
                            </p:childTnLst>
                          </p:cTn>
                        </p:par>
                        <p:par>
                          <p:cTn id="56" fill="hold">
                            <p:stCondLst>
                              <p:cond delay="5000"/>
                            </p:stCondLst>
                            <p:childTnLst>
                              <p:par>
                                <p:cTn id="57" presetID="18" presetClass="entr" presetSubtype="12" fill="hold" nodeType="afterEffect">
                                  <p:stCondLst>
                                    <p:cond delay="0"/>
                                  </p:stCondLst>
                                  <p:childTnLst>
                                    <p:set>
                                      <p:cBhvr>
                                        <p:cTn id="58" dur="1" fill="hold">
                                          <p:stCondLst>
                                            <p:cond delay="0"/>
                                          </p:stCondLst>
                                        </p:cTn>
                                        <p:tgtEl>
                                          <p:spTgt spid="90"/>
                                        </p:tgtEl>
                                        <p:attrNameLst>
                                          <p:attrName>style.visibility</p:attrName>
                                        </p:attrNameLst>
                                      </p:cBhvr>
                                      <p:to>
                                        <p:strVal val="visible"/>
                                      </p:to>
                                    </p:set>
                                    <p:animEffect transition="in" filter="strips(downLeft)">
                                      <p:cBhvr>
                                        <p:cTn id="59" dur="500"/>
                                        <p:tgtEl>
                                          <p:spTgt spid="90"/>
                                        </p:tgtEl>
                                      </p:cBhvr>
                                    </p:animEffect>
                                  </p:childTnLst>
                                </p:cTn>
                              </p:par>
                              <p:par>
                                <p:cTn id="60" presetID="2" presetClass="entr" presetSubtype="8" accel="50000" decel="50000" fill="hold" nodeType="withEffect">
                                  <p:stCondLst>
                                    <p:cond delay="0"/>
                                  </p:stCondLst>
                                  <p:childTnLst>
                                    <p:set>
                                      <p:cBhvr>
                                        <p:cTn id="61" dur="1" fill="hold">
                                          <p:stCondLst>
                                            <p:cond delay="0"/>
                                          </p:stCondLst>
                                        </p:cTn>
                                        <p:tgtEl>
                                          <p:spTgt spid="64"/>
                                        </p:tgtEl>
                                        <p:attrNameLst>
                                          <p:attrName>style.visibility</p:attrName>
                                        </p:attrNameLst>
                                      </p:cBhvr>
                                      <p:to>
                                        <p:strVal val="visible"/>
                                      </p:to>
                                    </p:set>
                                    <p:anim calcmode="lin" valueType="num">
                                      <p:cBhvr additive="base">
                                        <p:cTn id="62" dur="1000" fill="hold"/>
                                        <p:tgtEl>
                                          <p:spTgt spid="64"/>
                                        </p:tgtEl>
                                        <p:attrNameLst>
                                          <p:attrName>ppt_x</p:attrName>
                                        </p:attrNameLst>
                                      </p:cBhvr>
                                      <p:tavLst>
                                        <p:tav tm="0">
                                          <p:val>
                                            <p:strVal val="0-#ppt_w/2"/>
                                          </p:val>
                                        </p:tav>
                                        <p:tav tm="100000">
                                          <p:val>
                                            <p:strVal val="#ppt_x"/>
                                          </p:val>
                                        </p:tav>
                                      </p:tavLst>
                                    </p:anim>
                                    <p:anim calcmode="lin" valueType="num">
                                      <p:cBhvr additive="base">
                                        <p:cTn id="63" dur="1000" fill="hold"/>
                                        <p:tgtEl>
                                          <p:spTgt spid="64"/>
                                        </p:tgtEl>
                                        <p:attrNameLst>
                                          <p:attrName>ppt_y</p:attrName>
                                        </p:attrNameLst>
                                      </p:cBhvr>
                                      <p:tavLst>
                                        <p:tav tm="0">
                                          <p:val>
                                            <p:strVal val="#ppt_y"/>
                                          </p:val>
                                        </p:tav>
                                        <p:tav tm="100000">
                                          <p:val>
                                            <p:strVal val="#ppt_y"/>
                                          </p:val>
                                        </p:tav>
                                      </p:tavLst>
                                    </p:anim>
                                  </p:childTnLst>
                                </p:cTn>
                              </p:par>
                            </p:childTnLst>
                          </p:cTn>
                        </p:par>
                        <p:par>
                          <p:cTn id="64" fill="hold">
                            <p:stCondLst>
                              <p:cond delay="6000"/>
                            </p:stCondLst>
                            <p:childTnLst>
                              <p:par>
                                <p:cTn id="65" presetID="18" presetClass="entr" presetSubtype="3" fill="hold" nodeType="afterEffect">
                                  <p:stCondLst>
                                    <p:cond delay="0"/>
                                  </p:stCondLst>
                                  <p:childTnLst>
                                    <p:set>
                                      <p:cBhvr>
                                        <p:cTn id="66" dur="1" fill="hold">
                                          <p:stCondLst>
                                            <p:cond delay="0"/>
                                          </p:stCondLst>
                                        </p:cTn>
                                        <p:tgtEl>
                                          <p:spTgt spid="89"/>
                                        </p:tgtEl>
                                        <p:attrNameLst>
                                          <p:attrName>style.visibility</p:attrName>
                                        </p:attrNameLst>
                                      </p:cBhvr>
                                      <p:to>
                                        <p:strVal val="visible"/>
                                      </p:to>
                                    </p:set>
                                    <p:animEffect transition="in" filter="strips(upRight)">
                                      <p:cBhvr>
                                        <p:cTn id="67" dur="500"/>
                                        <p:tgtEl>
                                          <p:spTgt spid="89"/>
                                        </p:tgtEl>
                                      </p:cBhvr>
                                    </p:animEffect>
                                  </p:childTnLst>
                                </p:cTn>
                              </p:par>
                              <p:par>
                                <p:cTn id="68" presetID="2" presetClass="entr" presetSubtype="2" accel="50000" decel="50000" fill="hold" nodeType="withEffect">
                                  <p:stCondLst>
                                    <p:cond delay="0"/>
                                  </p:stCondLst>
                                  <p:childTnLst>
                                    <p:set>
                                      <p:cBhvr>
                                        <p:cTn id="69" dur="1" fill="hold">
                                          <p:stCondLst>
                                            <p:cond delay="0"/>
                                          </p:stCondLst>
                                        </p:cTn>
                                        <p:tgtEl>
                                          <p:spTgt spid="67"/>
                                        </p:tgtEl>
                                        <p:attrNameLst>
                                          <p:attrName>style.visibility</p:attrName>
                                        </p:attrNameLst>
                                      </p:cBhvr>
                                      <p:to>
                                        <p:strVal val="visible"/>
                                      </p:to>
                                    </p:set>
                                    <p:anim calcmode="lin" valueType="num">
                                      <p:cBhvr additive="base">
                                        <p:cTn id="70" dur="1000" fill="hold"/>
                                        <p:tgtEl>
                                          <p:spTgt spid="67"/>
                                        </p:tgtEl>
                                        <p:attrNameLst>
                                          <p:attrName>ppt_x</p:attrName>
                                        </p:attrNameLst>
                                      </p:cBhvr>
                                      <p:tavLst>
                                        <p:tav tm="0">
                                          <p:val>
                                            <p:strVal val="1+#ppt_w/2"/>
                                          </p:val>
                                        </p:tav>
                                        <p:tav tm="100000">
                                          <p:val>
                                            <p:strVal val="#ppt_x"/>
                                          </p:val>
                                        </p:tav>
                                      </p:tavLst>
                                    </p:anim>
                                    <p:anim calcmode="lin" valueType="num">
                                      <p:cBhvr additive="base">
                                        <p:cTn id="71" dur="1000" fill="hold"/>
                                        <p:tgtEl>
                                          <p:spTgt spid="67"/>
                                        </p:tgtEl>
                                        <p:attrNameLst>
                                          <p:attrName>ppt_y</p:attrName>
                                        </p:attrNameLst>
                                      </p:cBhvr>
                                      <p:tavLst>
                                        <p:tav tm="0">
                                          <p:val>
                                            <p:strVal val="#ppt_y"/>
                                          </p:val>
                                        </p:tav>
                                        <p:tav tm="100000">
                                          <p:val>
                                            <p:strVal val="#ppt_y"/>
                                          </p:val>
                                        </p:tav>
                                      </p:tavLst>
                                    </p:anim>
                                  </p:childTnLst>
                                </p:cTn>
                              </p:par>
                            </p:childTnLst>
                          </p:cTn>
                        </p:par>
                        <p:par>
                          <p:cTn id="72" fill="hold">
                            <p:stCondLst>
                              <p:cond delay="7000"/>
                            </p:stCondLst>
                            <p:childTnLst>
                              <p:par>
                                <p:cTn id="73" presetID="18" presetClass="entr" presetSubtype="9" fill="hold" nodeType="afterEffect">
                                  <p:stCondLst>
                                    <p:cond delay="0"/>
                                  </p:stCondLst>
                                  <p:childTnLst>
                                    <p:set>
                                      <p:cBhvr>
                                        <p:cTn id="74" dur="1" fill="hold">
                                          <p:stCondLst>
                                            <p:cond delay="0"/>
                                          </p:stCondLst>
                                        </p:cTn>
                                        <p:tgtEl>
                                          <p:spTgt spid="85"/>
                                        </p:tgtEl>
                                        <p:attrNameLst>
                                          <p:attrName>style.visibility</p:attrName>
                                        </p:attrNameLst>
                                      </p:cBhvr>
                                      <p:to>
                                        <p:strVal val="visible"/>
                                      </p:to>
                                    </p:set>
                                    <p:animEffect transition="in" filter="strips(upLeft)">
                                      <p:cBhvr>
                                        <p:cTn id="75" dur="500"/>
                                        <p:tgtEl>
                                          <p:spTgt spid="85"/>
                                        </p:tgtEl>
                                      </p:cBhvr>
                                    </p:animEffect>
                                  </p:childTnLst>
                                </p:cTn>
                              </p:par>
                              <p:par>
                                <p:cTn id="76" presetID="2" presetClass="entr" presetSubtype="8" accel="50000" decel="50000" fill="hold" nodeType="withEffect">
                                  <p:stCondLst>
                                    <p:cond delay="0"/>
                                  </p:stCondLst>
                                  <p:childTnLst>
                                    <p:set>
                                      <p:cBhvr>
                                        <p:cTn id="77" dur="1" fill="hold">
                                          <p:stCondLst>
                                            <p:cond delay="0"/>
                                          </p:stCondLst>
                                        </p:cTn>
                                        <p:tgtEl>
                                          <p:spTgt spid="61"/>
                                        </p:tgtEl>
                                        <p:attrNameLst>
                                          <p:attrName>style.visibility</p:attrName>
                                        </p:attrNameLst>
                                      </p:cBhvr>
                                      <p:to>
                                        <p:strVal val="visible"/>
                                      </p:to>
                                    </p:set>
                                    <p:anim calcmode="lin" valueType="num">
                                      <p:cBhvr additive="base">
                                        <p:cTn id="78" dur="1000" fill="hold"/>
                                        <p:tgtEl>
                                          <p:spTgt spid="61"/>
                                        </p:tgtEl>
                                        <p:attrNameLst>
                                          <p:attrName>ppt_x</p:attrName>
                                        </p:attrNameLst>
                                      </p:cBhvr>
                                      <p:tavLst>
                                        <p:tav tm="0">
                                          <p:val>
                                            <p:strVal val="0-#ppt_w/2"/>
                                          </p:val>
                                        </p:tav>
                                        <p:tav tm="100000">
                                          <p:val>
                                            <p:strVal val="#ppt_x"/>
                                          </p:val>
                                        </p:tav>
                                      </p:tavLst>
                                    </p:anim>
                                    <p:anim calcmode="lin" valueType="num">
                                      <p:cBhvr additive="base">
                                        <p:cTn id="79" dur="1000" fill="hold"/>
                                        <p:tgtEl>
                                          <p:spTgt spid="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2" grpId="0" animBg="1"/>
      <p:bldP spid="93" grpId="0" animBg="1"/>
      <p:bldP spid="94" grpId="0" animBg="1"/>
      <p:bldP spid="95" grpId="0" animBg="1"/>
      <p:bldP spid="9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3" name="Freeform 29"/>
          <p:cNvSpPr>
            <a:spLocks/>
          </p:cNvSpPr>
          <p:nvPr/>
        </p:nvSpPr>
        <p:spPr bwMode="auto">
          <a:xfrm>
            <a:off x="2435661" y="2174301"/>
            <a:ext cx="2533650" cy="2193925"/>
          </a:xfrm>
          <a:custGeom>
            <a:avLst/>
            <a:gdLst/>
            <a:ahLst/>
            <a:cxnLst>
              <a:cxn ang="0">
                <a:pos x="1197" y="0"/>
              </a:cxn>
              <a:cxn ang="0">
                <a:pos x="1596" y="691"/>
              </a:cxn>
              <a:cxn ang="0">
                <a:pos x="1197" y="1382"/>
              </a:cxn>
              <a:cxn ang="0">
                <a:pos x="399" y="1382"/>
              </a:cxn>
              <a:cxn ang="0">
                <a:pos x="0" y="691"/>
              </a:cxn>
              <a:cxn ang="0">
                <a:pos x="399" y="0"/>
              </a:cxn>
              <a:cxn ang="0">
                <a:pos x="1197" y="0"/>
              </a:cxn>
            </a:cxnLst>
            <a:rect l="0" t="0" r="r" b="b"/>
            <a:pathLst>
              <a:path w="1596" h="1382">
                <a:moveTo>
                  <a:pt x="1197" y="0"/>
                </a:moveTo>
                <a:lnTo>
                  <a:pt x="1596" y="691"/>
                </a:lnTo>
                <a:lnTo>
                  <a:pt x="1197" y="1382"/>
                </a:lnTo>
                <a:lnTo>
                  <a:pt x="399" y="1382"/>
                </a:lnTo>
                <a:lnTo>
                  <a:pt x="0" y="691"/>
                </a:lnTo>
                <a:lnTo>
                  <a:pt x="399" y="0"/>
                </a:lnTo>
                <a:lnTo>
                  <a:pt x="1197" y="0"/>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4" name="Freeform 30"/>
          <p:cNvSpPr>
            <a:spLocks/>
          </p:cNvSpPr>
          <p:nvPr/>
        </p:nvSpPr>
        <p:spPr bwMode="auto">
          <a:xfrm>
            <a:off x="3234174" y="786827"/>
            <a:ext cx="2533650" cy="2193925"/>
          </a:xfrm>
          <a:custGeom>
            <a:avLst/>
            <a:gdLst/>
            <a:ahLst/>
            <a:cxnLst>
              <a:cxn ang="0">
                <a:pos x="1197" y="0"/>
              </a:cxn>
              <a:cxn ang="0">
                <a:pos x="1596" y="691"/>
              </a:cxn>
              <a:cxn ang="0">
                <a:pos x="1197" y="1382"/>
              </a:cxn>
              <a:cxn ang="0">
                <a:pos x="399" y="1382"/>
              </a:cxn>
              <a:cxn ang="0">
                <a:pos x="0" y="691"/>
              </a:cxn>
              <a:cxn ang="0">
                <a:pos x="399" y="0"/>
              </a:cxn>
              <a:cxn ang="0">
                <a:pos x="1197" y="0"/>
              </a:cxn>
            </a:cxnLst>
            <a:rect l="0" t="0" r="r" b="b"/>
            <a:pathLst>
              <a:path w="1596" h="1382">
                <a:moveTo>
                  <a:pt x="1197" y="0"/>
                </a:moveTo>
                <a:lnTo>
                  <a:pt x="1596" y="691"/>
                </a:lnTo>
                <a:lnTo>
                  <a:pt x="1197" y="1382"/>
                </a:lnTo>
                <a:lnTo>
                  <a:pt x="399" y="1382"/>
                </a:lnTo>
                <a:lnTo>
                  <a:pt x="0" y="691"/>
                </a:lnTo>
                <a:lnTo>
                  <a:pt x="399" y="0"/>
                </a:lnTo>
                <a:lnTo>
                  <a:pt x="1197" y="0"/>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5" name="Freeform 31"/>
          <p:cNvSpPr>
            <a:spLocks/>
          </p:cNvSpPr>
          <p:nvPr/>
        </p:nvSpPr>
        <p:spPr bwMode="auto">
          <a:xfrm>
            <a:off x="4143813" y="2118739"/>
            <a:ext cx="1489075" cy="862013"/>
          </a:xfrm>
          <a:custGeom>
            <a:avLst/>
            <a:gdLst/>
            <a:ahLst/>
            <a:cxnLst>
              <a:cxn ang="0">
                <a:pos x="917" y="35"/>
              </a:cxn>
              <a:cxn ang="0">
                <a:pos x="333" y="35"/>
              </a:cxn>
              <a:cxn ang="0">
                <a:pos x="41" y="543"/>
              </a:cxn>
              <a:cxn ang="0">
                <a:pos x="0" y="543"/>
              </a:cxn>
              <a:cxn ang="0">
                <a:pos x="313" y="0"/>
              </a:cxn>
              <a:cxn ang="0">
                <a:pos x="938" y="0"/>
              </a:cxn>
              <a:cxn ang="0">
                <a:pos x="917" y="35"/>
              </a:cxn>
            </a:cxnLst>
            <a:rect l="0" t="0" r="r" b="b"/>
            <a:pathLst>
              <a:path w="938" h="543">
                <a:moveTo>
                  <a:pt x="917" y="35"/>
                </a:moveTo>
                <a:lnTo>
                  <a:pt x="333" y="35"/>
                </a:lnTo>
                <a:lnTo>
                  <a:pt x="41" y="543"/>
                </a:lnTo>
                <a:lnTo>
                  <a:pt x="0" y="543"/>
                </a:lnTo>
                <a:lnTo>
                  <a:pt x="313" y="0"/>
                </a:lnTo>
                <a:lnTo>
                  <a:pt x="938" y="0"/>
                </a:lnTo>
                <a:lnTo>
                  <a:pt x="917" y="35"/>
                </a:lnTo>
                <a:close/>
              </a:path>
            </a:pathLst>
          </a:custGeom>
          <a:solidFill>
            <a:schemeClr val="tx1">
              <a:lumMod val="90000"/>
              <a:lumOff val="10000"/>
              <a:alpha val="3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6" name="Freeform 32"/>
          <p:cNvSpPr>
            <a:spLocks/>
          </p:cNvSpPr>
          <p:nvPr/>
        </p:nvSpPr>
        <p:spPr bwMode="auto">
          <a:xfrm>
            <a:off x="4039036" y="2174301"/>
            <a:ext cx="2533650" cy="2193925"/>
          </a:xfrm>
          <a:custGeom>
            <a:avLst/>
            <a:gdLst/>
            <a:ahLst/>
            <a:cxnLst>
              <a:cxn ang="0">
                <a:pos x="1596" y="691"/>
              </a:cxn>
              <a:cxn ang="0">
                <a:pos x="1197" y="1382"/>
              </a:cxn>
              <a:cxn ang="0">
                <a:pos x="399" y="1382"/>
              </a:cxn>
              <a:cxn ang="0">
                <a:pos x="0" y="691"/>
              </a:cxn>
              <a:cxn ang="0">
                <a:pos x="399" y="0"/>
              </a:cxn>
              <a:cxn ang="0">
                <a:pos x="1197" y="0"/>
              </a:cxn>
              <a:cxn ang="0">
                <a:pos x="1596" y="691"/>
              </a:cxn>
            </a:cxnLst>
            <a:rect l="0" t="0" r="r" b="b"/>
            <a:pathLst>
              <a:path w="1596" h="1382">
                <a:moveTo>
                  <a:pt x="1596" y="691"/>
                </a:moveTo>
                <a:lnTo>
                  <a:pt x="1197" y="1382"/>
                </a:lnTo>
                <a:lnTo>
                  <a:pt x="399" y="1382"/>
                </a:lnTo>
                <a:lnTo>
                  <a:pt x="0" y="691"/>
                </a:lnTo>
                <a:lnTo>
                  <a:pt x="399" y="0"/>
                </a:lnTo>
                <a:lnTo>
                  <a:pt x="1197" y="0"/>
                </a:lnTo>
                <a:lnTo>
                  <a:pt x="1596" y="691"/>
                </a:ln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7" name="Freeform 33"/>
          <p:cNvSpPr>
            <a:spLocks/>
          </p:cNvSpPr>
          <p:nvPr/>
        </p:nvSpPr>
        <p:spPr bwMode="auto">
          <a:xfrm>
            <a:off x="3867588" y="2980752"/>
            <a:ext cx="1101725" cy="1096963"/>
          </a:xfrm>
          <a:custGeom>
            <a:avLst/>
            <a:gdLst/>
            <a:ahLst/>
            <a:cxnLst>
              <a:cxn ang="0">
                <a:pos x="694" y="183"/>
              </a:cxn>
              <a:cxn ang="0">
                <a:pos x="402" y="691"/>
              </a:cxn>
              <a:cxn ang="0">
                <a:pos x="0" y="0"/>
              </a:cxn>
              <a:cxn ang="0">
                <a:pos x="588" y="0"/>
              </a:cxn>
              <a:cxn ang="0">
                <a:pos x="694" y="183"/>
              </a:cxn>
            </a:cxnLst>
            <a:rect l="0" t="0" r="r" b="b"/>
            <a:pathLst>
              <a:path w="694" h="691">
                <a:moveTo>
                  <a:pt x="694" y="183"/>
                </a:moveTo>
                <a:lnTo>
                  <a:pt x="402" y="691"/>
                </a:lnTo>
                <a:lnTo>
                  <a:pt x="0" y="0"/>
                </a:lnTo>
                <a:lnTo>
                  <a:pt x="588" y="0"/>
                </a:lnTo>
                <a:lnTo>
                  <a:pt x="694" y="183"/>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8" name="Freeform 34"/>
          <p:cNvSpPr>
            <a:spLocks/>
          </p:cNvSpPr>
          <p:nvPr/>
        </p:nvSpPr>
        <p:spPr bwMode="auto">
          <a:xfrm>
            <a:off x="3327838" y="2174301"/>
            <a:ext cx="1511300" cy="871538"/>
          </a:xfrm>
          <a:custGeom>
            <a:avLst/>
            <a:gdLst/>
            <a:ahLst/>
            <a:cxnLst>
              <a:cxn ang="0">
                <a:pos x="952" y="549"/>
              </a:cxn>
              <a:cxn ang="0">
                <a:pos x="317" y="549"/>
              </a:cxn>
              <a:cxn ang="0">
                <a:pos x="0" y="0"/>
              </a:cxn>
              <a:cxn ang="0">
                <a:pos x="47" y="0"/>
              </a:cxn>
              <a:cxn ang="0">
                <a:pos x="340" y="508"/>
              </a:cxn>
              <a:cxn ang="0">
                <a:pos x="928" y="508"/>
              </a:cxn>
              <a:cxn ang="0">
                <a:pos x="952" y="549"/>
              </a:cxn>
            </a:cxnLst>
            <a:rect l="0" t="0" r="r" b="b"/>
            <a:pathLst>
              <a:path w="952" h="549">
                <a:moveTo>
                  <a:pt x="952" y="549"/>
                </a:moveTo>
                <a:lnTo>
                  <a:pt x="317" y="549"/>
                </a:lnTo>
                <a:lnTo>
                  <a:pt x="0" y="0"/>
                </a:lnTo>
                <a:lnTo>
                  <a:pt x="47" y="0"/>
                </a:lnTo>
                <a:lnTo>
                  <a:pt x="340" y="508"/>
                </a:lnTo>
                <a:lnTo>
                  <a:pt x="928" y="508"/>
                </a:lnTo>
                <a:lnTo>
                  <a:pt x="952" y="549"/>
                </a:lnTo>
                <a:close/>
              </a:path>
            </a:pathLst>
          </a:custGeom>
          <a:solidFill>
            <a:schemeClr val="tx1">
              <a:lumMod val="90000"/>
              <a:lumOff val="10000"/>
              <a:alpha val="3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9" name="Freeform 35"/>
          <p:cNvSpPr>
            <a:spLocks/>
          </p:cNvSpPr>
          <p:nvPr/>
        </p:nvSpPr>
        <p:spPr bwMode="auto">
          <a:xfrm>
            <a:off x="4505762" y="2415601"/>
            <a:ext cx="523875" cy="1712913"/>
          </a:xfrm>
          <a:custGeom>
            <a:avLst/>
            <a:gdLst/>
            <a:ahLst/>
            <a:cxnLst>
              <a:cxn ang="0">
                <a:pos x="18" y="0"/>
              </a:cxn>
              <a:cxn ang="0">
                <a:pos x="330" y="539"/>
              </a:cxn>
              <a:cxn ang="0">
                <a:pos x="18" y="1079"/>
              </a:cxn>
              <a:cxn ang="0">
                <a:pos x="0" y="1047"/>
              </a:cxn>
              <a:cxn ang="0">
                <a:pos x="292" y="539"/>
              </a:cxn>
              <a:cxn ang="0">
                <a:pos x="0" y="33"/>
              </a:cxn>
              <a:cxn ang="0">
                <a:pos x="18" y="0"/>
              </a:cxn>
            </a:cxnLst>
            <a:rect l="0" t="0" r="r" b="b"/>
            <a:pathLst>
              <a:path w="330" h="1079">
                <a:moveTo>
                  <a:pt x="18" y="0"/>
                </a:moveTo>
                <a:lnTo>
                  <a:pt x="330" y="539"/>
                </a:lnTo>
                <a:lnTo>
                  <a:pt x="18" y="1079"/>
                </a:lnTo>
                <a:lnTo>
                  <a:pt x="0" y="1047"/>
                </a:lnTo>
                <a:lnTo>
                  <a:pt x="292" y="539"/>
                </a:lnTo>
                <a:lnTo>
                  <a:pt x="0" y="33"/>
                </a:lnTo>
                <a:lnTo>
                  <a:pt x="18" y="0"/>
                </a:lnTo>
                <a:close/>
              </a:path>
            </a:pathLst>
          </a:custGeom>
          <a:solidFill>
            <a:schemeClr val="tx1">
              <a:lumMod val="90000"/>
              <a:lumOff val="10000"/>
              <a:alpha val="3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2" name="Group 52"/>
          <p:cNvGrpSpPr/>
          <p:nvPr/>
        </p:nvGrpSpPr>
        <p:grpSpPr>
          <a:xfrm>
            <a:off x="3881874" y="2269551"/>
            <a:ext cx="1239838" cy="1076325"/>
            <a:chOff x="3949701" y="2646363"/>
            <a:chExt cx="1239838" cy="1076325"/>
          </a:xfrm>
        </p:grpSpPr>
        <p:sp>
          <p:nvSpPr>
            <p:cNvPr id="1060" name="Freeform 36"/>
            <p:cNvSpPr>
              <a:spLocks/>
            </p:cNvSpPr>
            <p:nvPr/>
          </p:nvSpPr>
          <p:spPr bwMode="auto">
            <a:xfrm>
              <a:off x="3949701" y="2646363"/>
              <a:ext cx="1239838" cy="1076325"/>
            </a:xfrm>
            <a:custGeom>
              <a:avLst/>
              <a:gdLst/>
              <a:ahLst/>
              <a:cxnLst>
                <a:cxn ang="0">
                  <a:pos x="585" y="678"/>
                </a:cxn>
                <a:cxn ang="0">
                  <a:pos x="194" y="678"/>
                </a:cxn>
                <a:cxn ang="0">
                  <a:pos x="0" y="339"/>
                </a:cxn>
                <a:cxn ang="0">
                  <a:pos x="194" y="0"/>
                </a:cxn>
                <a:cxn ang="0">
                  <a:pos x="585" y="0"/>
                </a:cxn>
                <a:cxn ang="0">
                  <a:pos x="781" y="339"/>
                </a:cxn>
                <a:cxn ang="0">
                  <a:pos x="585" y="678"/>
                </a:cxn>
              </a:cxnLst>
              <a:rect l="0" t="0" r="r" b="b"/>
              <a:pathLst>
                <a:path w="781" h="678">
                  <a:moveTo>
                    <a:pt x="585" y="678"/>
                  </a:moveTo>
                  <a:lnTo>
                    <a:pt x="194" y="678"/>
                  </a:lnTo>
                  <a:lnTo>
                    <a:pt x="0" y="339"/>
                  </a:lnTo>
                  <a:lnTo>
                    <a:pt x="194" y="0"/>
                  </a:lnTo>
                  <a:lnTo>
                    <a:pt x="585" y="0"/>
                  </a:lnTo>
                  <a:lnTo>
                    <a:pt x="781" y="339"/>
                  </a:lnTo>
                  <a:lnTo>
                    <a:pt x="585" y="678"/>
                  </a:lnTo>
                  <a:close/>
                </a:path>
              </a:pathLst>
            </a:custGeom>
            <a:solidFill>
              <a:schemeClr val="bg1">
                <a:alpha val="3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1" name="Freeform 37"/>
            <p:cNvSpPr>
              <a:spLocks/>
            </p:cNvSpPr>
            <p:nvPr/>
          </p:nvSpPr>
          <p:spPr bwMode="auto">
            <a:xfrm>
              <a:off x="4068763" y="2752725"/>
              <a:ext cx="998538" cy="865188"/>
            </a:xfrm>
            <a:custGeom>
              <a:avLst/>
              <a:gdLst/>
              <a:ahLst/>
              <a:cxnLst>
                <a:cxn ang="0">
                  <a:pos x="472" y="545"/>
                </a:cxn>
                <a:cxn ang="0">
                  <a:pos x="158" y="545"/>
                </a:cxn>
                <a:cxn ang="0">
                  <a:pos x="0" y="272"/>
                </a:cxn>
                <a:cxn ang="0">
                  <a:pos x="158" y="0"/>
                </a:cxn>
                <a:cxn ang="0">
                  <a:pos x="472" y="0"/>
                </a:cxn>
                <a:cxn ang="0">
                  <a:pos x="629" y="272"/>
                </a:cxn>
                <a:cxn ang="0">
                  <a:pos x="472" y="545"/>
                </a:cxn>
              </a:cxnLst>
              <a:rect l="0" t="0" r="r" b="b"/>
              <a:pathLst>
                <a:path w="629" h="545">
                  <a:moveTo>
                    <a:pt x="472" y="545"/>
                  </a:moveTo>
                  <a:lnTo>
                    <a:pt x="158" y="545"/>
                  </a:lnTo>
                  <a:lnTo>
                    <a:pt x="0" y="272"/>
                  </a:lnTo>
                  <a:lnTo>
                    <a:pt x="158" y="0"/>
                  </a:lnTo>
                  <a:lnTo>
                    <a:pt x="472" y="0"/>
                  </a:lnTo>
                  <a:lnTo>
                    <a:pt x="629" y="272"/>
                  </a:lnTo>
                  <a:lnTo>
                    <a:pt x="472" y="545"/>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4" name="Freeform 31"/>
          <p:cNvSpPr>
            <a:spLocks noEditPoints="1"/>
          </p:cNvSpPr>
          <p:nvPr/>
        </p:nvSpPr>
        <p:spPr bwMode="auto">
          <a:xfrm>
            <a:off x="4255630" y="2563931"/>
            <a:ext cx="489150" cy="489150"/>
          </a:xfrm>
          <a:custGeom>
            <a:avLst/>
            <a:gdLst/>
            <a:ahLst/>
            <a:cxnLst>
              <a:cxn ang="0">
                <a:pos x="602" y="178"/>
              </a:cxn>
              <a:cxn ang="0">
                <a:pos x="450" y="390"/>
              </a:cxn>
              <a:cxn ang="0">
                <a:pos x="330" y="390"/>
              </a:cxn>
              <a:cxn ang="0">
                <a:pos x="421" y="339"/>
              </a:cxn>
              <a:cxn ang="0">
                <a:pos x="390" y="781"/>
              </a:cxn>
              <a:cxn ang="0">
                <a:pos x="390" y="0"/>
              </a:cxn>
              <a:cxn ang="0">
                <a:pos x="695" y="522"/>
              </a:cxn>
              <a:cxn ang="0">
                <a:pos x="652" y="488"/>
              </a:cxn>
              <a:cxn ang="0">
                <a:pos x="722" y="405"/>
              </a:cxn>
              <a:cxn ang="0">
                <a:pos x="669" y="375"/>
              </a:cxn>
              <a:cxn ang="0">
                <a:pos x="699" y="268"/>
              </a:cxn>
              <a:cxn ang="0">
                <a:pos x="645" y="275"/>
              </a:cxn>
              <a:cxn ang="0">
                <a:pos x="522" y="85"/>
              </a:cxn>
              <a:cxn ang="0">
                <a:pos x="488" y="129"/>
              </a:cxn>
              <a:cxn ang="0">
                <a:pos x="405" y="58"/>
              </a:cxn>
              <a:cxn ang="0">
                <a:pos x="375" y="111"/>
              </a:cxn>
              <a:cxn ang="0">
                <a:pos x="268" y="81"/>
              </a:cxn>
              <a:cxn ang="0">
                <a:pos x="275" y="136"/>
              </a:cxn>
              <a:cxn ang="0">
                <a:pos x="166" y="145"/>
              </a:cxn>
              <a:cxn ang="0">
                <a:pos x="182" y="203"/>
              </a:cxn>
              <a:cxn ang="0">
                <a:pos x="85" y="258"/>
              </a:cxn>
              <a:cxn ang="0">
                <a:pos x="129" y="292"/>
              </a:cxn>
              <a:cxn ang="0">
                <a:pos x="58" y="375"/>
              </a:cxn>
              <a:cxn ang="0">
                <a:pos x="111" y="405"/>
              </a:cxn>
              <a:cxn ang="0">
                <a:pos x="81" y="512"/>
              </a:cxn>
              <a:cxn ang="0">
                <a:pos x="136" y="506"/>
              </a:cxn>
              <a:cxn ang="0">
                <a:pos x="145" y="614"/>
              </a:cxn>
              <a:cxn ang="0">
                <a:pos x="203" y="598"/>
              </a:cxn>
              <a:cxn ang="0">
                <a:pos x="390" y="723"/>
              </a:cxn>
              <a:cxn ang="0">
                <a:pos x="577" y="598"/>
              </a:cxn>
              <a:cxn ang="0">
                <a:pos x="635" y="614"/>
              </a:cxn>
              <a:cxn ang="0">
                <a:pos x="280" y="599"/>
              </a:cxn>
              <a:cxn ang="0">
                <a:pos x="500" y="555"/>
              </a:cxn>
              <a:cxn ang="0">
                <a:pos x="280" y="599"/>
              </a:cxn>
              <a:cxn ang="0">
                <a:pos x="280" y="599"/>
              </a:cxn>
            </a:cxnLst>
            <a:rect l="0" t="0" r="r" b="b"/>
            <a:pathLst>
              <a:path w="781" h="781">
                <a:moveTo>
                  <a:pt x="421" y="339"/>
                </a:moveTo>
                <a:cubicBezTo>
                  <a:pt x="602" y="178"/>
                  <a:pt x="602" y="178"/>
                  <a:pt x="602" y="178"/>
                </a:cubicBezTo>
                <a:cubicBezTo>
                  <a:pt x="442" y="361"/>
                  <a:pt x="442" y="361"/>
                  <a:pt x="442" y="361"/>
                </a:cubicBezTo>
                <a:cubicBezTo>
                  <a:pt x="447" y="370"/>
                  <a:pt x="450" y="379"/>
                  <a:pt x="450" y="390"/>
                </a:cubicBezTo>
                <a:cubicBezTo>
                  <a:pt x="450" y="423"/>
                  <a:pt x="423" y="450"/>
                  <a:pt x="390" y="450"/>
                </a:cubicBezTo>
                <a:cubicBezTo>
                  <a:pt x="357" y="450"/>
                  <a:pt x="330" y="423"/>
                  <a:pt x="330" y="390"/>
                </a:cubicBezTo>
                <a:cubicBezTo>
                  <a:pt x="330" y="357"/>
                  <a:pt x="357" y="330"/>
                  <a:pt x="390" y="330"/>
                </a:cubicBezTo>
                <a:cubicBezTo>
                  <a:pt x="401" y="330"/>
                  <a:pt x="412" y="334"/>
                  <a:pt x="421" y="339"/>
                </a:cubicBezTo>
                <a:close/>
                <a:moveTo>
                  <a:pt x="781" y="390"/>
                </a:moveTo>
                <a:cubicBezTo>
                  <a:pt x="781" y="605"/>
                  <a:pt x="605" y="781"/>
                  <a:pt x="390" y="781"/>
                </a:cubicBezTo>
                <a:cubicBezTo>
                  <a:pt x="175" y="781"/>
                  <a:pt x="0" y="605"/>
                  <a:pt x="0" y="390"/>
                </a:cubicBezTo>
                <a:cubicBezTo>
                  <a:pt x="0" y="175"/>
                  <a:pt x="175" y="0"/>
                  <a:pt x="390" y="0"/>
                </a:cubicBezTo>
                <a:cubicBezTo>
                  <a:pt x="605" y="0"/>
                  <a:pt x="781" y="175"/>
                  <a:pt x="781" y="390"/>
                </a:cubicBezTo>
                <a:close/>
                <a:moveTo>
                  <a:pt x="695" y="522"/>
                </a:moveTo>
                <a:cubicBezTo>
                  <a:pt x="646" y="503"/>
                  <a:pt x="646" y="503"/>
                  <a:pt x="646" y="503"/>
                </a:cubicBezTo>
                <a:cubicBezTo>
                  <a:pt x="652" y="488"/>
                  <a:pt x="652" y="488"/>
                  <a:pt x="652" y="488"/>
                </a:cubicBezTo>
                <a:cubicBezTo>
                  <a:pt x="701" y="508"/>
                  <a:pt x="701" y="508"/>
                  <a:pt x="701" y="508"/>
                </a:cubicBezTo>
                <a:cubicBezTo>
                  <a:pt x="713" y="476"/>
                  <a:pt x="720" y="442"/>
                  <a:pt x="722" y="405"/>
                </a:cubicBezTo>
                <a:cubicBezTo>
                  <a:pt x="669" y="405"/>
                  <a:pt x="669" y="405"/>
                  <a:pt x="669" y="405"/>
                </a:cubicBezTo>
                <a:cubicBezTo>
                  <a:pt x="669" y="375"/>
                  <a:pt x="669" y="375"/>
                  <a:pt x="669" y="375"/>
                </a:cubicBezTo>
                <a:cubicBezTo>
                  <a:pt x="722" y="375"/>
                  <a:pt x="722" y="375"/>
                  <a:pt x="722" y="375"/>
                </a:cubicBezTo>
                <a:cubicBezTo>
                  <a:pt x="720" y="337"/>
                  <a:pt x="712" y="302"/>
                  <a:pt x="699" y="268"/>
                </a:cubicBezTo>
                <a:cubicBezTo>
                  <a:pt x="651" y="289"/>
                  <a:pt x="651" y="289"/>
                  <a:pt x="651" y="289"/>
                </a:cubicBezTo>
                <a:cubicBezTo>
                  <a:pt x="645" y="275"/>
                  <a:pt x="645" y="275"/>
                  <a:pt x="645" y="275"/>
                </a:cubicBezTo>
                <a:cubicBezTo>
                  <a:pt x="693" y="254"/>
                  <a:pt x="693" y="254"/>
                  <a:pt x="693" y="254"/>
                </a:cubicBezTo>
                <a:cubicBezTo>
                  <a:pt x="659" y="179"/>
                  <a:pt x="598" y="118"/>
                  <a:pt x="522" y="85"/>
                </a:cubicBezTo>
                <a:cubicBezTo>
                  <a:pt x="503" y="134"/>
                  <a:pt x="503" y="134"/>
                  <a:pt x="503" y="134"/>
                </a:cubicBezTo>
                <a:cubicBezTo>
                  <a:pt x="488" y="129"/>
                  <a:pt x="488" y="129"/>
                  <a:pt x="488" y="129"/>
                </a:cubicBezTo>
                <a:cubicBezTo>
                  <a:pt x="508" y="80"/>
                  <a:pt x="508" y="80"/>
                  <a:pt x="508" y="80"/>
                </a:cubicBezTo>
                <a:cubicBezTo>
                  <a:pt x="476" y="67"/>
                  <a:pt x="442" y="60"/>
                  <a:pt x="405" y="58"/>
                </a:cubicBezTo>
                <a:cubicBezTo>
                  <a:pt x="405" y="111"/>
                  <a:pt x="405" y="111"/>
                  <a:pt x="405" y="111"/>
                </a:cubicBezTo>
                <a:cubicBezTo>
                  <a:pt x="375" y="111"/>
                  <a:pt x="375" y="111"/>
                  <a:pt x="375" y="111"/>
                </a:cubicBezTo>
                <a:cubicBezTo>
                  <a:pt x="375" y="58"/>
                  <a:pt x="375" y="58"/>
                  <a:pt x="375" y="58"/>
                </a:cubicBezTo>
                <a:cubicBezTo>
                  <a:pt x="337" y="60"/>
                  <a:pt x="302" y="68"/>
                  <a:pt x="268" y="81"/>
                </a:cubicBezTo>
                <a:cubicBezTo>
                  <a:pt x="289" y="130"/>
                  <a:pt x="289" y="130"/>
                  <a:pt x="289" y="130"/>
                </a:cubicBezTo>
                <a:cubicBezTo>
                  <a:pt x="275" y="136"/>
                  <a:pt x="275" y="136"/>
                  <a:pt x="275" y="136"/>
                </a:cubicBezTo>
                <a:cubicBezTo>
                  <a:pt x="254" y="87"/>
                  <a:pt x="254" y="87"/>
                  <a:pt x="254" y="87"/>
                </a:cubicBezTo>
                <a:cubicBezTo>
                  <a:pt x="222" y="102"/>
                  <a:pt x="192" y="121"/>
                  <a:pt x="166" y="145"/>
                </a:cubicBezTo>
                <a:cubicBezTo>
                  <a:pt x="203" y="182"/>
                  <a:pt x="203" y="182"/>
                  <a:pt x="203" y="182"/>
                </a:cubicBezTo>
                <a:cubicBezTo>
                  <a:pt x="182" y="203"/>
                  <a:pt x="182" y="203"/>
                  <a:pt x="182" y="203"/>
                </a:cubicBezTo>
                <a:cubicBezTo>
                  <a:pt x="145" y="166"/>
                  <a:pt x="145" y="166"/>
                  <a:pt x="145" y="166"/>
                </a:cubicBezTo>
                <a:cubicBezTo>
                  <a:pt x="120" y="193"/>
                  <a:pt x="100" y="224"/>
                  <a:pt x="85" y="258"/>
                </a:cubicBezTo>
                <a:cubicBezTo>
                  <a:pt x="134" y="278"/>
                  <a:pt x="134" y="278"/>
                  <a:pt x="134" y="278"/>
                </a:cubicBezTo>
                <a:cubicBezTo>
                  <a:pt x="129" y="292"/>
                  <a:pt x="129" y="292"/>
                  <a:pt x="129" y="292"/>
                </a:cubicBezTo>
                <a:cubicBezTo>
                  <a:pt x="80" y="272"/>
                  <a:pt x="80" y="272"/>
                  <a:pt x="80" y="272"/>
                </a:cubicBezTo>
                <a:cubicBezTo>
                  <a:pt x="67" y="304"/>
                  <a:pt x="60" y="339"/>
                  <a:pt x="58" y="375"/>
                </a:cubicBezTo>
                <a:cubicBezTo>
                  <a:pt x="111" y="375"/>
                  <a:pt x="111" y="375"/>
                  <a:pt x="111" y="375"/>
                </a:cubicBezTo>
                <a:cubicBezTo>
                  <a:pt x="111" y="405"/>
                  <a:pt x="111" y="405"/>
                  <a:pt x="111" y="405"/>
                </a:cubicBezTo>
                <a:cubicBezTo>
                  <a:pt x="58" y="405"/>
                  <a:pt x="58" y="405"/>
                  <a:pt x="58" y="405"/>
                </a:cubicBezTo>
                <a:cubicBezTo>
                  <a:pt x="60" y="443"/>
                  <a:pt x="68" y="479"/>
                  <a:pt x="81" y="512"/>
                </a:cubicBezTo>
                <a:cubicBezTo>
                  <a:pt x="130" y="492"/>
                  <a:pt x="130" y="492"/>
                  <a:pt x="130" y="492"/>
                </a:cubicBezTo>
                <a:cubicBezTo>
                  <a:pt x="136" y="506"/>
                  <a:pt x="136" y="506"/>
                  <a:pt x="136" y="506"/>
                </a:cubicBezTo>
                <a:cubicBezTo>
                  <a:pt x="87" y="526"/>
                  <a:pt x="87" y="526"/>
                  <a:pt x="87" y="526"/>
                </a:cubicBezTo>
                <a:cubicBezTo>
                  <a:pt x="102" y="558"/>
                  <a:pt x="121" y="588"/>
                  <a:pt x="145" y="614"/>
                </a:cubicBezTo>
                <a:cubicBezTo>
                  <a:pt x="182" y="577"/>
                  <a:pt x="182" y="577"/>
                  <a:pt x="182" y="577"/>
                </a:cubicBezTo>
                <a:cubicBezTo>
                  <a:pt x="203" y="598"/>
                  <a:pt x="203" y="598"/>
                  <a:pt x="203" y="598"/>
                </a:cubicBezTo>
                <a:cubicBezTo>
                  <a:pt x="166" y="635"/>
                  <a:pt x="166" y="635"/>
                  <a:pt x="166" y="635"/>
                </a:cubicBezTo>
                <a:cubicBezTo>
                  <a:pt x="226" y="689"/>
                  <a:pt x="304" y="723"/>
                  <a:pt x="390" y="723"/>
                </a:cubicBezTo>
                <a:cubicBezTo>
                  <a:pt x="476" y="723"/>
                  <a:pt x="555" y="689"/>
                  <a:pt x="614" y="635"/>
                </a:cubicBezTo>
                <a:cubicBezTo>
                  <a:pt x="577" y="598"/>
                  <a:pt x="577" y="598"/>
                  <a:pt x="577" y="598"/>
                </a:cubicBezTo>
                <a:cubicBezTo>
                  <a:pt x="598" y="577"/>
                  <a:pt x="598" y="577"/>
                  <a:pt x="598" y="577"/>
                </a:cubicBezTo>
                <a:cubicBezTo>
                  <a:pt x="635" y="614"/>
                  <a:pt x="635" y="614"/>
                  <a:pt x="635" y="614"/>
                </a:cubicBezTo>
                <a:cubicBezTo>
                  <a:pt x="660" y="587"/>
                  <a:pt x="680" y="556"/>
                  <a:pt x="695" y="522"/>
                </a:cubicBezTo>
                <a:close/>
                <a:moveTo>
                  <a:pt x="280" y="599"/>
                </a:moveTo>
                <a:cubicBezTo>
                  <a:pt x="500" y="599"/>
                  <a:pt x="500" y="599"/>
                  <a:pt x="500" y="599"/>
                </a:cubicBezTo>
                <a:cubicBezTo>
                  <a:pt x="500" y="555"/>
                  <a:pt x="500" y="555"/>
                  <a:pt x="500" y="555"/>
                </a:cubicBezTo>
                <a:cubicBezTo>
                  <a:pt x="280" y="555"/>
                  <a:pt x="280" y="555"/>
                  <a:pt x="280" y="555"/>
                </a:cubicBezTo>
                <a:lnTo>
                  <a:pt x="280" y="599"/>
                </a:lnTo>
                <a:close/>
                <a:moveTo>
                  <a:pt x="280" y="599"/>
                </a:moveTo>
                <a:cubicBezTo>
                  <a:pt x="280" y="599"/>
                  <a:pt x="280" y="599"/>
                  <a:pt x="280" y="599"/>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TextBox 15"/>
          <p:cNvSpPr txBox="1"/>
          <p:nvPr/>
        </p:nvSpPr>
        <p:spPr>
          <a:xfrm>
            <a:off x="3501397" y="1633936"/>
            <a:ext cx="1999208" cy="461665"/>
          </a:xfrm>
          <a:prstGeom prst="rect">
            <a:avLst/>
          </a:prstGeom>
          <a:noFill/>
        </p:spPr>
        <p:txBody>
          <a:bodyPr wrap="square" lIns="0" tIns="0" rIns="0" bIns="0" rtlCol="0">
            <a:spAutoFit/>
          </a:bodyPr>
          <a:lstStyle/>
          <a:p>
            <a:pPr algn="ctr"/>
            <a:r>
              <a:rPr lang="zh-CN" altLang="en-US" sz="1000" dirty="0">
                <a:solidFill>
                  <a:schemeClr val="bg1"/>
                </a:solidFill>
              </a:rPr>
              <a:t>点击添加内容点击添加内容点击添加内容点击添加内容点击添加内容点击添加内容</a:t>
            </a:r>
            <a:endParaRPr lang="en-US" altLang="zh-CN" sz="1000" dirty="0">
              <a:solidFill>
                <a:schemeClr val="bg1"/>
              </a:solidFill>
            </a:endParaRPr>
          </a:p>
        </p:txBody>
      </p:sp>
      <p:sp>
        <p:nvSpPr>
          <p:cNvPr id="17" name="Rectangle 16"/>
          <p:cNvSpPr/>
          <p:nvPr/>
        </p:nvSpPr>
        <p:spPr>
          <a:xfrm>
            <a:off x="3981627" y="1386133"/>
            <a:ext cx="1038747" cy="207749"/>
          </a:xfrm>
          <a:prstGeom prst="rect">
            <a:avLst/>
          </a:prstGeom>
        </p:spPr>
        <p:txBody>
          <a:bodyPr wrap="none" lIns="0" tIns="0" rIns="0" bIns="0">
            <a:spAutoFit/>
          </a:bodyPr>
          <a:lstStyle/>
          <a:p>
            <a:pPr algn="ctr"/>
            <a:r>
              <a:rPr lang="zh-CN" altLang="en-US" sz="1350" b="1" dirty="0">
                <a:solidFill>
                  <a:schemeClr val="bg1">
                    <a:lumMod val="95000"/>
                  </a:schemeClr>
                </a:solidFill>
              </a:rPr>
              <a:t>点击添加内容</a:t>
            </a:r>
            <a:endParaRPr lang="en-US" sz="1350" b="1" dirty="0">
              <a:solidFill>
                <a:schemeClr val="bg1">
                  <a:lumMod val="95000"/>
                </a:schemeClr>
              </a:solidFill>
            </a:endParaRPr>
          </a:p>
        </p:txBody>
      </p:sp>
      <p:sp>
        <p:nvSpPr>
          <p:cNvPr id="18" name="TextBox 17"/>
          <p:cNvSpPr txBox="1"/>
          <p:nvPr/>
        </p:nvSpPr>
        <p:spPr>
          <a:xfrm>
            <a:off x="2718357" y="3459603"/>
            <a:ext cx="1729798" cy="461665"/>
          </a:xfrm>
          <a:prstGeom prst="rect">
            <a:avLst/>
          </a:prstGeom>
          <a:noFill/>
        </p:spPr>
        <p:txBody>
          <a:bodyPr wrap="square" lIns="0" tIns="0" rIns="0" bIns="0" rtlCol="0">
            <a:spAutoFit/>
          </a:bodyPr>
          <a:lstStyle/>
          <a:p>
            <a:pPr algn="ctr"/>
            <a:r>
              <a:rPr lang="zh-CN" altLang="en-US" sz="1000" dirty="0">
                <a:solidFill>
                  <a:schemeClr val="bg1"/>
                </a:solidFill>
              </a:rPr>
              <a:t>点击添加内容点击添加内容点击添加内容点击添加内容点击添加内容点击添加内容</a:t>
            </a:r>
            <a:endParaRPr lang="en-US" altLang="zh-CN" sz="1000" dirty="0">
              <a:solidFill>
                <a:schemeClr val="bg1"/>
              </a:solidFill>
            </a:endParaRPr>
          </a:p>
        </p:txBody>
      </p:sp>
      <p:sp>
        <p:nvSpPr>
          <p:cNvPr id="19" name="Rectangle 18"/>
          <p:cNvSpPr/>
          <p:nvPr/>
        </p:nvSpPr>
        <p:spPr>
          <a:xfrm>
            <a:off x="2892400" y="3233143"/>
            <a:ext cx="1038746" cy="207749"/>
          </a:xfrm>
          <a:prstGeom prst="rect">
            <a:avLst/>
          </a:prstGeom>
        </p:spPr>
        <p:txBody>
          <a:bodyPr wrap="none" lIns="0" tIns="0" rIns="0" bIns="0">
            <a:spAutoFit/>
          </a:bodyPr>
          <a:lstStyle/>
          <a:p>
            <a:r>
              <a:rPr lang="zh-CN" altLang="en-US" sz="1350" b="1" dirty="0">
                <a:solidFill>
                  <a:schemeClr val="bg1">
                    <a:lumMod val="95000"/>
                  </a:schemeClr>
                </a:solidFill>
              </a:rPr>
              <a:t>点击添加内容</a:t>
            </a:r>
            <a:endParaRPr lang="en-US" sz="1350" b="1" dirty="0">
              <a:solidFill>
                <a:schemeClr val="bg1">
                  <a:lumMod val="95000"/>
                </a:schemeClr>
              </a:solidFill>
            </a:endParaRPr>
          </a:p>
        </p:txBody>
      </p:sp>
      <p:sp>
        <p:nvSpPr>
          <p:cNvPr id="21" name="Rectangle 20"/>
          <p:cNvSpPr/>
          <p:nvPr/>
        </p:nvSpPr>
        <p:spPr>
          <a:xfrm>
            <a:off x="5150108" y="3200525"/>
            <a:ext cx="1038746" cy="207749"/>
          </a:xfrm>
          <a:prstGeom prst="rect">
            <a:avLst/>
          </a:prstGeom>
        </p:spPr>
        <p:txBody>
          <a:bodyPr wrap="none" lIns="0" tIns="0" rIns="0" bIns="0">
            <a:spAutoFit/>
          </a:bodyPr>
          <a:lstStyle/>
          <a:p>
            <a:pPr algn="r"/>
            <a:r>
              <a:rPr lang="zh-CN" altLang="en-US" sz="1350" b="1" dirty="0">
                <a:solidFill>
                  <a:schemeClr val="bg1">
                    <a:lumMod val="95000"/>
                  </a:schemeClr>
                </a:solidFill>
              </a:rPr>
              <a:t>点击添加内容</a:t>
            </a:r>
            <a:endParaRPr lang="en-US" sz="1350" b="1" dirty="0">
              <a:solidFill>
                <a:schemeClr val="bg1">
                  <a:lumMod val="95000"/>
                </a:schemeClr>
              </a:solidFill>
            </a:endParaRPr>
          </a:p>
        </p:txBody>
      </p:sp>
      <p:sp>
        <p:nvSpPr>
          <p:cNvPr id="22" name="Freeform 154"/>
          <p:cNvSpPr>
            <a:spLocks/>
          </p:cNvSpPr>
          <p:nvPr/>
        </p:nvSpPr>
        <p:spPr bwMode="auto">
          <a:xfrm>
            <a:off x="5771529" y="2791984"/>
            <a:ext cx="443729" cy="353697"/>
          </a:xfrm>
          <a:custGeom>
            <a:avLst/>
            <a:gdLst/>
            <a:ahLst/>
            <a:cxnLst>
              <a:cxn ang="0">
                <a:pos x="57" y="12"/>
              </a:cxn>
              <a:cxn ang="0">
                <a:pos x="57" y="14"/>
              </a:cxn>
              <a:cxn ang="0">
                <a:pos x="20" y="51"/>
              </a:cxn>
              <a:cxn ang="0">
                <a:pos x="0" y="45"/>
              </a:cxn>
              <a:cxn ang="0">
                <a:pos x="3" y="45"/>
              </a:cxn>
              <a:cxn ang="0">
                <a:pos x="19" y="40"/>
              </a:cxn>
              <a:cxn ang="0">
                <a:pos x="7" y="31"/>
              </a:cxn>
              <a:cxn ang="0">
                <a:pos x="10" y="31"/>
              </a:cxn>
              <a:cxn ang="0">
                <a:pos x="13" y="31"/>
              </a:cxn>
              <a:cxn ang="0">
                <a:pos x="3" y="18"/>
              </a:cxn>
              <a:cxn ang="0">
                <a:pos x="3" y="18"/>
              </a:cxn>
              <a:cxn ang="0">
                <a:pos x="9" y="19"/>
              </a:cxn>
              <a:cxn ang="0">
                <a:pos x="3" y="9"/>
              </a:cxn>
              <a:cxn ang="0">
                <a:pos x="5" y="2"/>
              </a:cxn>
              <a:cxn ang="0">
                <a:pos x="31" y="16"/>
              </a:cxn>
              <a:cxn ang="0">
                <a:pos x="31" y="13"/>
              </a:cxn>
              <a:cxn ang="0">
                <a:pos x="44" y="0"/>
              </a:cxn>
              <a:cxn ang="0">
                <a:pos x="54" y="4"/>
              </a:cxn>
              <a:cxn ang="0">
                <a:pos x="62" y="1"/>
              </a:cxn>
              <a:cxn ang="0">
                <a:pos x="56" y="8"/>
              </a:cxn>
              <a:cxn ang="0">
                <a:pos x="64" y="6"/>
              </a:cxn>
              <a:cxn ang="0">
                <a:pos x="57" y="12"/>
              </a:cxn>
            </a:cxnLst>
            <a:rect l="0" t="0" r="r" b="b"/>
            <a:pathLst>
              <a:path w="64" h="51">
                <a:moveTo>
                  <a:pt x="57" y="12"/>
                </a:moveTo>
                <a:cubicBezTo>
                  <a:pt x="57" y="13"/>
                  <a:pt x="57" y="14"/>
                  <a:pt x="57" y="14"/>
                </a:cubicBezTo>
                <a:cubicBezTo>
                  <a:pt x="57" y="31"/>
                  <a:pt x="44" y="51"/>
                  <a:pt x="20" y="51"/>
                </a:cubicBezTo>
                <a:cubicBezTo>
                  <a:pt x="13" y="51"/>
                  <a:pt x="6" y="49"/>
                  <a:pt x="0" y="45"/>
                </a:cubicBezTo>
                <a:cubicBezTo>
                  <a:pt x="1" y="45"/>
                  <a:pt x="2" y="45"/>
                  <a:pt x="3" y="45"/>
                </a:cubicBezTo>
                <a:cubicBezTo>
                  <a:pt x="9" y="45"/>
                  <a:pt x="15" y="43"/>
                  <a:pt x="19" y="40"/>
                </a:cubicBezTo>
                <a:cubicBezTo>
                  <a:pt x="14" y="40"/>
                  <a:pt x="9" y="36"/>
                  <a:pt x="7" y="31"/>
                </a:cubicBezTo>
                <a:cubicBezTo>
                  <a:pt x="8" y="31"/>
                  <a:pt x="9" y="31"/>
                  <a:pt x="10" y="31"/>
                </a:cubicBezTo>
                <a:cubicBezTo>
                  <a:pt x="11" y="31"/>
                  <a:pt x="12" y="31"/>
                  <a:pt x="13" y="31"/>
                </a:cubicBezTo>
                <a:cubicBezTo>
                  <a:pt x="7" y="29"/>
                  <a:pt x="3" y="24"/>
                  <a:pt x="3" y="18"/>
                </a:cubicBezTo>
                <a:cubicBezTo>
                  <a:pt x="3" y="18"/>
                  <a:pt x="3" y="18"/>
                  <a:pt x="3" y="18"/>
                </a:cubicBezTo>
                <a:cubicBezTo>
                  <a:pt x="5" y="19"/>
                  <a:pt x="7" y="19"/>
                  <a:pt x="9" y="19"/>
                </a:cubicBezTo>
                <a:cubicBezTo>
                  <a:pt x="5" y="17"/>
                  <a:pt x="3" y="13"/>
                  <a:pt x="3" y="9"/>
                </a:cubicBezTo>
                <a:cubicBezTo>
                  <a:pt x="3" y="6"/>
                  <a:pt x="4" y="4"/>
                  <a:pt x="5" y="2"/>
                </a:cubicBezTo>
                <a:cubicBezTo>
                  <a:pt x="11" y="10"/>
                  <a:pt x="21" y="15"/>
                  <a:pt x="31" y="16"/>
                </a:cubicBezTo>
                <a:cubicBezTo>
                  <a:pt x="31" y="15"/>
                  <a:pt x="31" y="14"/>
                  <a:pt x="31" y="13"/>
                </a:cubicBezTo>
                <a:cubicBezTo>
                  <a:pt x="31" y="5"/>
                  <a:pt x="37" y="0"/>
                  <a:pt x="44" y="0"/>
                </a:cubicBezTo>
                <a:cubicBezTo>
                  <a:pt x="48" y="0"/>
                  <a:pt x="51" y="1"/>
                  <a:pt x="54" y="4"/>
                </a:cubicBezTo>
                <a:cubicBezTo>
                  <a:pt x="56" y="3"/>
                  <a:pt x="59" y="2"/>
                  <a:pt x="62" y="1"/>
                </a:cubicBezTo>
                <a:cubicBezTo>
                  <a:pt x="61" y="4"/>
                  <a:pt x="59" y="6"/>
                  <a:pt x="56" y="8"/>
                </a:cubicBezTo>
                <a:cubicBezTo>
                  <a:pt x="59" y="7"/>
                  <a:pt x="61" y="7"/>
                  <a:pt x="64" y="6"/>
                </a:cubicBezTo>
                <a:cubicBezTo>
                  <a:pt x="62" y="8"/>
                  <a:pt x="60" y="11"/>
                  <a:pt x="57" y="12"/>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83"/>
          <p:cNvSpPr>
            <a:spLocks/>
          </p:cNvSpPr>
          <p:nvPr/>
        </p:nvSpPr>
        <p:spPr bwMode="auto">
          <a:xfrm>
            <a:off x="2889589" y="2800122"/>
            <a:ext cx="361256" cy="361256"/>
          </a:xfrm>
          <a:custGeom>
            <a:avLst/>
            <a:gdLst/>
            <a:ahLst/>
            <a:cxnLst>
              <a:cxn ang="0">
                <a:pos x="44" y="55"/>
              </a:cxn>
              <a:cxn ang="0">
                <a:pos x="37" y="55"/>
              </a:cxn>
              <a:cxn ang="0">
                <a:pos x="37" y="33"/>
              </a:cxn>
              <a:cxn ang="0">
                <a:pos x="45" y="33"/>
              </a:cxn>
              <a:cxn ang="0">
                <a:pos x="46" y="25"/>
              </a:cxn>
              <a:cxn ang="0">
                <a:pos x="37" y="25"/>
              </a:cxn>
              <a:cxn ang="0">
                <a:pos x="37" y="20"/>
              </a:cxn>
              <a:cxn ang="0">
                <a:pos x="42" y="16"/>
              </a:cxn>
              <a:cxn ang="0">
                <a:pos x="47" y="16"/>
              </a:cxn>
              <a:cxn ang="0">
                <a:pos x="47" y="9"/>
              </a:cxn>
              <a:cxn ang="0">
                <a:pos x="40" y="8"/>
              </a:cxn>
              <a:cxn ang="0">
                <a:pos x="29" y="19"/>
              </a:cxn>
              <a:cxn ang="0">
                <a:pos x="29" y="25"/>
              </a:cxn>
              <a:cxn ang="0">
                <a:pos x="21" y="25"/>
              </a:cxn>
              <a:cxn ang="0">
                <a:pos x="21" y="33"/>
              </a:cxn>
              <a:cxn ang="0">
                <a:pos x="29" y="33"/>
              </a:cxn>
              <a:cxn ang="0">
                <a:pos x="29" y="55"/>
              </a:cxn>
              <a:cxn ang="0">
                <a:pos x="10" y="55"/>
              </a:cxn>
              <a:cxn ang="0">
                <a:pos x="0" y="45"/>
              </a:cxn>
              <a:cxn ang="0">
                <a:pos x="0" y="10"/>
              </a:cxn>
              <a:cxn ang="0">
                <a:pos x="10" y="0"/>
              </a:cxn>
              <a:cxn ang="0">
                <a:pos x="44" y="0"/>
              </a:cxn>
              <a:cxn ang="0">
                <a:pos x="55" y="10"/>
              </a:cxn>
              <a:cxn ang="0">
                <a:pos x="55" y="45"/>
              </a:cxn>
              <a:cxn ang="0">
                <a:pos x="44" y="55"/>
              </a:cxn>
            </a:cxnLst>
            <a:rect l="0" t="0" r="r" b="b"/>
            <a:pathLst>
              <a:path w="55" h="55">
                <a:moveTo>
                  <a:pt x="44" y="55"/>
                </a:moveTo>
                <a:cubicBezTo>
                  <a:pt x="37" y="55"/>
                  <a:pt x="37" y="55"/>
                  <a:pt x="37" y="55"/>
                </a:cubicBezTo>
                <a:cubicBezTo>
                  <a:pt x="37" y="33"/>
                  <a:pt x="37" y="33"/>
                  <a:pt x="37" y="33"/>
                </a:cubicBezTo>
                <a:cubicBezTo>
                  <a:pt x="45" y="33"/>
                  <a:pt x="45" y="33"/>
                  <a:pt x="45" y="33"/>
                </a:cubicBezTo>
                <a:cubicBezTo>
                  <a:pt x="46" y="25"/>
                  <a:pt x="46" y="25"/>
                  <a:pt x="46" y="25"/>
                </a:cubicBezTo>
                <a:cubicBezTo>
                  <a:pt x="37" y="25"/>
                  <a:pt x="37" y="25"/>
                  <a:pt x="37" y="25"/>
                </a:cubicBezTo>
                <a:cubicBezTo>
                  <a:pt x="37" y="20"/>
                  <a:pt x="37" y="20"/>
                  <a:pt x="37" y="20"/>
                </a:cubicBezTo>
                <a:cubicBezTo>
                  <a:pt x="37" y="18"/>
                  <a:pt x="38" y="16"/>
                  <a:pt x="42" y="16"/>
                </a:cubicBezTo>
                <a:cubicBezTo>
                  <a:pt x="47" y="16"/>
                  <a:pt x="47" y="16"/>
                  <a:pt x="47" y="16"/>
                </a:cubicBezTo>
                <a:cubicBezTo>
                  <a:pt x="47" y="9"/>
                  <a:pt x="47" y="9"/>
                  <a:pt x="47" y="9"/>
                </a:cubicBezTo>
                <a:cubicBezTo>
                  <a:pt x="45" y="9"/>
                  <a:pt x="43" y="8"/>
                  <a:pt x="40" y="8"/>
                </a:cubicBezTo>
                <a:cubicBezTo>
                  <a:pt x="34" y="8"/>
                  <a:pt x="29" y="12"/>
                  <a:pt x="29" y="19"/>
                </a:cubicBezTo>
                <a:cubicBezTo>
                  <a:pt x="29" y="25"/>
                  <a:pt x="29" y="25"/>
                  <a:pt x="29" y="25"/>
                </a:cubicBezTo>
                <a:cubicBezTo>
                  <a:pt x="21" y="25"/>
                  <a:pt x="21" y="25"/>
                  <a:pt x="21" y="25"/>
                </a:cubicBezTo>
                <a:cubicBezTo>
                  <a:pt x="21" y="33"/>
                  <a:pt x="21" y="33"/>
                  <a:pt x="21" y="33"/>
                </a:cubicBezTo>
                <a:cubicBezTo>
                  <a:pt x="29" y="33"/>
                  <a:pt x="29" y="33"/>
                  <a:pt x="29" y="33"/>
                </a:cubicBezTo>
                <a:cubicBezTo>
                  <a:pt x="29" y="55"/>
                  <a:pt x="29" y="55"/>
                  <a:pt x="29" y="55"/>
                </a:cubicBezTo>
                <a:cubicBezTo>
                  <a:pt x="10" y="55"/>
                  <a:pt x="10" y="55"/>
                  <a:pt x="10" y="55"/>
                </a:cubicBezTo>
                <a:cubicBezTo>
                  <a:pt x="4" y="55"/>
                  <a:pt x="0" y="50"/>
                  <a:pt x="0" y="45"/>
                </a:cubicBezTo>
                <a:cubicBezTo>
                  <a:pt x="0" y="10"/>
                  <a:pt x="0" y="10"/>
                  <a:pt x="0" y="10"/>
                </a:cubicBezTo>
                <a:cubicBezTo>
                  <a:pt x="0" y="5"/>
                  <a:pt x="4" y="0"/>
                  <a:pt x="10" y="0"/>
                </a:cubicBezTo>
                <a:cubicBezTo>
                  <a:pt x="44" y="0"/>
                  <a:pt x="44" y="0"/>
                  <a:pt x="44" y="0"/>
                </a:cubicBezTo>
                <a:cubicBezTo>
                  <a:pt x="50" y="0"/>
                  <a:pt x="55" y="5"/>
                  <a:pt x="55" y="10"/>
                </a:cubicBezTo>
                <a:cubicBezTo>
                  <a:pt x="55" y="45"/>
                  <a:pt x="55" y="45"/>
                  <a:pt x="55" y="45"/>
                </a:cubicBezTo>
                <a:cubicBezTo>
                  <a:pt x="55" y="50"/>
                  <a:pt x="50" y="55"/>
                  <a:pt x="44" y="55"/>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104"/>
          <p:cNvSpPr>
            <a:spLocks noEditPoints="1"/>
          </p:cNvSpPr>
          <p:nvPr/>
        </p:nvSpPr>
        <p:spPr bwMode="auto">
          <a:xfrm>
            <a:off x="4338281" y="948850"/>
            <a:ext cx="396321" cy="396321"/>
          </a:xfrm>
          <a:custGeom>
            <a:avLst/>
            <a:gdLst/>
            <a:ahLst/>
            <a:cxnLst>
              <a:cxn ang="0">
                <a:pos x="62" y="51"/>
              </a:cxn>
              <a:cxn ang="0">
                <a:pos x="51" y="62"/>
              </a:cxn>
              <a:cxn ang="0">
                <a:pos x="12" y="62"/>
              </a:cxn>
              <a:cxn ang="0">
                <a:pos x="0" y="51"/>
              </a:cxn>
              <a:cxn ang="0">
                <a:pos x="0" y="12"/>
              </a:cxn>
              <a:cxn ang="0">
                <a:pos x="12" y="0"/>
              </a:cxn>
              <a:cxn ang="0">
                <a:pos x="51" y="0"/>
              </a:cxn>
              <a:cxn ang="0">
                <a:pos x="62" y="12"/>
              </a:cxn>
              <a:cxn ang="0">
                <a:pos x="62" y="51"/>
              </a:cxn>
              <a:cxn ang="0">
                <a:pos x="15" y="11"/>
              </a:cxn>
              <a:cxn ang="0">
                <a:pos x="9" y="16"/>
              </a:cxn>
              <a:cxn ang="0">
                <a:pos x="15" y="20"/>
              </a:cxn>
              <a:cxn ang="0">
                <a:pos x="15" y="20"/>
              </a:cxn>
              <a:cxn ang="0">
                <a:pos x="20" y="16"/>
              </a:cxn>
              <a:cxn ang="0">
                <a:pos x="15" y="11"/>
              </a:cxn>
              <a:cxn ang="0">
                <a:pos x="19" y="52"/>
              </a:cxn>
              <a:cxn ang="0">
                <a:pos x="19" y="24"/>
              </a:cxn>
              <a:cxn ang="0">
                <a:pos x="10" y="24"/>
              </a:cxn>
              <a:cxn ang="0">
                <a:pos x="10" y="52"/>
              </a:cxn>
              <a:cxn ang="0">
                <a:pos x="19" y="52"/>
              </a:cxn>
              <a:cxn ang="0">
                <a:pos x="53" y="52"/>
              </a:cxn>
              <a:cxn ang="0">
                <a:pos x="53" y="36"/>
              </a:cxn>
              <a:cxn ang="0">
                <a:pos x="42" y="24"/>
              </a:cxn>
              <a:cxn ang="0">
                <a:pos x="34" y="28"/>
              </a:cxn>
              <a:cxn ang="0">
                <a:pos x="34" y="28"/>
              </a:cxn>
              <a:cxn ang="0">
                <a:pos x="34" y="24"/>
              </a:cxn>
              <a:cxn ang="0">
                <a:pos x="24" y="24"/>
              </a:cxn>
              <a:cxn ang="0">
                <a:pos x="24" y="52"/>
              </a:cxn>
              <a:cxn ang="0">
                <a:pos x="34" y="52"/>
              </a:cxn>
              <a:cxn ang="0">
                <a:pos x="34" y="37"/>
              </a:cxn>
              <a:cxn ang="0">
                <a:pos x="34" y="34"/>
              </a:cxn>
              <a:cxn ang="0">
                <a:pos x="39" y="31"/>
              </a:cxn>
              <a:cxn ang="0">
                <a:pos x="43" y="37"/>
              </a:cxn>
              <a:cxn ang="0">
                <a:pos x="43" y="52"/>
              </a:cxn>
              <a:cxn ang="0">
                <a:pos x="53" y="52"/>
              </a:cxn>
            </a:cxnLst>
            <a:rect l="0" t="0" r="r" b="b"/>
            <a:pathLst>
              <a:path w="62" h="62">
                <a:moveTo>
                  <a:pt x="62" y="51"/>
                </a:moveTo>
                <a:cubicBezTo>
                  <a:pt x="62" y="57"/>
                  <a:pt x="57" y="62"/>
                  <a:pt x="51" y="62"/>
                </a:cubicBezTo>
                <a:cubicBezTo>
                  <a:pt x="12" y="62"/>
                  <a:pt x="12" y="62"/>
                  <a:pt x="12" y="62"/>
                </a:cubicBezTo>
                <a:cubicBezTo>
                  <a:pt x="6" y="62"/>
                  <a:pt x="0" y="57"/>
                  <a:pt x="0" y="51"/>
                </a:cubicBezTo>
                <a:cubicBezTo>
                  <a:pt x="0" y="12"/>
                  <a:pt x="0" y="12"/>
                  <a:pt x="0" y="12"/>
                </a:cubicBezTo>
                <a:cubicBezTo>
                  <a:pt x="0" y="6"/>
                  <a:pt x="6" y="0"/>
                  <a:pt x="12" y="0"/>
                </a:cubicBezTo>
                <a:cubicBezTo>
                  <a:pt x="51" y="0"/>
                  <a:pt x="51" y="0"/>
                  <a:pt x="51" y="0"/>
                </a:cubicBezTo>
                <a:cubicBezTo>
                  <a:pt x="57" y="0"/>
                  <a:pt x="62" y="6"/>
                  <a:pt x="62" y="12"/>
                </a:cubicBezTo>
                <a:lnTo>
                  <a:pt x="62" y="51"/>
                </a:lnTo>
                <a:close/>
                <a:moveTo>
                  <a:pt x="15" y="11"/>
                </a:moveTo>
                <a:cubicBezTo>
                  <a:pt x="12" y="11"/>
                  <a:pt x="9" y="13"/>
                  <a:pt x="9" y="16"/>
                </a:cubicBezTo>
                <a:cubicBezTo>
                  <a:pt x="9" y="18"/>
                  <a:pt x="11" y="20"/>
                  <a:pt x="15" y="20"/>
                </a:cubicBezTo>
                <a:cubicBezTo>
                  <a:pt x="15" y="20"/>
                  <a:pt x="15" y="20"/>
                  <a:pt x="15" y="20"/>
                </a:cubicBezTo>
                <a:cubicBezTo>
                  <a:pt x="18" y="20"/>
                  <a:pt x="20" y="18"/>
                  <a:pt x="20" y="16"/>
                </a:cubicBezTo>
                <a:cubicBezTo>
                  <a:pt x="20" y="13"/>
                  <a:pt x="18" y="11"/>
                  <a:pt x="15" y="11"/>
                </a:cubicBezTo>
                <a:close/>
                <a:moveTo>
                  <a:pt x="19" y="52"/>
                </a:moveTo>
                <a:cubicBezTo>
                  <a:pt x="19" y="24"/>
                  <a:pt x="19" y="24"/>
                  <a:pt x="19" y="24"/>
                </a:cubicBezTo>
                <a:cubicBezTo>
                  <a:pt x="10" y="24"/>
                  <a:pt x="10" y="24"/>
                  <a:pt x="10" y="24"/>
                </a:cubicBezTo>
                <a:cubicBezTo>
                  <a:pt x="10" y="52"/>
                  <a:pt x="10" y="52"/>
                  <a:pt x="10" y="52"/>
                </a:cubicBezTo>
                <a:lnTo>
                  <a:pt x="19" y="52"/>
                </a:lnTo>
                <a:close/>
                <a:moveTo>
                  <a:pt x="53" y="52"/>
                </a:moveTo>
                <a:cubicBezTo>
                  <a:pt x="53" y="36"/>
                  <a:pt x="53" y="36"/>
                  <a:pt x="53" y="36"/>
                </a:cubicBezTo>
                <a:cubicBezTo>
                  <a:pt x="53" y="28"/>
                  <a:pt x="48" y="24"/>
                  <a:pt x="42" y="24"/>
                </a:cubicBezTo>
                <a:cubicBezTo>
                  <a:pt x="37" y="24"/>
                  <a:pt x="35" y="26"/>
                  <a:pt x="34" y="28"/>
                </a:cubicBezTo>
                <a:cubicBezTo>
                  <a:pt x="34" y="28"/>
                  <a:pt x="34" y="28"/>
                  <a:pt x="34" y="28"/>
                </a:cubicBezTo>
                <a:cubicBezTo>
                  <a:pt x="34" y="24"/>
                  <a:pt x="34" y="24"/>
                  <a:pt x="34" y="24"/>
                </a:cubicBezTo>
                <a:cubicBezTo>
                  <a:pt x="24" y="24"/>
                  <a:pt x="24" y="24"/>
                  <a:pt x="24" y="24"/>
                </a:cubicBezTo>
                <a:cubicBezTo>
                  <a:pt x="24" y="24"/>
                  <a:pt x="24" y="27"/>
                  <a:pt x="24" y="52"/>
                </a:cubicBezTo>
                <a:cubicBezTo>
                  <a:pt x="34" y="52"/>
                  <a:pt x="34" y="52"/>
                  <a:pt x="34" y="52"/>
                </a:cubicBezTo>
                <a:cubicBezTo>
                  <a:pt x="34" y="37"/>
                  <a:pt x="34" y="37"/>
                  <a:pt x="34" y="37"/>
                </a:cubicBezTo>
                <a:cubicBezTo>
                  <a:pt x="34" y="36"/>
                  <a:pt x="34" y="35"/>
                  <a:pt x="34" y="34"/>
                </a:cubicBezTo>
                <a:cubicBezTo>
                  <a:pt x="35" y="33"/>
                  <a:pt x="36" y="31"/>
                  <a:pt x="39" y="31"/>
                </a:cubicBezTo>
                <a:cubicBezTo>
                  <a:pt x="42" y="31"/>
                  <a:pt x="43" y="33"/>
                  <a:pt x="43" y="37"/>
                </a:cubicBezTo>
                <a:cubicBezTo>
                  <a:pt x="43" y="52"/>
                  <a:pt x="43" y="52"/>
                  <a:pt x="43" y="52"/>
                </a:cubicBezTo>
                <a:lnTo>
                  <a:pt x="53" y="52"/>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TextBox 24"/>
          <p:cNvSpPr txBox="1"/>
          <p:nvPr/>
        </p:nvSpPr>
        <p:spPr>
          <a:xfrm>
            <a:off x="4914881" y="3423734"/>
            <a:ext cx="1362351" cy="615553"/>
          </a:xfrm>
          <a:prstGeom prst="rect">
            <a:avLst/>
          </a:prstGeom>
          <a:noFill/>
        </p:spPr>
        <p:txBody>
          <a:bodyPr wrap="square" lIns="0" tIns="0" rIns="0" bIns="0" rtlCol="0">
            <a:spAutoFit/>
          </a:bodyPr>
          <a:lstStyle/>
          <a:p>
            <a:pPr algn="ctr"/>
            <a:r>
              <a:rPr lang="zh-CN" altLang="en-US" sz="1000" dirty="0">
                <a:solidFill>
                  <a:schemeClr val="bg1"/>
                </a:solidFill>
              </a:rPr>
              <a:t>点击添加内容点击添加内容点击添加内容点击添加内容点击添加内容点击添加内容</a:t>
            </a:r>
            <a:endParaRPr lang="en-US" altLang="zh-CN" sz="1000" dirty="0">
              <a:solidFill>
                <a:schemeClr val="bg1"/>
              </a:solidFill>
            </a:endParaRPr>
          </a:p>
        </p:txBody>
      </p:sp>
      <p:sp>
        <p:nvSpPr>
          <p:cNvPr id="28" name="Text Placeholder 3"/>
          <p:cNvSpPr txBox="1">
            <a:spLocks/>
          </p:cNvSpPr>
          <p:nvPr/>
        </p:nvSpPr>
        <p:spPr>
          <a:xfrm>
            <a:off x="6000276" y="754652"/>
            <a:ext cx="1115690" cy="334707"/>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355">
              <a:spcBef>
                <a:spcPct val="20000"/>
              </a:spcBef>
              <a:defRPr/>
            </a:pPr>
            <a:r>
              <a:rPr lang="zh-CN" altLang="en-US" sz="2175" dirty="0">
                <a:solidFill>
                  <a:schemeClr val="accent1"/>
                </a:solidFill>
              </a:rPr>
              <a:t>添加内容</a:t>
            </a:r>
            <a:endParaRPr lang="en-US" altLang="zh-CN" sz="2175" dirty="0">
              <a:solidFill>
                <a:schemeClr val="accent1"/>
              </a:solidFill>
            </a:endParaRPr>
          </a:p>
        </p:txBody>
      </p:sp>
      <p:sp>
        <p:nvSpPr>
          <p:cNvPr id="29" name="Freeform 91"/>
          <p:cNvSpPr>
            <a:spLocks noEditPoints="1"/>
          </p:cNvSpPr>
          <p:nvPr/>
        </p:nvSpPr>
        <p:spPr bwMode="auto">
          <a:xfrm>
            <a:off x="6811400" y="1118806"/>
            <a:ext cx="327939" cy="327939"/>
          </a:xfrm>
          <a:custGeom>
            <a:avLst/>
            <a:gdLst/>
            <a:ahLst/>
            <a:cxnLst>
              <a:cxn ang="0">
                <a:pos x="0" y="31"/>
              </a:cxn>
              <a:cxn ang="0">
                <a:pos x="41" y="22"/>
              </a:cxn>
              <a:cxn ang="0">
                <a:pos x="45" y="20"/>
              </a:cxn>
              <a:cxn ang="0">
                <a:pos x="49" y="19"/>
              </a:cxn>
              <a:cxn ang="0">
                <a:pos x="48" y="17"/>
              </a:cxn>
              <a:cxn ang="0">
                <a:pos x="45" y="15"/>
              </a:cxn>
              <a:cxn ang="0">
                <a:pos x="43" y="15"/>
              </a:cxn>
              <a:cxn ang="0">
                <a:pos x="42" y="14"/>
              </a:cxn>
              <a:cxn ang="0">
                <a:pos x="38" y="12"/>
              </a:cxn>
              <a:cxn ang="0">
                <a:pos x="38" y="16"/>
              </a:cxn>
              <a:cxn ang="0">
                <a:pos x="37" y="19"/>
              </a:cxn>
              <a:cxn ang="0">
                <a:pos x="33" y="17"/>
              </a:cxn>
              <a:cxn ang="0">
                <a:pos x="29" y="15"/>
              </a:cxn>
              <a:cxn ang="0">
                <a:pos x="30" y="11"/>
              </a:cxn>
              <a:cxn ang="0">
                <a:pos x="35" y="10"/>
              </a:cxn>
              <a:cxn ang="0">
                <a:pos x="34" y="8"/>
              </a:cxn>
              <a:cxn ang="0">
                <a:pos x="31" y="9"/>
              </a:cxn>
              <a:cxn ang="0">
                <a:pos x="27" y="6"/>
              </a:cxn>
              <a:cxn ang="0">
                <a:pos x="28" y="9"/>
              </a:cxn>
              <a:cxn ang="0">
                <a:pos x="26" y="9"/>
              </a:cxn>
              <a:cxn ang="0">
                <a:pos x="23" y="7"/>
              </a:cxn>
              <a:cxn ang="0">
                <a:pos x="21" y="8"/>
              </a:cxn>
              <a:cxn ang="0">
                <a:pos x="23" y="9"/>
              </a:cxn>
              <a:cxn ang="0">
                <a:pos x="22" y="10"/>
              </a:cxn>
              <a:cxn ang="0">
                <a:pos x="10" y="18"/>
              </a:cxn>
              <a:cxn ang="0">
                <a:pos x="11" y="19"/>
              </a:cxn>
              <a:cxn ang="0">
                <a:pos x="13" y="22"/>
              </a:cxn>
              <a:cxn ang="0">
                <a:pos x="12" y="26"/>
              </a:cxn>
              <a:cxn ang="0">
                <a:pos x="15" y="30"/>
              </a:cxn>
              <a:cxn ang="0">
                <a:pos x="18" y="35"/>
              </a:cxn>
              <a:cxn ang="0">
                <a:pos x="19" y="37"/>
              </a:cxn>
              <a:cxn ang="0">
                <a:pos x="17" y="32"/>
              </a:cxn>
              <a:cxn ang="0">
                <a:pos x="21" y="37"/>
              </a:cxn>
              <a:cxn ang="0">
                <a:pos x="25" y="41"/>
              </a:cxn>
              <a:cxn ang="0">
                <a:pos x="30" y="44"/>
              </a:cxn>
              <a:cxn ang="0">
                <a:pos x="35" y="47"/>
              </a:cxn>
              <a:cxn ang="0">
                <a:pos x="36" y="47"/>
              </a:cxn>
              <a:cxn ang="0">
                <a:pos x="34" y="43"/>
              </a:cxn>
              <a:cxn ang="0">
                <a:pos x="32" y="42"/>
              </a:cxn>
              <a:cxn ang="0">
                <a:pos x="32" y="39"/>
              </a:cxn>
              <a:cxn ang="0">
                <a:pos x="28" y="41"/>
              </a:cxn>
              <a:cxn ang="0">
                <a:pos x="27" y="34"/>
              </a:cxn>
              <a:cxn ang="0">
                <a:pos x="30" y="34"/>
              </a:cxn>
              <a:cxn ang="0">
                <a:pos x="32" y="33"/>
              </a:cxn>
              <a:cxn ang="0">
                <a:pos x="35" y="34"/>
              </a:cxn>
              <a:cxn ang="0">
                <a:pos x="36" y="33"/>
              </a:cxn>
              <a:cxn ang="0">
                <a:pos x="38" y="29"/>
              </a:cxn>
              <a:cxn ang="0">
                <a:pos x="38" y="28"/>
              </a:cxn>
              <a:cxn ang="0">
                <a:pos x="41" y="26"/>
              </a:cxn>
              <a:cxn ang="0">
                <a:pos x="43" y="23"/>
              </a:cxn>
              <a:cxn ang="0">
                <a:pos x="44" y="22"/>
              </a:cxn>
              <a:cxn ang="0">
                <a:pos x="41" y="22"/>
              </a:cxn>
              <a:cxn ang="0">
                <a:pos x="48" y="48"/>
              </a:cxn>
              <a:cxn ang="0">
                <a:pos x="44" y="47"/>
              </a:cxn>
              <a:cxn ang="0">
                <a:pos x="41" y="47"/>
              </a:cxn>
              <a:cxn ang="0">
                <a:pos x="38" y="46"/>
              </a:cxn>
              <a:cxn ang="0">
                <a:pos x="37" y="50"/>
              </a:cxn>
              <a:cxn ang="0">
                <a:pos x="36" y="54"/>
              </a:cxn>
              <a:cxn ang="0">
                <a:pos x="50" y="49"/>
              </a:cxn>
            </a:cxnLst>
            <a:rect l="0" t="0" r="r" b="b"/>
            <a:pathLst>
              <a:path w="62" h="62">
                <a:moveTo>
                  <a:pt x="62" y="31"/>
                </a:moveTo>
                <a:cubicBezTo>
                  <a:pt x="62" y="48"/>
                  <a:pt x="48" y="62"/>
                  <a:pt x="31" y="62"/>
                </a:cubicBezTo>
                <a:cubicBezTo>
                  <a:pt x="14" y="62"/>
                  <a:pt x="0" y="48"/>
                  <a:pt x="0" y="31"/>
                </a:cubicBezTo>
                <a:cubicBezTo>
                  <a:pt x="0" y="14"/>
                  <a:pt x="14" y="0"/>
                  <a:pt x="31" y="0"/>
                </a:cubicBezTo>
                <a:cubicBezTo>
                  <a:pt x="48" y="0"/>
                  <a:pt x="62" y="14"/>
                  <a:pt x="62" y="31"/>
                </a:cubicBezTo>
                <a:close/>
                <a:moveTo>
                  <a:pt x="41" y="22"/>
                </a:moveTo>
                <a:cubicBezTo>
                  <a:pt x="42" y="22"/>
                  <a:pt x="42" y="21"/>
                  <a:pt x="42" y="21"/>
                </a:cubicBezTo>
                <a:cubicBezTo>
                  <a:pt x="42" y="21"/>
                  <a:pt x="42" y="21"/>
                  <a:pt x="43" y="21"/>
                </a:cubicBezTo>
                <a:cubicBezTo>
                  <a:pt x="43" y="20"/>
                  <a:pt x="44" y="20"/>
                  <a:pt x="45" y="20"/>
                </a:cubicBezTo>
                <a:cubicBezTo>
                  <a:pt x="46" y="20"/>
                  <a:pt x="46" y="20"/>
                  <a:pt x="47" y="21"/>
                </a:cubicBezTo>
                <a:cubicBezTo>
                  <a:pt x="47" y="20"/>
                  <a:pt x="48" y="20"/>
                  <a:pt x="48" y="20"/>
                </a:cubicBezTo>
                <a:cubicBezTo>
                  <a:pt x="48" y="19"/>
                  <a:pt x="49" y="19"/>
                  <a:pt x="49" y="19"/>
                </a:cubicBezTo>
                <a:cubicBezTo>
                  <a:pt x="49" y="19"/>
                  <a:pt x="49" y="18"/>
                  <a:pt x="49" y="18"/>
                </a:cubicBezTo>
                <a:cubicBezTo>
                  <a:pt x="49" y="18"/>
                  <a:pt x="48" y="18"/>
                  <a:pt x="48" y="17"/>
                </a:cubicBezTo>
                <a:cubicBezTo>
                  <a:pt x="48" y="17"/>
                  <a:pt x="48" y="17"/>
                  <a:pt x="48" y="17"/>
                </a:cubicBezTo>
                <a:cubicBezTo>
                  <a:pt x="48" y="17"/>
                  <a:pt x="47" y="17"/>
                  <a:pt x="47" y="17"/>
                </a:cubicBezTo>
                <a:cubicBezTo>
                  <a:pt x="46" y="17"/>
                  <a:pt x="46" y="16"/>
                  <a:pt x="46" y="16"/>
                </a:cubicBezTo>
                <a:cubicBezTo>
                  <a:pt x="46" y="15"/>
                  <a:pt x="45" y="15"/>
                  <a:pt x="45" y="15"/>
                </a:cubicBezTo>
                <a:cubicBezTo>
                  <a:pt x="45" y="15"/>
                  <a:pt x="45" y="14"/>
                  <a:pt x="45" y="14"/>
                </a:cubicBezTo>
                <a:cubicBezTo>
                  <a:pt x="44" y="14"/>
                  <a:pt x="44" y="15"/>
                  <a:pt x="44" y="15"/>
                </a:cubicBezTo>
                <a:cubicBezTo>
                  <a:pt x="43" y="15"/>
                  <a:pt x="43" y="15"/>
                  <a:pt x="43" y="15"/>
                </a:cubicBezTo>
                <a:cubicBezTo>
                  <a:pt x="43" y="15"/>
                  <a:pt x="43" y="15"/>
                  <a:pt x="42" y="15"/>
                </a:cubicBezTo>
                <a:cubicBezTo>
                  <a:pt x="43" y="15"/>
                  <a:pt x="42" y="15"/>
                  <a:pt x="42" y="15"/>
                </a:cubicBezTo>
                <a:cubicBezTo>
                  <a:pt x="42" y="14"/>
                  <a:pt x="42" y="14"/>
                  <a:pt x="42" y="14"/>
                </a:cubicBezTo>
                <a:cubicBezTo>
                  <a:pt x="42" y="14"/>
                  <a:pt x="42" y="14"/>
                  <a:pt x="42" y="14"/>
                </a:cubicBezTo>
                <a:cubicBezTo>
                  <a:pt x="42" y="13"/>
                  <a:pt x="41" y="13"/>
                  <a:pt x="40" y="13"/>
                </a:cubicBezTo>
                <a:cubicBezTo>
                  <a:pt x="40" y="12"/>
                  <a:pt x="38" y="12"/>
                  <a:pt x="38" y="12"/>
                </a:cubicBezTo>
                <a:cubicBezTo>
                  <a:pt x="37" y="13"/>
                  <a:pt x="38" y="13"/>
                  <a:pt x="38" y="14"/>
                </a:cubicBezTo>
                <a:cubicBezTo>
                  <a:pt x="38" y="14"/>
                  <a:pt x="37" y="14"/>
                  <a:pt x="37" y="15"/>
                </a:cubicBezTo>
                <a:cubicBezTo>
                  <a:pt x="37" y="15"/>
                  <a:pt x="38" y="15"/>
                  <a:pt x="38" y="16"/>
                </a:cubicBezTo>
                <a:cubicBezTo>
                  <a:pt x="38" y="17"/>
                  <a:pt x="37" y="17"/>
                  <a:pt x="37" y="17"/>
                </a:cubicBezTo>
                <a:cubicBezTo>
                  <a:pt x="37" y="18"/>
                  <a:pt x="37" y="18"/>
                  <a:pt x="37" y="19"/>
                </a:cubicBezTo>
                <a:cubicBezTo>
                  <a:pt x="38" y="19"/>
                  <a:pt x="37" y="19"/>
                  <a:pt x="37" y="19"/>
                </a:cubicBezTo>
                <a:cubicBezTo>
                  <a:pt x="36" y="20"/>
                  <a:pt x="35" y="19"/>
                  <a:pt x="35" y="18"/>
                </a:cubicBezTo>
                <a:cubicBezTo>
                  <a:pt x="35" y="18"/>
                  <a:pt x="35" y="17"/>
                  <a:pt x="34" y="17"/>
                </a:cubicBezTo>
                <a:cubicBezTo>
                  <a:pt x="34" y="17"/>
                  <a:pt x="33" y="17"/>
                  <a:pt x="33" y="17"/>
                </a:cubicBezTo>
                <a:cubicBezTo>
                  <a:pt x="33" y="16"/>
                  <a:pt x="32" y="16"/>
                  <a:pt x="32" y="16"/>
                </a:cubicBezTo>
                <a:cubicBezTo>
                  <a:pt x="31" y="16"/>
                  <a:pt x="30" y="16"/>
                  <a:pt x="29" y="16"/>
                </a:cubicBezTo>
                <a:cubicBezTo>
                  <a:pt x="30" y="16"/>
                  <a:pt x="29" y="15"/>
                  <a:pt x="29" y="15"/>
                </a:cubicBezTo>
                <a:cubicBezTo>
                  <a:pt x="29" y="14"/>
                  <a:pt x="29" y="14"/>
                  <a:pt x="29" y="14"/>
                </a:cubicBezTo>
                <a:cubicBezTo>
                  <a:pt x="29" y="13"/>
                  <a:pt x="29" y="13"/>
                  <a:pt x="29" y="13"/>
                </a:cubicBezTo>
                <a:cubicBezTo>
                  <a:pt x="29" y="12"/>
                  <a:pt x="30" y="11"/>
                  <a:pt x="30" y="11"/>
                </a:cubicBezTo>
                <a:cubicBezTo>
                  <a:pt x="31" y="12"/>
                  <a:pt x="31" y="12"/>
                  <a:pt x="32" y="11"/>
                </a:cubicBezTo>
                <a:cubicBezTo>
                  <a:pt x="32" y="11"/>
                  <a:pt x="32" y="10"/>
                  <a:pt x="33" y="10"/>
                </a:cubicBezTo>
                <a:cubicBezTo>
                  <a:pt x="33" y="9"/>
                  <a:pt x="34" y="10"/>
                  <a:pt x="35" y="10"/>
                </a:cubicBezTo>
                <a:cubicBezTo>
                  <a:pt x="35" y="10"/>
                  <a:pt x="35" y="9"/>
                  <a:pt x="35" y="9"/>
                </a:cubicBezTo>
                <a:cubicBezTo>
                  <a:pt x="35" y="9"/>
                  <a:pt x="35" y="8"/>
                  <a:pt x="35" y="8"/>
                </a:cubicBezTo>
                <a:cubicBezTo>
                  <a:pt x="34" y="7"/>
                  <a:pt x="33" y="8"/>
                  <a:pt x="34" y="8"/>
                </a:cubicBezTo>
                <a:cubicBezTo>
                  <a:pt x="34" y="8"/>
                  <a:pt x="33" y="10"/>
                  <a:pt x="32" y="9"/>
                </a:cubicBezTo>
                <a:cubicBezTo>
                  <a:pt x="32" y="9"/>
                  <a:pt x="32" y="8"/>
                  <a:pt x="31" y="8"/>
                </a:cubicBezTo>
                <a:cubicBezTo>
                  <a:pt x="31" y="8"/>
                  <a:pt x="31" y="8"/>
                  <a:pt x="31" y="9"/>
                </a:cubicBezTo>
                <a:cubicBezTo>
                  <a:pt x="31" y="8"/>
                  <a:pt x="30" y="8"/>
                  <a:pt x="29" y="8"/>
                </a:cubicBezTo>
                <a:cubicBezTo>
                  <a:pt x="30" y="7"/>
                  <a:pt x="29" y="7"/>
                  <a:pt x="29" y="7"/>
                </a:cubicBezTo>
                <a:cubicBezTo>
                  <a:pt x="29" y="6"/>
                  <a:pt x="28" y="6"/>
                  <a:pt x="27" y="6"/>
                </a:cubicBezTo>
                <a:cubicBezTo>
                  <a:pt x="27" y="7"/>
                  <a:pt x="28" y="8"/>
                  <a:pt x="29" y="8"/>
                </a:cubicBezTo>
                <a:cubicBezTo>
                  <a:pt x="29" y="8"/>
                  <a:pt x="29" y="8"/>
                  <a:pt x="29" y="8"/>
                </a:cubicBezTo>
                <a:cubicBezTo>
                  <a:pt x="29" y="8"/>
                  <a:pt x="28" y="9"/>
                  <a:pt x="28" y="9"/>
                </a:cubicBezTo>
                <a:cubicBezTo>
                  <a:pt x="28" y="9"/>
                  <a:pt x="28" y="10"/>
                  <a:pt x="28" y="10"/>
                </a:cubicBezTo>
                <a:cubicBezTo>
                  <a:pt x="27" y="10"/>
                  <a:pt x="27" y="9"/>
                  <a:pt x="27" y="9"/>
                </a:cubicBezTo>
                <a:cubicBezTo>
                  <a:pt x="28" y="9"/>
                  <a:pt x="26" y="9"/>
                  <a:pt x="26" y="9"/>
                </a:cubicBezTo>
                <a:cubicBezTo>
                  <a:pt x="25" y="9"/>
                  <a:pt x="24" y="9"/>
                  <a:pt x="24" y="9"/>
                </a:cubicBezTo>
                <a:cubicBezTo>
                  <a:pt x="24" y="8"/>
                  <a:pt x="24" y="7"/>
                  <a:pt x="24" y="8"/>
                </a:cubicBezTo>
                <a:cubicBezTo>
                  <a:pt x="24" y="7"/>
                  <a:pt x="23" y="7"/>
                  <a:pt x="23" y="7"/>
                </a:cubicBezTo>
                <a:cubicBezTo>
                  <a:pt x="22" y="7"/>
                  <a:pt x="21" y="8"/>
                  <a:pt x="19" y="9"/>
                </a:cubicBezTo>
                <a:cubicBezTo>
                  <a:pt x="19" y="9"/>
                  <a:pt x="20" y="9"/>
                  <a:pt x="20" y="9"/>
                </a:cubicBezTo>
                <a:cubicBezTo>
                  <a:pt x="20" y="8"/>
                  <a:pt x="20" y="8"/>
                  <a:pt x="21" y="8"/>
                </a:cubicBezTo>
                <a:cubicBezTo>
                  <a:pt x="21" y="8"/>
                  <a:pt x="22" y="7"/>
                  <a:pt x="22" y="8"/>
                </a:cubicBezTo>
                <a:cubicBezTo>
                  <a:pt x="22" y="8"/>
                  <a:pt x="23" y="8"/>
                  <a:pt x="23" y="8"/>
                </a:cubicBezTo>
                <a:cubicBezTo>
                  <a:pt x="23" y="8"/>
                  <a:pt x="23" y="8"/>
                  <a:pt x="23" y="9"/>
                </a:cubicBezTo>
                <a:cubicBezTo>
                  <a:pt x="23" y="8"/>
                  <a:pt x="23" y="9"/>
                  <a:pt x="22" y="9"/>
                </a:cubicBezTo>
                <a:cubicBezTo>
                  <a:pt x="22" y="9"/>
                  <a:pt x="21" y="9"/>
                  <a:pt x="21" y="9"/>
                </a:cubicBezTo>
                <a:cubicBezTo>
                  <a:pt x="21" y="9"/>
                  <a:pt x="22" y="10"/>
                  <a:pt x="22" y="10"/>
                </a:cubicBezTo>
                <a:cubicBezTo>
                  <a:pt x="21" y="9"/>
                  <a:pt x="21" y="9"/>
                  <a:pt x="20" y="9"/>
                </a:cubicBezTo>
                <a:cubicBezTo>
                  <a:pt x="20" y="9"/>
                  <a:pt x="19" y="9"/>
                  <a:pt x="19" y="9"/>
                </a:cubicBezTo>
                <a:cubicBezTo>
                  <a:pt x="15" y="11"/>
                  <a:pt x="12" y="14"/>
                  <a:pt x="10" y="18"/>
                </a:cubicBezTo>
                <a:cubicBezTo>
                  <a:pt x="10" y="18"/>
                  <a:pt x="10" y="18"/>
                  <a:pt x="10" y="18"/>
                </a:cubicBezTo>
                <a:cubicBezTo>
                  <a:pt x="10" y="18"/>
                  <a:pt x="10" y="19"/>
                  <a:pt x="11" y="19"/>
                </a:cubicBezTo>
                <a:cubicBezTo>
                  <a:pt x="11" y="19"/>
                  <a:pt x="11" y="19"/>
                  <a:pt x="11" y="19"/>
                </a:cubicBezTo>
                <a:cubicBezTo>
                  <a:pt x="11" y="19"/>
                  <a:pt x="13" y="20"/>
                  <a:pt x="13" y="21"/>
                </a:cubicBezTo>
                <a:cubicBezTo>
                  <a:pt x="13" y="21"/>
                  <a:pt x="13" y="21"/>
                  <a:pt x="14" y="21"/>
                </a:cubicBezTo>
                <a:cubicBezTo>
                  <a:pt x="14" y="22"/>
                  <a:pt x="13" y="22"/>
                  <a:pt x="13" y="22"/>
                </a:cubicBezTo>
                <a:cubicBezTo>
                  <a:pt x="13" y="22"/>
                  <a:pt x="12" y="21"/>
                  <a:pt x="12" y="22"/>
                </a:cubicBezTo>
                <a:cubicBezTo>
                  <a:pt x="12" y="22"/>
                  <a:pt x="12" y="23"/>
                  <a:pt x="13" y="23"/>
                </a:cubicBezTo>
                <a:cubicBezTo>
                  <a:pt x="12" y="23"/>
                  <a:pt x="12" y="25"/>
                  <a:pt x="12" y="26"/>
                </a:cubicBezTo>
                <a:cubicBezTo>
                  <a:pt x="12" y="26"/>
                  <a:pt x="12" y="26"/>
                  <a:pt x="12" y="26"/>
                </a:cubicBezTo>
                <a:cubicBezTo>
                  <a:pt x="12" y="26"/>
                  <a:pt x="13" y="28"/>
                  <a:pt x="13" y="28"/>
                </a:cubicBezTo>
                <a:cubicBezTo>
                  <a:pt x="13" y="28"/>
                  <a:pt x="14" y="30"/>
                  <a:pt x="15" y="30"/>
                </a:cubicBezTo>
                <a:cubicBezTo>
                  <a:pt x="15" y="30"/>
                  <a:pt x="16" y="31"/>
                  <a:pt x="16" y="31"/>
                </a:cubicBezTo>
                <a:cubicBezTo>
                  <a:pt x="17" y="32"/>
                  <a:pt x="17" y="33"/>
                  <a:pt x="17" y="33"/>
                </a:cubicBezTo>
                <a:cubicBezTo>
                  <a:pt x="17" y="34"/>
                  <a:pt x="18" y="34"/>
                  <a:pt x="18" y="35"/>
                </a:cubicBezTo>
                <a:cubicBezTo>
                  <a:pt x="18" y="35"/>
                  <a:pt x="18" y="35"/>
                  <a:pt x="18" y="35"/>
                </a:cubicBezTo>
                <a:cubicBezTo>
                  <a:pt x="18" y="35"/>
                  <a:pt x="19" y="35"/>
                  <a:pt x="19" y="36"/>
                </a:cubicBezTo>
                <a:cubicBezTo>
                  <a:pt x="19" y="36"/>
                  <a:pt x="19" y="37"/>
                  <a:pt x="19" y="37"/>
                </a:cubicBezTo>
                <a:cubicBezTo>
                  <a:pt x="20" y="36"/>
                  <a:pt x="19" y="35"/>
                  <a:pt x="18" y="34"/>
                </a:cubicBezTo>
                <a:cubicBezTo>
                  <a:pt x="18" y="34"/>
                  <a:pt x="18" y="34"/>
                  <a:pt x="18" y="33"/>
                </a:cubicBezTo>
                <a:cubicBezTo>
                  <a:pt x="18" y="33"/>
                  <a:pt x="18" y="32"/>
                  <a:pt x="17" y="32"/>
                </a:cubicBezTo>
                <a:cubicBezTo>
                  <a:pt x="18" y="32"/>
                  <a:pt x="18" y="32"/>
                  <a:pt x="18" y="33"/>
                </a:cubicBezTo>
                <a:cubicBezTo>
                  <a:pt x="18" y="33"/>
                  <a:pt x="20" y="35"/>
                  <a:pt x="20" y="35"/>
                </a:cubicBezTo>
                <a:cubicBezTo>
                  <a:pt x="20" y="35"/>
                  <a:pt x="21" y="37"/>
                  <a:pt x="21" y="37"/>
                </a:cubicBezTo>
                <a:cubicBezTo>
                  <a:pt x="21" y="37"/>
                  <a:pt x="22" y="37"/>
                  <a:pt x="22" y="38"/>
                </a:cubicBezTo>
                <a:cubicBezTo>
                  <a:pt x="22" y="38"/>
                  <a:pt x="22" y="39"/>
                  <a:pt x="23" y="40"/>
                </a:cubicBezTo>
                <a:cubicBezTo>
                  <a:pt x="23" y="41"/>
                  <a:pt x="24" y="41"/>
                  <a:pt x="25" y="41"/>
                </a:cubicBezTo>
                <a:cubicBezTo>
                  <a:pt x="25" y="42"/>
                  <a:pt x="26" y="42"/>
                  <a:pt x="26" y="42"/>
                </a:cubicBezTo>
                <a:cubicBezTo>
                  <a:pt x="27" y="43"/>
                  <a:pt x="27" y="42"/>
                  <a:pt x="28" y="42"/>
                </a:cubicBezTo>
                <a:cubicBezTo>
                  <a:pt x="29" y="42"/>
                  <a:pt x="29" y="43"/>
                  <a:pt x="30" y="44"/>
                </a:cubicBezTo>
                <a:cubicBezTo>
                  <a:pt x="31" y="44"/>
                  <a:pt x="32" y="44"/>
                  <a:pt x="32" y="44"/>
                </a:cubicBezTo>
                <a:cubicBezTo>
                  <a:pt x="32" y="44"/>
                  <a:pt x="33" y="46"/>
                  <a:pt x="33" y="46"/>
                </a:cubicBezTo>
                <a:cubicBezTo>
                  <a:pt x="34" y="46"/>
                  <a:pt x="34" y="47"/>
                  <a:pt x="35" y="47"/>
                </a:cubicBezTo>
                <a:cubicBezTo>
                  <a:pt x="35" y="47"/>
                  <a:pt x="35" y="47"/>
                  <a:pt x="35" y="47"/>
                </a:cubicBezTo>
                <a:cubicBezTo>
                  <a:pt x="35" y="47"/>
                  <a:pt x="36" y="48"/>
                  <a:pt x="36" y="48"/>
                </a:cubicBezTo>
                <a:cubicBezTo>
                  <a:pt x="36" y="48"/>
                  <a:pt x="36" y="47"/>
                  <a:pt x="36" y="47"/>
                </a:cubicBezTo>
                <a:cubicBezTo>
                  <a:pt x="36" y="47"/>
                  <a:pt x="35" y="47"/>
                  <a:pt x="34" y="46"/>
                </a:cubicBezTo>
                <a:cubicBezTo>
                  <a:pt x="34" y="46"/>
                  <a:pt x="34" y="45"/>
                  <a:pt x="34" y="45"/>
                </a:cubicBezTo>
                <a:cubicBezTo>
                  <a:pt x="35" y="45"/>
                  <a:pt x="35" y="44"/>
                  <a:pt x="34" y="43"/>
                </a:cubicBezTo>
                <a:cubicBezTo>
                  <a:pt x="34" y="43"/>
                  <a:pt x="34" y="43"/>
                  <a:pt x="34" y="42"/>
                </a:cubicBezTo>
                <a:cubicBezTo>
                  <a:pt x="33" y="43"/>
                  <a:pt x="33" y="42"/>
                  <a:pt x="32" y="42"/>
                </a:cubicBezTo>
                <a:cubicBezTo>
                  <a:pt x="32" y="42"/>
                  <a:pt x="32" y="42"/>
                  <a:pt x="32" y="42"/>
                </a:cubicBezTo>
                <a:cubicBezTo>
                  <a:pt x="32" y="42"/>
                  <a:pt x="32" y="43"/>
                  <a:pt x="32" y="42"/>
                </a:cubicBezTo>
                <a:cubicBezTo>
                  <a:pt x="32" y="42"/>
                  <a:pt x="32" y="41"/>
                  <a:pt x="32" y="41"/>
                </a:cubicBezTo>
                <a:cubicBezTo>
                  <a:pt x="32" y="40"/>
                  <a:pt x="33" y="39"/>
                  <a:pt x="32" y="39"/>
                </a:cubicBezTo>
                <a:cubicBezTo>
                  <a:pt x="31" y="39"/>
                  <a:pt x="31" y="39"/>
                  <a:pt x="31" y="40"/>
                </a:cubicBezTo>
                <a:cubicBezTo>
                  <a:pt x="30" y="40"/>
                  <a:pt x="30" y="40"/>
                  <a:pt x="30" y="41"/>
                </a:cubicBezTo>
                <a:cubicBezTo>
                  <a:pt x="30" y="41"/>
                  <a:pt x="28" y="41"/>
                  <a:pt x="28" y="41"/>
                </a:cubicBezTo>
                <a:cubicBezTo>
                  <a:pt x="27" y="40"/>
                  <a:pt x="27" y="39"/>
                  <a:pt x="27" y="38"/>
                </a:cubicBezTo>
                <a:cubicBezTo>
                  <a:pt x="27" y="37"/>
                  <a:pt x="27" y="36"/>
                  <a:pt x="27" y="35"/>
                </a:cubicBezTo>
                <a:cubicBezTo>
                  <a:pt x="27" y="35"/>
                  <a:pt x="27" y="34"/>
                  <a:pt x="27" y="34"/>
                </a:cubicBezTo>
                <a:cubicBezTo>
                  <a:pt x="28" y="34"/>
                  <a:pt x="28" y="34"/>
                  <a:pt x="28" y="34"/>
                </a:cubicBezTo>
                <a:cubicBezTo>
                  <a:pt x="28" y="34"/>
                  <a:pt x="28" y="34"/>
                  <a:pt x="28" y="34"/>
                </a:cubicBezTo>
                <a:cubicBezTo>
                  <a:pt x="28" y="34"/>
                  <a:pt x="29" y="33"/>
                  <a:pt x="30" y="34"/>
                </a:cubicBezTo>
                <a:cubicBezTo>
                  <a:pt x="30" y="34"/>
                  <a:pt x="31" y="34"/>
                  <a:pt x="31" y="33"/>
                </a:cubicBezTo>
                <a:cubicBezTo>
                  <a:pt x="31" y="33"/>
                  <a:pt x="31" y="33"/>
                  <a:pt x="31" y="33"/>
                </a:cubicBezTo>
                <a:cubicBezTo>
                  <a:pt x="31" y="33"/>
                  <a:pt x="31" y="33"/>
                  <a:pt x="32" y="33"/>
                </a:cubicBezTo>
                <a:cubicBezTo>
                  <a:pt x="32" y="33"/>
                  <a:pt x="33" y="33"/>
                  <a:pt x="33" y="33"/>
                </a:cubicBezTo>
                <a:cubicBezTo>
                  <a:pt x="34" y="34"/>
                  <a:pt x="34" y="34"/>
                  <a:pt x="34" y="33"/>
                </a:cubicBezTo>
                <a:cubicBezTo>
                  <a:pt x="35" y="34"/>
                  <a:pt x="35" y="34"/>
                  <a:pt x="35" y="34"/>
                </a:cubicBezTo>
                <a:cubicBezTo>
                  <a:pt x="35" y="35"/>
                  <a:pt x="35" y="36"/>
                  <a:pt x="36" y="36"/>
                </a:cubicBezTo>
                <a:cubicBezTo>
                  <a:pt x="36" y="37"/>
                  <a:pt x="36" y="35"/>
                  <a:pt x="36" y="35"/>
                </a:cubicBezTo>
                <a:cubicBezTo>
                  <a:pt x="36" y="35"/>
                  <a:pt x="36" y="33"/>
                  <a:pt x="36" y="33"/>
                </a:cubicBezTo>
                <a:cubicBezTo>
                  <a:pt x="35" y="33"/>
                  <a:pt x="35" y="32"/>
                  <a:pt x="36" y="31"/>
                </a:cubicBezTo>
                <a:cubicBezTo>
                  <a:pt x="36" y="31"/>
                  <a:pt x="37" y="31"/>
                  <a:pt x="37" y="31"/>
                </a:cubicBezTo>
                <a:cubicBezTo>
                  <a:pt x="38" y="30"/>
                  <a:pt x="38" y="30"/>
                  <a:pt x="38" y="29"/>
                </a:cubicBezTo>
                <a:cubicBezTo>
                  <a:pt x="38" y="29"/>
                  <a:pt x="38" y="29"/>
                  <a:pt x="38" y="29"/>
                </a:cubicBezTo>
                <a:cubicBezTo>
                  <a:pt x="38" y="29"/>
                  <a:pt x="38" y="28"/>
                  <a:pt x="38" y="29"/>
                </a:cubicBezTo>
                <a:cubicBezTo>
                  <a:pt x="38" y="28"/>
                  <a:pt x="38" y="28"/>
                  <a:pt x="38" y="28"/>
                </a:cubicBezTo>
                <a:cubicBezTo>
                  <a:pt x="38" y="28"/>
                  <a:pt x="38" y="27"/>
                  <a:pt x="38" y="27"/>
                </a:cubicBezTo>
                <a:cubicBezTo>
                  <a:pt x="39" y="28"/>
                  <a:pt x="40" y="27"/>
                  <a:pt x="39" y="26"/>
                </a:cubicBezTo>
                <a:cubicBezTo>
                  <a:pt x="40" y="26"/>
                  <a:pt x="41" y="26"/>
                  <a:pt x="41" y="26"/>
                </a:cubicBezTo>
                <a:cubicBezTo>
                  <a:pt x="41" y="26"/>
                  <a:pt x="41" y="25"/>
                  <a:pt x="41" y="25"/>
                </a:cubicBezTo>
                <a:cubicBezTo>
                  <a:pt x="42" y="24"/>
                  <a:pt x="42" y="24"/>
                  <a:pt x="42" y="24"/>
                </a:cubicBezTo>
                <a:cubicBezTo>
                  <a:pt x="42" y="24"/>
                  <a:pt x="43" y="24"/>
                  <a:pt x="43" y="23"/>
                </a:cubicBezTo>
                <a:cubicBezTo>
                  <a:pt x="44" y="24"/>
                  <a:pt x="45" y="23"/>
                  <a:pt x="44" y="22"/>
                </a:cubicBezTo>
                <a:cubicBezTo>
                  <a:pt x="44" y="22"/>
                  <a:pt x="44" y="22"/>
                  <a:pt x="43" y="22"/>
                </a:cubicBezTo>
                <a:cubicBezTo>
                  <a:pt x="44" y="22"/>
                  <a:pt x="44" y="22"/>
                  <a:pt x="44" y="22"/>
                </a:cubicBezTo>
                <a:cubicBezTo>
                  <a:pt x="45" y="21"/>
                  <a:pt x="44" y="21"/>
                  <a:pt x="44" y="21"/>
                </a:cubicBezTo>
                <a:cubicBezTo>
                  <a:pt x="43" y="21"/>
                  <a:pt x="43" y="21"/>
                  <a:pt x="42" y="21"/>
                </a:cubicBezTo>
                <a:cubicBezTo>
                  <a:pt x="42" y="22"/>
                  <a:pt x="42" y="22"/>
                  <a:pt x="41" y="22"/>
                </a:cubicBezTo>
                <a:close/>
                <a:moveTo>
                  <a:pt x="50" y="49"/>
                </a:moveTo>
                <a:cubicBezTo>
                  <a:pt x="50" y="49"/>
                  <a:pt x="49" y="49"/>
                  <a:pt x="49" y="49"/>
                </a:cubicBezTo>
                <a:cubicBezTo>
                  <a:pt x="49" y="49"/>
                  <a:pt x="48" y="48"/>
                  <a:pt x="48" y="48"/>
                </a:cubicBezTo>
                <a:cubicBezTo>
                  <a:pt x="48" y="48"/>
                  <a:pt x="47" y="47"/>
                  <a:pt x="47" y="47"/>
                </a:cubicBezTo>
                <a:cubicBezTo>
                  <a:pt x="46" y="46"/>
                  <a:pt x="46" y="46"/>
                  <a:pt x="45" y="46"/>
                </a:cubicBezTo>
                <a:cubicBezTo>
                  <a:pt x="45" y="46"/>
                  <a:pt x="44" y="47"/>
                  <a:pt x="44" y="47"/>
                </a:cubicBezTo>
                <a:cubicBezTo>
                  <a:pt x="44" y="46"/>
                  <a:pt x="43" y="46"/>
                  <a:pt x="43" y="46"/>
                </a:cubicBezTo>
                <a:cubicBezTo>
                  <a:pt x="42" y="46"/>
                  <a:pt x="42" y="45"/>
                  <a:pt x="41" y="46"/>
                </a:cubicBezTo>
                <a:cubicBezTo>
                  <a:pt x="41" y="46"/>
                  <a:pt x="41" y="46"/>
                  <a:pt x="41" y="47"/>
                </a:cubicBezTo>
                <a:cubicBezTo>
                  <a:pt x="40" y="46"/>
                  <a:pt x="41" y="46"/>
                  <a:pt x="41" y="45"/>
                </a:cubicBezTo>
                <a:cubicBezTo>
                  <a:pt x="40" y="45"/>
                  <a:pt x="39" y="46"/>
                  <a:pt x="39" y="46"/>
                </a:cubicBezTo>
                <a:cubicBezTo>
                  <a:pt x="39" y="46"/>
                  <a:pt x="39" y="46"/>
                  <a:pt x="38" y="46"/>
                </a:cubicBezTo>
                <a:cubicBezTo>
                  <a:pt x="38" y="47"/>
                  <a:pt x="38" y="47"/>
                  <a:pt x="38" y="47"/>
                </a:cubicBezTo>
                <a:cubicBezTo>
                  <a:pt x="38" y="47"/>
                  <a:pt x="37" y="47"/>
                  <a:pt x="37" y="47"/>
                </a:cubicBezTo>
                <a:cubicBezTo>
                  <a:pt x="37" y="48"/>
                  <a:pt x="37" y="49"/>
                  <a:pt x="37" y="50"/>
                </a:cubicBezTo>
                <a:cubicBezTo>
                  <a:pt x="38" y="50"/>
                  <a:pt x="37" y="51"/>
                  <a:pt x="37" y="52"/>
                </a:cubicBezTo>
                <a:cubicBezTo>
                  <a:pt x="37" y="52"/>
                  <a:pt x="36" y="53"/>
                  <a:pt x="36" y="53"/>
                </a:cubicBezTo>
                <a:cubicBezTo>
                  <a:pt x="36" y="54"/>
                  <a:pt x="36" y="54"/>
                  <a:pt x="36" y="54"/>
                </a:cubicBezTo>
                <a:cubicBezTo>
                  <a:pt x="36" y="55"/>
                  <a:pt x="36" y="55"/>
                  <a:pt x="36" y="56"/>
                </a:cubicBezTo>
                <a:cubicBezTo>
                  <a:pt x="36" y="56"/>
                  <a:pt x="36" y="56"/>
                  <a:pt x="36" y="57"/>
                </a:cubicBezTo>
                <a:cubicBezTo>
                  <a:pt x="41" y="56"/>
                  <a:pt x="46" y="53"/>
                  <a:pt x="50" y="49"/>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161"/>
          <p:cNvSpPr>
            <a:spLocks noEditPoints="1"/>
          </p:cNvSpPr>
          <p:nvPr/>
        </p:nvSpPr>
        <p:spPr bwMode="auto">
          <a:xfrm>
            <a:off x="6820925" y="1525226"/>
            <a:ext cx="327939" cy="352740"/>
          </a:xfrm>
          <a:custGeom>
            <a:avLst/>
            <a:gdLst/>
            <a:ahLst/>
            <a:cxnLst>
              <a:cxn ang="0">
                <a:pos x="53" y="33"/>
              </a:cxn>
              <a:cxn ang="0">
                <a:pos x="53" y="36"/>
              </a:cxn>
              <a:cxn ang="0">
                <a:pos x="52" y="41"/>
              </a:cxn>
              <a:cxn ang="0">
                <a:pos x="52" y="42"/>
              </a:cxn>
              <a:cxn ang="0">
                <a:pos x="50" y="49"/>
              </a:cxn>
              <a:cxn ang="0">
                <a:pos x="39" y="59"/>
              </a:cxn>
              <a:cxn ang="0">
                <a:pos x="37" y="59"/>
              </a:cxn>
              <a:cxn ang="0">
                <a:pos x="34" y="59"/>
              </a:cxn>
              <a:cxn ang="0">
                <a:pos x="20" y="56"/>
              </a:cxn>
              <a:cxn ang="0">
                <a:pos x="15" y="55"/>
              </a:cxn>
              <a:cxn ang="0">
                <a:pos x="4" y="55"/>
              </a:cxn>
              <a:cxn ang="0">
                <a:pos x="0" y="50"/>
              </a:cxn>
              <a:cxn ang="0">
                <a:pos x="0" y="27"/>
              </a:cxn>
              <a:cxn ang="0">
                <a:pos x="4" y="23"/>
              </a:cxn>
              <a:cxn ang="0">
                <a:pos x="14" y="23"/>
              </a:cxn>
              <a:cxn ang="0">
                <a:pos x="19" y="17"/>
              </a:cxn>
              <a:cxn ang="0">
                <a:pos x="23" y="13"/>
              </a:cxn>
              <a:cxn ang="0">
                <a:pos x="27" y="1"/>
              </a:cxn>
              <a:cxn ang="0">
                <a:pos x="31" y="0"/>
              </a:cxn>
              <a:cxn ang="0">
                <a:pos x="40" y="5"/>
              </a:cxn>
              <a:cxn ang="0">
                <a:pos x="41" y="11"/>
              </a:cxn>
              <a:cxn ang="0">
                <a:pos x="39" y="18"/>
              </a:cxn>
              <a:cxn ang="0">
                <a:pos x="45" y="18"/>
              </a:cxn>
              <a:cxn ang="0">
                <a:pos x="55" y="27"/>
              </a:cxn>
              <a:cxn ang="0">
                <a:pos x="53" y="33"/>
              </a:cxn>
              <a:cxn ang="0">
                <a:pos x="7" y="46"/>
              </a:cxn>
              <a:cxn ang="0">
                <a:pos x="4" y="48"/>
              </a:cxn>
              <a:cxn ang="0">
                <a:pos x="7" y="50"/>
              </a:cxn>
              <a:cxn ang="0">
                <a:pos x="9" y="48"/>
              </a:cxn>
              <a:cxn ang="0">
                <a:pos x="7" y="46"/>
              </a:cxn>
              <a:cxn ang="0">
                <a:pos x="45" y="23"/>
              </a:cxn>
              <a:cxn ang="0">
                <a:pos x="33" y="23"/>
              </a:cxn>
              <a:cxn ang="0">
                <a:pos x="36" y="11"/>
              </a:cxn>
              <a:cxn ang="0">
                <a:pos x="31" y="5"/>
              </a:cxn>
              <a:cxn ang="0">
                <a:pos x="26" y="16"/>
              </a:cxn>
              <a:cxn ang="0">
                <a:pos x="23" y="19"/>
              </a:cxn>
              <a:cxn ang="0">
                <a:pos x="15" y="27"/>
              </a:cxn>
              <a:cxn ang="0">
                <a:pos x="13" y="27"/>
              </a:cxn>
              <a:cxn ang="0">
                <a:pos x="13" y="50"/>
              </a:cxn>
              <a:cxn ang="0">
                <a:pos x="15" y="50"/>
              </a:cxn>
              <a:cxn ang="0">
                <a:pos x="22" y="52"/>
              </a:cxn>
              <a:cxn ang="0">
                <a:pos x="34" y="55"/>
              </a:cxn>
              <a:cxn ang="0">
                <a:pos x="38" y="55"/>
              </a:cxn>
              <a:cxn ang="0">
                <a:pos x="45" y="49"/>
              </a:cxn>
              <a:cxn ang="0">
                <a:pos x="45" y="47"/>
              </a:cxn>
              <a:cxn ang="0">
                <a:pos x="47" y="42"/>
              </a:cxn>
              <a:cxn ang="0">
                <a:pos x="47" y="40"/>
              </a:cxn>
              <a:cxn ang="0">
                <a:pos x="49" y="36"/>
              </a:cxn>
              <a:cxn ang="0">
                <a:pos x="47" y="32"/>
              </a:cxn>
              <a:cxn ang="0">
                <a:pos x="50" y="27"/>
              </a:cxn>
              <a:cxn ang="0">
                <a:pos x="45" y="23"/>
              </a:cxn>
            </a:cxnLst>
            <a:rect l="0" t="0" r="r" b="b"/>
            <a:pathLst>
              <a:path w="55" h="59">
                <a:moveTo>
                  <a:pt x="53" y="33"/>
                </a:moveTo>
                <a:cubicBezTo>
                  <a:pt x="53" y="34"/>
                  <a:pt x="53" y="35"/>
                  <a:pt x="53" y="36"/>
                </a:cubicBezTo>
                <a:cubicBezTo>
                  <a:pt x="53" y="37"/>
                  <a:pt x="53" y="39"/>
                  <a:pt x="52" y="41"/>
                </a:cubicBezTo>
                <a:cubicBezTo>
                  <a:pt x="52" y="41"/>
                  <a:pt x="52" y="42"/>
                  <a:pt x="52" y="42"/>
                </a:cubicBezTo>
                <a:cubicBezTo>
                  <a:pt x="52" y="45"/>
                  <a:pt x="51" y="47"/>
                  <a:pt x="50" y="49"/>
                </a:cubicBezTo>
                <a:cubicBezTo>
                  <a:pt x="50" y="55"/>
                  <a:pt x="45" y="59"/>
                  <a:pt x="39" y="59"/>
                </a:cubicBezTo>
                <a:cubicBezTo>
                  <a:pt x="37" y="59"/>
                  <a:pt x="37" y="59"/>
                  <a:pt x="37" y="59"/>
                </a:cubicBezTo>
                <a:cubicBezTo>
                  <a:pt x="34" y="59"/>
                  <a:pt x="34" y="59"/>
                  <a:pt x="34" y="59"/>
                </a:cubicBezTo>
                <a:cubicBezTo>
                  <a:pt x="29" y="59"/>
                  <a:pt x="24" y="58"/>
                  <a:pt x="20" y="56"/>
                </a:cubicBezTo>
                <a:cubicBezTo>
                  <a:pt x="19" y="56"/>
                  <a:pt x="16" y="55"/>
                  <a:pt x="15" y="55"/>
                </a:cubicBezTo>
                <a:cubicBezTo>
                  <a:pt x="4" y="55"/>
                  <a:pt x="4" y="55"/>
                  <a:pt x="4" y="55"/>
                </a:cubicBezTo>
                <a:cubicBezTo>
                  <a:pt x="2" y="55"/>
                  <a:pt x="0" y="53"/>
                  <a:pt x="0" y="50"/>
                </a:cubicBezTo>
                <a:cubicBezTo>
                  <a:pt x="0" y="27"/>
                  <a:pt x="0" y="27"/>
                  <a:pt x="0" y="27"/>
                </a:cubicBezTo>
                <a:cubicBezTo>
                  <a:pt x="0" y="25"/>
                  <a:pt x="2" y="23"/>
                  <a:pt x="4" y="23"/>
                </a:cubicBezTo>
                <a:cubicBezTo>
                  <a:pt x="14" y="23"/>
                  <a:pt x="14" y="23"/>
                  <a:pt x="14" y="23"/>
                </a:cubicBezTo>
                <a:cubicBezTo>
                  <a:pt x="16" y="22"/>
                  <a:pt x="18" y="19"/>
                  <a:pt x="19" y="17"/>
                </a:cubicBezTo>
                <a:cubicBezTo>
                  <a:pt x="20" y="16"/>
                  <a:pt x="21" y="14"/>
                  <a:pt x="23" y="13"/>
                </a:cubicBezTo>
                <a:cubicBezTo>
                  <a:pt x="25" y="10"/>
                  <a:pt x="24" y="5"/>
                  <a:pt x="27" y="1"/>
                </a:cubicBezTo>
                <a:cubicBezTo>
                  <a:pt x="28" y="0"/>
                  <a:pt x="29" y="0"/>
                  <a:pt x="31" y="0"/>
                </a:cubicBezTo>
                <a:cubicBezTo>
                  <a:pt x="34" y="0"/>
                  <a:pt x="38" y="1"/>
                  <a:pt x="40" y="5"/>
                </a:cubicBezTo>
                <a:cubicBezTo>
                  <a:pt x="41" y="7"/>
                  <a:pt x="41" y="9"/>
                  <a:pt x="41" y="11"/>
                </a:cubicBezTo>
                <a:cubicBezTo>
                  <a:pt x="41" y="14"/>
                  <a:pt x="40" y="16"/>
                  <a:pt x="39" y="18"/>
                </a:cubicBezTo>
                <a:cubicBezTo>
                  <a:pt x="45" y="18"/>
                  <a:pt x="45" y="18"/>
                  <a:pt x="45" y="18"/>
                </a:cubicBezTo>
                <a:cubicBezTo>
                  <a:pt x="50" y="18"/>
                  <a:pt x="55" y="22"/>
                  <a:pt x="55" y="27"/>
                </a:cubicBezTo>
                <a:cubicBezTo>
                  <a:pt x="55" y="29"/>
                  <a:pt x="54" y="31"/>
                  <a:pt x="53" y="33"/>
                </a:cubicBezTo>
                <a:close/>
                <a:moveTo>
                  <a:pt x="7" y="46"/>
                </a:moveTo>
                <a:cubicBezTo>
                  <a:pt x="5" y="46"/>
                  <a:pt x="4" y="47"/>
                  <a:pt x="4" y="48"/>
                </a:cubicBezTo>
                <a:cubicBezTo>
                  <a:pt x="4" y="49"/>
                  <a:pt x="5" y="50"/>
                  <a:pt x="7" y="50"/>
                </a:cubicBezTo>
                <a:cubicBezTo>
                  <a:pt x="8" y="50"/>
                  <a:pt x="9" y="49"/>
                  <a:pt x="9" y="48"/>
                </a:cubicBezTo>
                <a:cubicBezTo>
                  <a:pt x="9" y="47"/>
                  <a:pt x="8" y="46"/>
                  <a:pt x="7" y="46"/>
                </a:cubicBezTo>
                <a:close/>
                <a:moveTo>
                  <a:pt x="45" y="23"/>
                </a:moveTo>
                <a:cubicBezTo>
                  <a:pt x="33" y="23"/>
                  <a:pt x="33" y="23"/>
                  <a:pt x="33" y="23"/>
                </a:cubicBezTo>
                <a:cubicBezTo>
                  <a:pt x="33" y="19"/>
                  <a:pt x="36" y="16"/>
                  <a:pt x="36" y="11"/>
                </a:cubicBezTo>
                <a:cubicBezTo>
                  <a:pt x="36" y="7"/>
                  <a:pt x="36" y="5"/>
                  <a:pt x="31" y="5"/>
                </a:cubicBezTo>
                <a:cubicBezTo>
                  <a:pt x="28" y="7"/>
                  <a:pt x="30" y="12"/>
                  <a:pt x="26" y="16"/>
                </a:cubicBezTo>
                <a:cubicBezTo>
                  <a:pt x="25" y="17"/>
                  <a:pt x="24" y="18"/>
                  <a:pt x="23" y="19"/>
                </a:cubicBezTo>
                <a:cubicBezTo>
                  <a:pt x="22" y="21"/>
                  <a:pt x="17" y="27"/>
                  <a:pt x="15" y="27"/>
                </a:cubicBezTo>
                <a:cubicBezTo>
                  <a:pt x="13" y="27"/>
                  <a:pt x="13" y="27"/>
                  <a:pt x="13" y="27"/>
                </a:cubicBezTo>
                <a:cubicBezTo>
                  <a:pt x="13" y="50"/>
                  <a:pt x="13" y="50"/>
                  <a:pt x="13" y="50"/>
                </a:cubicBezTo>
                <a:cubicBezTo>
                  <a:pt x="15" y="50"/>
                  <a:pt x="15" y="50"/>
                  <a:pt x="15" y="50"/>
                </a:cubicBezTo>
                <a:cubicBezTo>
                  <a:pt x="17" y="50"/>
                  <a:pt x="20" y="52"/>
                  <a:pt x="22" y="52"/>
                </a:cubicBezTo>
                <a:cubicBezTo>
                  <a:pt x="26" y="54"/>
                  <a:pt x="30" y="55"/>
                  <a:pt x="34" y="55"/>
                </a:cubicBezTo>
                <a:cubicBezTo>
                  <a:pt x="38" y="55"/>
                  <a:pt x="38" y="55"/>
                  <a:pt x="38" y="55"/>
                </a:cubicBezTo>
                <a:cubicBezTo>
                  <a:pt x="42" y="55"/>
                  <a:pt x="45" y="53"/>
                  <a:pt x="45" y="49"/>
                </a:cubicBezTo>
                <a:cubicBezTo>
                  <a:pt x="45" y="48"/>
                  <a:pt x="45" y="47"/>
                  <a:pt x="45" y="47"/>
                </a:cubicBezTo>
                <a:cubicBezTo>
                  <a:pt x="47" y="46"/>
                  <a:pt x="47" y="44"/>
                  <a:pt x="47" y="42"/>
                </a:cubicBezTo>
                <a:cubicBezTo>
                  <a:pt x="47" y="41"/>
                  <a:pt x="47" y="41"/>
                  <a:pt x="47" y="40"/>
                </a:cubicBezTo>
                <a:cubicBezTo>
                  <a:pt x="48" y="39"/>
                  <a:pt x="49" y="37"/>
                  <a:pt x="49" y="36"/>
                </a:cubicBezTo>
                <a:cubicBezTo>
                  <a:pt x="49" y="34"/>
                  <a:pt x="48" y="33"/>
                  <a:pt x="47" y="32"/>
                </a:cubicBezTo>
                <a:cubicBezTo>
                  <a:pt x="49" y="32"/>
                  <a:pt x="50" y="29"/>
                  <a:pt x="50" y="27"/>
                </a:cubicBezTo>
                <a:cubicBezTo>
                  <a:pt x="50" y="25"/>
                  <a:pt x="48" y="23"/>
                  <a:pt x="45" y="23"/>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171"/>
          <p:cNvSpPr>
            <a:spLocks/>
          </p:cNvSpPr>
          <p:nvPr/>
        </p:nvSpPr>
        <p:spPr bwMode="auto">
          <a:xfrm>
            <a:off x="6811400" y="2050428"/>
            <a:ext cx="326111" cy="236312"/>
          </a:xfrm>
          <a:custGeom>
            <a:avLst/>
            <a:gdLst/>
            <a:ahLst/>
            <a:cxnLst>
              <a:cxn ang="0">
                <a:pos x="64" y="42"/>
              </a:cxn>
              <a:cxn ang="0">
                <a:pos x="62" y="44"/>
              </a:cxn>
              <a:cxn ang="0">
                <a:pos x="61" y="45"/>
              </a:cxn>
              <a:cxn ang="0">
                <a:pos x="60" y="44"/>
              </a:cxn>
              <a:cxn ang="0">
                <a:pos x="45" y="30"/>
              </a:cxn>
              <a:cxn ang="0">
                <a:pos x="45" y="36"/>
              </a:cxn>
              <a:cxn ang="0">
                <a:pos x="35" y="46"/>
              </a:cxn>
              <a:cxn ang="0">
                <a:pos x="10" y="46"/>
              </a:cxn>
              <a:cxn ang="0">
                <a:pos x="0" y="36"/>
              </a:cxn>
              <a:cxn ang="0">
                <a:pos x="0" y="10"/>
              </a:cxn>
              <a:cxn ang="0">
                <a:pos x="10" y="0"/>
              </a:cxn>
              <a:cxn ang="0">
                <a:pos x="35" y="0"/>
              </a:cxn>
              <a:cxn ang="0">
                <a:pos x="45" y="10"/>
              </a:cxn>
              <a:cxn ang="0">
                <a:pos x="45" y="16"/>
              </a:cxn>
              <a:cxn ang="0">
                <a:pos x="60" y="2"/>
              </a:cxn>
              <a:cxn ang="0">
                <a:pos x="61" y="1"/>
              </a:cxn>
              <a:cxn ang="0">
                <a:pos x="62" y="1"/>
              </a:cxn>
              <a:cxn ang="0">
                <a:pos x="64" y="4"/>
              </a:cxn>
              <a:cxn ang="0">
                <a:pos x="64" y="42"/>
              </a:cxn>
            </a:cxnLst>
            <a:rect l="0" t="0" r="r" b="b"/>
            <a:pathLst>
              <a:path w="64" h="46">
                <a:moveTo>
                  <a:pt x="64" y="42"/>
                </a:moveTo>
                <a:cubicBezTo>
                  <a:pt x="64" y="43"/>
                  <a:pt x="63" y="44"/>
                  <a:pt x="62" y="44"/>
                </a:cubicBezTo>
                <a:cubicBezTo>
                  <a:pt x="62" y="45"/>
                  <a:pt x="62" y="45"/>
                  <a:pt x="61" y="45"/>
                </a:cubicBezTo>
                <a:cubicBezTo>
                  <a:pt x="61" y="45"/>
                  <a:pt x="60" y="44"/>
                  <a:pt x="60" y="44"/>
                </a:cubicBezTo>
                <a:cubicBezTo>
                  <a:pt x="45" y="30"/>
                  <a:pt x="45" y="30"/>
                  <a:pt x="45" y="30"/>
                </a:cubicBezTo>
                <a:cubicBezTo>
                  <a:pt x="45" y="36"/>
                  <a:pt x="45" y="36"/>
                  <a:pt x="45" y="36"/>
                </a:cubicBezTo>
                <a:cubicBezTo>
                  <a:pt x="45" y="41"/>
                  <a:pt x="41" y="46"/>
                  <a:pt x="35" y="46"/>
                </a:cubicBezTo>
                <a:cubicBezTo>
                  <a:pt x="10" y="46"/>
                  <a:pt x="10" y="46"/>
                  <a:pt x="10" y="46"/>
                </a:cubicBezTo>
                <a:cubicBezTo>
                  <a:pt x="4" y="46"/>
                  <a:pt x="0" y="41"/>
                  <a:pt x="0" y="36"/>
                </a:cubicBezTo>
                <a:cubicBezTo>
                  <a:pt x="0" y="10"/>
                  <a:pt x="0" y="10"/>
                  <a:pt x="0" y="10"/>
                </a:cubicBezTo>
                <a:cubicBezTo>
                  <a:pt x="0" y="5"/>
                  <a:pt x="4" y="0"/>
                  <a:pt x="10" y="0"/>
                </a:cubicBezTo>
                <a:cubicBezTo>
                  <a:pt x="35" y="0"/>
                  <a:pt x="35" y="0"/>
                  <a:pt x="35" y="0"/>
                </a:cubicBezTo>
                <a:cubicBezTo>
                  <a:pt x="41" y="0"/>
                  <a:pt x="45" y="5"/>
                  <a:pt x="45" y="10"/>
                </a:cubicBezTo>
                <a:cubicBezTo>
                  <a:pt x="45" y="16"/>
                  <a:pt x="45" y="16"/>
                  <a:pt x="45" y="16"/>
                </a:cubicBezTo>
                <a:cubicBezTo>
                  <a:pt x="60" y="2"/>
                  <a:pt x="60" y="2"/>
                  <a:pt x="60" y="2"/>
                </a:cubicBezTo>
                <a:cubicBezTo>
                  <a:pt x="60" y="1"/>
                  <a:pt x="61" y="1"/>
                  <a:pt x="61" y="1"/>
                </a:cubicBezTo>
                <a:cubicBezTo>
                  <a:pt x="62" y="1"/>
                  <a:pt x="62" y="1"/>
                  <a:pt x="62" y="1"/>
                </a:cubicBezTo>
                <a:cubicBezTo>
                  <a:pt x="63" y="2"/>
                  <a:pt x="64" y="3"/>
                  <a:pt x="64" y="4"/>
                </a:cubicBezTo>
                <a:lnTo>
                  <a:pt x="64" y="42"/>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Text Placeholder 3"/>
          <p:cNvSpPr txBox="1">
            <a:spLocks/>
          </p:cNvSpPr>
          <p:nvPr/>
        </p:nvSpPr>
        <p:spPr>
          <a:xfrm>
            <a:off x="6028571" y="1213728"/>
            <a:ext cx="615553" cy="184666"/>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4355">
              <a:spcBef>
                <a:spcPct val="20000"/>
              </a:spcBef>
              <a:defRPr/>
            </a:pPr>
            <a:r>
              <a:rPr lang="zh-CN" altLang="en-US" sz="1200" dirty="0">
                <a:solidFill>
                  <a:schemeClr val="bg1">
                    <a:lumMod val="50000"/>
                  </a:schemeClr>
                </a:solidFill>
              </a:rPr>
              <a:t>添加内容</a:t>
            </a:r>
            <a:endParaRPr lang="en-US" sz="1200" dirty="0">
              <a:solidFill>
                <a:schemeClr val="bg1">
                  <a:lumMod val="50000"/>
                </a:schemeClr>
              </a:solidFill>
            </a:endParaRPr>
          </a:p>
        </p:txBody>
      </p:sp>
      <p:sp>
        <p:nvSpPr>
          <p:cNvPr id="34" name="Text Placeholder 3"/>
          <p:cNvSpPr txBox="1">
            <a:spLocks/>
          </p:cNvSpPr>
          <p:nvPr/>
        </p:nvSpPr>
        <p:spPr>
          <a:xfrm>
            <a:off x="6028571" y="1647135"/>
            <a:ext cx="615553" cy="184666"/>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4355">
              <a:spcBef>
                <a:spcPct val="20000"/>
              </a:spcBef>
              <a:defRPr/>
            </a:pPr>
            <a:r>
              <a:rPr lang="zh-CN" altLang="en-US" sz="1200" dirty="0">
                <a:solidFill>
                  <a:schemeClr val="bg1">
                    <a:lumMod val="50000"/>
                  </a:schemeClr>
                </a:solidFill>
              </a:rPr>
              <a:t>添加内容</a:t>
            </a:r>
            <a:endParaRPr lang="en-US" altLang="zh-CN" sz="1200" dirty="0">
              <a:solidFill>
                <a:schemeClr val="bg1">
                  <a:lumMod val="50000"/>
                </a:schemeClr>
              </a:solidFill>
            </a:endParaRPr>
          </a:p>
        </p:txBody>
      </p:sp>
      <p:sp>
        <p:nvSpPr>
          <p:cNvPr id="35" name="Text Placeholder 3"/>
          <p:cNvSpPr txBox="1">
            <a:spLocks/>
          </p:cNvSpPr>
          <p:nvPr/>
        </p:nvSpPr>
        <p:spPr>
          <a:xfrm>
            <a:off x="6028571" y="2055907"/>
            <a:ext cx="615553" cy="184666"/>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4355">
              <a:spcBef>
                <a:spcPct val="20000"/>
              </a:spcBef>
              <a:defRPr/>
            </a:pPr>
            <a:r>
              <a:rPr lang="zh-CN" altLang="en-US" sz="1200" dirty="0">
                <a:solidFill>
                  <a:schemeClr val="bg1">
                    <a:lumMod val="50000"/>
                  </a:schemeClr>
                </a:solidFill>
              </a:rPr>
              <a:t>添加内容</a:t>
            </a:r>
            <a:endParaRPr lang="en-US" altLang="zh-CN" sz="1200" dirty="0">
              <a:solidFill>
                <a:schemeClr val="bg1">
                  <a:lumMod val="50000"/>
                </a:schemeClr>
              </a:solidFill>
            </a:endParaRPr>
          </a:p>
        </p:txBody>
      </p:sp>
      <p:sp>
        <p:nvSpPr>
          <p:cNvPr id="39" name="Text Placeholder 3"/>
          <p:cNvSpPr txBox="1">
            <a:spLocks/>
          </p:cNvSpPr>
          <p:nvPr/>
        </p:nvSpPr>
        <p:spPr>
          <a:xfrm>
            <a:off x="6642492" y="2634126"/>
            <a:ext cx="1115690" cy="334707"/>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355">
              <a:spcBef>
                <a:spcPct val="20000"/>
              </a:spcBef>
              <a:defRPr/>
            </a:pPr>
            <a:r>
              <a:rPr lang="zh-CN" altLang="en-US" sz="2175" dirty="0">
                <a:solidFill>
                  <a:schemeClr val="accent1"/>
                </a:solidFill>
              </a:rPr>
              <a:t>添加内容</a:t>
            </a:r>
            <a:endParaRPr lang="en-US" altLang="zh-CN" sz="2175" dirty="0">
              <a:solidFill>
                <a:schemeClr val="accent1"/>
              </a:solidFill>
            </a:endParaRPr>
          </a:p>
        </p:txBody>
      </p:sp>
      <p:sp>
        <p:nvSpPr>
          <p:cNvPr id="40" name="Freeform 91"/>
          <p:cNvSpPr>
            <a:spLocks noEditPoints="1"/>
          </p:cNvSpPr>
          <p:nvPr/>
        </p:nvSpPr>
        <p:spPr bwMode="auto">
          <a:xfrm>
            <a:off x="7476068" y="2985642"/>
            <a:ext cx="327939" cy="327939"/>
          </a:xfrm>
          <a:custGeom>
            <a:avLst/>
            <a:gdLst/>
            <a:ahLst/>
            <a:cxnLst>
              <a:cxn ang="0">
                <a:pos x="0" y="31"/>
              </a:cxn>
              <a:cxn ang="0">
                <a:pos x="41" y="22"/>
              </a:cxn>
              <a:cxn ang="0">
                <a:pos x="45" y="20"/>
              </a:cxn>
              <a:cxn ang="0">
                <a:pos x="49" y="19"/>
              </a:cxn>
              <a:cxn ang="0">
                <a:pos x="48" y="17"/>
              </a:cxn>
              <a:cxn ang="0">
                <a:pos x="45" y="15"/>
              </a:cxn>
              <a:cxn ang="0">
                <a:pos x="43" y="15"/>
              </a:cxn>
              <a:cxn ang="0">
                <a:pos x="42" y="14"/>
              </a:cxn>
              <a:cxn ang="0">
                <a:pos x="38" y="12"/>
              </a:cxn>
              <a:cxn ang="0">
                <a:pos x="38" y="16"/>
              </a:cxn>
              <a:cxn ang="0">
                <a:pos x="37" y="19"/>
              </a:cxn>
              <a:cxn ang="0">
                <a:pos x="33" y="17"/>
              </a:cxn>
              <a:cxn ang="0">
                <a:pos x="29" y="15"/>
              </a:cxn>
              <a:cxn ang="0">
                <a:pos x="30" y="11"/>
              </a:cxn>
              <a:cxn ang="0">
                <a:pos x="35" y="10"/>
              </a:cxn>
              <a:cxn ang="0">
                <a:pos x="34" y="8"/>
              </a:cxn>
              <a:cxn ang="0">
                <a:pos x="31" y="9"/>
              </a:cxn>
              <a:cxn ang="0">
                <a:pos x="27" y="6"/>
              </a:cxn>
              <a:cxn ang="0">
                <a:pos x="28" y="9"/>
              </a:cxn>
              <a:cxn ang="0">
                <a:pos x="26" y="9"/>
              </a:cxn>
              <a:cxn ang="0">
                <a:pos x="23" y="7"/>
              </a:cxn>
              <a:cxn ang="0">
                <a:pos x="21" y="8"/>
              </a:cxn>
              <a:cxn ang="0">
                <a:pos x="23" y="9"/>
              </a:cxn>
              <a:cxn ang="0">
                <a:pos x="22" y="10"/>
              </a:cxn>
              <a:cxn ang="0">
                <a:pos x="10" y="18"/>
              </a:cxn>
              <a:cxn ang="0">
                <a:pos x="11" y="19"/>
              </a:cxn>
              <a:cxn ang="0">
                <a:pos x="13" y="22"/>
              </a:cxn>
              <a:cxn ang="0">
                <a:pos x="12" y="26"/>
              </a:cxn>
              <a:cxn ang="0">
                <a:pos x="15" y="30"/>
              </a:cxn>
              <a:cxn ang="0">
                <a:pos x="18" y="35"/>
              </a:cxn>
              <a:cxn ang="0">
                <a:pos x="19" y="37"/>
              </a:cxn>
              <a:cxn ang="0">
                <a:pos x="17" y="32"/>
              </a:cxn>
              <a:cxn ang="0">
                <a:pos x="21" y="37"/>
              </a:cxn>
              <a:cxn ang="0">
                <a:pos x="25" y="41"/>
              </a:cxn>
              <a:cxn ang="0">
                <a:pos x="30" y="44"/>
              </a:cxn>
              <a:cxn ang="0">
                <a:pos x="35" y="47"/>
              </a:cxn>
              <a:cxn ang="0">
                <a:pos x="36" y="47"/>
              </a:cxn>
              <a:cxn ang="0">
                <a:pos x="34" y="43"/>
              </a:cxn>
              <a:cxn ang="0">
                <a:pos x="32" y="42"/>
              </a:cxn>
              <a:cxn ang="0">
                <a:pos x="32" y="39"/>
              </a:cxn>
              <a:cxn ang="0">
                <a:pos x="28" y="41"/>
              </a:cxn>
              <a:cxn ang="0">
                <a:pos x="27" y="34"/>
              </a:cxn>
              <a:cxn ang="0">
                <a:pos x="30" y="34"/>
              </a:cxn>
              <a:cxn ang="0">
                <a:pos x="32" y="33"/>
              </a:cxn>
              <a:cxn ang="0">
                <a:pos x="35" y="34"/>
              </a:cxn>
              <a:cxn ang="0">
                <a:pos x="36" y="33"/>
              </a:cxn>
              <a:cxn ang="0">
                <a:pos x="38" y="29"/>
              </a:cxn>
              <a:cxn ang="0">
                <a:pos x="38" y="28"/>
              </a:cxn>
              <a:cxn ang="0">
                <a:pos x="41" y="26"/>
              </a:cxn>
              <a:cxn ang="0">
                <a:pos x="43" y="23"/>
              </a:cxn>
              <a:cxn ang="0">
                <a:pos x="44" y="22"/>
              </a:cxn>
              <a:cxn ang="0">
                <a:pos x="41" y="22"/>
              </a:cxn>
              <a:cxn ang="0">
                <a:pos x="48" y="48"/>
              </a:cxn>
              <a:cxn ang="0">
                <a:pos x="44" y="47"/>
              </a:cxn>
              <a:cxn ang="0">
                <a:pos x="41" y="47"/>
              </a:cxn>
              <a:cxn ang="0">
                <a:pos x="38" y="46"/>
              </a:cxn>
              <a:cxn ang="0">
                <a:pos x="37" y="50"/>
              </a:cxn>
              <a:cxn ang="0">
                <a:pos x="36" y="54"/>
              </a:cxn>
              <a:cxn ang="0">
                <a:pos x="50" y="49"/>
              </a:cxn>
            </a:cxnLst>
            <a:rect l="0" t="0" r="r" b="b"/>
            <a:pathLst>
              <a:path w="62" h="62">
                <a:moveTo>
                  <a:pt x="62" y="31"/>
                </a:moveTo>
                <a:cubicBezTo>
                  <a:pt x="62" y="48"/>
                  <a:pt x="48" y="62"/>
                  <a:pt x="31" y="62"/>
                </a:cubicBezTo>
                <a:cubicBezTo>
                  <a:pt x="14" y="62"/>
                  <a:pt x="0" y="48"/>
                  <a:pt x="0" y="31"/>
                </a:cubicBezTo>
                <a:cubicBezTo>
                  <a:pt x="0" y="14"/>
                  <a:pt x="14" y="0"/>
                  <a:pt x="31" y="0"/>
                </a:cubicBezTo>
                <a:cubicBezTo>
                  <a:pt x="48" y="0"/>
                  <a:pt x="62" y="14"/>
                  <a:pt x="62" y="31"/>
                </a:cubicBezTo>
                <a:close/>
                <a:moveTo>
                  <a:pt x="41" y="22"/>
                </a:moveTo>
                <a:cubicBezTo>
                  <a:pt x="42" y="22"/>
                  <a:pt x="42" y="21"/>
                  <a:pt x="42" y="21"/>
                </a:cubicBezTo>
                <a:cubicBezTo>
                  <a:pt x="42" y="21"/>
                  <a:pt x="42" y="21"/>
                  <a:pt x="43" y="21"/>
                </a:cubicBezTo>
                <a:cubicBezTo>
                  <a:pt x="43" y="20"/>
                  <a:pt x="44" y="20"/>
                  <a:pt x="45" y="20"/>
                </a:cubicBezTo>
                <a:cubicBezTo>
                  <a:pt x="46" y="20"/>
                  <a:pt x="46" y="20"/>
                  <a:pt x="47" y="21"/>
                </a:cubicBezTo>
                <a:cubicBezTo>
                  <a:pt x="47" y="20"/>
                  <a:pt x="48" y="20"/>
                  <a:pt x="48" y="20"/>
                </a:cubicBezTo>
                <a:cubicBezTo>
                  <a:pt x="48" y="19"/>
                  <a:pt x="49" y="19"/>
                  <a:pt x="49" y="19"/>
                </a:cubicBezTo>
                <a:cubicBezTo>
                  <a:pt x="49" y="19"/>
                  <a:pt x="49" y="18"/>
                  <a:pt x="49" y="18"/>
                </a:cubicBezTo>
                <a:cubicBezTo>
                  <a:pt x="49" y="18"/>
                  <a:pt x="48" y="18"/>
                  <a:pt x="48" y="17"/>
                </a:cubicBezTo>
                <a:cubicBezTo>
                  <a:pt x="48" y="17"/>
                  <a:pt x="48" y="17"/>
                  <a:pt x="48" y="17"/>
                </a:cubicBezTo>
                <a:cubicBezTo>
                  <a:pt x="48" y="17"/>
                  <a:pt x="47" y="17"/>
                  <a:pt x="47" y="17"/>
                </a:cubicBezTo>
                <a:cubicBezTo>
                  <a:pt x="46" y="17"/>
                  <a:pt x="46" y="16"/>
                  <a:pt x="46" y="16"/>
                </a:cubicBezTo>
                <a:cubicBezTo>
                  <a:pt x="46" y="15"/>
                  <a:pt x="45" y="15"/>
                  <a:pt x="45" y="15"/>
                </a:cubicBezTo>
                <a:cubicBezTo>
                  <a:pt x="45" y="15"/>
                  <a:pt x="45" y="14"/>
                  <a:pt x="45" y="14"/>
                </a:cubicBezTo>
                <a:cubicBezTo>
                  <a:pt x="44" y="14"/>
                  <a:pt x="44" y="15"/>
                  <a:pt x="44" y="15"/>
                </a:cubicBezTo>
                <a:cubicBezTo>
                  <a:pt x="43" y="15"/>
                  <a:pt x="43" y="15"/>
                  <a:pt x="43" y="15"/>
                </a:cubicBezTo>
                <a:cubicBezTo>
                  <a:pt x="43" y="15"/>
                  <a:pt x="43" y="15"/>
                  <a:pt x="42" y="15"/>
                </a:cubicBezTo>
                <a:cubicBezTo>
                  <a:pt x="43" y="15"/>
                  <a:pt x="42" y="15"/>
                  <a:pt x="42" y="15"/>
                </a:cubicBezTo>
                <a:cubicBezTo>
                  <a:pt x="42" y="14"/>
                  <a:pt x="42" y="14"/>
                  <a:pt x="42" y="14"/>
                </a:cubicBezTo>
                <a:cubicBezTo>
                  <a:pt x="42" y="14"/>
                  <a:pt x="42" y="14"/>
                  <a:pt x="42" y="14"/>
                </a:cubicBezTo>
                <a:cubicBezTo>
                  <a:pt x="42" y="13"/>
                  <a:pt x="41" y="13"/>
                  <a:pt x="40" y="13"/>
                </a:cubicBezTo>
                <a:cubicBezTo>
                  <a:pt x="40" y="12"/>
                  <a:pt x="38" y="12"/>
                  <a:pt x="38" y="12"/>
                </a:cubicBezTo>
                <a:cubicBezTo>
                  <a:pt x="37" y="13"/>
                  <a:pt x="38" y="13"/>
                  <a:pt x="38" y="14"/>
                </a:cubicBezTo>
                <a:cubicBezTo>
                  <a:pt x="38" y="14"/>
                  <a:pt x="37" y="14"/>
                  <a:pt x="37" y="15"/>
                </a:cubicBezTo>
                <a:cubicBezTo>
                  <a:pt x="37" y="15"/>
                  <a:pt x="38" y="15"/>
                  <a:pt x="38" y="16"/>
                </a:cubicBezTo>
                <a:cubicBezTo>
                  <a:pt x="38" y="17"/>
                  <a:pt x="37" y="17"/>
                  <a:pt x="37" y="17"/>
                </a:cubicBezTo>
                <a:cubicBezTo>
                  <a:pt x="37" y="18"/>
                  <a:pt x="37" y="18"/>
                  <a:pt x="37" y="19"/>
                </a:cubicBezTo>
                <a:cubicBezTo>
                  <a:pt x="38" y="19"/>
                  <a:pt x="37" y="19"/>
                  <a:pt x="37" y="19"/>
                </a:cubicBezTo>
                <a:cubicBezTo>
                  <a:pt x="36" y="20"/>
                  <a:pt x="35" y="19"/>
                  <a:pt x="35" y="18"/>
                </a:cubicBezTo>
                <a:cubicBezTo>
                  <a:pt x="35" y="18"/>
                  <a:pt x="35" y="17"/>
                  <a:pt x="34" y="17"/>
                </a:cubicBezTo>
                <a:cubicBezTo>
                  <a:pt x="34" y="17"/>
                  <a:pt x="33" y="17"/>
                  <a:pt x="33" y="17"/>
                </a:cubicBezTo>
                <a:cubicBezTo>
                  <a:pt x="33" y="16"/>
                  <a:pt x="32" y="16"/>
                  <a:pt x="32" y="16"/>
                </a:cubicBezTo>
                <a:cubicBezTo>
                  <a:pt x="31" y="16"/>
                  <a:pt x="30" y="16"/>
                  <a:pt x="29" y="16"/>
                </a:cubicBezTo>
                <a:cubicBezTo>
                  <a:pt x="30" y="16"/>
                  <a:pt x="29" y="15"/>
                  <a:pt x="29" y="15"/>
                </a:cubicBezTo>
                <a:cubicBezTo>
                  <a:pt x="29" y="14"/>
                  <a:pt x="29" y="14"/>
                  <a:pt x="29" y="14"/>
                </a:cubicBezTo>
                <a:cubicBezTo>
                  <a:pt x="29" y="13"/>
                  <a:pt x="29" y="13"/>
                  <a:pt x="29" y="13"/>
                </a:cubicBezTo>
                <a:cubicBezTo>
                  <a:pt x="29" y="12"/>
                  <a:pt x="30" y="11"/>
                  <a:pt x="30" y="11"/>
                </a:cubicBezTo>
                <a:cubicBezTo>
                  <a:pt x="31" y="12"/>
                  <a:pt x="31" y="12"/>
                  <a:pt x="32" y="11"/>
                </a:cubicBezTo>
                <a:cubicBezTo>
                  <a:pt x="32" y="11"/>
                  <a:pt x="32" y="10"/>
                  <a:pt x="33" y="10"/>
                </a:cubicBezTo>
                <a:cubicBezTo>
                  <a:pt x="33" y="9"/>
                  <a:pt x="34" y="10"/>
                  <a:pt x="35" y="10"/>
                </a:cubicBezTo>
                <a:cubicBezTo>
                  <a:pt x="35" y="10"/>
                  <a:pt x="35" y="9"/>
                  <a:pt x="35" y="9"/>
                </a:cubicBezTo>
                <a:cubicBezTo>
                  <a:pt x="35" y="9"/>
                  <a:pt x="35" y="8"/>
                  <a:pt x="35" y="8"/>
                </a:cubicBezTo>
                <a:cubicBezTo>
                  <a:pt x="34" y="7"/>
                  <a:pt x="33" y="8"/>
                  <a:pt x="34" y="8"/>
                </a:cubicBezTo>
                <a:cubicBezTo>
                  <a:pt x="34" y="8"/>
                  <a:pt x="33" y="10"/>
                  <a:pt x="32" y="9"/>
                </a:cubicBezTo>
                <a:cubicBezTo>
                  <a:pt x="32" y="9"/>
                  <a:pt x="32" y="8"/>
                  <a:pt x="31" y="8"/>
                </a:cubicBezTo>
                <a:cubicBezTo>
                  <a:pt x="31" y="8"/>
                  <a:pt x="31" y="8"/>
                  <a:pt x="31" y="9"/>
                </a:cubicBezTo>
                <a:cubicBezTo>
                  <a:pt x="31" y="8"/>
                  <a:pt x="30" y="8"/>
                  <a:pt x="29" y="8"/>
                </a:cubicBezTo>
                <a:cubicBezTo>
                  <a:pt x="30" y="7"/>
                  <a:pt x="29" y="7"/>
                  <a:pt x="29" y="7"/>
                </a:cubicBezTo>
                <a:cubicBezTo>
                  <a:pt x="29" y="6"/>
                  <a:pt x="28" y="6"/>
                  <a:pt x="27" y="6"/>
                </a:cubicBezTo>
                <a:cubicBezTo>
                  <a:pt x="27" y="7"/>
                  <a:pt x="28" y="8"/>
                  <a:pt x="29" y="8"/>
                </a:cubicBezTo>
                <a:cubicBezTo>
                  <a:pt x="29" y="8"/>
                  <a:pt x="29" y="8"/>
                  <a:pt x="29" y="8"/>
                </a:cubicBezTo>
                <a:cubicBezTo>
                  <a:pt x="29" y="8"/>
                  <a:pt x="28" y="9"/>
                  <a:pt x="28" y="9"/>
                </a:cubicBezTo>
                <a:cubicBezTo>
                  <a:pt x="28" y="9"/>
                  <a:pt x="28" y="10"/>
                  <a:pt x="28" y="10"/>
                </a:cubicBezTo>
                <a:cubicBezTo>
                  <a:pt x="27" y="10"/>
                  <a:pt x="27" y="9"/>
                  <a:pt x="27" y="9"/>
                </a:cubicBezTo>
                <a:cubicBezTo>
                  <a:pt x="28" y="9"/>
                  <a:pt x="26" y="9"/>
                  <a:pt x="26" y="9"/>
                </a:cubicBezTo>
                <a:cubicBezTo>
                  <a:pt x="25" y="9"/>
                  <a:pt x="24" y="9"/>
                  <a:pt x="24" y="9"/>
                </a:cubicBezTo>
                <a:cubicBezTo>
                  <a:pt x="24" y="8"/>
                  <a:pt x="24" y="7"/>
                  <a:pt x="24" y="8"/>
                </a:cubicBezTo>
                <a:cubicBezTo>
                  <a:pt x="24" y="7"/>
                  <a:pt x="23" y="7"/>
                  <a:pt x="23" y="7"/>
                </a:cubicBezTo>
                <a:cubicBezTo>
                  <a:pt x="22" y="7"/>
                  <a:pt x="21" y="8"/>
                  <a:pt x="19" y="9"/>
                </a:cubicBezTo>
                <a:cubicBezTo>
                  <a:pt x="19" y="9"/>
                  <a:pt x="20" y="9"/>
                  <a:pt x="20" y="9"/>
                </a:cubicBezTo>
                <a:cubicBezTo>
                  <a:pt x="20" y="8"/>
                  <a:pt x="20" y="8"/>
                  <a:pt x="21" y="8"/>
                </a:cubicBezTo>
                <a:cubicBezTo>
                  <a:pt x="21" y="8"/>
                  <a:pt x="22" y="7"/>
                  <a:pt x="22" y="8"/>
                </a:cubicBezTo>
                <a:cubicBezTo>
                  <a:pt x="22" y="8"/>
                  <a:pt x="23" y="8"/>
                  <a:pt x="23" y="8"/>
                </a:cubicBezTo>
                <a:cubicBezTo>
                  <a:pt x="23" y="8"/>
                  <a:pt x="23" y="8"/>
                  <a:pt x="23" y="9"/>
                </a:cubicBezTo>
                <a:cubicBezTo>
                  <a:pt x="23" y="8"/>
                  <a:pt x="23" y="9"/>
                  <a:pt x="22" y="9"/>
                </a:cubicBezTo>
                <a:cubicBezTo>
                  <a:pt x="22" y="9"/>
                  <a:pt x="21" y="9"/>
                  <a:pt x="21" y="9"/>
                </a:cubicBezTo>
                <a:cubicBezTo>
                  <a:pt x="21" y="9"/>
                  <a:pt x="22" y="10"/>
                  <a:pt x="22" y="10"/>
                </a:cubicBezTo>
                <a:cubicBezTo>
                  <a:pt x="21" y="9"/>
                  <a:pt x="21" y="9"/>
                  <a:pt x="20" y="9"/>
                </a:cubicBezTo>
                <a:cubicBezTo>
                  <a:pt x="20" y="9"/>
                  <a:pt x="19" y="9"/>
                  <a:pt x="19" y="9"/>
                </a:cubicBezTo>
                <a:cubicBezTo>
                  <a:pt x="15" y="11"/>
                  <a:pt x="12" y="14"/>
                  <a:pt x="10" y="18"/>
                </a:cubicBezTo>
                <a:cubicBezTo>
                  <a:pt x="10" y="18"/>
                  <a:pt x="10" y="18"/>
                  <a:pt x="10" y="18"/>
                </a:cubicBezTo>
                <a:cubicBezTo>
                  <a:pt x="10" y="18"/>
                  <a:pt x="10" y="19"/>
                  <a:pt x="11" y="19"/>
                </a:cubicBezTo>
                <a:cubicBezTo>
                  <a:pt x="11" y="19"/>
                  <a:pt x="11" y="19"/>
                  <a:pt x="11" y="19"/>
                </a:cubicBezTo>
                <a:cubicBezTo>
                  <a:pt x="11" y="19"/>
                  <a:pt x="13" y="20"/>
                  <a:pt x="13" y="21"/>
                </a:cubicBezTo>
                <a:cubicBezTo>
                  <a:pt x="13" y="21"/>
                  <a:pt x="13" y="21"/>
                  <a:pt x="14" y="21"/>
                </a:cubicBezTo>
                <a:cubicBezTo>
                  <a:pt x="14" y="22"/>
                  <a:pt x="13" y="22"/>
                  <a:pt x="13" y="22"/>
                </a:cubicBezTo>
                <a:cubicBezTo>
                  <a:pt x="13" y="22"/>
                  <a:pt x="12" y="21"/>
                  <a:pt x="12" y="22"/>
                </a:cubicBezTo>
                <a:cubicBezTo>
                  <a:pt x="12" y="22"/>
                  <a:pt x="12" y="23"/>
                  <a:pt x="13" y="23"/>
                </a:cubicBezTo>
                <a:cubicBezTo>
                  <a:pt x="12" y="23"/>
                  <a:pt x="12" y="25"/>
                  <a:pt x="12" y="26"/>
                </a:cubicBezTo>
                <a:cubicBezTo>
                  <a:pt x="12" y="26"/>
                  <a:pt x="12" y="26"/>
                  <a:pt x="12" y="26"/>
                </a:cubicBezTo>
                <a:cubicBezTo>
                  <a:pt x="12" y="26"/>
                  <a:pt x="13" y="28"/>
                  <a:pt x="13" y="28"/>
                </a:cubicBezTo>
                <a:cubicBezTo>
                  <a:pt x="13" y="28"/>
                  <a:pt x="14" y="30"/>
                  <a:pt x="15" y="30"/>
                </a:cubicBezTo>
                <a:cubicBezTo>
                  <a:pt x="15" y="30"/>
                  <a:pt x="16" y="31"/>
                  <a:pt x="16" y="31"/>
                </a:cubicBezTo>
                <a:cubicBezTo>
                  <a:pt x="17" y="32"/>
                  <a:pt x="17" y="33"/>
                  <a:pt x="17" y="33"/>
                </a:cubicBezTo>
                <a:cubicBezTo>
                  <a:pt x="17" y="34"/>
                  <a:pt x="18" y="34"/>
                  <a:pt x="18" y="35"/>
                </a:cubicBezTo>
                <a:cubicBezTo>
                  <a:pt x="18" y="35"/>
                  <a:pt x="18" y="35"/>
                  <a:pt x="18" y="35"/>
                </a:cubicBezTo>
                <a:cubicBezTo>
                  <a:pt x="18" y="35"/>
                  <a:pt x="19" y="35"/>
                  <a:pt x="19" y="36"/>
                </a:cubicBezTo>
                <a:cubicBezTo>
                  <a:pt x="19" y="36"/>
                  <a:pt x="19" y="37"/>
                  <a:pt x="19" y="37"/>
                </a:cubicBezTo>
                <a:cubicBezTo>
                  <a:pt x="20" y="36"/>
                  <a:pt x="19" y="35"/>
                  <a:pt x="18" y="34"/>
                </a:cubicBezTo>
                <a:cubicBezTo>
                  <a:pt x="18" y="34"/>
                  <a:pt x="18" y="34"/>
                  <a:pt x="18" y="33"/>
                </a:cubicBezTo>
                <a:cubicBezTo>
                  <a:pt x="18" y="33"/>
                  <a:pt x="18" y="32"/>
                  <a:pt x="17" y="32"/>
                </a:cubicBezTo>
                <a:cubicBezTo>
                  <a:pt x="18" y="32"/>
                  <a:pt x="18" y="32"/>
                  <a:pt x="18" y="33"/>
                </a:cubicBezTo>
                <a:cubicBezTo>
                  <a:pt x="18" y="33"/>
                  <a:pt x="20" y="35"/>
                  <a:pt x="20" y="35"/>
                </a:cubicBezTo>
                <a:cubicBezTo>
                  <a:pt x="20" y="35"/>
                  <a:pt x="21" y="37"/>
                  <a:pt x="21" y="37"/>
                </a:cubicBezTo>
                <a:cubicBezTo>
                  <a:pt x="21" y="37"/>
                  <a:pt x="22" y="37"/>
                  <a:pt x="22" y="38"/>
                </a:cubicBezTo>
                <a:cubicBezTo>
                  <a:pt x="22" y="38"/>
                  <a:pt x="22" y="39"/>
                  <a:pt x="23" y="40"/>
                </a:cubicBezTo>
                <a:cubicBezTo>
                  <a:pt x="23" y="41"/>
                  <a:pt x="24" y="41"/>
                  <a:pt x="25" y="41"/>
                </a:cubicBezTo>
                <a:cubicBezTo>
                  <a:pt x="25" y="42"/>
                  <a:pt x="26" y="42"/>
                  <a:pt x="26" y="42"/>
                </a:cubicBezTo>
                <a:cubicBezTo>
                  <a:pt x="27" y="43"/>
                  <a:pt x="27" y="42"/>
                  <a:pt x="28" y="42"/>
                </a:cubicBezTo>
                <a:cubicBezTo>
                  <a:pt x="29" y="42"/>
                  <a:pt x="29" y="43"/>
                  <a:pt x="30" y="44"/>
                </a:cubicBezTo>
                <a:cubicBezTo>
                  <a:pt x="31" y="44"/>
                  <a:pt x="32" y="44"/>
                  <a:pt x="32" y="44"/>
                </a:cubicBezTo>
                <a:cubicBezTo>
                  <a:pt x="32" y="44"/>
                  <a:pt x="33" y="46"/>
                  <a:pt x="33" y="46"/>
                </a:cubicBezTo>
                <a:cubicBezTo>
                  <a:pt x="34" y="46"/>
                  <a:pt x="34" y="47"/>
                  <a:pt x="35" y="47"/>
                </a:cubicBezTo>
                <a:cubicBezTo>
                  <a:pt x="35" y="47"/>
                  <a:pt x="35" y="47"/>
                  <a:pt x="35" y="47"/>
                </a:cubicBezTo>
                <a:cubicBezTo>
                  <a:pt x="35" y="47"/>
                  <a:pt x="36" y="48"/>
                  <a:pt x="36" y="48"/>
                </a:cubicBezTo>
                <a:cubicBezTo>
                  <a:pt x="36" y="48"/>
                  <a:pt x="36" y="47"/>
                  <a:pt x="36" y="47"/>
                </a:cubicBezTo>
                <a:cubicBezTo>
                  <a:pt x="36" y="47"/>
                  <a:pt x="35" y="47"/>
                  <a:pt x="34" y="46"/>
                </a:cubicBezTo>
                <a:cubicBezTo>
                  <a:pt x="34" y="46"/>
                  <a:pt x="34" y="45"/>
                  <a:pt x="34" y="45"/>
                </a:cubicBezTo>
                <a:cubicBezTo>
                  <a:pt x="35" y="45"/>
                  <a:pt x="35" y="44"/>
                  <a:pt x="34" y="43"/>
                </a:cubicBezTo>
                <a:cubicBezTo>
                  <a:pt x="34" y="43"/>
                  <a:pt x="34" y="43"/>
                  <a:pt x="34" y="42"/>
                </a:cubicBezTo>
                <a:cubicBezTo>
                  <a:pt x="33" y="43"/>
                  <a:pt x="33" y="42"/>
                  <a:pt x="32" y="42"/>
                </a:cubicBezTo>
                <a:cubicBezTo>
                  <a:pt x="32" y="42"/>
                  <a:pt x="32" y="42"/>
                  <a:pt x="32" y="42"/>
                </a:cubicBezTo>
                <a:cubicBezTo>
                  <a:pt x="32" y="42"/>
                  <a:pt x="32" y="43"/>
                  <a:pt x="32" y="42"/>
                </a:cubicBezTo>
                <a:cubicBezTo>
                  <a:pt x="32" y="42"/>
                  <a:pt x="32" y="41"/>
                  <a:pt x="32" y="41"/>
                </a:cubicBezTo>
                <a:cubicBezTo>
                  <a:pt x="32" y="40"/>
                  <a:pt x="33" y="39"/>
                  <a:pt x="32" y="39"/>
                </a:cubicBezTo>
                <a:cubicBezTo>
                  <a:pt x="31" y="39"/>
                  <a:pt x="31" y="39"/>
                  <a:pt x="31" y="40"/>
                </a:cubicBezTo>
                <a:cubicBezTo>
                  <a:pt x="30" y="40"/>
                  <a:pt x="30" y="40"/>
                  <a:pt x="30" y="41"/>
                </a:cubicBezTo>
                <a:cubicBezTo>
                  <a:pt x="30" y="41"/>
                  <a:pt x="28" y="41"/>
                  <a:pt x="28" y="41"/>
                </a:cubicBezTo>
                <a:cubicBezTo>
                  <a:pt x="27" y="40"/>
                  <a:pt x="27" y="39"/>
                  <a:pt x="27" y="38"/>
                </a:cubicBezTo>
                <a:cubicBezTo>
                  <a:pt x="27" y="37"/>
                  <a:pt x="27" y="36"/>
                  <a:pt x="27" y="35"/>
                </a:cubicBezTo>
                <a:cubicBezTo>
                  <a:pt x="27" y="35"/>
                  <a:pt x="27" y="34"/>
                  <a:pt x="27" y="34"/>
                </a:cubicBezTo>
                <a:cubicBezTo>
                  <a:pt x="28" y="34"/>
                  <a:pt x="28" y="34"/>
                  <a:pt x="28" y="34"/>
                </a:cubicBezTo>
                <a:cubicBezTo>
                  <a:pt x="28" y="34"/>
                  <a:pt x="28" y="34"/>
                  <a:pt x="28" y="34"/>
                </a:cubicBezTo>
                <a:cubicBezTo>
                  <a:pt x="28" y="34"/>
                  <a:pt x="29" y="33"/>
                  <a:pt x="30" y="34"/>
                </a:cubicBezTo>
                <a:cubicBezTo>
                  <a:pt x="30" y="34"/>
                  <a:pt x="31" y="34"/>
                  <a:pt x="31" y="33"/>
                </a:cubicBezTo>
                <a:cubicBezTo>
                  <a:pt x="31" y="33"/>
                  <a:pt x="31" y="33"/>
                  <a:pt x="31" y="33"/>
                </a:cubicBezTo>
                <a:cubicBezTo>
                  <a:pt x="31" y="33"/>
                  <a:pt x="31" y="33"/>
                  <a:pt x="32" y="33"/>
                </a:cubicBezTo>
                <a:cubicBezTo>
                  <a:pt x="32" y="33"/>
                  <a:pt x="33" y="33"/>
                  <a:pt x="33" y="33"/>
                </a:cubicBezTo>
                <a:cubicBezTo>
                  <a:pt x="34" y="34"/>
                  <a:pt x="34" y="34"/>
                  <a:pt x="34" y="33"/>
                </a:cubicBezTo>
                <a:cubicBezTo>
                  <a:pt x="35" y="34"/>
                  <a:pt x="35" y="34"/>
                  <a:pt x="35" y="34"/>
                </a:cubicBezTo>
                <a:cubicBezTo>
                  <a:pt x="35" y="35"/>
                  <a:pt x="35" y="36"/>
                  <a:pt x="36" y="36"/>
                </a:cubicBezTo>
                <a:cubicBezTo>
                  <a:pt x="36" y="37"/>
                  <a:pt x="36" y="35"/>
                  <a:pt x="36" y="35"/>
                </a:cubicBezTo>
                <a:cubicBezTo>
                  <a:pt x="36" y="35"/>
                  <a:pt x="36" y="33"/>
                  <a:pt x="36" y="33"/>
                </a:cubicBezTo>
                <a:cubicBezTo>
                  <a:pt x="35" y="33"/>
                  <a:pt x="35" y="32"/>
                  <a:pt x="36" y="31"/>
                </a:cubicBezTo>
                <a:cubicBezTo>
                  <a:pt x="36" y="31"/>
                  <a:pt x="37" y="31"/>
                  <a:pt x="37" y="31"/>
                </a:cubicBezTo>
                <a:cubicBezTo>
                  <a:pt x="38" y="30"/>
                  <a:pt x="38" y="30"/>
                  <a:pt x="38" y="29"/>
                </a:cubicBezTo>
                <a:cubicBezTo>
                  <a:pt x="38" y="29"/>
                  <a:pt x="38" y="29"/>
                  <a:pt x="38" y="29"/>
                </a:cubicBezTo>
                <a:cubicBezTo>
                  <a:pt x="38" y="29"/>
                  <a:pt x="38" y="28"/>
                  <a:pt x="38" y="29"/>
                </a:cubicBezTo>
                <a:cubicBezTo>
                  <a:pt x="38" y="28"/>
                  <a:pt x="38" y="28"/>
                  <a:pt x="38" y="28"/>
                </a:cubicBezTo>
                <a:cubicBezTo>
                  <a:pt x="38" y="28"/>
                  <a:pt x="38" y="27"/>
                  <a:pt x="38" y="27"/>
                </a:cubicBezTo>
                <a:cubicBezTo>
                  <a:pt x="39" y="28"/>
                  <a:pt x="40" y="27"/>
                  <a:pt x="39" y="26"/>
                </a:cubicBezTo>
                <a:cubicBezTo>
                  <a:pt x="40" y="26"/>
                  <a:pt x="41" y="26"/>
                  <a:pt x="41" y="26"/>
                </a:cubicBezTo>
                <a:cubicBezTo>
                  <a:pt x="41" y="26"/>
                  <a:pt x="41" y="25"/>
                  <a:pt x="41" y="25"/>
                </a:cubicBezTo>
                <a:cubicBezTo>
                  <a:pt x="42" y="24"/>
                  <a:pt x="42" y="24"/>
                  <a:pt x="42" y="24"/>
                </a:cubicBezTo>
                <a:cubicBezTo>
                  <a:pt x="42" y="24"/>
                  <a:pt x="43" y="24"/>
                  <a:pt x="43" y="23"/>
                </a:cubicBezTo>
                <a:cubicBezTo>
                  <a:pt x="44" y="24"/>
                  <a:pt x="45" y="23"/>
                  <a:pt x="44" y="22"/>
                </a:cubicBezTo>
                <a:cubicBezTo>
                  <a:pt x="44" y="22"/>
                  <a:pt x="44" y="22"/>
                  <a:pt x="43" y="22"/>
                </a:cubicBezTo>
                <a:cubicBezTo>
                  <a:pt x="44" y="22"/>
                  <a:pt x="44" y="22"/>
                  <a:pt x="44" y="22"/>
                </a:cubicBezTo>
                <a:cubicBezTo>
                  <a:pt x="45" y="21"/>
                  <a:pt x="44" y="21"/>
                  <a:pt x="44" y="21"/>
                </a:cubicBezTo>
                <a:cubicBezTo>
                  <a:pt x="43" y="21"/>
                  <a:pt x="43" y="21"/>
                  <a:pt x="42" y="21"/>
                </a:cubicBezTo>
                <a:cubicBezTo>
                  <a:pt x="42" y="22"/>
                  <a:pt x="42" y="22"/>
                  <a:pt x="41" y="22"/>
                </a:cubicBezTo>
                <a:close/>
                <a:moveTo>
                  <a:pt x="50" y="49"/>
                </a:moveTo>
                <a:cubicBezTo>
                  <a:pt x="50" y="49"/>
                  <a:pt x="49" y="49"/>
                  <a:pt x="49" y="49"/>
                </a:cubicBezTo>
                <a:cubicBezTo>
                  <a:pt x="49" y="49"/>
                  <a:pt x="48" y="48"/>
                  <a:pt x="48" y="48"/>
                </a:cubicBezTo>
                <a:cubicBezTo>
                  <a:pt x="48" y="48"/>
                  <a:pt x="47" y="47"/>
                  <a:pt x="47" y="47"/>
                </a:cubicBezTo>
                <a:cubicBezTo>
                  <a:pt x="46" y="46"/>
                  <a:pt x="46" y="46"/>
                  <a:pt x="45" y="46"/>
                </a:cubicBezTo>
                <a:cubicBezTo>
                  <a:pt x="45" y="46"/>
                  <a:pt x="44" y="47"/>
                  <a:pt x="44" y="47"/>
                </a:cubicBezTo>
                <a:cubicBezTo>
                  <a:pt x="44" y="46"/>
                  <a:pt x="43" y="46"/>
                  <a:pt x="43" y="46"/>
                </a:cubicBezTo>
                <a:cubicBezTo>
                  <a:pt x="42" y="46"/>
                  <a:pt x="42" y="45"/>
                  <a:pt x="41" y="46"/>
                </a:cubicBezTo>
                <a:cubicBezTo>
                  <a:pt x="41" y="46"/>
                  <a:pt x="41" y="46"/>
                  <a:pt x="41" y="47"/>
                </a:cubicBezTo>
                <a:cubicBezTo>
                  <a:pt x="40" y="46"/>
                  <a:pt x="41" y="46"/>
                  <a:pt x="41" y="45"/>
                </a:cubicBezTo>
                <a:cubicBezTo>
                  <a:pt x="40" y="45"/>
                  <a:pt x="39" y="46"/>
                  <a:pt x="39" y="46"/>
                </a:cubicBezTo>
                <a:cubicBezTo>
                  <a:pt x="39" y="46"/>
                  <a:pt x="39" y="46"/>
                  <a:pt x="38" y="46"/>
                </a:cubicBezTo>
                <a:cubicBezTo>
                  <a:pt x="38" y="47"/>
                  <a:pt x="38" y="47"/>
                  <a:pt x="38" y="47"/>
                </a:cubicBezTo>
                <a:cubicBezTo>
                  <a:pt x="38" y="47"/>
                  <a:pt x="37" y="47"/>
                  <a:pt x="37" y="47"/>
                </a:cubicBezTo>
                <a:cubicBezTo>
                  <a:pt x="37" y="48"/>
                  <a:pt x="37" y="49"/>
                  <a:pt x="37" y="50"/>
                </a:cubicBezTo>
                <a:cubicBezTo>
                  <a:pt x="38" y="50"/>
                  <a:pt x="37" y="51"/>
                  <a:pt x="37" y="52"/>
                </a:cubicBezTo>
                <a:cubicBezTo>
                  <a:pt x="37" y="52"/>
                  <a:pt x="36" y="53"/>
                  <a:pt x="36" y="53"/>
                </a:cubicBezTo>
                <a:cubicBezTo>
                  <a:pt x="36" y="54"/>
                  <a:pt x="36" y="54"/>
                  <a:pt x="36" y="54"/>
                </a:cubicBezTo>
                <a:cubicBezTo>
                  <a:pt x="36" y="55"/>
                  <a:pt x="36" y="55"/>
                  <a:pt x="36" y="56"/>
                </a:cubicBezTo>
                <a:cubicBezTo>
                  <a:pt x="36" y="56"/>
                  <a:pt x="36" y="56"/>
                  <a:pt x="36" y="57"/>
                </a:cubicBezTo>
                <a:cubicBezTo>
                  <a:pt x="41" y="56"/>
                  <a:pt x="46" y="53"/>
                  <a:pt x="50" y="49"/>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161"/>
          <p:cNvSpPr>
            <a:spLocks noEditPoints="1"/>
          </p:cNvSpPr>
          <p:nvPr/>
        </p:nvSpPr>
        <p:spPr bwMode="auto">
          <a:xfrm>
            <a:off x="7485593" y="3392063"/>
            <a:ext cx="327939" cy="352740"/>
          </a:xfrm>
          <a:custGeom>
            <a:avLst/>
            <a:gdLst/>
            <a:ahLst/>
            <a:cxnLst>
              <a:cxn ang="0">
                <a:pos x="53" y="33"/>
              </a:cxn>
              <a:cxn ang="0">
                <a:pos x="53" y="36"/>
              </a:cxn>
              <a:cxn ang="0">
                <a:pos x="52" y="41"/>
              </a:cxn>
              <a:cxn ang="0">
                <a:pos x="52" y="42"/>
              </a:cxn>
              <a:cxn ang="0">
                <a:pos x="50" y="49"/>
              </a:cxn>
              <a:cxn ang="0">
                <a:pos x="39" y="59"/>
              </a:cxn>
              <a:cxn ang="0">
                <a:pos x="37" y="59"/>
              </a:cxn>
              <a:cxn ang="0">
                <a:pos x="34" y="59"/>
              </a:cxn>
              <a:cxn ang="0">
                <a:pos x="20" y="56"/>
              </a:cxn>
              <a:cxn ang="0">
                <a:pos x="15" y="55"/>
              </a:cxn>
              <a:cxn ang="0">
                <a:pos x="4" y="55"/>
              </a:cxn>
              <a:cxn ang="0">
                <a:pos x="0" y="50"/>
              </a:cxn>
              <a:cxn ang="0">
                <a:pos x="0" y="27"/>
              </a:cxn>
              <a:cxn ang="0">
                <a:pos x="4" y="23"/>
              </a:cxn>
              <a:cxn ang="0">
                <a:pos x="14" y="23"/>
              </a:cxn>
              <a:cxn ang="0">
                <a:pos x="19" y="17"/>
              </a:cxn>
              <a:cxn ang="0">
                <a:pos x="23" y="13"/>
              </a:cxn>
              <a:cxn ang="0">
                <a:pos x="27" y="1"/>
              </a:cxn>
              <a:cxn ang="0">
                <a:pos x="31" y="0"/>
              </a:cxn>
              <a:cxn ang="0">
                <a:pos x="40" y="5"/>
              </a:cxn>
              <a:cxn ang="0">
                <a:pos x="41" y="11"/>
              </a:cxn>
              <a:cxn ang="0">
                <a:pos x="39" y="18"/>
              </a:cxn>
              <a:cxn ang="0">
                <a:pos x="45" y="18"/>
              </a:cxn>
              <a:cxn ang="0">
                <a:pos x="55" y="27"/>
              </a:cxn>
              <a:cxn ang="0">
                <a:pos x="53" y="33"/>
              </a:cxn>
              <a:cxn ang="0">
                <a:pos x="7" y="46"/>
              </a:cxn>
              <a:cxn ang="0">
                <a:pos x="4" y="48"/>
              </a:cxn>
              <a:cxn ang="0">
                <a:pos x="7" y="50"/>
              </a:cxn>
              <a:cxn ang="0">
                <a:pos x="9" y="48"/>
              </a:cxn>
              <a:cxn ang="0">
                <a:pos x="7" y="46"/>
              </a:cxn>
              <a:cxn ang="0">
                <a:pos x="45" y="23"/>
              </a:cxn>
              <a:cxn ang="0">
                <a:pos x="33" y="23"/>
              </a:cxn>
              <a:cxn ang="0">
                <a:pos x="36" y="11"/>
              </a:cxn>
              <a:cxn ang="0">
                <a:pos x="31" y="5"/>
              </a:cxn>
              <a:cxn ang="0">
                <a:pos x="26" y="16"/>
              </a:cxn>
              <a:cxn ang="0">
                <a:pos x="23" y="19"/>
              </a:cxn>
              <a:cxn ang="0">
                <a:pos x="15" y="27"/>
              </a:cxn>
              <a:cxn ang="0">
                <a:pos x="13" y="27"/>
              </a:cxn>
              <a:cxn ang="0">
                <a:pos x="13" y="50"/>
              </a:cxn>
              <a:cxn ang="0">
                <a:pos x="15" y="50"/>
              </a:cxn>
              <a:cxn ang="0">
                <a:pos x="22" y="52"/>
              </a:cxn>
              <a:cxn ang="0">
                <a:pos x="34" y="55"/>
              </a:cxn>
              <a:cxn ang="0">
                <a:pos x="38" y="55"/>
              </a:cxn>
              <a:cxn ang="0">
                <a:pos x="45" y="49"/>
              </a:cxn>
              <a:cxn ang="0">
                <a:pos x="45" y="47"/>
              </a:cxn>
              <a:cxn ang="0">
                <a:pos x="47" y="42"/>
              </a:cxn>
              <a:cxn ang="0">
                <a:pos x="47" y="40"/>
              </a:cxn>
              <a:cxn ang="0">
                <a:pos x="49" y="36"/>
              </a:cxn>
              <a:cxn ang="0">
                <a:pos x="47" y="32"/>
              </a:cxn>
              <a:cxn ang="0">
                <a:pos x="50" y="27"/>
              </a:cxn>
              <a:cxn ang="0">
                <a:pos x="45" y="23"/>
              </a:cxn>
            </a:cxnLst>
            <a:rect l="0" t="0" r="r" b="b"/>
            <a:pathLst>
              <a:path w="55" h="59">
                <a:moveTo>
                  <a:pt x="53" y="33"/>
                </a:moveTo>
                <a:cubicBezTo>
                  <a:pt x="53" y="34"/>
                  <a:pt x="53" y="35"/>
                  <a:pt x="53" y="36"/>
                </a:cubicBezTo>
                <a:cubicBezTo>
                  <a:pt x="53" y="37"/>
                  <a:pt x="53" y="39"/>
                  <a:pt x="52" y="41"/>
                </a:cubicBezTo>
                <a:cubicBezTo>
                  <a:pt x="52" y="41"/>
                  <a:pt x="52" y="42"/>
                  <a:pt x="52" y="42"/>
                </a:cubicBezTo>
                <a:cubicBezTo>
                  <a:pt x="52" y="45"/>
                  <a:pt x="51" y="47"/>
                  <a:pt x="50" y="49"/>
                </a:cubicBezTo>
                <a:cubicBezTo>
                  <a:pt x="50" y="55"/>
                  <a:pt x="45" y="59"/>
                  <a:pt x="39" y="59"/>
                </a:cubicBezTo>
                <a:cubicBezTo>
                  <a:pt x="37" y="59"/>
                  <a:pt x="37" y="59"/>
                  <a:pt x="37" y="59"/>
                </a:cubicBezTo>
                <a:cubicBezTo>
                  <a:pt x="34" y="59"/>
                  <a:pt x="34" y="59"/>
                  <a:pt x="34" y="59"/>
                </a:cubicBezTo>
                <a:cubicBezTo>
                  <a:pt x="29" y="59"/>
                  <a:pt x="24" y="58"/>
                  <a:pt x="20" y="56"/>
                </a:cubicBezTo>
                <a:cubicBezTo>
                  <a:pt x="19" y="56"/>
                  <a:pt x="16" y="55"/>
                  <a:pt x="15" y="55"/>
                </a:cubicBezTo>
                <a:cubicBezTo>
                  <a:pt x="4" y="55"/>
                  <a:pt x="4" y="55"/>
                  <a:pt x="4" y="55"/>
                </a:cubicBezTo>
                <a:cubicBezTo>
                  <a:pt x="2" y="55"/>
                  <a:pt x="0" y="53"/>
                  <a:pt x="0" y="50"/>
                </a:cubicBezTo>
                <a:cubicBezTo>
                  <a:pt x="0" y="27"/>
                  <a:pt x="0" y="27"/>
                  <a:pt x="0" y="27"/>
                </a:cubicBezTo>
                <a:cubicBezTo>
                  <a:pt x="0" y="25"/>
                  <a:pt x="2" y="23"/>
                  <a:pt x="4" y="23"/>
                </a:cubicBezTo>
                <a:cubicBezTo>
                  <a:pt x="14" y="23"/>
                  <a:pt x="14" y="23"/>
                  <a:pt x="14" y="23"/>
                </a:cubicBezTo>
                <a:cubicBezTo>
                  <a:pt x="16" y="22"/>
                  <a:pt x="18" y="19"/>
                  <a:pt x="19" y="17"/>
                </a:cubicBezTo>
                <a:cubicBezTo>
                  <a:pt x="20" y="16"/>
                  <a:pt x="21" y="14"/>
                  <a:pt x="23" y="13"/>
                </a:cubicBezTo>
                <a:cubicBezTo>
                  <a:pt x="25" y="10"/>
                  <a:pt x="24" y="5"/>
                  <a:pt x="27" y="1"/>
                </a:cubicBezTo>
                <a:cubicBezTo>
                  <a:pt x="28" y="0"/>
                  <a:pt x="29" y="0"/>
                  <a:pt x="31" y="0"/>
                </a:cubicBezTo>
                <a:cubicBezTo>
                  <a:pt x="34" y="0"/>
                  <a:pt x="38" y="1"/>
                  <a:pt x="40" y="5"/>
                </a:cubicBezTo>
                <a:cubicBezTo>
                  <a:pt x="41" y="7"/>
                  <a:pt x="41" y="9"/>
                  <a:pt x="41" y="11"/>
                </a:cubicBezTo>
                <a:cubicBezTo>
                  <a:pt x="41" y="14"/>
                  <a:pt x="40" y="16"/>
                  <a:pt x="39" y="18"/>
                </a:cubicBezTo>
                <a:cubicBezTo>
                  <a:pt x="45" y="18"/>
                  <a:pt x="45" y="18"/>
                  <a:pt x="45" y="18"/>
                </a:cubicBezTo>
                <a:cubicBezTo>
                  <a:pt x="50" y="18"/>
                  <a:pt x="55" y="22"/>
                  <a:pt x="55" y="27"/>
                </a:cubicBezTo>
                <a:cubicBezTo>
                  <a:pt x="55" y="29"/>
                  <a:pt x="54" y="31"/>
                  <a:pt x="53" y="33"/>
                </a:cubicBezTo>
                <a:close/>
                <a:moveTo>
                  <a:pt x="7" y="46"/>
                </a:moveTo>
                <a:cubicBezTo>
                  <a:pt x="5" y="46"/>
                  <a:pt x="4" y="47"/>
                  <a:pt x="4" y="48"/>
                </a:cubicBezTo>
                <a:cubicBezTo>
                  <a:pt x="4" y="49"/>
                  <a:pt x="5" y="50"/>
                  <a:pt x="7" y="50"/>
                </a:cubicBezTo>
                <a:cubicBezTo>
                  <a:pt x="8" y="50"/>
                  <a:pt x="9" y="49"/>
                  <a:pt x="9" y="48"/>
                </a:cubicBezTo>
                <a:cubicBezTo>
                  <a:pt x="9" y="47"/>
                  <a:pt x="8" y="46"/>
                  <a:pt x="7" y="46"/>
                </a:cubicBezTo>
                <a:close/>
                <a:moveTo>
                  <a:pt x="45" y="23"/>
                </a:moveTo>
                <a:cubicBezTo>
                  <a:pt x="33" y="23"/>
                  <a:pt x="33" y="23"/>
                  <a:pt x="33" y="23"/>
                </a:cubicBezTo>
                <a:cubicBezTo>
                  <a:pt x="33" y="19"/>
                  <a:pt x="36" y="16"/>
                  <a:pt x="36" y="11"/>
                </a:cubicBezTo>
                <a:cubicBezTo>
                  <a:pt x="36" y="7"/>
                  <a:pt x="36" y="5"/>
                  <a:pt x="31" y="5"/>
                </a:cubicBezTo>
                <a:cubicBezTo>
                  <a:pt x="28" y="7"/>
                  <a:pt x="30" y="12"/>
                  <a:pt x="26" y="16"/>
                </a:cubicBezTo>
                <a:cubicBezTo>
                  <a:pt x="25" y="17"/>
                  <a:pt x="24" y="18"/>
                  <a:pt x="23" y="19"/>
                </a:cubicBezTo>
                <a:cubicBezTo>
                  <a:pt x="22" y="21"/>
                  <a:pt x="17" y="27"/>
                  <a:pt x="15" y="27"/>
                </a:cubicBezTo>
                <a:cubicBezTo>
                  <a:pt x="13" y="27"/>
                  <a:pt x="13" y="27"/>
                  <a:pt x="13" y="27"/>
                </a:cubicBezTo>
                <a:cubicBezTo>
                  <a:pt x="13" y="50"/>
                  <a:pt x="13" y="50"/>
                  <a:pt x="13" y="50"/>
                </a:cubicBezTo>
                <a:cubicBezTo>
                  <a:pt x="15" y="50"/>
                  <a:pt x="15" y="50"/>
                  <a:pt x="15" y="50"/>
                </a:cubicBezTo>
                <a:cubicBezTo>
                  <a:pt x="17" y="50"/>
                  <a:pt x="20" y="52"/>
                  <a:pt x="22" y="52"/>
                </a:cubicBezTo>
                <a:cubicBezTo>
                  <a:pt x="26" y="54"/>
                  <a:pt x="30" y="55"/>
                  <a:pt x="34" y="55"/>
                </a:cubicBezTo>
                <a:cubicBezTo>
                  <a:pt x="38" y="55"/>
                  <a:pt x="38" y="55"/>
                  <a:pt x="38" y="55"/>
                </a:cubicBezTo>
                <a:cubicBezTo>
                  <a:pt x="42" y="55"/>
                  <a:pt x="45" y="53"/>
                  <a:pt x="45" y="49"/>
                </a:cubicBezTo>
                <a:cubicBezTo>
                  <a:pt x="45" y="48"/>
                  <a:pt x="45" y="47"/>
                  <a:pt x="45" y="47"/>
                </a:cubicBezTo>
                <a:cubicBezTo>
                  <a:pt x="47" y="46"/>
                  <a:pt x="47" y="44"/>
                  <a:pt x="47" y="42"/>
                </a:cubicBezTo>
                <a:cubicBezTo>
                  <a:pt x="47" y="41"/>
                  <a:pt x="47" y="41"/>
                  <a:pt x="47" y="40"/>
                </a:cubicBezTo>
                <a:cubicBezTo>
                  <a:pt x="48" y="39"/>
                  <a:pt x="49" y="37"/>
                  <a:pt x="49" y="36"/>
                </a:cubicBezTo>
                <a:cubicBezTo>
                  <a:pt x="49" y="34"/>
                  <a:pt x="48" y="33"/>
                  <a:pt x="47" y="32"/>
                </a:cubicBezTo>
                <a:cubicBezTo>
                  <a:pt x="49" y="32"/>
                  <a:pt x="50" y="29"/>
                  <a:pt x="50" y="27"/>
                </a:cubicBezTo>
                <a:cubicBezTo>
                  <a:pt x="50" y="25"/>
                  <a:pt x="48" y="23"/>
                  <a:pt x="45" y="23"/>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71"/>
          <p:cNvSpPr>
            <a:spLocks/>
          </p:cNvSpPr>
          <p:nvPr/>
        </p:nvSpPr>
        <p:spPr bwMode="auto">
          <a:xfrm>
            <a:off x="7476070" y="3917264"/>
            <a:ext cx="326111" cy="236312"/>
          </a:xfrm>
          <a:custGeom>
            <a:avLst/>
            <a:gdLst/>
            <a:ahLst/>
            <a:cxnLst>
              <a:cxn ang="0">
                <a:pos x="64" y="42"/>
              </a:cxn>
              <a:cxn ang="0">
                <a:pos x="62" y="44"/>
              </a:cxn>
              <a:cxn ang="0">
                <a:pos x="61" y="45"/>
              </a:cxn>
              <a:cxn ang="0">
                <a:pos x="60" y="44"/>
              </a:cxn>
              <a:cxn ang="0">
                <a:pos x="45" y="30"/>
              </a:cxn>
              <a:cxn ang="0">
                <a:pos x="45" y="36"/>
              </a:cxn>
              <a:cxn ang="0">
                <a:pos x="35" y="46"/>
              </a:cxn>
              <a:cxn ang="0">
                <a:pos x="10" y="46"/>
              </a:cxn>
              <a:cxn ang="0">
                <a:pos x="0" y="36"/>
              </a:cxn>
              <a:cxn ang="0">
                <a:pos x="0" y="10"/>
              </a:cxn>
              <a:cxn ang="0">
                <a:pos x="10" y="0"/>
              </a:cxn>
              <a:cxn ang="0">
                <a:pos x="35" y="0"/>
              </a:cxn>
              <a:cxn ang="0">
                <a:pos x="45" y="10"/>
              </a:cxn>
              <a:cxn ang="0">
                <a:pos x="45" y="16"/>
              </a:cxn>
              <a:cxn ang="0">
                <a:pos x="60" y="2"/>
              </a:cxn>
              <a:cxn ang="0">
                <a:pos x="61" y="1"/>
              </a:cxn>
              <a:cxn ang="0">
                <a:pos x="62" y="1"/>
              </a:cxn>
              <a:cxn ang="0">
                <a:pos x="64" y="4"/>
              </a:cxn>
              <a:cxn ang="0">
                <a:pos x="64" y="42"/>
              </a:cxn>
            </a:cxnLst>
            <a:rect l="0" t="0" r="r" b="b"/>
            <a:pathLst>
              <a:path w="64" h="46">
                <a:moveTo>
                  <a:pt x="64" y="42"/>
                </a:moveTo>
                <a:cubicBezTo>
                  <a:pt x="64" y="43"/>
                  <a:pt x="63" y="44"/>
                  <a:pt x="62" y="44"/>
                </a:cubicBezTo>
                <a:cubicBezTo>
                  <a:pt x="62" y="45"/>
                  <a:pt x="62" y="45"/>
                  <a:pt x="61" y="45"/>
                </a:cubicBezTo>
                <a:cubicBezTo>
                  <a:pt x="61" y="45"/>
                  <a:pt x="60" y="44"/>
                  <a:pt x="60" y="44"/>
                </a:cubicBezTo>
                <a:cubicBezTo>
                  <a:pt x="45" y="30"/>
                  <a:pt x="45" y="30"/>
                  <a:pt x="45" y="30"/>
                </a:cubicBezTo>
                <a:cubicBezTo>
                  <a:pt x="45" y="36"/>
                  <a:pt x="45" y="36"/>
                  <a:pt x="45" y="36"/>
                </a:cubicBezTo>
                <a:cubicBezTo>
                  <a:pt x="45" y="41"/>
                  <a:pt x="41" y="46"/>
                  <a:pt x="35" y="46"/>
                </a:cubicBezTo>
                <a:cubicBezTo>
                  <a:pt x="10" y="46"/>
                  <a:pt x="10" y="46"/>
                  <a:pt x="10" y="46"/>
                </a:cubicBezTo>
                <a:cubicBezTo>
                  <a:pt x="4" y="46"/>
                  <a:pt x="0" y="41"/>
                  <a:pt x="0" y="36"/>
                </a:cubicBezTo>
                <a:cubicBezTo>
                  <a:pt x="0" y="10"/>
                  <a:pt x="0" y="10"/>
                  <a:pt x="0" y="10"/>
                </a:cubicBezTo>
                <a:cubicBezTo>
                  <a:pt x="0" y="5"/>
                  <a:pt x="4" y="0"/>
                  <a:pt x="10" y="0"/>
                </a:cubicBezTo>
                <a:cubicBezTo>
                  <a:pt x="35" y="0"/>
                  <a:pt x="35" y="0"/>
                  <a:pt x="35" y="0"/>
                </a:cubicBezTo>
                <a:cubicBezTo>
                  <a:pt x="41" y="0"/>
                  <a:pt x="45" y="5"/>
                  <a:pt x="45" y="10"/>
                </a:cubicBezTo>
                <a:cubicBezTo>
                  <a:pt x="45" y="16"/>
                  <a:pt x="45" y="16"/>
                  <a:pt x="45" y="16"/>
                </a:cubicBezTo>
                <a:cubicBezTo>
                  <a:pt x="60" y="2"/>
                  <a:pt x="60" y="2"/>
                  <a:pt x="60" y="2"/>
                </a:cubicBezTo>
                <a:cubicBezTo>
                  <a:pt x="60" y="1"/>
                  <a:pt x="61" y="1"/>
                  <a:pt x="61" y="1"/>
                </a:cubicBezTo>
                <a:cubicBezTo>
                  <a:pt x="62" y="1"/>
                  <a:pt x="62" y="1"/>
                  <a:pt x="62" y="1"/>
                </a:cubicBezTo>
                <a:cubicBezTo>
                  <a:pt x="63" y="2"/>
                  <a:pt x="64" y="3"/>
                  <a:pt x="64" y="4"/>
                </a:cubicBezTo>
                <a:lnTo>
                  <a:pt x="64" y="42"/>
                </a:ln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Text Placeholder 3"/>
          <p:cNvSpPr txBox="1">
            <a:spLocks/>
          </p:cNvSpPr>
          <p:nvPr/>
        </p:nvSpPr>
        <p:spPr>
          <a:xfrm>
            <a:off x="6693241" y="3080565"/>
            <a:ext cx="615553" cy="184666"/>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4355">
              <a:spcBef>
                <a:spcPct val="20000"/>
              </a:spcBef>
              <a:defRPr/>
            </a:pPr>
            <a:r>
              <a:rPr lang="zh-CN" altLang="en-US" sz="1200" dirty="0">
                <a:solidFill>
                  <a:schemeClr val="bg1">
                    <a:lumMod val="50000"/>
                  </a:schemeClr>
                </a:solidFill>
              </a:rPr>
              <a:t>添加内容</a:t>
            </a:r>
            <a:endParaRPr lang="en-US" altLang="zh-CN" sz="1200" dirty="0">
              <a:solidFill>
                <a:schemeClr val="bg1">
                  <a:lumMod val="50000"/>
                </a:schemeClr>
              </a:solidFill>
            </a:endParaRPr>
          </a:p>
        </p:txBody>
      </p:sp>
      <p:sp>
        <p:nvSpPr>
          <p:cNvPr id="44" name="Text Placeholder 3"/>
          <p:cNvSpPr txBox="1">
            <a:spLocks/>
          </p:cNvSpPr>
          <p:nvPr/>
        </p:nvSpPr>
        <p:spPr>
          <a:xfrm>
            <a:off x="6693241" y="3513972"/>
            <a:ext cx="615553" cy="184666"/>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4355">
              <a:spcBef>
                <a:spcPct val="20000"/>
              </a:spcBef>
              <a:defRPr/>
            </a:pPr>
            <a:r>
              <a:rPr lang="zh-CN" altLang="en-US" sz="1200" dirty="0">
                <a:solidFill>
                  <a:schemeClr val="bg1">
                    <a:lumMod val="50000"/>
                  </a:schemeClr>
                </a:solidFill>
              </a:rPr>
              <a:t>添加内容</a:t>
            </a:r>
            <a:endParaRPr lang="en-US" altLang="zh-CN" sz="1200" dirty="0">
              <a:solidFill>
                <a:schemeClr val="bg1">
                  <a:lumMod val="50000"/>
                </a:schemeClr>
              </a:solidFill>
            </a:endParaRPr>
          </a:p>
        </p:txBody>
      </p:sp>
      <p:sp>
        <p:nvSpPr>
          <p:cNvPr id="45" name="Text Placeholder 3"/>
          <p:cNvSpPr txBox="1">
            <a:spLocks/>
          </p:cNvSpPr>
          <p:nvPr/>
        </p:nvSpPr>
        <p:spPr>
          <a:xfrm>
            <a:off x="6693241" y="3922743"/>
            <a:ext cx="615553" cy="184666"/>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4355">
              <a:spcBef>
                <a:spcPct val="20000"/>
              </a:spcBef>
              <a:defRPr/>
            </a:pPr>
            <a:r>
              <a:rPr lang="zh-CN" altLang="en-US" sz="1200" dirty="0">
                <a:solidFill>
                  <a:schemeClr val="bg1">
                    <a:lumMod val="50000"/>
                  </a:schemeClr>
                </a:solidFill>
              </a:rPr>
              <a:t>添加内容</a:t>
            </a:r>
            <a:endParaRPr lang="en-US" altLang="zh-CN" sz="1200" dirty="0">
              <a:solidFill>
                <a:schemeClr val="bg1">
                  <a:lumMod val="50000"/>
                </a:schemeClr>
              </a:solidFill>
            </a:endParaRPr>
          </a:p>
        </p:txBody>
      </p:sp>
      <p:sp>
        <p:nvSpPr>
          <p:cNvPr id="46" name="Text Placeholder 3"/>
          <p:cNvSpPr txBox="1">
            <a:spLocks/>
          </p:cNvSpPr>
          <p:nvPr/>
        </p:nvSpPr>
        <p:spPr>
          <a:xfrm>
            <a:off x="1223135" y="2549745"/>
            <a:ext cx="1115690" cy="334707"/>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355">
              <a:spcBef>
                <a:spcPct val="20000"/>
              </a:spcBef>
              <a:defRPr/>
            </a:pPr>
            <a:r>
              <a:rPr lang="zh-CN" altLang="en-US" sz="2175" dirty="0">
                <a:solidFill>
                  <a:schemeClr val="accent1"/>
                </a:solidFill>
              </a:rPr>
              <a:t>添加内容</a:t>
            </a:r>
            <a:endParaRPr lang="en-US" sz="2175" dirty="0">
              <a:solidFill>
                <a:schemeClr val="accent1"/>
              </a:solidFill>
            </a:endParaRPr>
          </a:p>
        </p:txBody>
      </p:sp>
      <p:sp>
        <p:nvSpPr>
          <p:cNvPr id="47" name="Freeform 91"/>
          <p:cNvSpPr>
            <a:spLocks noEditPoints="1"/>
          </p:cNvSpPr>
          <p:nvPr/>
        </p:nvSpPr>
        <p:spPr bwMode="auto">
          <a:xfrm>
            <a:off x="1198205" y="2985642"/>
            <a:ext cx="327939" cy="327939"/>
          </a:xfrm>
          <a:custGeom>
            <a:avLst/>
            <a:gdLst/>
            <a:ahLst/>
            <a:cxnLst>
              <a:cxn ang="0">
                <a:pos x="0" y="31"/>
              </a:cxn>
              <a:cxn ang="0">
                <a:pos x="41" y="22"/>
              </a:cxn>
              <a:cxn ang="0">
                <a:pos x="45" y="20"/>
              </a:cxn>
              <a:cxn ang="0">
                <a:pos x="49" y="19"/>
              </a:cxn>
              <a:cxn ang="0">
                <a:pos x="48" y="17"/>
              </a:cxn>
              <a:cxn ang="0">
                <a:pos x="45" y="15"/>
              </a:cxn>
              <a:cxn ang="0">
                <a:pos x="43" y="15"/>
              </a:cxn>
              <a:cxn ang="0">
                <a:pos x="42" y="14"/>
              </a:cxn>
              <a:cxn ang="0">
                <a:pos x="38" y="12"/>
              </a:cxn>
              <a:cxn ang="0">
                <a:pos x="38" y="16"/>
              </a:cxn>
              <a:cxn ang="0">
                <a:pos x="37" y="19"/>
              </a:cxn>
              <a:cxn ang="0">
                <a:pos x="33" y="17"/>
              </a:cxn>
              <a:cxn ang="0">
                <a:pos x="29" y="15"/>
              </a:cxn>
              <a:cxn ang="0">
                <a:pos x="30" y="11"/>
              </a:cxn>
              <a:cxn ang="0">
                <a:pos x="35" y="10"/>
              </a:cxn>
              <a:cxn ang="0">
                <a:pos x="34" y="8"/>
              </a:cxn>
              <a:cxn ang="0">
                <a:pos x="31" y="9"/>
              </a:cxn>
              <a:cxn ang="0">
                <a:pos x="27" y="6"/>
              </a:cxn>
              <a:cxn ang="0">
                <a:pos x="28" y="9"/>
              </a:cxn>
              <a:cxn ang="0">
                <a:pos x="26" y="9"/>
              </a:cxn>
              <a:cxn ang="0">
                <a:pos x="23" y="7"/>
              </a:cxn>
              <a:cxn ang="0">
                <a:pos x="21" y="8"/>
              </a:cxn>
              <a:cxn ang="0">
                <a:pos x="23" y="9"/>
              </a:cxn>
              <a:cxn ang="0">
                <a:pos x="22" y="10"/>
              </a:cxn>
              <a:cxn ang="0">
                <a:pos x="10" y="18"/>
              </a:cxn>
              <a:cxn ang="0">
                <a:pos x="11" y="19"/>
              </a:cxn>
              <a:cxn ang="0">
                <a:pos x="13" y="22"/>
              </a:cxn>
              <a:cxn ang="0">
                <a:pos x="12" y="26"/>
              </a:cxn>
              <a:cxn ang="0">
                <a:pos x="15" y="30"/>
              </a:cxn>
              <a:cxn ang="0">
                <a:pos x="18" y="35"/>
              </a:cxn>
              <a:cxn ang="0">
                <a:pos x="19" y="37"/>
              </a:cxn>
              <a:cxn ang="0">
                <a:pos x="17" y="32"/>
              </a:cxn>
              <a:cxn ang="0">
                <a:pos x="21" y="37"/>
              </a:cxn>
              <a:cxn ang="0">
                <a:pos x="25" y="41"/>
              </a:cxn>
              <a:cxn ang="0">
                <a:pos x="30" y="44"/>
              </a:cxn>
              <a:cxn ang="0">
                <a:pos x="35" y="47"/>
              </a:cxn>
              <a:cxn ang="0">
                <a:pos x="36" y="47"/>
              </a:cxn>
              <a:cxn ang="0">
                <a:pos x="34" y="43"/>
              </a:cxn>
              <a:cxn ang="0">
                <a:pos x="32" y="42"/>
              </a:cxn>
              <a:cxn ang="0">
                <a:pos x="32" y="39"/>
              </a:cxn>
              <a:cxn ang="0">
                <a:pos x="28" y="41"/>
              </a:cxn>
              <a:cxn ang="0">
                <a:pos x="27" y="34"/>
              </a:cxn>
              <a:cxn ang="0">
                <a:pos x="30" y="34"/>
              </a:cxn>
              <a:cxn ang="0">
                <a:pos x="32" y="33"/>
              </a:cxn>
              <a:cxn ang="0">
                <a:pos x="35" y="34"/>
              </a:cxn>
              <a:cxn ang="0">
                <a:pos x="36" y="33"/>
              </a:cxn>
              <a:cxn ang="0">
                <a:pos x="38" y="29"/>
              </a:cxn>
              <a:cxn ang="0">
                <a:pos x="38" y="28"/>
              </a:cxn>
              <a:cxn ang="0">
                <a:pos x="41" y="26"/>
              </a:cxn>
              <a:cxn ang="0">
                <a:pos x="43" y="23"/>
              </a:cxn>
              <a:cxn ang="0">
                <a:pos x="44" y="22"/>
              </a:cxn>
              <a:cxn ang="0">
                <a:pos x="41" y="22"/>
              </a:cxn>
              <a:cxn ang="0">
                <a:pos x="48" y="48"/>
              </a:cxn>
              <a:cxn ang="0">
                <a:pos x="44" y="47"/>
              </a:cxn>
              <a:cxn ang="0">
                <a:pos x="41" y="47"/>
              </a:cxn>
              <a:cxn ang="0">
                <a:pos x="38" y="46"/>
              </a:cxn>
              <a:cxn ang="0">
                <a:pos x="37" y="50"/>
              </a:cxn>
              <a:cxn ang="0">
                <a:pos x="36" y="54"/>
              </a:cxn>
              <a:cxn ang="0">
                <a:pos x="50" y="49"/>
              </a:cxn>
            </a:cxnLst>
            <a:rect l="0" t="0" r="r" b="b"/>
            <a:pathLst>
              <a:path w="62" h="62">
                <a:moveTo>
                  <a:pt x="62" y="31"/>
                </a:moveTo>
                <a:cubicBezTo>
                  <a:pt x="62" y="48"/>
                  <a:pt x="48" y="62"/>
                  <a:pt x="31" y="62"/>
                </a:cubicBezTo>
                <a:cubicBezTo>
                  <a:pt x="14" y="62"/>
                  <a:pt x="0" y="48"/>
                  <a:pt x="0" y="31"/>
                </a:cubicBezTo>
                <a:cubicBezTo>
                  <a:pt x="0" y="14"/>
                  <a:pt x="14" y="0"/>
                  <a:pt x="31" y="0"/>
                </a:cubicBezTo>
                <a:cubicBezTo>
                  <a:pt x="48" y="0"/>
                  <a:pt x="62" y="14"/>
                  <a:pt x="62" y="31"/>
                </a:cubicBezTo>
                <a:close/>
                <a:moveTo>
                  <a:pt x="41" y="22"/>
                </a:moveTo>
                <a:cubicBezTo>
                  <a:pt x="42" y="22"/>
                  <a:pt x="42" y="21"/>
                  <a:pt x="42" y="21"/>
                </a:cubicBezTo>
                <a:cubicBezTo>
                  <a:pt x="42" y="21"/>
                  <a:pt x="42" y="21"/>
                  <a:pt x="43" y="21"/>
                </a:cubicBezTo>
                <a:cubicBezTo>
                  <a:pt x="43" y="20"/>
                  <a:pt x="44" y="20"/>
                  <a:pt x="45" y="20"/>
                </a:cubicBezTo>
                <a:cubicBezTo>
                  <a:pt x="46" y="20"/>
                  <a:pt x="46" y="20"/>
                  <a:pt x="47" y="21"/>
                </a:cubicBezTo>
                <a:cubicBezTo>
                  <a:pt x="47" y="20"/>
                  <a:pt x="48" y="20"/>
                  <a:pt x="48" y="20"/>
                </a:cubicBezTo>
                <a:cubicBezTo>
                  <a:pt x="48" y="19"/>
                  <a:pt x="49" y="19"/>
                  <a:pt x="49" y="19"/>
                </a:cubicBezTo>
                <a:cubicBezTo>
                  <a:pt x="49" y="19"/>
                  <a:pt x="49" y="18"/>
                  <a:pt x="49" y="18"/>
                </a:cubicBezTo>
                <a:cubicBezTo>
                  <a:pt x="49" y="18"/>
                  <a:pt x="48" y="18"/>
                  <a:pt x="48" y="17"/>
                </a:cubicBezTo>
                <a:cubicBezTo>
                  <a:pt x="48" y="17"/>
                  <a:pt x="48" y="17"/>
                  <a:pt x="48" y="17"/>
                </a:cubicBezTo>
                <a:cubicBezTo>
                  <a:pt x="48" y="17"/>
                  <a:pt x="47" y="17"/>
                  <a:pt x="47" y="17"/>
                </a:cubicBezTo>
                <a:cubicBezTo>
                  <a:pt x="46" y="17"/>
                  <a:pt x="46" y="16"/>
                  <a:pt x="46" y="16"/>
                </a:cubicBezTo>
                <a:cubicBezTo>
                  <a:pt x="46" y="15"/>
                  <a:pt x="45" y="15"/>
                  <a:pt x="45" y="15"/>
                </a:cubicBezTo>
                <a:cubicBezTo>
                  <a:pt x="45" y="15"/>
                  <a:pt x="45" y="14"/>
                  <a:pt x="45" y="14"/>
                </a:cubicBezTo>
                <a:cubicBezTo>
                  <a:pt x="44" y="14"/>
                  <a:pt x="44" y="15"/>
                  <a:pt x="44" y="15"/>
                </a:cubicBezTo>
                <a:cubicBezTo>
                  <a:pt x="43" y="15"/>
                  <a:pt x="43" y="15"/>
                  <a:pt x="43" y="15"/>
                </a:cubicBezTo>
                <a:cubicBezTo>
                  <a:pt x="43" y="15"/>
                  <a:pt x="43" y="15"/>
                  <a:pt x="42" y="15"/>
                </a:cubicBezTo>
                <a:cubicBezTo>
                  <a:pt x="43" y="15"/>
                  <a:pt x="42" y="15"/>
                  <a:pt x="42" y="15"/>
                </a:cubicBezTo>
                <a:cubicBezTo>
                  <a:pt x="42" y="14"/>
                  <a:pt x="42" y="14"/>
                  <a:pt x="42" y="14"/>
                </a:cubicBezTo>
                <a:cubicBezTo>
                  <a:pt x="42" y="14"/>
                  <a:pt x="42" y="14"/>
                  <a:pt x="42" y="14"/>
                </a:cubicBezTo>
                <a:cubicBezTo>
                  <a:pt x="42" y="13"/>
                  <a:pt x="41" y="13"/>
                  <a:pt x="40" y="13"/>
                </a:cubicBezTo>
                <a:cubicBezTo>
                  <a:pt x="40" y="12"/>
                  <a:pt x="38" y="12"/>
                  <a:pt x="38" y="12"/>
                </a:cubicBezTo>
                <a:cubicBezTo>
                  <a:pt x="37" y="13"/>
                  <a:pt x="38" y="13"/>
                  <a:pt x="38" y="14"/>
                </a:cubicBezTo>
                <a:cubicBezTo>
                  <a:pt x="38" y="14"/>
                  <a:pt x="37" y="14"/>
                  <a:pt x="37" y="15"/>
                </a:cubicBezTo>
                <a:cubicBezTo>
                  <a:pt x="37" y="15"/>
                  <a:pt x="38" y="15"/>
                  <a:pt x="38" y="16"/>
                </a:cubicBezTo>
                <a:cubicBezTo>
                  <a:pt x="38" y="17"/>
                  <a:pt x="37" y="17"/>
                  <a:pt x="37" y="17"/>
                </a:cubicBezTo>
                <a:cubicBezTo>
                  <a:pt x="37" y="18"/>
                  <a:pt x="37" y="18"/>
                  <a:pt x="37" y="19"/>
                </a:cubicBezTo>
                <a:cubicBezTo>
                  <a:pt x="38" y="19"/>
                  <a:pt x="37" y="19"/>
                  <a:pt x="37" y="19"/>
                </a:cubicBezTo>
                <a:cubicBezTo>
                  <a:pt x="36" y="20"/>
                  <a:pt x="35" y="19"/>
                  <a:pt x="35" y="18"/>
                </a:cubicBezTo>
                <a:cubicBezTo>
                  <a:pt x="35" y="18"/>
                  <a:pt x="35" y="17"/>
                  <a:pt x="34" y="17"/>
                </a:cubicBezTo>
                <a:cubicBezTo>
                  <a:pt x="34" y="17"/>
                  <a:pt x="33" y="17"/>
                  <a:pt x="33" y="17"/>
                </a:cubicBezTo>
                <a:cubicBezTo>
                  <a:pt x="33" y="16"/>
                  <a:pt x="32" y="16"/>
                  <a:pt x="32" y="16"/>
                </a:cubicBezTo>
                <a:cubicBezTo>
                  <a:pt x="31" y="16"/>
                  <a:pt x="30" y="16"/>
                  <a:pt x="29" y="16"/>
                </a:cubicBezTo>
                <a:cubicBezTo>
                  <a:pt x="30" y="16"/>
                  <a:pt x="29" y="15"/>
                  <a:pt x="29" y="15"/>
                </a:cubicBezTo>
                <a:cubicBezTo>
                  <a:pt x="29" y="14"/>
                  <a:pt x="29" y="14"/>
                  <a:pt x="29" y="14"/>
                </a:cubicBezTo>
                <a:cubicBezTo>
                  <a:pt x="29" y="13"/>
                  <a:pt x="29" y="13"/>
                  <a:pt x="29" y="13"/>
                </a:cubicBezTo>
                <a:cubicBezTo>
                  <a:pt x="29" y="12"/>
                  <a:pt x="30" y="11"/>
                  <a:pt x="30" y="11"/>
                </a:cubicBezTo>
                <a:cubicBezTo>
                  <a:pt x="31" y="12"/>
                  <a:pt x="31" y="12"/>
                  <a:pt x="32" y="11"/>
                </a:cubicBezTo>
                <a:cubicBezTo>
                  <a:pt x="32" y="11"/>
                  <a:pt x="32" y="10"/>
                  <a:pt x="33" y="10"/>
                </a:cubicBezTo>
                <a:cubicBezTo>
                  <a:pt x="33" y="9"/>
                  <a:pt x="34" y="10"/>
                  <a:pt x="35" y="10"/>
                </a:cubicBezTo>
                <a:cubicBezTo>
                  <a:pt x="35" y="10"/>
                  <a:pt x="35" y="9"/>
                  <a:pt x="35" y="9"/>
                </a:cubicBezTo>
                <a:cubicBezTo>
                  <a:pt x="35" y="9"/>
                  <a:pt x="35" y="8"/>
                  <a:pt x="35" y="8"/>
                </a:cubicBezTo>
                <a:cubicBezTo>
                  <a:pt x="34" y="7"/>
                  <a:pt x="33" y="8"/>
                  <a:pt x="34" y="8"/>
                </a:cubicBezTo>
                <a:cubicBezTo>
                  <a:pt x="34" y="8"/>
                  <a:pt x="33" y="10"/>
                  <a:pt x="32" y="9"/>
                </a:cubicBezTo>
                <a:cubicBezTo>
                  <a:pt x="32" y="9"/>
                  <a:pt x="32" y="8"/>
                  <a:pt x="31" y="8"/>
                </a:cubicBezTo>
                <a:cubicBezTo>
                  <a:pt x="31" y="8"/>
                  <a:pt x="31" y="8"/>
                  <a:pt x="31" y="9"/>
                </a:cubicBezTo>
                <a:cubicBezTo>
                  <a:pt x="31" y="8"/>
                  <a:pt x="30" y="8"/>
                  <a:pt x="29" y="8"/>
                </a:cubicBezTo>
                <a:cubicBezTo>
                  <a:pt x="30" y="7"/>
                  <a:pt x="29" y="7"/>
                  <a:pt x="29" y="7"/>
                </a:cubicBezTo>
                <a:cubicBezTo>
                  <a:pt x="29" y="6"/>
                  <a:pt x="28" y="6"/>
                  <a:pt x="27" y="6"/>
                </a:cubicBezTo>
                <a:cubicBezTo>
                  <a:pt x="27" y="7"/>
                  <a:pt x="28" y="8"/>
                  <a:pt x="29" y="8"/>
                </a:cubicBezTo>
                <a:cubicBezTo>
                  <a:pt x="29" y="8"/>
                  <a:pt x="29" y="8"/>
                  <a:pt x="29" y="8"/>
                </a:cubicBezTo>
                <a:cubicBezTo>
                  <a:pt x="29" y="8"/>
                  <a:pt x="28" y="9"/>
                  <a:pt x="28" y="9"/>
                </a:cubicBezTo>
                <a:cubicBezTo>
                  <a:pt x="28" y="9"/>
                  <a:pt x="28" y="10"/>
                  <a:pt x="28" y="10"/>
                </a:cubicBezTo>
                <a:cubicBezTo>
                  <a:pt x="27" y="10"/>
                  <a:pt x="27" y="9"/>
                  <a:pt x="27" y="9"/>
                </a:cubicBezTo>
                <a:cubicBezTo>
                  <a:pt x="28" y="9"/>
                  <a:pt x="26" y="9"/>
                  <a:pt x="26" y="9"/>
                </a:cubicBezTo>
                <a:cubicBezTo>
                  <a:pt x="25" y="9"/>
                  <a:pt x="24" y="9"/>
                  <a:pt x="24" y="9"/>
                </a:cubicBezTo>
                <a:cubicBezTo>
                  <a:pt x="24" y="8"/>
                  <a:pt x="24" y="7"/>
                  <a:pt x="24" y="8"/>
                </a:cubicBezTo>
                <a:cubicBezTo>
                  <a:pt x="24" y="7"/>
                  <a:pt x="23" y="7"/>
                  <a:pt x="23" y="7"/>
                </a:cubicBezTo>
                <a:cubicBezTo>
                  <a:pt x="22" y="7"/>
                  <a:pt x="21" y="8"/>
                  <a:pt x="19" y="9"/>
                </a:cubicBezTo>
                <a:cubicBezTo>
                  <a:pt x="19" y="9"/>
                  <a:pt x="20" y="9"/>
                  <a:pt x="20" y="9"/>
                </a:cubicBezTo>
                <a:cubicBezTo>
                  <a:pt x="20" y="8"/>
                  <a:pt x="20" y="8"/>
                  <a:pt x="21" y="8"/>
                </a:cubicBezTo>
                <a:cubicBezTo>
                  <a:pt x="21" y="8"/>
                  <a:pt x="22" y="7"/>
                  <a:pt x="22" y="8"/>
                </a:cubicBezTo>
                <a:cubicBezTo>
                  <a:pt x="22" y="8"/>
                  <a:pt x="23" y="8"/>
                  <a:pt x="23" y="8"/>
                </a:cubicBezTo>
                <a:cubicBezTo>
                  <a:pt x="23" y="8"/>
                  <a:pt x="23" y="8"/>
                  <a:pt x="23" y="9"/>
                </a:cubicBezTo>
                <a:cubicBezTo>
                  <a:pt x="23" y="8"/>
                  <a:pt x="23" y="9"/>
                  <a:pt x="22" y="9"/>
                </a:cubicBezTo>
                <a:cubicBezTo>
                  <a:pt x="22" y="9"/>
                  <a:pt x="21" y="9"/>
                  <a:pt x="21" y="9"/>
                </a:cubicBezTo>
                <a:cubicBezTo>
                  <a:pt x="21" y="9"/>
                  <a:pt x="22" y="10"/>
                  <a:pt x="22" y="10"/>
                </a:cubicBezTo>
                <a:cubicBezTo>
                  <a:pt x="21" y="9"/>
                  <a:pt x="21" y="9"/>
                  <a:pt x="20" y="9"/>
                </a:cubicBezTo>
                <a:cubicBezTo>
                  <a:pt x="20" y="9"/>
                  <a:pt x="19" y="9"/>
                  <a:pt x="19" y="9"/>
                </a:cubicBezTo>
                <a:cubicBezTo>
                  <a:pt x="15" y="11"/>
                  <a:pt x="12" y="14"/>
                  <a:pt x="10" y="18"/>
                </a:cubicBezTo>
                <a:cubicBezTo>
                  <a:pt x="10" y="18"/>
                  <a:pt x="10" y="18"/>
                  <a:pt x="10" y="18"/>
                </a:cubicBezTo>
                <a:cubicBezTo>
                  <a:pt x="10" y="18"/>
                  <a:pt x="10" y="19"/>
                  <a:pt x="11" y="19"/>
                </a:cubicBezTo>
                <a:cubicBezTo>
                  <a:pt x="11" y="19"/>
                  <a:pt x="11" y="19"/>
                  <a:pt x="11" y="19"/>
                </a:cubicBezTo>
                <a:cubicBezTo>
                  <a:pt x="11" y="19"/>
                  <a:pt x="13" y="20"/>
                  <a:pt x="13" y="21"/>
                </a:cubicBezTo>
                <a:cubicBezTo>
                  <a:pt x="13" y="21"/>
                  <a:pt x="13" y="21"/>
                  <a:pt x="14" y="21"/>
                </a:cubicBezTo>
                <a:cubicBezTo>
                  <a:pt x="14" y="22"/>
                  <a:pt x="13" y="22"/>
                  <a:pt x="13" y="22"/>
                </a:cubicBezTo>
                <a:cubicBezTo>
                  <a:pt x="13" y="22"/>
                  <a:pt x="12" y="21"/>
                  <a:pt x="12" y="22"/>
                </a:cubicBezTo>
                <a:cubicBezTo>
                  <a:pt x="12" y="22"/>
                  <a:pt x="12" y="23"/>
                  <a:pt x="13" y="23"/>
                </a:cubicBezTo>
                <a:cubicBezTo>
                  <a:pt x="12" y="23"/>
                  <a:pt x="12" y="25"/>
                  <a:pt x="12" y="26"/>
                </a:cubicBezTo>
                <a:cubicBezTo>
                  <a:pt x="12" y="26"/>
                  <a:pt x="12" y="26"/>
                  <a:pt x="12" y="26"/>
                </a:cubicBezTo>
                <a:cubicBezTo>
                  <a:pt x="12" y="26"/>
                  <a:pt x="13" y="28"/>
                  <a:pt x="13" y="28"/>
                </a:cubicBezTo>
                <a:cubicBezTo>
                  <a:pt x="13" y="28"/>
                  <a:pt x="14" y="30"/>
                  <a:pt x="15" y="30"/>
                </a:cubicBezTo>
                <a:cubicBezTo>
                  <a:pt x="15" y="30"/>
                  <a:pt x="16" y="31"/>
                  <a:pt x="16" y="31"/>
                </a:cubicBezTo>
                <a:cubicBezTo>
                  <a:pt x="17" y="32"/>
                  <a:pt x="17" y="33"/>
                  <a:pt x="17" y="33"/>
                </a:cubicBezTo>
                <a:cubicBezTo>
                  <a:pt x="17" y="34"/>
                  <a:pt x="18" y="34"/>
                  <a:pt x="18" y="35"/>
                </a:cubicBezTo>
                <a:cubicBezTo>
                  <a:pt x="18" y="35"/>
                  <a:pt x="18" y="35"/>
                  <a:pt x="18" y="35"/>
                </a:cubicBezTo>
                <a:cubicBezTo>
                  <a:pt x="18" y="35"/>
                  <a:pt x="19" y="35"/>
                  <a:pt x="19" y="36"/>
                </a:cubicBezTo>
                <a:cubicBezTo>
                  <a:pt x="19" y="36"/>
                  <a:pt x="19" y="37"/>
                  <a:pt x="19" y="37"/>
                </a:cubicBezTo>
                <a:cubicBezTo>
                  <a:pt x="20" y="36"/>
                  <a:pt x="19" y="35"/>
                  <a:pt x="18" y="34"/>
                </a:cubicBezTo>
                <a:cubicBezTo>
                  <a:pt x="18" y="34"/>
                  <a:pt x="18" y="34"/>
                  <a:pt x="18" y="33"/>
                </a:cubicBezTo>
                <a:cubicBezTo>
                  <a:pt x="18" y="33"/>
                  <a:pt x="18" y="32"/>
                  <a:pt x="17" y="32"/>
                </a:cubicBezTo>
                <a:cubicBezTo>
                  <a:pt x="18" y="32"/>
                  <a:pt x="18" y="32"/>
                  <a:pt x="18" y="33"/>
                </a:cubicBezTo>
                <a:cubicBezTo>
                  <a:pt x="18" y="33"/>
                  <a:pt x="20" y="35"/>
                  <a:pt x="20" y="35"/>
                </a:cubicBezTo>
                <a:cubicBezTo>
                  <a:pt x="20" y="35"/>
                  <a:pt x="21" y="37"/>
                  <a:pt x="21" y="37"/>
                </a:cubicBezTo>
                <a:cubicBezTo>
                  <a:pt x="21" y="37"/>
                  <a:pt x="22" y="37"/>
                  <a:pt x="22" y="38"/>
                </a:cubicBezTo>
                <a:cubicBezTo>
                  <a:pt x="22" y="38"/>
                  <a:pt x="22" y="39"/>
                  <a:pt x="23" y="40"/>
                </a:cubicBezTo>
                <a:cubicBezTo>
                  <a:pt x="23" y="41"/>
                  <a:pt x="24" y="41"/>
                  <a:pt x="25" y="41"/>
                </a:cubicBezTo>
                <a:cubicBezTo>
                  <a:pt x="25" y="42"/>
                  <a:pt x="26" y="42"/>
                  <a:pt x="26" y="42"/>
                </a:cubicBezTo>
                <a:cubicBezTo>
                  <a:pt x="27" y="43"/>
                  <a:pt x="27" y="42"/>
                  <a:pt x="28" y="42"/>
                </a:cubicBezTo>
                <a:cubicBezTo>
                  <a:pt x="29" y="42"/>
                  <a:pt x="29" y="43"/>
                  <a:pt x="30" y="44"/>
                </a:cubicBezTo>
                <a:cubicBezTo>
                  <a:pt x="31" y="44"/>
                  <a:pt x="32" y="44"/>
                  <a:pt x="32" y="44"/>
                </a:cubicBezTo>
                <a:cubicBezTo>
                  <a:pt x="32" y="44"/>
                  <a:pt x="33" y="46"/>
                  <a:pt x="33" y="46"/>
                </a:cubicBezTo>
                <a:cubicBezTo>
                  <a:pt x="34" y="46"/>
                  <a:pt x="34" y="47"/>
                  <a:pt x="35" y="47"/>
                </a:cubicBezTo>
                <a:cubicBezTo>
                  <a:pt x="35" y="47"/>
                  <a:pt x="35" y="47"/>
                  <a:pt x="35" y="47"/>
                </a:cubicBezTo>
                <a:cubicBezTo>
                  <a:pt x="35" y="47"/>
                  <a:pt x="36" y="48"/>
                  <a:pt x="36" y="48"/>
                </a:cubicBezTo>
                <a:cubicBezTo>
                  <a:pt x="36" y="48"/>
                  <a:pt x="36" y="47"/>
                  <a:pt x="36" y="47"/>
                </a:cubicBezTo>
                <a:cubicBezTo>
                  <a:pt x="36" y="47"/>
                  <a:pt x="35" y="47"/>
                  <a:pt x="34" y="46"/>
                </a:cubicBezTo>
                <a:cubicBezTo>
                  <a:pt x="34" y="46"/>
                  <a:pt x="34" y="45"/>
                  <a:pt x="34" y="45"/>
                </a:cubicBezTo>
                <a:cubicBezTo>
                  <a:pt x="35" y="45"/>
                  <a:pt x="35" y="44"/>
                  <a:pt x="34" y="43"/>
                </a:cubicBezTo>
                <a:cubicBezTo>
                  <a:pt x="34" y="43"/>
                  <a:pt x="34" y="43"/>
                  <a:pt x="34" y="42"/>
                </a:cubicBezTo>
                <a:cubicBezTo>
                  <a:pt x="33" y="43"/>
                  <a:pt x="33" y="42"/>
                  <a:pt x="32" y="42"/>
                </a:cubicBezTo>
                <a:cubicBezTo>
                  <a:pt x="32" y="42"/>
                  <a:pt x="32" y="42"/>
                  <a:pt x="32" y="42"/>
                </a:cubicBezTo>
                <a:cubicBezTo>
                  <a:pt x="32" y="42"/>
                  <a:pt x="32" y="43"/>
                  <a:pt x="32" y="42"/>
                </a:cubicBezTo>
                <a:cubicBezTo>
                  <a:pt x="32" y="42"/>
                  <a:pt x="32" y="41"/>
                  <a:pt x="32" y="41"/>
                </a:cubicBezTo>
                <a:cubicBezTo>
                  <a:pt x="32" y="40"/>
                  <a:pt x="33" y="39"/>
                  <a:pt x="32" y="39"/>
                </a:cubicBezTo>
                <a:cubicBezTo>
                  <a:pt x="31" y="39"/>
                  <a:pt x="31" y="39"/>
                  <a:pt x="31" y="40"/>
                </a:cubicBezTo>
                <a:cubicBezTo>
                  <a:pt x="30" y="40"/>
                  <a:pt x="30" y="40"/>
                  <a:pt x="30" y="41"/>
                </a:cubicBezTo>
                <a:cubicBezTo>
                  <a:pt x="30" y="41"/>
                  <a:pt x="28" y="41"/>
                  <a:pt x="28" y="41"/>
                </a:cubicBezTo>
                <a:cubicBezTo>
                  <a:pt x="27" y="40"/>
                  <a:pt x="27" y="39"/>
                  <a:pt x="27" y="38"/>
                </a:cubicBezTo>
                <a:cubicBezTo>
                  <a:pt x="27" y="37"/>
                  <a:pt x="27" y="36"/>
                  <a:pt x="27" y="35"/>
                </a:cubicBezTo>
                <a:cubicBezTo>
                  <a:pt x="27" y="35"/>
                  <a:pt x="27" y="34"/>
                  <a:pt x="27" y="34"/>
                </a:cubicBezTo>
                <a:cubicBezTo>
                  <a:pt x="28" y="34"/>
                  <a:pt x="28" y="34"/>
                  <a:pt x="28" y="34"/>
                </a:cubicBezTo>
                <a:cubicBezTo>
                  <a:pt x="28" y="34"/>
                  <a:pt x="28" y="34"/>
                  <a:pt x="28" y="34"/>
                </a:cubicBezTo>
                <a:cubicBezTo>
                  <a:pt x="28" y="34"/>
                  <a:pt x="29" y="33"/>
                  <a:pt x="30" y="34"/>
                </a:cubicBezTo>
                <a:cubicBezTo>
                  <a:pt x="30" y="34"/>
                  <a:pt x="31" y="34"/>
                  <a:pt x="31" y="33"/>
                </a:cubicBezTo>
                <a:cubicBezTo>
                  <a:pt x="31" y="33"/>
                  <a:pt x="31" y="33"/>
                  <a:pt x="31" y="33"/>
                </a:cubicBezTo>
                <a:cubicBezTo>
                  <a:pt x="31" y="33"/>
                  <a:pt x="31" y="33"/>
                  <a:pt x="32" y="33"/>
                </a:cubicBezTo>
                <a:cubicBezTo>
                  <a:pt x="32" y="33"/>
                  <a:pt x="33" y="33"/>
                  <a:pt x="33" y="33"/>
                </a:cubicBezTo>
                <a:cubicBezTo>
                  <a:pt x="34" y="34"/>
                  <a:pt x="34" y="34"/>
                  <a:pt x="34" y="33"/>
                </a:cubicBezTo>
                <a:cubicBezTo>
                  <a:pt x="35" y="34"/>
                  <a:pt x="35" y="34"/>
                  <a:pt x="35" y="34"/>
                </a:cubicBezTo>
                <a:cubicBezTo>
                  <a:pt x="35" y="35"/>
                  <a:pt x="35" y="36"/>
                  <a:pt x="36" y="36"/>
                </a:cubicBezTo>
                <a:cubicBezTo>
                  <a:pt x="36" y="37"/>
                  <a:pt x="36" y="35"/>
                  <a:pt x="36" y="35"/>
                </a:cubicBezTo>
                <a:cubicBezTo>
                  <a:pt x="36" y="35"/>
                  <a:pt x="36" y="33"/>
                  <a:pt x="36" y="33"/>
                </a:cubicBezTo>
                <a:cubicBezTo>
                  <a:pt x="35" y="33"/>
                  <a:pt x="35" y="32"/>
                  <a:pt x="36" y="31"/>
                </a:cubicBezTo>
                <a:cubicBezTo>
                  <a:pt x="36" y="31"/>
                  <a:pt x="37" y="31"/>
                  <a:pt x="37" y="31"/>
                </a:cubicBezTo>
                <a:cubicBezTo>
                  <a:pt x="38" y="30"/>
                  <a:pt x="38" y="30"/>
                  <a:pt x="38" y="29"/>
                </a:cubicBezTo>
                <a:cubicBezTo>
                  <a:pt x="38" y="29"/>
                  <a:pt x="38" y="29"/>
                  <a:pt x="38" y="29"/>
                </a:cubicBezTo>
                <a:cubicBezTo>
                  <a:pt x="38" y="29"/>
                  <a:pt x="38" y="28"/>
                  <a:pt x="38" y="29"/>
                </a:cubicBezTo>
                <a:cubicBezTo>
                  <a:pt x="38" y="28"/>
                  <a:pt x="38" y="28"/>
                  <a:pt x="38" y="28"/>
                </a:cubicBezTo>
                <a:cubicBezTo>
                  <a:pt x="38" y="28"/>
                  <a:pt x="38" y="27"/>
                  <a:pt x="38" y="27"/>
                </a:cubicBezTo>
                <a:cubicBezTo>
                  <a:pt x="39" y="28"/>
                  <a:pt x="40" y="27"/>
                  <a:pt x="39" y="26"/>
                </a:cubicBezTo>
                <a:cubicBezTo>
                  <a:pt x="40" y="26"/>
                  <a:pt x="41" y="26"/>
                  <a:pt x="41" y="26"/>
                </a:cubicBezTo>
                <a:cubicBezTo>
                  <a:pt x="41" y="26"/>
                  <a:pt x="41" y="25"/>
                  <a:pt x="41" y="25"/>
                </a:cubicBezTo>
                <a:cubicBezTo>
                  <a:pt x="42" y="24"/>
                  <a:pt x="42" y="24"/>
                  <a:pt x="42" y="24"/>
                </a:cubicBezTo>
                <a:cubicBezTo>
                  <a:pt x="42" y="24"/>
                  <a:pt x="43" y="24"/>
                  <a:pt x="43" y="23"/>
                </a:cubicBezTo>
                <a:cubicBezTo>
                  <a:pt x="44" y="24"/>
                  <a:pt x="45" y="23"/>
                  <a:pt x="44" y="22"/>
                </a:cubicBezTo>
                <a:cubicBezTo>
                  <a:pt x="44" y="22"/>
                  <a:pt x="44" y="22"/>
                  <a:pt x="43" y="22"/>
                </a:cubicBezTo>
                <a:cubicBezTo>
                  <a:pt x="44" y="22"/>
                  <a:pt x="44" y="22"/>
                  <a:pt x="44" y="22"/>
                </a:cubicBezTo>
                <a:cubicBezTo>
                  <a:pt x="45" y="21"/>
                  <a:pt x="44" y="21"/>
                  <a:pt x="44" y="21"/>
                </a:cubicBezTo>
                <a:cubicBezTo>
                  <a:pt x="43" y="21"/>
                  <a:pt x="43" y="21"/>
                  <a:pt x="42" y="21"/>
                </a:cubicBezTo>
                <a:cubicBezTo>
                  <a:pt x="42" y="22"/>
                  <a:pt x="42" y="22"/>
                  <a:pt x="41" y="22"/>
                </a:cubicBezTo>
                <a:close/>
                <a:moveTo>
                  <a:pt x="50" y="49"/>
                </a:moveTo>
                <a:cubicBezTo>
                  <a:pt x="50" y="49"/>
                  <a:pt x="49" y="49"/>
                  <a:pt x="49" y="49"/>
                </a:cubicBezTo>
                <a:cubicBezTo>
                  <a:pt x="49" y="49"/>
                  <a:pt x="48" y="48"/>
                  <a:pt x="48" y="48"/>
                </a:cubicBezTo>
                <a:cubicBezTo>
                  <a:pt x="48" y="48"/>
                  <a:pt x="47" y="47"/>
                  <a:pt x="47" y="47"/>
                </a:cubicBezTo>
                <a:cubicBezTo>
                  <a:pt x="46" y="46"/>
                  <a:pt x="46" y="46"/>
                  <a:pt x="45" y="46"/>
                </a:cubicBezTo>
                <a:cubicBezTo>
                  <a:pt x="45" y="46"/>
                  <a:pt x="44" y="47"/>
                  <a:pt x="44" y="47"/>
                </a:cubicBezTo>
                <a:cubicBezTo>
                  <a:pt x="44" y="46"/>
                  <a:pt x="43" y="46"/>
                  <a:pt x="43" y="46"/>
                </a:cubicBezTo>
                <a:cubicBezTo>
                  <a:pt x="42" y="46"/>
                  <a:pt x="42" y="45"/>
                  <a:pt x="41" y="46"/>
                </a:cubicBezTo>
                <a:cubicBezTo>
                  <a:pt x="41" y="46"/>
                  <a:pt x="41" y="46"/>
                  <a:pt x="41" y="47"/>
                </a:cubicBezTo>
                <a:cubicBezTo>
                  <a:pt x="40" y="46"/>
                  <a:pt x="41" y="46"/>
                  <a:pt x="41" y="45"/>
                </a:cubicBezTo>
                <a:cubicBezTo>
                  <a:pt x="40" y="45"/>
                  <a:pt x="39" y="46"/>
                  <a:pt x="39" y="46"/>
                </a:cubicBezTo>
                <a:cubicBezTo>
                  <a:pt x="39" y="46"/>
                  <a:pt x="39" y="46"/>
                  <a:pt x="38" y="46"/>
                </a:cubicBezTo>
                <a:cubicBezTo>
                  <a:pt x="38" y="47"/>
                  <a:pt x="38" y="47"/>
                  <a:pt x="38" y="47"/>
                </a:cubicBezTo>
                <a:cubicBezTo>
                  <a:pt x="38" y="47"/>
                  <a:pt x="37" y="47"/>
                  <a:pt x="37" y="47"/>
                </a:cubicBezTo>
                <a:cubicBezTo>
                  <a:pt x="37" y="48"/>
                  <a:pt x="37" y="49"/>
                  <a:pt x="37" y="50"/>
                </a:cubicBezTo>
                <a:cubicBezTo>
                  <a:pt x="38" y="50"/>
                  <a:pt x="37" y="51"/>
                  <a:pt x="37" y="52"/>
                </a:cubicBezTo>
                <a:cubicBezTo>
                  <a:pt x="37" y="52"/>
                  <a:pt x="36" y="53"/>
                  <a:pt x="36" y="53"/>
                </a:cubicBezTo>
                <a:cubicBezTo>
                  <a:pt x="36" y="54"/>
                  <a:pt x="36" y="54"/>
                  <a:pt x="36" y="54"/>
                </a:cubicBezTo>
                <a:cubicBezTo>
                  <a:pt x="36" y="55"/>
                  <a:pt x="36" y="55"/>
                  <a:pt x="36" y="56"/>
                </a:cubicBezTo>
                <a:cubicBezTo>
                  <a:pt x="36" y="56"/>
                  <a:pt x="36" y="56"/>
                  <a:pt x="36" y="57"/>
                </a:cubicBezTo>
                <a:cubicBezTo>
                  <a:pt x="41" y="56"/>
                  <a:pt x="46" y="53"/>
                  <a:pt x="50" y="49"/>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48" name="Freeform 161"/>
          <p:cNvSpPr>
            <a:spLocks noEditPoints="1"/>
          </p:cNvSpPr>
          <p:nvPr/>
        </p:nvSpPr>
        <p:spPr bwMode="auto">
          <a:xfrm>
            <a:off x="1207730" y="3392063"/>
            <a:ext cx="327939" cy="352740"/>
          </a:xfrm>
          <a:custGeom>
            <a:avLst/>
            <a:gdLst/>
            <a:ahLst/>
            <a:cxnLst>
              <a:cxn ang="0">
                <a:pos x="53" y="33"/>
              </a:cxn>
              <a:cxn ang="0">
                <a:pos x="53" y="36"/>
              </a:cxn>
              <a:cxn ang="0">
                <a:pos x="52" y="41"/>
              </a:cxn>
              <a:cxn ang="0">
                <a:pos x="52" y="42"/>
              </a:cxn>
              <a:cxn ang="0">
                <a:pos x="50" y="49"/>
              </a:cxn>
              <a:cxn ang="0">
                <a:pos x="39" y="59"/>
              </a:cxn>
              <a:cxn ang="0">
                <a:pos x="37" y="59"/>
              </a:cxn>
              <a:cxn ang="0">
                <a:pos x="34" y="59"/>
              </a:cxn>
              <a:cxn ang="0">
                <a:pos x="20" y="56"/>
              </a:cxn>
              <a:cxn ang="0">
                <a:pos x="15" y="55"/>
              </a:cxn>
              <a:cxn ang="0">
                <a:pos x="4" y="55"/>
              </a:cxn>
              <a:cxn ang="0">
                <a:pos x="0" y="50"/>
              </a:cxn>
              <a:cxn ang="0">
                <a:pos x="0" y="27"/>
              </a:cxn>
              <a:cxn ang="0">
                <a:pos x="4" y="23"/>
              </a:cxn>
              <a:cxn ang="0">
                <a:pos x="14" y="23"/>
              </a:cxn>
              <a:cxn ang="0">
                <a:pos x="19" y="17"/>
              </a:cxn>
              <a:cxn ang="0">
                <a:pos x="23" y="13"/>
              </a:cxn>
              <a:cxn ang="0">
                <a:pos x="27" y="1"/>
              </a:cxn>
              <a:cxn ang="0">
                <a:pos x="31" y="0"/>
              </a:cxn>
              <a:cxn ang="0">
                <a:pos x="40" y="5"/>
              </a:cxn>
              <a:cxn ang="0">
                <a:pos x="41" y="11"/>
              </a:cxn>
              <a:cxn ang="0">
                <a:pos x="39" y="18"/>
              </a:cxn>
              <a:cxn ang="0">
                <a:pos x="45" y="18"/>
              </a:cxn>
              <a:cxn ang="0">
                <a:pos x="55" y="27"/>
              </a:cxn>
              <a:cxn ang="0">
                <a:pos x="53" y="33"/>
              </a:cxn>
              <a:cxn ang="0">
                <a:pos x="7" y="46"/>
              </a:cxn>
              <a:cxn ang="0">
                <a:pos x="4" y="48"/>
              </a:cxn>
              <a:cxn ang="0">
                <a:pos x="7" y="50"/>
              </a:cxn>
              <a:cxn ang="0">
                <a:pos x="9" y="48"/>
              </a:cxn>
              <a:cxn ang="0">
                <a:pos x="7" y="46"/>
              </a:cxn>
              <a:cxn ang="0">
                <a:pos x="45" y="23"/>
              </a:cxn>
              <a:cxn ang="0">
                <a:pos x="33" y="23"/>
              </a:cxn>
              <a:cxn ang="0">
                <a:pos x="36" y="11"/>
              </a:cxn>
              <a:cxn ang="0">
                <a:pos x="31" y="5"/>
              </a:cxn>
              <a:cxn ang="0">
                <a:pos x="26" y="16"/>
              </a:cxn>
              <a:cxn ang="0">
                <a:pos x="23" y="19"/>
              </a:cxn>
              <a:cxn ang="0">
                <a:pos x="15" y="27"/>
              </a:cxn>
              <a:cxn ang="0">
                <a:pos x="13" y="27"/>
              </a:cxn>
              <a:cxn ang="0">
                <a:pos x="13" y="50"/>
              </a:cxn>
              <a:cxn ang="0">
                <a:pos x="15" y="50"/>
              </a:cxn>
              <a:cxn ang="0">
                <a:pos x="22" y="52"/>
              </a:cxn>
              <a:cxn ang="0">
                <a:pos x="34" y="55"/>
              </a:cxn>
              <a:cxn ang="0">
                <a:pos x="38" y="55"/>
              </a:cxn>
              <a:cxn ang="0">
                <a:pos x="45" y="49"/>
              </a:cxn>
              <a:cxn ang="0">
                <a:pos x="45" y="47"/>
              </a:cxn>
              <a:cxn ang="0">
                <a:pos x="47" y="42"/>
              </a:cxn>
              <a:cxn ang="0">
                <a:pos x="47" y="40"/>
              </a:cxn>
              <a:cxn ang="0">
                <a:pos x="49" y="36"/>
              </a:cxn>
              <a:cxn ang="0">
                <a:pos x="47" y="32"/>
              </a:cxn>
              <a:cxn ang="0">
                <a:pos x="50" y="27"/>
              </a:cxn>
              <a:cxn ang="0">
                <a:pos x="45" y="23"/>
              </a:cxn>
            </a:cxnLst>
            <a:rect l="0" t="0" r="r" b="b"/>
            <a:pathLst>
              <a:path w="55" h="59">
                <a:moveTo>
                  <a:pt x="53" y="33"/>
                </a:moveTo>
                <a:cubicBezTo>
                  <a:pt x="53" y="34"/>
                  <a:pt x="53" y="35"/>
                  <a:pt x="53" y="36"/>
                </a:cubicBezTo>
                <a:cubicBezTo>
                  <a:pt x="53" y="37"/>
                  <a:pt x="53" y="39"/>
                  <a:pt x="52" y="41"/>
                </a:cubicBezTo>
                <a:cubicBezTo>
                  <a:pt x="52" y="41"/>
                  <a:pt x="52" y="42"/>
                  <a:pt x="52" y="42"/>
                </a:cubicBezTo>
                <a:cubicBezTo>
                  <a:pt x="52" y="45"/>
                  <a:pt x="51" y="47"/>
                  <a:pt x="50" y="49"/>
                </a:cubicBezTo>
                <a:cubicBezTo>
                  <a:pt x="50" y="55"/>
                  <a:pt x="45" y="59"/>
                  <a:pt x="39" y="59"/>
                </a:cubicBezTo>
                <a:cubicBezTo>
                  <a:pt x="37" y="59"/>
                  <a:pt x="37" y="59"/>
                  <a:pt x="37" y="59"/>
                </a:cubicBezTo>
                <a:cubicBezTo>
                  <a:pt x="34" y="59"/>
                  <a:pt x="34" y="59"/>
                  <a:pt x="34" y="59"/>
                </a:cubicBezTo>
                <a:cubicBezTo>
                  <a:pt x="29" y="59"/>
                  <a:pt x="24" y="58"/>
                  <a:pt x="20" y="56"/>
                </a:cubicBezTo>
                <a:cubicBezTo>
                  <a:pt x="19" y="56"/>
                  <a:pt x="16" y="55"/>
                  <a:pt x="15" y="55"/>
                </a:cubicBezTo>
                <a:cubicBezTo>
                  <a:pt x="4" y="55"/>
                  <a:pt x="4" y="55"/>
                  <a:pt x="4" y="55"/>
                </a:cubicBezTo>
                <a:cubicBezTo>
                  <a:pt x="2" y="55"/>
                  <a:pt x="0" y="53"/>
                  <a:pt x="0" y="50"/>
                </a:cubicBezTo>
                <a:cubicBezTo>
                  <a:pt x="0" y="27"/>
                  <a:pt x="0" y="27"/>
                  <a:pt x="0" y="27"/>
                </a:cubicBezTo>
                <a:cubicBezTo>
                  <a:pt x="0" y="25"/>
                  <a:pt x="2" y="23"/>
                  <a:pt x="4" y="23"/>
                </a:cubicBezTo>
                <a:cubicBezTo>
                  <a:pt x="14" y="23"/>
                  <a:pt x="14" y="23"/>
                  <a:pt x="14" y="23"/>
                </a:cubicBezTo>
                <a:cubicBezTo>
                  <a:pt x="16" y="22"/>
                  <a:pt x="18" y="19"/>
                  <a:pt x="19" y="17"/>
                </a:cubicBezTo>
                <a:cubicBezTo>
                  <a:pt x="20" y="16"/>
                  <a:pt x="21" y="14"/>
                  <a:pt x="23" y="13"/>
                </a:cubicBezTo>
                <a:cubicBezTo>
                  <a:pt x="25" y="10"/>
                  <a:pt x="24" y="5"/>
                  <a:pt x="27" y="1"/>
                </a:cubicBezTo>
                <a:cubicBezTo>
                  <a:pt x="28" y="0"/>
                  <a:pt x="29" y="0"/>
                  <a:pt x="31" y="0"/>
                </a:cubicBezTo>
                <a:cubicBezTo>
                  <a:pt x="34" y="0"/>
                  <a:pt x="38" y="1"/>
                  <a:pt x="40" y="5"/>
                </a:cubicBezTo>
                <a:cubicBezTo>
                  <a:pt x="41" y="7"/>
                  <a:pt x="41" y="9"/>
                  <a:pt x="41" y="11"/>
                </a:cubicBezTo>
                <a:cubicBezTo>
                  <a:pt x="41" y="14"/>
                  <a:pt x="40" y="16"/>
                  <a:pt x="39" y="18"/>
                </a:cubicBezTo>
                <a:cubicBezTo>
                  <a:pt x="45" y="18"/>
                  <a:pt x="45" y="18"/>
                  <a:pt x="45" y="18"/>
                </a:cubicBezTo>
                <a:cubicBezTo>
                  <a:pt x="50" y="18"/>
                  <a:pt x="55" y="22"/>
                  <a:pt x="55" y="27"/>
                </a:cubicBezTo>
                <a:cubicBezTo>
                  <a:pt x="55" y="29"/>
                  <a:pt x="54" y="31"/>
                  <a:pt x="53" y="33"/>
                </a:cubicBezTo>
                <a:close/>
                <a:moveTo>
                  <a:pt x="7" y="46"/>
                </a:moveTo>
                <a:cubicBezTo>
                  <a:pt x="5" y="46"/>
                  <a:pt x="4" y="47"/>
                  <a:pt x="4" y="48"/>
                </a:cubicBezTo>
                <a:cubicBezTo>
                  <a:pt x="4" y="49"/>
                  <a:pt x="5" y="50"/>
                  <a:pt x="7" y="50"/>
                </a:cubicBezTo>
                <a:cubicBezTo>
                  <a:pt x="8" y="50"/>
                  <a:pt x="9" y="49"/>
                  <a:pt x="9" y="48"/>
                </a:cubicBezTo>
                <a:cubicBezTo>
                  <a:pt x="9" y="47"/>
                  <a:pt x="8" y="46"/>
                  <a:pt x="7" y="46"/>
                </a:cubicBezTo>
                <a:close/>
                <a:moveTo>
                  <a:pt x="45" y="23"/>
                </a:moveTo>
                <a:cubicBezTo>
                  <a:pt x="33" y="23"/>
                  <a:pt x="33" y="23"/>
                  <a:pt x="33" y="23"/>
                </a:cubicBezTo>
                <a:cubicBezTo>
                  <a:pt x="33" y="19"/>
                  <a:pt x="36" y="16"/>
                  <a:pt x="36" y="11"/>
                </a:cubicBezTo>
                <a:cubicBezTo>
                  <a:pt x="36" y="7"/>
                  <a:pt x="36" y="5"/>
                  <a:pt x="31" y="5"/>
                </a:cubicBezTo>
                <a:cubicBezTo>
                  <a:pt x="28" y="7"/>
                  <a:pt x="30" y="12"/>
                  <a:pt x="26" y="16"/>
                </a:cubicBezTo>
                <a:cubicBezTo>
                  <a:pt x="25" y="17"/>
                  <a:pt x="24" y="18"/>
                  <a:pt x="23" y="19"/>
                </a:cubicBezTo>
                <a:cubicBezTo>
                  <a:pt x="22" y="21"/>
                  <a:pt x="17" y="27"/>
                  <a:pt x="15" y="27"/>
                </a:cubicBezTo>
                <a:cubicBezTo>
                  <a:pt x="13" y="27"/>
                  <a:pt x="13" y="27"/>
                  <a:pt x="13" y="27"/>
                </a:cubicBezTo>
                <a:cubicBezTo>
                  <a:pt x="13" y="50"/>
                  <a:pt x="13" y="50"/>
                  <a:pt x="13" y="50"/>
                </a:cubicBezTo>
                <a:cubicBezTo>
                  <a:pt x="15" y="50"/>
                  <a:pt x="15" y="50"/>
                  <a:pt x="15" y="50"/>
                </a:cubicBezTo>
                <a:cubicBezTo>
                  <a:pt x="17" y="50"/>
                  <a:pt x="20" y="52"/>
                  <a:pt x="22" y="52"/>
                </a:cubicBezTo>
                <a:cubicBezTo>
                  <a:pt x="26" y="54"/>
                  <a:pt x="30" y="55"/>
                  <a:pt x="34" y="55"/>
                </a:cubicBezTo>
                <a:cubicBezTo>
                  <a:pt x="38" y="55"/>
                  <a:pt x="38" y="55"/>
                  <a:pt x="38" y="55"/>
                </a:cubicBezTo>
                <a:cubicBezTo>
                  <a:pt x="42" y="55"/>
                  <a:pt x="45" y="53"/>
                  <a:pt x="45" y="49"/>
                </a:cubicBezTo>
                <a:cubicBezTo>
                  <a:pt x="45" y="48"/>
                  <a:pt x="45" y="47"/>
                  <a:pt x="45" y="47"/>
                </a:cubicBezTo>
                <a:cubicBezTo>
                  <a:pt x="47" y="46"/>
                  <a:pt x="47" y="44"/>
                  <a:pt x="47" y="42"/>
                </a:cubicBezTo>
                <a:cubicBezTo>
                  <a:pt x="47" y="41"/>
                  <a:pt x="47" y="41"/>
                  <a:pt x="47" y="40"/>
                </a:cubicBezTo>
                <a:cubicBezTo>
                  <a:pt x="48" y="39"/>
                  <a:pt x="49" y="37"/>
                  <a:pt x="49" y="36"/>
                </a:cubicBezTo>
                <a:cubicBezTo>
                  <a:pt x="49" y="34"/>
                  <a:pt x="48" y="33"/>
                  <a:pt x="47" y="32"/>
                </a:cubicBezTo>
                <a:cubicBezTo>
                  <a:pt x="49" y="32"/>
                  <a:pt x="50" y="29"/>
                  <a:pt x="50" y="27"/>
                </a:cubicBezTo>
                <a:cubicBezTo>
                  <a:pt x="50" y="25"/>
                  <a:pt x="48" y="23"/>
                  <a:pt x="45" y="23"/>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49" name="Freeform 171"/>
          <p:cNvSpPr>
            <a:spLocks/>
          </p:cNvSpPr>
          <p:nvPr/>
        </p:nvSpPr>
        <p:spPr bwMode="auto">
          <a:xfrm>
            <a:off x="1198206" y="3917264"/>
            <a:ext cx="326111" cy="236312"/>
          </a:xfrm>
          <a:custGeom>
            <a:avLst/>
            <a:gdLst/>
            <a:ahLst/>
            <a:cxnLst>
              <a:cxn ang="0">
                <a:pos x="64" y="42"/>
              </a:cxn>
              <a:cxn ang="0">
                <a:pos x="62" y="44"/>
              </a:cxn>
              <a:cxn ang="0">
                <a:pos x="61" y="45"/>
              </a:cxn>
              <a:cxn ang="0">
                <a:pos x="60" y="44"/>
              </a:cxn>
              <a:cxn ang="0">
                <a:pos x="45" y="30"/>
              </a:cxn>
              <a:cxn ang="0">
                <a:pos x="45" y="36"/>
              </a:cxn>
              <a:cxn ang="0">
                <a:pos x="35" y="46"/>
              </a:cxn>
              <a:cxn ang="0">
                <a:pos x="10" y="46"/>
              </a:cxn>
              <a:cxn ang="0">
                <a:pos x="0" y="36"/>
              </a:cxn>
              <a:cxn ang="0">
                <a:pos x="0" y="10"/>
              </a:cxn>
              <a:cxn ang="0">
                <a:pos x="10" y="0"/>
              </a:cxn>
              <a:cxn ang="0">
                <a:pos x="35" y="0"/>
              </a:cxn>
              <a:cxn ang="0">
                <a:pos x="45" y="10"/>
              </a:cxn>
              <a:cxn ang="0">
                <a:pos x="45" y="16"/>
              </a:cxn>
              <a:cxn ang="0">
                <a:pos x="60" y="2"/>
              </a:cxn>
              <a:cxn ang="0">
                <a:pos x="61" y="1"/>
              </a:cxn>
              <a:cxn ang="0">
                <a:pos x="62" y="1"/>
              </a:cxn>
              <a:cxn ang="0">
                <a:pos x="64" y="4"/>
              </a:cxn>
              <a:cxn ang="0">
                <a:pos x="64" y="42"/>
              </a:cxn>
            </a:cxnLst>
            <a:rect l="0" t="0" r="r" b="b"/>
            <a:pathLst>
              <a:path w="64" h="46">
                <a:moveTo>
                  <a:pt x="64" y="42"/>
                </a:moveTo>
                <a:cubicBezTo>
                  <a:pt x="64" y="43"/>
                  <a:pt x="63" y="44"/>
                  <a:pt x="62" y="44"/>
                </a:cubicBezTo>
                <a:cubicBezTo>
                  <a:pt x="62" y="45"/>
                  <a:pt x="62" y="45"/>
                  <a:pt x="61" y="45"/>
                </a:cubicBezTo>
                <a:cubicBezTo>
                  <a:pt x="61" y="45"/>
                  <a:pt x="60" y="44"/>
                  <a:pt x="60" y="44"/>
                </a:cubicBezTo>
                <a:cubicBezTo>
                  <a:pt x="45" y="30"/>
                  <a:pt x="45" y="30"/>
                  <a:pt x="45" y="30"/>
                </a:cubicBezTo>
                <a:cubicBezTo>
                  <a:pt x="45" y="36"/>
                  <a:pt x="45" y="36"/>
                  <a:pt x="45" y="36"/>
                </a:cubicBezTo>
                <a:cubicBezTo>
                  <a:pt x="45" y="41"/>
                  <a:pt x="41" y="46"/>
                  <a:pt x="35" y="46"/>
                </a:cubicBezTo>
                <a:cubicBezTo>
                  <a:pt x="10" y="46"/>
                  <a:pt x="10" y="46"/>
                  <a:pt x="10" y="46"/>
                </a:cubicBezTo>
                <a:cubicBezTo>
                  <a:pt x="4" y="46"/>
                  <a:pt x="0" y="41"/>
                  <a:pt x="0" y="36"/>
                </a:cubicBezTo>
                <a:cubicBezTo>
                  <a:pt x="0" y="10"/>
                  <a:pt x="0" y="10"/>
                  <a:pt x="0" y="10"/>
                </a:cubicBezTo>
                <a:cubicBezTo>
                  <a:pt x="0" y="5"/>
                  <a:pt x="4" y="0"/>
                  <a:pt x="10" y="0"/>
                </a:cubicBezTo>
                <a:cubicBezTo>
                  <a:pt x="35" y="0"/>
                  <a:pt x="35" y="0"/>
                  <a:pt x="35" y="0"/>
                </a:cubicBezTo>
                <a:cubicBezTo>
                  <a:pt x="41" y="0"/>
                  <a:pt x="45" y="5"/>
                  <a:pt x="45" y="10"/>
                </a:cubicBezTo>
                <a:cubicBezTo>
                  <a:pt x="45" y="16"/>
                  <a:pt x="45" y="16"/>
                  <a:pt x="45" y="16"/>
                </a:cubicBezTo>
                <a:cubicBezTo>
                  <a:pt x="60" y="2"/>
                  <a:pt x="60" y="2"/>
                  <a:pt x="60" y="2"/>
                </a:cubicBezTo>
                <a:cubicBezTo>
                  <a:pt x="60" y="1"/>
                  <a:pt x="61" y="1"/>
                  <a:pt x="61" y="1"/>
                </a:cubicBezTo>
                <a:cubicBezTo>
                  <a:pt x="62" y="1"/>
                  <a:pt x="62" y="1"/>
                  <a:pt x="62" y="1"/>
                </a:cubicBezTo>
                <a:cubicBezTo>
                  <a:pt x="63" y="2"/>
                  <a:pt x="64" y="3"/>
                  <a:pt x="64" y="4"/>
                </a:cubicBezTo>
                <a:lnTo>
                  <a:pt x="64" y="42"/>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50" name="Text Placeholder 3"/>
          <p:cNvSpPr txBox="1">
            <a:spLocks/>
          </p:cNvSpPr>
          <p:nvPr/>
        </p:nvSpPr>
        <p:spPr>
          <a:xfrm>
            <a:off x="1638642" y="3080565"/>
            <a:ext cx="615553" cy="184666"/>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4355">
              <a:spcBef>
                <a:spcPct val="20000"/>
              </a:spcBef>
              <a:defRPr/>
            </a:pPr>
            <a:r>
              <a:rPr lang="zh-CN" altLang="en-US" sz="1200" dirty="0">
                <a:solidFill>
                  <a:schemeClr val="bg1">
                    <a:lumMod val="50000"/>
                  </a:schemeClr>
                </a:solidFill>
              </a:rPr>
              <a:t>添加内容</a:t>
            </a:r>
            <a:endParaRPr lang="en-US" altLang="zh-CN" sz="1200" dirty="0">
              <a:solidFill>
                <a:schemeClr val="bg1">
                  <a:lumMod val="50000"/>
                </a:schemeClr>
              </a:solidFill>
            </a:endParaRPr>
          </a:p>
        </p:txBody>
      </p:sp>
      <p:sp>
        <p:nvSpPr>
          <p:cNvPr id="51" name="Text Placeholder 3"/>
          <p:cNvSpPr txBox="1">
            <a:spLocks/>
          </p:cNvSpPr>
          <p:nvPr/>
        </p:nvSpPr>
        <p:spPr>
          <a:xfrm>
            <a:off x="1638642" y="3513972"/>
            <a:ext cx="615553" cy="184666"/>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4355">
              <a:spcBef>
                <a:spcPct val="20000"/>
              </a:spcBef>
              <a:defRPr/>
            </a:pPr>
            <a:r>
              <a:rPr lang="zh-CN" altLang="en-US" sz="1200" dirty="0">
                <a:solidFill>
                  <a:schemeClr val="bg1">
                    <a:lumMod val="50000"/>
                  </a:schemeClr>
                </a:solidFill>
              </a:rPr>
              <a:t>添加内容</a:t>
            </a:r>
            <a:endParaRPr lang="en-US" altLang="zh-CN" sz="1200" dirty="0">
              <a:solidFill>
                <a:schemeClr val="bg1">
                  <a:lumMod val="50000"/>
                </a:schemeClr>
              </a:solidFill>
            </a:endParaRPr>
          </a:p>
        </p:txBody>
      </p:sp>
      <p:sp>
        <p:nvSpPr>
          <p:cNvPr id="52" name="Text Placeholder 3"/>
          <p:cNvSpPr txBox="1">
            <a:spLocks/>
          </p:cNvSpPr>
          <p:nvPr/>
        </p:nvSpPr>
        <p:spPr>
          <a:xfrm>
            <a:off x="1638642" y="3922743"/>
            <a:ext cx="615553" cy="184666"/>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4355">
              <a:spcBef>
                <a:spcPct val="20000"/>
              </a:spcBef>
              <a:defRPr/>
            </a:pPr>
            <a:r>
              <a:rPr lang="zh-CN" altLang="en-US" sz="1200" dirty="0">
                <a:solidFill>
                  <a:schemeClr val="bg1">
                    <a:lumMod val="50000"/>
                  </a:schemeClr>
                </a:solidFill>
              </a:rPr>
              <a:t>添加内容</a:t>
            </a:r>
            <a:endParaRPr lang="en-US" altLang="zh-CN" sz="1200" dirty="0">
              <a:solidFill>
                <a:schemeClr val="bg1">
                  <a:lumMod val="50000"/>
                </a:schemeClr>
              </a:solidFill>
            </a:endParaRPr>
          </a:p>
        </p:txBody>
      </p:sp>
    </p:spTree>
    <p:extLst>
      <p:ext uri="{BB962C8B-B14F-4D97-AF65-F5344CB8AC3E}">
        <p14:creationId xmlns:p14="http://schemas.microsoft.com/office/powerpoint/2010/main" val="3116847827"/>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1054"/>
                                        </p:tgtEl>
                                        <p:attrNameLst>
                                          <p:attrName>style.visibility</p:attrName>
                                        </p:attrNameLst>
                                      </p:cBhvr>
                                      <p:to>
                                        <p:strVal val="visible"/>
                                      </p:to>
                                    </p:set>
                                    <p:anim calcmode="lin" valueType="num">
                                      <p:cBhvr>
                                        <p:cTn id="7" dur="500" fill="hold"/>
                                        <p:tgtEl>
                                          <p:spTgt spid="1054"/>
                                        </p:tgtEl>
                                        <p:attrNameLst>
                                          <p:attrName>ppt_w</p:attrName>
                                        </p:attrNameLst>
                                      </p:cBhvr>
                                      <p:tavLst>
                                        <p:tav tm="0">
                                          <p:val>
                                            <p:fltVal val="0"/>
                                          </p:val>
                                        </p:tav>
                                        <p:tav tm="100000">
                                          <p:val>
                                            <p:strVal val="#ppt_w"/>
                                          </p:val>
                                        </p:tav>
                                      </p:tavLst>
                                    </p:anim>
                                    <p:anim calcmode="lin" valueType="num">
                                      <p:cBhvr>
                                        <p:cTn id="8" dur="500" fill="hold"/>
                                        <p:tgtEl>
                                          <p:spTgt spid="1054"/>
                                        </p:tgtEl>
                                        <p:attrNameLst>
                                          <p:attrName>ppt_h</p:attrName>
                                        </p:attrNameLst>
                                      </p:cBhvr>
                                      <p:tavLst>
                                        <p:tav tm="0">
                                          <p:val>
                                            <p:fltVal val="0"/>
                                          </p:val>
                                        </p:tav>
                                        <p:tav tm="100000">
                                          <p:val>
                                            <p:strVal val="#ppt_h"/>
                                          </p:val>
                                        </p:tav>
                                      </p:tavLst>
                                    </p:anim>
                                    <p:animEffect transition="in" filter="fade">
                                      <p:cBhvr>
                                        <p:cTn id="9" dur="500"/>
                                        <p:tgtEl>
                                          <p:spTgt spid="1054"/>
                                        </p:tgtEl>
                                      </p:cBhvr>
                                    </p:animEffect>
                                  </p:childTnLst>
                                </p:cTn>
                              </p:par>
                            </p:childTnLst>
                          </p:cTn>
                        </p:par>
                        <p:par>
                          <p:cTn id="10" fill="hold">
                            <p:stCondLst>
                              <p:cond delay="500"/>
                            </p:stCondLst>
                            <p:childTnLst>
                              <p:par>
                                <p:cTn id="11" presetID="53" presetClass="entr" presetSubtype="0" fill="hold" grpId="0" nodeType="afterEffect">
                                  <p:stCondLst>
                                    <p:cond delay="0"/>
                                  </p:stCondLst>
                                  <p:childTnLst>
                                    <p:set>
                                      <p:cBhvr>
                                        <p:cTn id="12" dur="1" fill="hold">
                                          <p:stCondLst>
                                            <p:cond delay="0"/>
                                          </p:stCondLst>
                                        </p:cTn>
                                        <p:tgtEl>
                                          <p:spTgt spid="1053"/>
                                        </p:tgtEl>
                                        <p:attrNameLst>
                                          <p:attrName>style.visibility</p:attrName>
                                        </p:attrNameLst>
                                      </p:cBhvr>
                                      <p:to>
                                        <p:strVal val="visible"/>
                                      </p:to>
                                    </p:set>
                                    <p:anim calcmode="lin" valueType="num">
                                      <p:cBhvr>
                                        <p:cTn id="13" dur="500" fill="hold"/>
                                        <p:tgtEl>
                                          <p:spTgt spid="1053"/>
                                        </p:tgtEl>
                                        <p:attrNameLst>
                                          <p:attrName>ppt_w</p:attrName>
                                        </p:attrNameLst>
                                      </p:cBhvr>
                                      <p:tavLst>
                                        <p:tav tm="0">
                                          <p:val>
                                            <p:fltVal val="0"/>
                                          </p:val>
                                        </p:tav>
                                        <p:tav tm="100000">
                                          <p:val>
                                            <p:strVal val="#ppt_w"/>
                                          </p:val>
                                        </p:tav>
                                      </p:tavLst>
                                    </p:anim>
                                    <p:anim calcmode="lin" valueType="num">
                                      <p:cBhvr>
                                        <p:cTn id="14" dur="500" fill="hold"/>
                                        <p:tgtEl>
                                          <p:spTgt spid="1053"/>
                                        </p:tgtEl>
                                        <p:attrNameLst>
                                          <p:attrName>ppt_h</p:attrName>
                                        </p:attrNameLst>
                                      </p:cBhvr>
                                      <p:tavLst>
                                        <p:tav tm="0">
                                          <p:val>
                                            <p:fltVal val="0"/>
                                          </p:val>
                                        </p:tav>
                                        <p:tav tm="100000">
                                          <p:val>
                                            <p:strVal val="#ppt_h"/>
                                          </p:val>
                                        </p:tav>
                                      </p:tavLst>
                                    </p:anim>
                                    <p:animEffect transition="in" filter="fade">
                                      <p:cBhvr>
                                        <p:cTn id="15" dur="500"/>
                                        <p:tgtEl>
                                          <p:spTgt spid="1053"/>
                                        </p:tgtEl>
                                      </p:cBhvr>
                                    </p:animEffect>
                                  </p:childTnLst>
                                </p:cTn>
                              </p:par>
                            </p:childTnLst>
                          </p:cTn>
                        </p:par>
                        <p:par>
                          <p:cTn id="16" fill="hold">
                            <p:stCondLst>
                              <p:cond delay="1000"/>
                            </p:stCondLst>
                            <p:childTnLst>
                              <p:par>
                                <p:cTn id="17" presetID="53" presetClass="entr" presetSubtype="0" fill="hold" grpId="0" nodeType="afterEffect">
                                  <p:stCondLst>
                                    <p:cond delay="0"/>
                                  </p:stCondLst>
                                  <p:childTnLst>
                                    <p:set>
                                      <p:cBhvr>
                                        <p:cTn id="18" dur="1" fill="hold">
                                          <p:stCondLst>
                                            <p:cond delay="0"/>
                                          </p:stCondLst>
                                        </p:cTn>
                                        <p:tgtEl>
                                          <p:spTgt spid="1057"/>
                                        </p:tgtEl>
                                        <p:attrNameLst>
                                          <p:attrName>style.visibility</p:attrName>
                                        </p:attrNameLst>
                                      </p:cBhvr>
                                      <p:to>
                                        <p:strVal val="visible"/>
                                      </p:to>
                                    </p:set>
                                    <p:anim calcmode="lin" valueType="num">
                                      <p:cBhvr>
                                        <p:cTn id="19" dur="500" fill="hold"/>
                                        <p:tgtEl>
                                          <p:spTgt spid="1057"/>
                                        </p:tgtEl>
                                        <p:attrNameLst>
                                          <p:attrName>ppt_w</p:attrName>
                                        </p:attrNameLst>
                                      </p:cBhvr>
                                      <p:tavLst>
                                        <p:tav tm="0">
                                          <p:val>
                                            <p:fltVal val="0"/>
                                          </p:val>
                                        </p:tav>
                                        <p:tav tm="100000">
                                          <p:val>
                                            <p:strVal val="#ppt_w"/>
                                          </p:val>
                                        </p:tav>
                                      </p:tavLst>
                                    </p:anim>
                                    <p:anim calcmode="lin" valueType="num">
                                      <p:cBhvr>
                                        <p:cTn id="20" dur="500" fill="hold"/>
                                        <p:tgtEl>
                                          <p:spTgt spid="1057"/>
                                        </p:tgtEl>
                                        <p:attrNameLst>
                                          <p:attrName>ppt_h</p:attrName>
                                        </p:attrNameLst>
                                      </p:cBhvr>
                                      <p:tavLst>
                                        <p:tav tm="0">
                                          <p:val>
                                            <p:fltVal val="0"/>
                                          </p:val>
                                        </p:tav>
                                        <p:tav tm="100000">
                                          <p:val>
                                            <p:strVal val="#ppt_h"/>
                                          </p:val>
                                        </p:tav>
                                      </p:tavLst>
                                    </p:anim>
                                    <p:animEffect transition="in" filter="fade">
                                      <p:cBhvr>
                                        <p:cTn id="21" dur="500"/>
                                        <p:tgtEl>
                                          <p:spTgt spid="1057"/>
                                        </p:tgtEl>
                                      </p:cBhvr>
                                    </p:animEffect>
                                  </p:childTnLst>
                                </p:cTn>
                              </p:par>
                            </p:childTnLst>
                          </p:cTn>
                        </p:par>
                        <p:par>
                          <p:cTn id="22" fill="hold">
                            <p:stCondLst>
                              <p:cond delay="1500"/>
                            </p:stCondLst>
                            <p:childTnLst>
                              <p:par>
                                <p:cTn id="23" presetID="53" presetClass="entr" presetSubtype="0" fill="hold" grpId="0" nodeType="afterEffect">
                                  <p:stCondLst>
                                    <p:cond delay="0"/>
                                  </p:stCondLst>
                                  <p:childTnLst>
                                    <p:set>
                                      <p:cBhvr>
                                        <p:cTn id="24" dur="1" fill="hold">
                                          <p:stCondLst>
                                            <p:cond delay="0"/>
                                          </p:stCondLst>
                                        </p:cTn>
                                        <p:tgtEl>
                                          <p:spTgt spid="1056"/>
                                        </p:tgtEl>
                                        <p:attrNameLst>
                                          <p:attrName>style.visibility</p:attrName>
                                        </p:attrNameLst>
                                      </p:cBhvr>
                                      <p:to>
                                        <p:strVal val="visible"/>
                                      </p:to>
                                    </p:set>
                                    <p:anim calcmode="lin" valueType="num">
                                      <p:cBhvr>
                                        <p:cTn id="25" dur="500" fill="hold"/>
                                        <p:tgtEl>
                                          <p:spTgt spid="1056"/>
                                        </p:tgtEl>
                                        <p:attrNameLst>
                                          <p:attrName>ppt_w</p:attrName>
                                        </p:attrNameLst>
                                      </p:cBhvr>
                                      <p:tavLst>
                                        <p:tav tm="0">
                                          <p:val>
                                            <p:fltVal val="0"/>
                                          </p:val>
                                        </p:tav>
                                        <p:tav tm="100000">
                                          <p:val>
                                            <p:strVal val="#ppt_w"/>
                                          </p:val>
                                        </p:tav>
                                      </p:tavLst>
                                    </p:anim>
                                    <p:anim calcmode="lin" valueType="num">
                                      <p:cBhvr>
                                        <p:cTn id="26" dur="500" fill="hold"/>
                                        <p:tgtEl>
                                          <p:spTgt spid="1056"/>
                                        </p:tgtEl>
                                        <p:attrNameLst>
                                          <p:attrName>ppt_h</p:attrName>
                                        </p:attrNameLst>
                                      </p:cBhvr>
                                      <p:tavLst>
                                        <p:tav tm="0">
                                          <p:val>
                                            <p:fltVal val="0"/>
                                          </p:val>
                                        </p:tav>
                                        <p:tav tm="100000">
                                          <p:val>
                                            <p:strVal val="#ppt_h"/>
                                          </p:val>
                                        </p:tav>
                                      </p:tavLst>
                                    </p:anim>
                                    <p:animEffect transition="in" filter="fade">
                                      <p:cBhvr>
                                        <p:cTn id="27" dur="500"/>
                                        <p:tgtEl>
                                          <p:spTgt spid="1056"/>
                                        </p:tgtEl>
                                      </p:cBhvr>
                                    </p:animEffect>
                                  </p:childTnLst>
                                </p:cTn>
                              </p:par>
                            </p:childTnLst>
                          </p:cTn>
                        </p:par>
                        <p:par>
                          <p:cTn id="28" fill="hold">
                            <p:stCondLst>
                              <p:cond delay="2000"/>
                            </p:stCondLst>
                            <p:childTnLst>
                              <p:par>
                                <p:cTn id="29" presetID="53" presetClass="entr" presetSubtype="0"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ppt_w</p:attrName>
                                        </p:attrNameLst>
                                      </p:cBhvr>
                                      <p:tavLst>
                                        <p:tav tm="0">
                                          <p:val>
                                            <p:fltVal val="0"/>
                                          </p:val>
                                        </p:tav>
                                        <p:tav tm="100000">
                                          <p:val>
                                            <p:strVal val="#ppt_w"/>
                                          </p:val>
                                        </p:tav>
                                      </p:tavLst>
                                    </p:anim>
                                    <p:anim calcmode="lin" valueType="num">
                                      <p:cBhvr>
                                        <p:cTn id="32" dur="500" fill="hold"/>
                                        <p:tgtEl>
                                          <p:spTgt spid="2"/>
                                        </p:tgtEl>
                                        <p:attrNameLst>
                                          <p:attrName>ppt_h</p:attrName>
                                        </p:attrNameLst>
                                      </p:cBhvr>
                                      <p:tavLst>
                                        <p:tav tm="0">
                                          <p:val>
                                            <p:fltVal val="0"/>
                                          </p:val>
                                        </p:tav>
                                        <p:tav tm="100000">
                                          <p:val>
                                            <p:strVal val="#ppt_h"/>
                                          </p:val>
                                        </p:tav>
                                      </p:tavLst>
                                    </p:anim>
                                    <p:animEffect transition="in" filter="fade">
                                      <p:cBhvr>
                                        <p:cTn id="33" dur="500"/>
                                        <p:tgtEl>
                                          <p:spTgt spid="2"/>
                                        </p:tgtEl>
                                      </p:cBhvr>
                                    </p:animEffect>
                                  </p:childTnLst>
                                </p:cTn>
                              </p:par>
                            </p:childTnLst>
                          </p:cTn>
                        </p:par>
                        <p:par>
                          <p:cTn id="34" fill="hold">
                            <p:stCondLst>
                              <p:cond delay="2500"/>
                            </p:stCondLst>
                            <p:childTnLst>
                              <p:par>
                                <p:cTn id="35" presetID="53" presetClass="entr" presetSubtype="0" fill="hold" grpId="0" nodeType="afterEffect">
                                  <p:stCondLst>
                                    <p:cond delay="0"/>
                                  </p:stCondLst>
                                  <p:childTnLst>
                                    <p:set>
                                      <p:cBhvr>
                                        <p:cTn id="36" dur="1" fill="hold">
                                          <p:stCondLst>
                                            <p:cond delay="0"/>
                                          </p:stCondLst>
                                        </p:cTn>
                                        <p:tgtEl>
                                          <p:spTgt spid="1055"/>
                                        </p:tgtEl>
                                        <p:attrNameLst>
                                          <p:attrName>style.visibility</p:attrName>
                                        </p:attrNameLst>
                                      </p:cBhvr>
                                      <p:to>
                                        <p:strVal val="visible"/>
                                      </p:to>
                                    </p:set>
                                    <p:anim calcmode="lin" valueType="num">
                                      <p:cBhvr>
                                        <p:cTn id="37" dur="500" fill="hold"/>
                                        <p:tgtEl>
                                          <p:spTgt spid="1055"/>
                                        </p:tgtEl>
                                        <p:attrNameLst>
                                          <p:attrName>ppt_w</p:attrName>
                                        </p:attrNameLst>
                                      </p:cBhvr>
                                      <p:tavLst>
                                        <p:tav tm="0">
                                          <p:val>
                                            <p:fltVal val="0"/>
                                          </p:val>
                                        </p:tav>
                                        <p:tav tm="100000">
                                          <p:val>
                                            <p:strVal val="#ppt_w"/>
                                          </p:val>
                                        </p:tav>
                                      </p:tavLst>
                                    </p:anim>
                                    <p:anim calcmode="lin" valueType="num">
                                      <p:cBhvr>
                                        <p:cTn id="38" dur="500" fill="hold"/>
                                        <p:tgtEl>
                                          <p:spTgt spid="1055"/>
                                        </p:tgtEl>
                                        <p:attrNameLst>
                                          <p:attrName>ppt_h</p:attrName>
                                        </p:attrNameLst>
                                      </p:cBhvr>
                                      <p:tavLst>
                                        <p:tav tm="0">
                                          <p:val>
                                            <p:fltVal val="0"/>
                                          </p:val>
                                        </p:tav>
                                        <p:tav tm="100000">
                                          <p:val>
                                            <p:strVal val="#ppt_h"/>
                                          </p:val>
                                        </p:tav>
                                      </p:tavLst>
                                    </p:anim>
                                    <p:animEffect transition="in" filter="fade">
                                      <p:cBhvr>
                                        <p:cTn id="39" dur="500"/>
                                        <p:tgtEl>
                                          <p:spTgt spid="1055"/>
                                        </p:tgtEl>
                                      </p:cBhvr>
                                    </p:animEffect>
                                  </p:childTnLst>
                                </p:cTn>
                              </p:par>
                            </p:childTnLst>
                          </p:cTn>
                        </p:par>
                        <p:par>
                          <p:cTn id="40" fill="hold">
                            <p:stCondLst>
                              <p:cond delay="3000"/>
                            </p:stCondLst>
                            <p:childTnLst>
                              <p:par>
                                <p:cTn id="41" presetID="53" presetClass="entr" presetSubtype="0" fill="hold" grpId="0" nodeType="afterEffect">
                                  <p:stCondLst>
                                    <p:cond delay="0"/>
                                  </p:stCondLst>
                                  <p:childTnLst>
                                    <p:set>
                                      <p:cBhvr>
                                        <p:cTn id="42" dur="1" fill="hold">
                                          <p:stCondLst>
                                            <p:cond delay="0"/>
                                          </p:stCondLst>
                                        </p:cTn>
                                        <p:tgtEl>
                                          <p:spTgt spid="1058"/>
                                        </p:tgtEl>
                                        <p:attrNameLst>
                                          <p:attrName>style.visibility</p:attrName>
                                        </p:attrNameLst>
                                      </p:cBhvr>
                                      <p:to>
                                        <p:strVal val="visible"/>
                                      </p:to>
                                    </p:set>
                                    <p:anim calcmode="lin" valueType="num">
                                      <p:cBhvr>
                                        <p:cTn id="43" dur="500" fill="hold"/>
                                        <p:tgtEl>
                                          <p:spTgt spid="1058"/>
                                        </p:tgtEl>
                                        <p:attrNameLst>
                                          <p:attrName>ppt_w</p:attrName>
                                        </p:attrNameLst>
                                      </p:cBhvr>
                                      <p:tavLst>
                                        <p:tav tm="0">
                                          <p:val>
                                            <p:fltVal val="0"/>
                                          </p:val>
                                        </p:tav>
                                        <p:tav tm="100000">
                                          <p:val>
                                            <p:strVal val="#ppt_w"/>
                                          </p:val>
                                        </p:tav>
                                      </p:tavLst>
                                    </p:anim>
                                    <p:anim calcmode="lin" valueType="num">
                                      <p:cBhvr>
                                        <p:cTn id="44" dur="500" fill="hold"/>
                                        <p:tgtEl>
                                          <p:spTgt spid="1058"/>
                                        </p:tgtEl>
                                        <p:attrNameLst>
                                          <p:attrName>ppt_h</p:attrName>
                                        </p:attrNameLst>
                                      </p:cBhvr>
                                      <p:tavLst>
                                        <p:tav tm="0">
                                          <p:val>
                                            <p:fltVal val="0"/>
                                          </p:val>
                                        </p:tav>
                                        <p:tav tm="100000">
                                          <p:val>
                                            <p:strVal val="#ppt_h"/>
                                          </p:val>
                                        </p:tav>
                                      </p:tavLst>
                                    </p:anim>
                                    <p:animEffect transition="in" filter="fade">
                                      <p:cBhvr>
                                        <p:cTn id="45" dur="500"/>
                                        <p:tgtEl>
                                          <p:spTgt spid="1058"/>
                                        </p:tgtEl>
                                      </p:cBhvr>
                                    </p:animEffect>
                                  </p:childTnLst>
                                </p:cTn>
                              </p:par>
                            </p:childTnLst>
                          </p:cTn>
                        </p:par>
                        <p:par>
                          <p:cTn id="46" fill="hold">
                            <p:stCondLst>
                              <p:cond delay="3500"/>
                            </p:stCondLst>
                            <p:childTnLst>
                              <p:par>
                                <p:cTn id="47" presetID="53" presetClass="entr" presetSubtype="0" fill="hold" grpId="0" nodeType="afterEffect">
                                  <p:stCondLst>
                                    <p:cond delay="0"/>
                                  </p:stCondLst>
                                  <p:childTnLst>
                                    <p:set>
                                      <p:cBhvr>
                                        <p:cTn id="48" dur="1" fill="hold">
                                          <p:stCondLst>
                                            <p:cond delay="0"/>
                                          </p:stCondLst>
                                        </p:cTn>
                                        <p:tgtEl>
                                          <p:spTgt spid="1059"/>
                                        </p:tgtEl>
                                        <p:attrNameLst>
                                          <p:attrName>style.visibility</p:attrName>
                                        </p:attrNameLst>
                                      </p:cBhvr>
                                      <p:to>
                                        <p:strVal val="visible"/>
                                      </p:to>
                                    </p:set>
                                    <p:anim calcmode="lin" valueType="num">
                                      <p:cBhvr>
                                        <p:cTn id="49" dur="500" fill="hold"/>
                                        <p:tgtEl>
                                          <p:spTgt spid="1059"/>
                                        </p:tgtEl>
                                        <p:attrNameLst>
                                          <p:attrName>ppt_w</p:attrName>
                                        </p:attrNameLst>
                                      </p:cBhvr>
                                      <p:tavLst>
                                        <p:tav tm="0">
                                          <p:val>
                                            <p:fltVal val="0"/>
                                          </p:val>
                                        </p:tav>
                                        <p:tav tm="100000">
                                          <p:val>
                                            <p:strVal val="#ppt_w"/>
                                          </p:val>
                                        </p:tav>
                                      </p:tavLst>
                                    </p:anim>
                                    <p:anim calcmode="lin" valueType="num">
                                      <p:cBhvr>
                                        <p:cTn id="50" dur="500" fill="hold"/>
                                        <p:tgtEl>
                                          <p:spTgt spid="1059"/>
                                        </p:tgtEl>
                                        <p:attrNameLst>
                                          <p:attrName>ppt_h</p:attrName>
                                        </p:attrNameLst>
                                      </p:cBhvr>
                                      <p:tavLst>
                                        <p:tav tm="0">
                                          <p:val>
                                            <p:fltVal val="0"/>
                                          </p:val>
                                        </p:tav>
                                        <p:tav tm="100000">
                                          <p:val>
                                            <p:strVal val="#ppt_h"/>
                                          </p:val>
                                        </p:tav>
                                      </p:tavLst>
                                    </p:anim>
                                    <p:animEffect transition="in" filter="fade">
                                      <p:cBhvr>
                                        <p:cTn id="51" dur="500"/>
                                        <p:tgtEl>
                                          <p:spTgt spid="1059"/>
                                        </p:tgtEl>
                                      </p:cBhvr>
                                    </p:animEffect>
                                  </p:childTnLst>
                                </p:cTn>
                              </p:par>
                            </p:childTnLst>
                          </p:cTn>
                        </p:par>
                        <p:par>
                          <p:cTn id="52" fill="hold">
                            <p:stCondLst>
                              <p:cond delay="4000"/>
                            </p:stCondLst>
                            <p:childTnLst>
                              <p:par>
                                <p:cTn id="53" presetID="53" presetClass="entr" presetSubtype="0"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p:cTn id="55" dur="500" fill="hold"/>
                                        <p:tgtEl>
                                          <p:spTgt spid="14"/>
                                        </p:tgtEl>
                                        <p:attrNameLst>
                                          <p:attrName>ppt_w</p:attrName>
                                        </p:attrNameLst>
                                      </p:cBhvr>
                                      <p:tavLst>
                                        <p:tav tm="0">
                                          <p:val>
                                            <p:fltVal val="0"/>
                                          </p:val>
                                        </p:tav>
                                        <p:tav tm="100000">
                                          <p:val>
                                            <p:strVal val="#ppt_w"/>
                                          </p:val>
                                        </p:tav>
                                      </p:tavLst>
                                    </p:anim>
                                    <p:anim calcmode="lin" valueType="num">
                                      <p:cBhvr>
                                        <p:cTn id="56" dur="500" fill="hold"/>
                                        <p:tgtEl>
                                          <p:spTgt spid="14"/>
                                        </p:tgtEl>
                                        <p:attrNameLst>
                                          <p:attrName>ppt_h</p:attrName>
                                        </p:attrNameLst>
                                      </p:cBhvr>
                                      <p:tavLst>
                                        <p:tav tm="0">
                                          <p:val>
                                            <p:fltVal val="0"/>
                                          </p:val>
                                        </p:tav>
                                        <p:tav tm="100000">
                                          <p:val>
                                            <p:strVal val="#ppt_h"/>
                                          </p:val>
                                        </p:tav>
                                      </p:tavLst>
                                    </p:anim>
                                    <p:animEffect transition="in" filter="fade">
                                      <p:cBhvr>
                                        <p:cTn id="57" dur="500"/>
                                        <p:tgtEl>
                                          <p:spTgt spid="14"/>
                                        </p:tgtEl>
                                      </p:cBhvr>
                                    </p:animEffect>
                                  </p:childTnLst>
                                </p:cTn>
                              </p:par>
                            </p:childTnLst>
                          </p:cTn>
                        </p:par>
                        <p:par>
                          <p:cTn id="58" fill="hold">
                            <p:stCondLst>
                              <p:cond delay="4500"/>
                            </p:stCondLst>
                            <p:childTnLst>
                              <p:par>
                                <p:cTn id="59" presetID="53" presetClass="entr" presetSubtype="0" fill="hold" grpId="0" nodeType="afterEffect">
                                  <p:stCondLst>
                                    <p:cond delay="0"/>
                                  </p:stCondLst>
                                  <p:childTnLst>
                                    <p:set>
                                      <p:cBhvr>
                                        <p:cTn id="60" dur="1" fill="hold">
                                          <p:stCondLst>
                                            <p:cond delay="0"/>
                                          </p:stCondLst>
                                        </p:cTn>
                                        <p:tgtEl>
                                          <p:spTgt spid="24"/>
                                        </p:tgtEl>
                                        <p:attrNameLst>
                                          <p:attrName>style.visibility</p:attrName>
                                        </p:attrNameLst>
                                      </p:cBhvr>
                                      <p:to>
                                        <p:strVal val="visible"/>
                                      </p:to>
                                    </p:set>
                                    <p:anim calcmode="lin" valueType="num">
                                      <p:cBhvr>
                                        <p:cTn id="61" dur="500" fill="hold"/>
                                        <p:tgtEl>
                                          <p:spTgt spid="24"/>
                                        </p:tgtEl>
                                        <p:attrNameLst>
                                          <p:attrName>ppt_w</p:attrName>
                                        </p:attrNameLst>
                                      </p:cBhvr>
                                      <p:tavLst>
                                        <p:tav tm="0">
                                          <p:val>
                                            <p:fltVal val="0"/>
                                          </p:val>
                                        </p:tav>
                                        <p:tav tm="100000">
                                          <p:val>
                                            <p:strVal val="#ppt_w"/>
                                          </p:val>
                                        </p:tav>
                                      </p:tavLst>
                                    </p:anim>
                                    <p:anim calcmode="lin" valueType="num">
                                      <p:cBhvr>
                                        <p:cTn id="62" dur="500" fill="hold"/>
                                        <p:tgtEl>
                                          <p:spTgt spid="24"/>
                                        </p:tgtEl>
                                        <p:attrNameLst>
                                          <p:attrName>ppt_h</p:attrName>
                                        </p:attrNameLst>
                                      </p:cBhvr>
                                      <p:tavLst>
                                        <p:tav tm="0">
                                          <p:val>
                                            <p:fltVal val="0"/>
                                          </p:val>
                                        </p:tav>
                                        <p:tav tm="100000">
                                          <p:val>
                                            <p:strVal val="#ppt_h"/>
                                          </p:val>
                                        </p:tav>
                                      </p:tavLst>
                                    </p:anim>
                                    <p:animEffect transition="in" filter="fade">
                                      <p:cBhvr>
                                        <p:cTn id="63" dur="500"/>
                                        <p:tgtEl>
                                          <p:spTgt spid="24"/>
                                        </p:tgtEl>
                                      </p:cBhvr>
                                    </p:animEffect>
                                  </p:childTnLst>
                                </p:cTn>
                              </p:par>
                            </p:childTnLst>
                          </p:cTn>
                        </p:par>
                        <p:par>
                          <p:cTn id="64" fill="hold">
                            <p:stCondLst>
                              <p:cond delay="5000"/>
                            </p:stCondLst>
                            <p:childTnLst>
                              <p:par>
                                <p:cTn id="65" presetID="10" presetClass="entr" presetSubtype="0" fill="hold" grpId="0" nodeType="after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1000"/>
                                        <p:tgtEl>
                                          <p:spTgt spid="17"/>
                                        </p:tgtEl>
                                      </p:cBhvr>
                                    </p:animEffect>
                                  </p:childTnLst>
                                </p:cTn>
                              </p:par>
                            </p:childTnLst>
                          </p:cTn>
                        </p:par>
                        <p:par>
                          <p:cTn id="68" fill="hold">
                            <p:stCondLst>
                              <p:cond delay="6000"/>
                            </p:stCondLst>
                            <p:childTnLst>
                              <p:par>
                                <p:cTn id="69" presetID="10" presetClass="entr" presetSubtype="0" fill="hold" grpId="0" nodeType="afterEffect">
                                  <p:stCondLst>
                                    <p:cond delay="0"/>
                                  </p:stCondLst>
                                  <p:childTnLst>
                                    <p:set>
                                      <p:cBhvr>
                                        <p:cTn id="70" dur="1" fill="hold">
                                          <p:stCondLst>
                                            <p:cond delay="0"/>
                                          </p:stCondLst>
                                        </p:cTn>
                                        <p:tgtEl>
                                          <p:spTgt spid="16"/>
                                        </p:tgtEl>
                                        <p:attrNameLst>
                                          <p:attrName>style.visibility</p:attrName>
                                        </p:attrNameLst>
                                      </p:cBhvr>
                                      <p:to>
                                        <p:strVal val="visible"/>
                                      </p:to>
                                    </p:set>
                                    <p:animEffect transition="in" filter="fade">
                                      <p:cBhvr>
                                        <p:cTn id="71" dur="500"/>
                                        <p:tgtEl>
                                          <p:spTgt spid="16"/>
                                        </p:tgtEl>
                                      </p:cBhvr>
                                    </p:animEffect>
                                  </p:childTnLst>
                                </p:cTn>
                              </p:par>
                            </p:childTnLst>
                          </p:cTn>
                        </p:par>
                        <p:par>
                          <p:cTn id="72" fill="hold">
                            <p:stCondLst>
                              <p:cond delay="6500"/>
                            </p:stCondLst>
                            <p:childTnLst>
                              <p:par>
                                <p:cTn id="73" presetID="53" presetClass="entr" presetSubtype="0" fill="hold" grpId="0" nodeType="afterEffect">
                                  <p:stCondLst>
                                    <p:cond delay="0"/>
                                  </p:stCondLst>
                                  <p:childTnLst>
                                    <p:set>
                                      <p:cBhvr>
                                        <p:cTn id="74" dur="1" fill="hold">
                                          <p:stCondLst>
                                            <p:cond delay="0"/>
                                          </p:stCondLst>
                                        </p:cTn>
                                        <p:tgtEl>
                                          <p:spTgt spid="23"/>
                                        </p:tgtEl>
                                        <p:attrNameLst>
                                          <p:attrName>style.visibility</p:attrName>
                                        </p:attrNameLst>
                                      </p:cBhvr>
                                      <p:to>
                                        <p:strVal val="visible"/>
                                      </p:to>
                                    </p:set>
                                    <p:anim calcmode="lin" valueType="num">
                                      <p:cBhvr>
                                        <p:cTn id="75" dur="500" fill="hold"/>
                                        <p:tgtEl>
                                          <p:spTgt spid="23"/>
                                        </p:tgtEl>
                                        <p:attrNameLst>
                                          <p:attrName>ppt_w</p:attrName>
                                        </p:attrNameLst>
                                      </p:cBhvr>
                                      <p:tavLst>
                                        <p:tav tm="0">
                                          <p:val>
                                            <p:fltVal val="0"/>
                                          </p:val>
                                        </p:tav>
                                        <p:tav tm="100000">
                                          <p:val>
                                            <p:strVal val="#ppt_w"/>
                                          </p:val>
                                        </p:tav>
                                      </p:tavLst>
                                    </p:anim>
                                    <p:anim calcmode="lin" valueType="num">
                                      <p:cBhvr>
                                        <p:cTn id="76" dur="500" fill="hold"/>
                                        <p:tgtEl>
                                          <p:spTgt spid="23"/>
                                        </p:tgtEl>
                                        <p:attrNameLst>
                                          <p:attrName>ppt_h</p:attrName>
                                        </p:attrNameLst>
                                      </p:cBhvr>
                                      <p:tavLst>
                                        <p:tav tm="0">
                                          <p:val>
                                            <p:fltVal val="0"/>
                                          </p:val>
                                        </p:tav>
                                        <p:tav tm="100000">
                                          <p:val>
                                            <p:strVal val="#ppt_h"/>
                                          </p:val>
                                        </p:tav>
                                      </p:tavLst>
                                    </p:anim>
                                    <p:animEffect transition="in" filter="fade">
                                      <p:cBhvr>
                                        <p:cTn id="77" dur="500"/>
                                        <p:tgtEl>
                                          <p:spTgt spid="23"/>
                                        </p:tgtEl>
                                      </p:cBhvr>
                                    </p:animEffect>
                                  </p:childTnLst>
                                </p:cTn>
                              </p:par>
                            </p:childTnLst>
                          </p:cTn>
                        </p:par>
                        <p:par>
                          <p:cTn id="78" fill="hold">
                            <p:stCondLst>
                              <p:cond delay="7000"/>
                            </p:stCondLst>
                            <p:childTnLst>
                              <p:par>
                                <p:cTn id="79" presetID="10" presetClass="entr" presetSubtype="0" fill="hold" grpId="0" nodeType="afterEffect">
                                  <p:stCondLst>
                                    <p:cond delay="0"/>
                                  </p:stCondLst>
                                  <p:childTnLst>
                                    <p:set>
                                      <p:cBhvr>
                                        <p:cTn id="80" dur="1" fill="hold">
                                          <p:stCondLst>
                                            <p:cond delay="0"/>
                                          </p:stCondLst>
                                        </p:cTn>
                                        <p:tgtEl>
                                          <p:spTgt spid="19"/>
                                        </p:tgtEl>
                                        <p:attrNameLst>
                                          <p:attrName>style.visibility</p:attrName>
                                        </p:attrNameLst>
                                      </p:cBhvr>
                                      <p:to>
                                        <p:strVal val="visible"/>
                                      </p:to>
                                    </p:set>
                                    <p:animEffect transition="in" filter="fade">
                                      <p:cBhvr>
                                        <p:cTn id="81" dur="1000"/>
                                        <p:tgtEl>
                                          <p:spTgt spid="19"/>
                                        </p:tgtEl>
                                      </p:cBhvr>
                                    </p:animEffect>
                                  </p:childTnLst>
                                </p:cTn>
                              </p:par>
                            </p:childTnLst>
                          </p:cTn>
                        </p:par>
                        <p:par>
                          <p:cTn id="82" fill="hold">
                            <p:stCondLst>
                              <p:cond delay="8000"/>
                            </p:stCondLst>
                            <p:childTnLst>
                              <p:par>
                                <p:cTn id="83" presetID="10" presetClass="entr" presetSubtype="0" fill="hold" grpId="0" nodeType="afterEffect">
                                  <p:stCondLst>
                                    <p:cond delay="0"/>
                                  </p:stCondLst>
                                  <p:childTnLst>
                                    <p:set>
                                      <p:cBhvr>
                                        <p:cTn id="84" dur="1" fill="hold">
                                          <p:stCondLst>
                                            <p:cond delay="0"/>
                                          </p:stCondLst>
                                        </p:cTn>
                                        <p:tgtEl>
                                          <p:spTgt spid="18"/>
                                        </p:tgtEl>
                                        <p:attrNameLst>
                                          <p:attrName>style.visibility</p:attrName>
                                        </p:attrNameLst>
                                      </p:cBhvr>
                                      <p:to>
                                        <p:strVal val="visible"/>
                                      </p:to>
                                    </p:set>
                                    <p:animEffect transition="in" filter="fade">
                                      <p:cBhvr>
                                        <p:cTn id="85" dur="500"/>
                                        <p:tgtEl>
                                          <p:spTgt spid="18"/>
                                        </p:tgtEl>
                                      </p:cBhvr>
                                    </p:animEffect>
                                  </p:childTnLst>
                                </p:cTn>
                              </p:par>
                            </p:childTnLst>
                          </p:cTn>
                        </p:par>
                        <p:par>
                          <p:cTn id="86" fill="hold">
                            <p:stCondLst>
                              <p:cond delay="8500"/>
                            </p:stCondLst>
                            <p:childTnLst>
                              <p:par>
                                <p:cTn id="87" presetID="53" presetClass="entr" presetSubtype="0" fill="hold" grpId="0" nodeType="afterEffect">
                                  <p:stCondLst>
                                    <p:cond delay="0"/>
                                  </p:stCondLst>
                                  <p:childTnLst>
                                    <p:set>
                                      <p:cBhvr>
                                        <p:cTn id="88" dur="1" fill="hold">
                                          <p:stCondLst>
                                            <p:cond delay="0"/>
                                          </p:stCondLst>
                                        </p:cTn>
                                        <p:tgtEl>
                                          <p:spTgt spid="22"/>
                                        </p:tgtEl>
                                        <p:attrNameLst>
                                          <p:attrName>style.visibility</p:attrName>
                                        </p:attrNameLst>
                                      </p:cBhvr>
                                      <p:to>
                                        <p:strVal val="visible"/>
                                      </p:to>
                                    </p:set>
                                    <p:anim calcmode="lin" valueType="num">
                                      <p:cBhvr>
                                        <p:cTn id="89" dur="500" fill="hold"/>
                                        <p:tgtEl>
                                          <p:spTgt spid="22"/>
                                        </p:tgtEl>
                                        <p:attrNameLst>
                                          <p:attrName>ppt_w</p:attrName>
                                        </p:attrNameLst>
                                      </p:cBhvr>
                                      <p:tavLst>
                                        <p:tav tm="0">
                                          <p:val>
                                            <p:fltVal val="0"/>
                                          </p:val>
                                        </p:tav>
                                        <p:tav tm="100000">
                                          <p:val>
                                            <p:strVal val="#ppt_w"/>
                                          </p:val>
                                        </p:tav>
                                      </p:tavLst>
                                    </p:anim>
                                    <p:anim calcmode="lin" valueType="num">
                                      <p:cBhvr>
                                        <p:cTn id="90" dur="500" fill="hold"/>
                                        <p:tgtEl>
                                          <p:spTgt spid="22"/>
                                        </p:tgtEl>
                                        <p:attrNameLst>
                                          <p:attrName>ppt_h</p:attrName>
                                        </p:attrNameLst>
                                      </p:cBhvr>
                                      <p:tavLst>
                                        <p:tav tm="0">
                                          <p:val>
                                            <p:fltVal val="0"/>
                                          </p:val>
                                        </p:tav>
                                        <p:tav tm="100000">
                                          <p:val>
                                            <p:strVal val="#ppt_h"/>
                                          </p:val>
                                        </p:tav>
                                      </p:tavLst>
                                    </p:anim>
                                    <p:animEffect transition="in" filter="fade">
                                      <p:cBhvr>
                                        <p:cTn id="91" dur="500"/>
                                        <p:tgtEl>
                                          <p:spTgt spid="22"/>
                                        </p:tgtEl>
                                      </p:cBhvr>
                                    </p:animEffect>
                                  </p:childTnLst>
                                </p:cTn>
                              </p:par>
                            </p:childTnLst>
                          </p:cTn>
                        </p:par>
                        <p:par>
                          <p:cTn id="92" fill="hold">
                            <p:stCondLst>
                              <p:cond delay="9000"/>
                            </p:stCondLst>
                            <p:childTnLst>
                              <p:par>
                                <p:cTn id="93" presetID="10" presetClass="entr" presetSubtype="0" fill="hold" grpId="0" nodeType="afterEffect">
                                  <p:stCondLst>
                                    <p:cond delay="0"/>
                                  </p:stCondLst>
                                  <p:childTnLst>
                                    <p:set>
                                      <p:cBhvr>
                                        <p:cTn id="94" dur="1" fill="hold">
                                          <p:stCondLst>
                                            <p:cond delay="0"/>
                                          </p:stCondLst>
                                        </p:cTn>
                                        <p:tgtEl>
                                          <p:spTgt spid="21"/>
                                        </p:tgtEl>
                                        <p:attrNameLst>
                                          <p:attrName>style.visibility</p:attrName>
                                        </p:attrNameLst>
                                      </p:cBhvr>
                                      <p:to>
                                        <p:strVal val="visible"/>
                                      </p:to>
                                    </p:set>
                                    <p:animEffect transition="in" filter="fade">
                                      <p:cBhvr>
                                        <p:cTn id="95" dur="1000"/>
                                        <p:tgtEl>
                                          <p:spTgt spid="21"/>
                                        </p:tgtEl>
                                      </p:cBhvr>
                                    </p:animEffect>
                                  </p:childTnLst>
                                </p:cTn>
                              </p:par>
                            </p:childTnLst>
                          </p:cTn>
                        </p:par>
                        <p:par>
                          <p:cTn id="96" fill="hold">
                            <p:stCondLst>
                              <p:cond delay="10000"/>
                            </p:stCondLst>
                            <p:childTnLst>
                              <p:par>
                                <p:cTn id="97" presetID="10" presetClass="entr" presetSubtype="0" fill="hold" grpId="0" nodeType="after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500"/>
                                        <p:tgtEl>
                                          <p:spTgt spid="25"/>
                                        </p:tgtEl>
                                      </p:cBhvr>
                                    </p:animEffect>
                                  </p:childTnLst>
                                </p:cTn>
                              </p:par>
                            </p:childTnLst>
                          </p:cTn>
                        </p:par>
                        <p:par>
                          <p:cTn id="100" fill="hold">
                            <p:stCondLst>
                              <p:cond delay="10500"/>
                            </p:stCondLst>
                            <p:childTnLst>
                              <p:par>
                                <p:cTn id="101" presetID="53" presetClass="entr" presetSubtype="0" fill="hold" grpId="0" nodeType="afterEffect">
                                  <p:stCondLst>
                                    <p:cond delay="0"/>
                                  </p:stCondLst>
                                  <p:childTnLst>
                                    <p:set>
                                      <p:cBhvr>
                                        <p:cTn id="102" dur="1" fill="hold">
                                          <p:stCondLst>
                                            <p:cond delay="0"/>
                                          </p:stCondLst>
                                        </p:cTn>
                                        <p:tgtEl>
                                          <p:spTgt spid="28"/>
                                        </p:tgtEl>
                                        <p:attrNameLst>
                                          <p:attrName>style.visibility</p:attrName>
                                        </p:attrNameLst>
                                      </p:cBhvr>
                                      <p:to>
                                        <p:strVal val="visible"/>
                                      </p:to>
                                    </p:set>
                                    <p:anim calcmode="lin" valueType="num">
                                      <p:cBhvr>
                                        <p:cTn id="103" dur="500" fill="hold"/>
                                        <p:tgtEl>
                                          <p:spTgt spid="28"/>
                                        </p:tgtEl>
                                        <p:attrNameLst>
                                          <p:attrName>ppt_w</p:attrName>
                                        </p:attrNameLst>
                                      </p:cBhvr>
                                      <p:tavLst>
                                        <p:tav tm="0">
                                          <p:val>
                                            <p:fltVal val="0"/>
                                          </p:val>
                                        </p:tav>
                                        <p:tav tm="100000">
                                          <p:val>
                                            <p:strVal val="#ppt_w"/>
                                          </p:val>
                                        </p:tav>
                                      </p:tavLst>
                                    </p:anim>
                                    <p:anim calcmode="lin" valueType="num">
                                      <p:cBhvr>
                                        <p:cTn id="104" dur="500" fill="hold"/>
                                        <p:tgtEl>
                                          <p:spTgt spid="28"/>
                                        </p:tgtEl>
                                        <p:attrNameLst>
                                          <p:attrName>ppt_h</p:attrName>
                                        </p:attrNameLst>
                                      </p:cBhvr>
                                      <p:tavLst>
                                        <p:tav tm="0">
                                          <p:val>
                                            <p:fltVal val="0"/>
                                          </p:val>
                                        </p:tav>
                                        <p:tav tm="100000">
                                          <p:val>
                                            <p:strVal val="#ppt_h"/>
                                          </p:val>
                                        </p:tav>
                                      </p:tavLst>
                                    </p:anim>
                                    <p:animEffect transition="in" filter="fade">
                                      <p:cBhvr>
                                        <p:cTn id="105" dur="500"/>
                                        <p:tgtEl>
                                          <p:spTgt spid="28"/>
                                        </p:tgtEl>
                                      </p:cBhvr>
                                    </p:animEffect>
                                  </p:childTnLst>
                                </p:cTn>
                              </p:par>
                            </p:childTnLst>
                          </p:cTn>
                        </p:par>
                        <p:par>
                          <p:cTn id="106" fill="hold">
                            <p:stCondLst>
                              <p:cond delay="11000"/>
                            </p:stCondLst>
                            <p:childTnLst>
                              <p:par>
                                <p:cTn id="107" presetID="2" presetClass="entr" presetSubtype="2" accel="50000" decel="50000" fill="hold" grpId="0" nodeType="afterEffect">
                                  <p:stCondLst>
                                    <p:cond delay="0"/>
                                  </p:stCondLst>
                                  <p:childTnLst>
                                    <p:set>
                                      <p:cBhvr>
                                        <p:cTn id="108" dur="1" fill="hold">
                                          <p:stCondLst>
                                            <p:cond delay="0"/>
                                          </p:stCondLst>
                                        </p:cTn>
                                        <p:tgtEl>
                                          <p:spTgt spid="29"/>
                                        </p:tgtEl>
                                        <p:attrNameLst>
                                          <p:attrName>style.visibility</p:attrName>
                                        </p:attrNameLst>
                                      </p:cBhvr>
                                      <p:to>
                                        <p:strVal val="visible"/>
                                      </p:to>
                                    </p:set>
                                    <p:anim calcmode="lin" valueType="num">
                                      <p:cBhvr additive="base">
                                        <p:cTn id="109" dur="500" fill="hold"/>
                                        <p:tgtEl>
                                          <p:spTgt spid="29"/>
                                        </p:tgtEl>
                                        <p:attrNameLst>
                                          <p:attrName>ppt_x</p:attrName>
                                        </p:attrNameLst>
                                      </p:cBhvr>
                                      <p:tavLst>
                                        <p:tav tm="0">
                                          <p:val>
                                            <p:strVal val="1+#ppt_w/2"/>
                                          </p:val>
                                        </p:tav>
                                        <p:tav tm="100000">
                                          <p:val>
                                            <p:strVal val="#ppt_x"/>
                                          </p:val>
                                        </p:tav>
                                      </p:tavLst>
                                    </p:anim>
                                    <p:anim calcmode="lin" valueType="num">
                                      <p:cBhvr additive="base">
                                        <p:cTn id="110" dur="500" fill="hold"/>
                                        <p:tgtEl>
                                          <p:spTgt spid="29"/>
                                        </p:tgtEl>
                                        <p:attrNameLst>
                                          <p:attrName>ppt_y</p:attrName>
                                        </p:attrNameLst>
                                      </p:cBhvr>
                                      <p:tavLst>
                                        <p:tav tm="0">
                                          <p:val>
                                            <p:strVal val="#ppt_y"/>
                                          </p:val>
                                        </p:tav>
                                        <p:tav tm="100000">
                                          <p:val>
                                            <p:strVal val="#ppt_y"/>
                                          </p:val>
                                        </p:tav>
                                      </p:tavLst>
                                    </p:anim>
                                  </p:childTnLst>
                                </p:cTn>
                              </p:par>
                              <p:par>
                                <p:cTn id="111" presetID="53" presetClass="entr" presetSubtype="0" fill="hold" grpId="0" nodeType="withEffect">
                                  <p:stCondLst>
                                    <p:cond delay="0"/>
                                  </p:stCondLst>
                                  <p:childTnLst>
                                    <p:set>
                                      <p:cBhvr>
                                        <p:cTn id="112" dur="1" fill="hold">
                                          <p:stCondLst>
                                            <p:cond delay="0"/>
                                          </p:stCondLst>
                                        </p:cTn>
                                        <p:tgtEl>
                                          <p:spTgt spid="33"/>
                                        </p:tgtEl>
                                        <p:attrNameLst>
                                          <p:attrName>style.visibility</p:attrName>
                                        </p:attrNameLst>
                                      </p:cBhvr>
                                      <p:to>
                                        <p:strVal val="visible"/>
                                      </p:to>
                                    </p:set>
                                    <p:anim calcmode="lin" valueType="num">
                                      <p:cBhvr>
                                        <p:cTn id="113" dur="500" fill="hold"/>
                                        <p:tgtEl>
                                          <p:spTgt spid="33"/>
                                        </p:tgtEl>
                                        <p:attrNameLst>
                                          <p:attrName>ppt_w</p:attrName>
                                        </p:attrNameLst>
                                      </p:cBhvr>
                                      <p:tavLst>
                                        <p:tav tm="0">
                                          <p:val>
                                            <p:fltVal val="0"/>
                                          </p:val>
                                        </p:tav>
                                        <p:tav tm="100000">
                                          <p:val>
                                            <p:strVal val="#ppt_w"/>
                                          </p:val>
                                        </p:tav>
                                      </p:tavLst>
                                    </p:anim>
                                    <p:anim calcmode="lin" valueType="num">
                                      <p:cBhvr>
                                        <p:cTn id="114" dur="500" fill="hold"/>
                                        <p:tgtEl>
                                          <p:spTgt spid="33"/>
                                        </p:tgtEl>
                                        <p:attrNameLst>
                                          <p:attrName>ppt_h</p:attrName>
                                        </p:attrNameLst>
                                      </p:cBhvr>
                                      <p:tavLst>
                                        <p:tav tm="0">
                                          <p:val>
                                            <p:fltVal val="0"/>
                                          </p:val>
                                        </p:tav>
                                        <p:tav tm="100000">
                                          <p:val>
                                            <p:strVal val="#ppt_h"/>
                                          </p:val>
                                        </p:tav>
                                      </p:tavLst>
                                    </p:anim>
                                    <p:animEffect transition="in" filter="fade">
                                      <p:cBhvr>
                                        <p:cTn id="115" dur="500"/>
                                        <p:tgtEl>
                                          <p:spTgt spid="33"/>
                                        </p:tgtEl>
                                      </p:cBhvr>
                                    </p:animEffect>
                                  </p:childTnLst>
                                </p:cTn>
                              </p:par>
                            </p:childTnLst>
                          </p:cTn>
                        </p:par>
                        <p:par>
                          <p:cTn id="116" fill="hold">
                            <p:stCondLst>
                              <p:cond delay="11500"/>
                            </p:stCondLst>
                            <p:childTnLst>
                              <p:par>
                                <p:cTn id="117" presetID="2" presetClass="entr" presetSubtype="2" accel="50000" decel="50000" fill="hold" grpId="0" nodeType="afterEffect">
                                  <p:stCondLst>
                                    <p:cond delay="0"/>
                                  </p:stCondLst>
                                  <p:childTnLst>
                                    <p:set>
                                      <p:cBhvr>
                                        <p:cTn id="118" dur="1" fill="hold">
                                          <p:stCondLst>
                                            <p:cond delay="0"/>
                                          </p:stCondLst>
                                        </p:cTn>
                                        <p:tgtEl>
                                          <p:spTgt spid="31"/>
                                        </p:tgtEl>
                                        <p:attrNameLst>
                                          <p:attrName>style.visibility</p:attrName>
                                        </p:attrNameLst>
                                      </p:cBhvr>
                                      <p:to>
                                        <p:strVal val="visible"/>
                                      </p:to>
                                    </p:set>
                                    <p:anim calcmode="lin" valueType="num">
                                      <p:cBhvr additive="base">
                                        <p:cTn id="119" dur="500" fill="hold"/>
                                        <p:tgtEl>
                                          <p:spTgt spid="31"/>
                                        </p:tgtEl>
                                        <p:attrNameLst>
                                          <p:attrName>ppt_x</p:attrName>
                                        </p:attrNameLst>
                                      </p:cBhvr>
                                      <p:tavLst>
                                        <p:tav tm="0">
                                          <p:val>
                                            <p:strVal val="1+#ppt_w/2"/>
                                          </p:val>
                                        </p:tav>
                                        <p:tav tm="100000">
                                          <p:val>
                                            <p:strVal val="#ppt_x"/>
                                          </p:val>
                                        </p:tav>
                                      </p:tavLst>
                                    </p:anim>
                                    <p:anim calcmode="lin" valueType="num">
                                      <p:cBhvr additive="base">
                                        <p:cTn id="120" dur="500" fill="hold"/>
                                        <p:tgtEl>
                                          <p:spTgt spid="31"/>
                                        </p:tgtEl>
                                        <p:attrNameLst>
                                          <p:attrName>ppt_y</p:attrName>
                                        </p:attrNameLst>
                                      </p:cBhvr>
                                      <p:tavLst>
                                        <p:tav tm="0">
                                          <p:val>
                                            <p:strVal val="#ppt_y"/>
                                          </p:val>
                                        </p:tav>
                                        <p:tav tm="100000">
                                          <p:val>
                                            <p:strVal val="#ppt_y"/>
                                          </p:val>
                                        </p:tav>
                                      </p:tavLst>
                                    </p:anim>
                                  </p:childTnLst>
                                </p:cTn>
                              </p:par>
                              <p:par>
                                <p:cTn id="121" presetID="53" presetClass="entr" presetSubtype="0" fill="hold" grpId="0" nodeType="withEffect">
                                  <p:stCondLst>
                                    <p:cond delay="0"/>
                                  </p:stCondLst>
                                  <p:childTnLst>
                                    <p:set>
                                      <p:cBhvr>
                                        <p:cTn id="122" dur="1" fill="hold">
                                          <p:stCondLst>
                                            <p:cond delay="0"/>
                                          </p:stCondLst>
                                        </p:cTn>
                                        <p:tgtEl>
                                          <p:spTgt spid="34"/>
                                        </p:tgtEl>
                                        <p:attrNameLst>
                                          <p:attrName>style.visibility</p:attrName>
                                        </p:attrNameLst>
                                      </p:cBhvr>
                                      <p:to>
                                        <p:strVal val="visible"/>
                                      </p:to>
                                    </p:set>
                                    <p:anim calcmode="lin" valueType="num">
                                      <p:cBhvr>
                                        <p:cTn id="123" dur="500" fill="hold"/>
                                        <p:tgtEl>
                                          <p:spTgt spid="34"/>
                                        </p:tgtEl>
                                        <p:attrNameLst>
                                          <p:attrName>ppt_w</p:attrName>
                                        </p:attrNameLst>
                                      </p:cBhvr>
                                      <p:tavLst>
                                        <p:tav tm="0">
                                          <p:val>
                                            <p:fltVal val="0"/>
                                          </p:val>
                                        </p:tav>
                                        <p:tav tm="100000">
                                          <p:val>
                                            <p:strVal val="#ppt_w"/>
                                          </p:val>
                                        </p:tav>
                                      </p:tavLst>
                                    </p:anim>
                                    <p:anim calcmode="lin" valueType="num">
                                      <p:cBhvr>
                                        <p:cTn id="124" dur="500" fill="hold"/>
                                        <p:tgtEl>
                                          <p:spTgt spid="34"/>
                                        </p:tgtEl>
                                        <p:attrNameLst>
                                          <p:attrName>ppt_h</p:attrName>
                                        </p:attrNameLst>
                                      </p:cBhvr>
                                      <p:tavLst>
                                        <p:tav tm="0">
                                          <p:val>
                                            <p:fltVal val="0"/>
                                          </p:val>
                                        </p:tav>
                                        <p:tav tm="100000">
                                          <p:val>
                                            <p:strVal val="#ppt_h"/>
                                          </p:val>
                                        </p:tav>
                                      </p:tavLst>
                                    </p:anim>
                                    <p:animEffect transition="in" filter="fade">
                                      <p:cBhvr>
                                        <p:cTn id="125" dur="500"/>
                                        <p:tgtEl>
                                          <p:spTgt spid="34"/>
                                        </p:tgtEl>
                                      </p:cBhvr>
                                    </p:animEffect>
                                  </p:childTnLst>
                                </p:cTn>
                              </p:par>
                            </p:childTnLst>
                          </p:cTn>
                        </p:par>
                        <p:par>
                          <p:cTn id="126" fill="hold">
                            <p:stCondLst>
                              <p:cond delay="12000"/>
                            </p:stCondLst>
                            <p:childTnLst>
                              <p:par>
                                <p:cTn id="127" presetID="2" presetClass="entr" presetSubtype="2" accel="50000" decel="50000" fill="hold" grpId="0" nodeType="afterEffect">
                                  <p:stCondLst>
                                    <p:cond delay="0"/>
                                  </p:stCondLst>
                                  <p:childTnLst>
                                    <p:set>
                                      <p:cBhvr>
                                        <p:cTn id="128" dur="1" fill="hold">
                                          <p:stCondLst>
                                            <p:cond delay="0"/>
                                          </p:stCondLst>
                                        </p:cTn>
                                        <p:tgtEl>
                                          <p:spTgt spid="32"/>
                                        </p:tgtEl>
                                        <p:attrNameLst>
                                          <p:attrName>style.visibility</p:attrName>
                                        </p:attrNameLst>
                                      </p:cBhvr>
                                      <p:to>
                                        <p:strVal val="visible"/>
                                      </p:to>
                                    </p:set>
                                    <p:anim calcmode="lin" valueType="num">
                                      <p:cBhvr additive="base">
                                        <p:cTn id="129" dur="500" fill="hold"/>
                                        <p:tgtEl>
                                          <p:spTgt spid="32"/>
                                        </p:tgtEl>
                                        <p:attrNameLst>
                                          <p:attrName>ppt_x</p:attrName>
                                        </p:attrNameLst>
                                      </p:cBhvr>
                                      <p:tavLst>
                                        <p:tav tm="0">
                                          <p:val>
                                            <p:strVal val="1+#ppt_w/2"/>
                                          </p:val>
                                        </p:tav>
                                        <p:tav tm="100000">
                                          <p:val>
                                            <p:strVal val="#ppt_x"/>
                                          </p:val>
                                        </p:tav>
                                      </p:tavLst>
                                    </p:anim>
                                    <p:anim calcmode="lin" valueType="num">
                                      <p:cBhvr additive="base">
                                        <p:cTn id="130" dur="500" fill="hold"/>
                                        <p:tgtEl>
                                          <p:spTgt spid="32"/>
                                        </p:tgtEl>
                                        <p:attrNameLst>
                                          <p:attrName>ppt_y</p:attrName>
                                        </p:attrNameLst>
                                      </p:cBhvr>
                                      <p:tavLst>
                                        <p:tav tm="0">
                                          <p:val>
                                            <p:strVal val="#ppt_y"/>
                                          </p:val>
                                        </p:tav>
                                        <p:tav tm="100000">
                                          <p:val>
                                            <p:strVal val="#ppt_y"/>
                                          </p:val>
                                        </p:tav>
                                      </p:tavLst>
                                    </p:anim>
                                  </p:childTnLst>
                                </p:cTn>
                              </p:par>
                              <p:par>
                                <p:cTn id="131" presetID="53" presetClass="entr" presetSubtype="0" fill="hold" grpId="0" nodeType="withEffect">
                                  <p:stCondLst>
                                    <p:cond delay="0"/>
                                  </p:stCondLst>
                                  <p:childTnLst>
                                    <p:set>
                                      <p:cBhvr>
                                        <p:cTn id="132" dur="1" fill="hold">
                                          <p:stCondLst>
                                            <p:cond delay="0"/>
                                          </p:stCondLst>
                                        </p:cTn>
                                        <p:tgtEl>
                                          <p:spTgt spid="35"/>
                                        </p:tgtEl>
                                        <p:attrNameLst>
                                          <p:attrName>style.visibility</p:attrName>
                                        </p:attrNameLst>
                                      </p:cBhvr>
                                      <p:to>
                                        <p:strVal val="visible"/>
                                      </p:to>
                                    </p:set>
                                    <p:anim calcmode="lin" valueType="num">
                                      <p:cBhvr>
                                        <p:cTn id="133" dur="500" fill="hold"/>
                                        <p:tgtEl>
                                          <p:spTgt spid="35"/>
                                        </p:tgtEl>
                                        <p:attrNameLst>
                                          <p:attrName>ppt_w</p:attrName>
                                        </p:attrNameLst>
                                      </p:cBhvr>
                                      <p:tavLst>
                                        <p:tav tm="0">
                                          <p:val>
                                            <p:fltVal val="0"/>
                                          </p:val>
                                        </p:tav>
                                        <p:tav tm="100000">
                                          <p:val>
                                            <p:strVal val="#ppt_w"/>
                                          </p:val>
                                        </p:tav>
                                      </p:tavLst>
                                    </p:anim>
                                    <p:anim calcmode="lin" valueType="num">
                                      <p:cBhvr>
                                        <p:cTn id="134" dur="500" fill="hold"/>
                                        <p:tgtEl>
                                          <p:spTgt spid="35"/>
                                        </p:tgtEl>
                                        <p:attrNameLst>
                                          <p:attrName>ppt_h</p:attrName>
                                        </p:attrNameLst>
                                      </p:cBhvr>
                                      <p:tavLst>
                                        <p:tav tm="0">
                                          <p:val>
                                            <p:fltVal val="0"/>
                                          </p:val>
                                        </p:tav>
                                        <p:tav tm="100000">
                                          <p:val>
                                            <p:strVal val="#ppt_h"/>
                                          </p:val>
                                        </p:tav>
                                      </p:tavLst>
                                    </p:anim>
                                    <p:animEffect transition="in" filter="fade">
                                      <p:cBhvr>
                                        <p:cTn id="135" dur="500"/>
                                        <p:tgtEl>
                                          <p:spTgt spid="35"/>
                                        </p:tgtEl>
                                      </p:cBhvr>
                                    </p:animEffect>
                                  </p:childTnLst>
                                </p:cTn>
                              </p:par>
                            </p:childTnLst>
                          </p:cTn>
                        </p:par>
                        <p:par>
                          <p:cTn id="136" fill="hold">
                            <p:stCondLst>
                              <p:cond delay="12500"/>
                            </p:stCondLst>
                            <p:childTnLst>
                              <p:par>
                                <p:cTn id="137" presetID="53" presetClass="entr" presetSubtype="0" fill="hold" grpId="0" nodeType="afterEffect">
                                  <p:stCondLst>
                                    <p:cond delay="0"/>
                                  </p:stCondLst>
                                  <p:childTnLst>
                                    <p:set>
                                      <p:cBhvr>
                                        <p:cTn id="138" dur="1" fill="hold">
                                          <p:stCondLst>
                                            <p:cond delay="0"/>
                                          </p:stCondLst>
                                        </p:cTn>
                                        <p:tgtEl>
                                          <p:spTgt spid="46"/>
                                        </p:tgtEl>
                                        <p:attrNameLst>
                                          <p:attrName>style.visibility</p:attrName>
                                        </p:attrNameLst>
                                      </p:cBhvr>
                                      <p:to>
                                        <p:strVal val="visible"/>
                                      </p:to>
                                    </p:set>
                                    <p:anim calcmode="lin" valueType="num">
                                      <p:cBhvr>
                                        <p:cTn id="139" dur="500" fill="hold"/>
                                        <p:tgtEl>
                                          <p:spTgt spid="46"/>
                                        </p:tgtEl>
                                        <p:attrNameLst>
                                          <p:attrName>ppt_w</p:attrName>
                                        </p:attrNameLst>
                                      </p:cBhvr>
                                      <p:tavLst>
                                        <p:tav tm="0">
                                          <p:val>
                                            <p:fltVal val="0"/>
                                          </p:val>
                                        </p:tav>
                                        <p:tav tm="100000">
                                          <p:val>
                                            <p:strVal val="#ppt_w"/>
                                          </p:val>
                                        </p:tav>
                                      </p:tavLst>
                                    </p:anim>
                                    <p:anim calcmode="lin" valueType="num">
                                      <p:cBhvr>
                                        <p:cTn id="140" dur="500" fill="hold"/>
                                        <p:tgtEl>
                                          <p:spTgt spid="46"/>
                                        </p:tgtEl>
                                        <p:attrNameLst>
                                          <p:attrName>ppt_h</p:attrName>
                                        </p:attrNameLst>
                                      </p:cBhvr>
                                      <p:tavLst>
                                        <p:tav tm="0">
                                          <p:val>
                                            <p:fltVal val="0"/>
                                          </p:val>
                                        </p:tav>
                                        <p:tav tm="100000">
                                          <p:val>
                                            <p:strVal val="#ppt_h"/>
                                          </p:val>
                                        </p:tav>
                                      </p:tavLst>
                                    </p:anim>
                                    <p:animEffect transition="in" filter="fade">
                                      <p:cBhvr>
                                        <p:cTn id="141" dur="500"/>
                                        <p:tgtEl>
                                          <p:spTgt spid="46"/>
                                        </p:tgtEl>
                                      </p:cBhvr>
                                    </p:animEffect>
                                  </p:childTnLst>
                                </p:cTn>
                              </p:par>
                            </p:childTnLst>
                          </p:cTn>
                        </p:par>
                        <p:par>
                          <p:cTn id="142" fill="hold">
                            <p:stCondLst>
                              <p:cond delay="13000"/>
                            </p:stCondLst>
                            <p:childTnLst>
                              <p:par>
                                <p:cTn id="143" presetID="2" presetClass="entr" presetSubtype="8" accel="50000" decel="50000" fill="hold" grpId="0" nodeType="afterEffect">
                                  <p:stCondLst>
                                    <p:cond delay="0"/>
                                  </p:stCondLst>
                                  <p:childTnLst>
                                    <p:set>
                                      <p:cBhvr>
                                        <p:cTn id="144" dur="1" fill="hold">
                                          <p:stCondLst>
                                            <p:cond delay="0"/>
                                          </p:stCondLst>
                                        </p:cTn>
                                        <p:tgtEl>
                                          <p:spTgt spid="47"/>
                                        </p:tgtEl>
                                        <p:attrNameLst>
                                          <p:attrName>style.visibility</p:attrName>
                                        </p:attrNameLst>
                                      </p:cBhvr>
                                      <p:to>
                                        <p:strVal val="visible"/>
                                      </p:to>
                                    </p:set>
                                    <p:anim calcmode="lin" valueType="num">
                                      <p:cBhvr additive="base">
                                        <p:cTn id="145" dur="500" fill="hold"/>
                                        <p:tgtEl>
                                          <p:spTgt spid="47"/>
                                        </p:tgtEl>
                                        <p:attrNameLst>
                                          <p:attrName>ppt_x</p:attrName>
                                        </p:attrNameLst>
                                      </p:cBhvr>
                                      <p:tavLst>
                                        <p:tav tm="0">
                                          <p:val>
                                            <p:strVal val="0-#ppt_w/2"/>
                                          </p:val>
                                        </p:tav>
                                        <p:tav tm="100000">
                                          <p:val>
                                            <p:strVal val="#ppt_x"/>
                                          </p:val>
                                        </p:tav>
                                      </p:tavLst>
                                    </p:anim>
                                    <p:anim calcmode="lin" valueType="num">
                                      <p:cBhvr additive="base">
                                        <p:cTn id="146" dur="500" fill="hold"/>
                                        <p:tgtEl>
                                          <p:spTgt spid="47"/>
                                        </p:tgtEl>
                                        <p:attrNameLst>
                                          <p:attrName>ppt_y</p:attrName>
                                        </p:attrNameLst>
                                      </p:cBhvr>
                                      <p:tavLst>
                                        <p:tav tm="0">
                                          <p:val>
                                            <p:strVal val="#ppt_y"/>
                                          </p:val>
                                        </p:tav>
                                        <p:tav tm="100000">
                                          <p:val>
                                            <p:strVal val="#ppt_y"/>
                                          </p:val>
                                        </p:tav>
                                      </p:tavLst>
                                    </p:anim>
                                  </p:childTnLst>
                                </p:cTn>
                              </p:par>
                              <p:par>
                                <p:cTn id="147" presetID="53" presetClass="entr" presetSubtype="0" fill="hold" grpId="0" nodeType="withEffect">
                                  <p:stCondLst>
                                    <p:cond delay="0"/>
                                  </p:stCondLst>
                                  <p:childTnLst>
                                    <p:set>
                                      <p:cBhvr>
                                        <p:cTn id="148" dur="1" fill="hold">
                                          <p:stCondLst>
                                            <p:cond delay="0"/>
                                          </p:stCondLst>
                                        </p:cTn>
                                        <p:tgtEl>
                                          <p:spTgt spid="50"/>
                                        </p:tgtEl>
                                        <p:attrNameLst>
                                          <p:attrName>style.visibility</p:attrName>
                                        </p:attrNameLst>
                                      </p:cBhvr>
                                      <p:to>
                                        <p:strVal val="visible"/>
                                      </p:to>
                                    </p:set>
                                    <p:anim calcmode="lin" valueType="num">
                                      <p:cBhvr>
                                        <p:cTn id="149" dur="500" fill="hold"/>
                                        <p:tgtEl>
                                          <p:spTgt spid="50"/>
                                        </p:tgtEl>
                                        <p:attrNameLst>
                                          <p:attrName>ppt_w</p:attrName>
                                        </p:attrNameLst>
                                      </p:cBhvr>
                                      <p:tavLst>
                                        <p:tav tm="0">
                                          <p:val>
                                            <p:fltVal val="0"/>
                                          </p:val>
                                        </p:tav>
                                        <p:tav tm="100000">
                                          <p:val>
                                            <p:strVal val="#ppt_w"/>
                                          </p:val>
                                        </p:tav>
                                      </p:tavLst>
                                    </p:anim>
                                    <p:anim calcmode="lin" valueType="num">
                                      <p:cBhvr>
                                        <p:cTn id="150" dur="500" fill="hold"/>
                                        <p:tgtEl>
                                          <p:spTgt spid="50"/>
                                        </p:tgtEl>
                                        <p:attrNameLst>
                                          <p:attrName>ppt_h</p:attrName>
                                        </p:attrNameLst>
                                      </p:cBhvr>
                                      <p:tavLst>
                                        <p:tav tm="0">
                                          <p:val>
                                            <p:fltVal val="0"/>
                                          </p:val>
                                        </p:tav>
                                        <p:tav tm="100000">
                                          <p:val>
                                            <p:strVal val="#ppt_h"/>
                                          </p:val>
                                        </p:tav>
                                      </p:tavLst>
                                    </p:anim>
                                    <p:animEffect transition="in" filter="fade">
                                      <p:cBhvr>
                                        <p:cTn id="151" dur="500"/>
                                        <p:tgtEl>
                                          <p:spTgt spid="50"/>
                                        </p:tgtEl>
                                      </p:cBhvr>
                                    </p:animEffect>
                                  </p:childTnLst>
                                </p:cTn>
                              </p:par>
                            </p:childTnLst>
                          </p:cTn>
                        </p:par>
                        <p:par>
                          <p:cTn id="152" fill="hold">
                            <p:stCondLst>
                              <p:cond delay="13500"/>
                            </p:stCondLst>
                            <p:childTnLst>
                              <p:par>
                                <p:cTn id="153" presetID="2" presetClass="entr" presetSubtype="8" accel="50000" decel="50000" fill="hold" grpId="0" nodeType="afterEffect">
                                  <p:stCondLst>
                                    <p:cond delay="0"/>
                                  </p:stCondLst>
                                  <p:childTnLst>
                                    <p:set>
                                      <p:cBhvr>
                                        <p:cTn id="154" dur="1" fill="hold">
                                          <p:stCondLst>
                                            <p:cond delay="0"/>
                                          </p:stCondLst>
                                        </p:cTn>
                                        <p:tgtEl>
                                          <p:spTgt spid="48"/>
                                        </p:tgtEl>
                                        <p:attrNameLst>
                                          <p:attrName>style.visibility</p:attrName>
                                        </p:attrNameLst>
                                      </p:cBhvr>
                                      <p:to>
                                        <p:strVal val="visible"/>
                                      </p:to>
                                    </p:set>
                                    <p:anim calcmode="lin" valueType="num">
                                      <p:cBhvr additive="base">
                                        <p:cTn id="155" dur="500" fill="hold"/>
                                        <p:tgtEl>
                                          <p:spTgt spid="48"/>
                                        </p:tgtEl>
                                        <p:attrNameLst>
                                          <p:attrName>ppt_x</p:attrName>
                                        </p:attrNameLst>
                                      </p:cBhvr>
                                      <p:tavLst>
                                        <p:tav tm="0">
                                          <p:val>
                                            <p:strVal val="0-#ppt_w/2"/>
                                          </p:val>
                                        </p:tav>
                                        <p:tav tm="100000">
                                          <p:val>
                                            <p:strVal val="#ppt_x"/>
                                          </p:val>
                                        </p:tav>
                                      </p:tavLst>
                                    </p:anim>
                                    <p:anim calcmode="lin" valueType="num">
                                      <p:cBhvr additive="base">
                                        <p:cTn id="156" dur="500" fill="hold"/>
                                        <p:tgtEl>
                                          <p:spTgt spid="48"/>
                                        </p:tgtEl>
                                        <p:attrNameLst>
                                          <p:attrName>ppt_y</p:attrName>
                                        </p:attrNameLst>
                                      </p:cBhvr>
                                      <p:tavLst>
                                        <p:tav tm="0">
                                          <p:val>
                                            <p:strVal val="#ppt_y"/>
                                          </p:val>
                                        </p:tav>
                                        <p:tav tm="100000">
                                          <p:val>
                                            <p:strVal val="#ppt_y"/>
                                          </p:val>
                                        </p:tav>
                                      </p:tavLst>
                                    </p:anim>
                                  </p:childTnLst>
                                </p:cTn>
                              </p:par>
                              <p:par>
                                <p:cTn id="157" presetID="53" presetClass="entr" presetSubtype="0" fill="hold" grpId="0" nodeType="withEffect">
                                  <p:stCondLst>
                                    <p:cond delay="0"/>
                                  </p:stCondLst>
                                  <p:childTnLst>
                                    <p:set>
                                      <p:cBhvr>
                                        <p:cTn id="158" dur="1" fill="hold">
                                          <p:stCondLst>
                                            <p:cond delay="0"/>
                                          </p:stCondLst>
                                        </p:cTn>
                                        <p:tgtEl>
                                          <p:spTgt spid="51"/>
                                        </p:tgtEl>
                                        <p:attrNameLst>
                                          <p:attrName>style.visibility</p:attrName>
                                        </p:attrNameLst>
                                      </p:cBhvr>
                                      <p:to>
                                        <p:strVal val="visible"/>
                                      </p:to>
                                    </p:set>
                                    <p:anim calcmode="lin" valueType="num">
                                      <p:cBhvr>
                                        <p:cTn id="159" dur="500" fill="hold"/>
                                        <p:tgtEl>
                                          <p:spTgt spid="51"/>
                                        </p:tgtEl>
                                        <p:attrNameLst>
                                          <p:attrName>ppt_w</p:attrName>
                                        </p:attrNameLst>
                                      </p:cBhvr>
                                      <p:tavLst>
                                        <p:tav tm="0">
                                          <p:val>
                                            <p:fltVal val="0"/>
                                          </p:val>
                                        </p:tav>
                                        <p:tav tm="100000">
                                          <p:val>
                                            <p:strVal val="#ppt_w"/>
                                          </p:val>
                                        </p:tav>
                                      </p:tavLst>
                                    </p:anim>
                                    <p:anim calcmode="lin" valueType="num">
                                      <p:cBhvr>
                                        <p:cTn id="160" dur="500" fill="hold"/>
                                        <p:tgtEl>
                                          <p:spTgt spid="51"/>
                                        </p:tgtEl>
                                        <p:attrNameLst>
                                          <p:attrName>ppt_h</p:attrName>
                                        </p:attrNameLst>
                                      </p:cBhvr>
                                      <p:tavLst>
                                        <p:tav tm="0">
                                          <p:val>
                                            <p:fltVal val="0"/>
                                          </p:val>
                                        </p:tav>
                                        <p:tav tm="100000">
                                          <p:val>
                                            <p:strVal val="#ppt_h"/>
                                          </p:val>
                                        </p:tav>
                                      </p:tavLst>
                                    </p:anim>
                                    <p:animEffect transition="in" filter="fade">
                                      <p:cBhvr>
                                        <p:cTn id="161" dur="500"/>
                                        <p:tgtEl>
                                          <p:spTgt spid="51"/>
                                        </p:tgtEl>
                                      </p:cBhvr>
                                    </p:animEffect>
                                  </p:childTnLst>
                                </p:cTn>
                              </p:par>
                            </p:childTnLst>
                          </p:cTn>
                        </p:par>
                        <p:par>
                          <p:cTn id="162" fill="hold">
                            <p:stCondLst>
                              <p:cond delay="14000"/>
                            </p:stCondLst>
                            <p:childTnLst>
                              <p:par>
                                <p:cTn id="163" presetID="2" presetClass="entr" presetSubtype="8" accel="50000" decel="50000" fill="hold" grpId="0" nodeType="afterEffect">
                                  <p:stCondLst>
                                    <p:cond delay="0"/>
                                  </p:stCondLst>
                                  <p:childTnLst>
                                    <p:set>
                                      <p:cBhvr>
                                        <p:cTn id="164" dur="1" fill="hold">
                                          <p:stCondLst>
                                            <p:cond delay="0"/>
                                          </p:stCondLst>
                                        </p:cTn>
                                        <p:tgtEl>
                                          <p:spTgt spid="49"/>
                                        </p:tgtEl>
                                        <p:attrNameLst>
                                          <p:attrName>style.visibility</p:attrName>
                                        </p:attrNameLst>
                                      </p:cBhvr>
                                      <p:to>
                                        <p:strVal val="visible"/>
                                      </p:to>
                                    </p:set>
                                    <p:anim calcmode="lin" valueType="num">
                                      <p:cBhvr additive="base">
                                        <p:cTn id="165" dur="500" fill="hold"/>
                                        <p:tgtEl>
                                          <p:spTgt spid="49"/>
                                        </p:tgtEl>
                                        <p:attrNameLst>
                                          <p:attrName>ppt_x</p:attrName>
                                        </p:attrNameLst>
                                      </p:cBhvr>
                                      <p:tavLst>
                                        <p:tav tm="0">
                                          <p:val>
                                            <p:strVal val="0-#ppt_w/2"/>
                                          </p:val>
                                        </p:tav>
                                        <p:tav tm="100000">
                                          <p:val>
                                            <p:strVal val="#ppt_x"/>
                                          </p:val>
                                        </p:tav>
                                      </p:tavLst>
                                    </p:anim>
                                    <p:anim calcmode="lin" valueType="num">
                                      <p:cBhvr additive="base">
                                        <p:cTn id="166" dur="500" fill="hold"/>
                                        <p:tgtEl>
                                          <p:spTgt spid="49"/>
                                        </p:tgtEl>
                                        <p:attrNameLst>
                                          <p:attrName>ppt_y</p:attrName>
                                        </p:attrNameLst>
                                      </p:cBhvr>
                                      <p:tavLst>
                                        <p:tav tm="0">
                                          <p:val>
                                            <p:strVal val="#ppt_y"/>
                                          </p:val>
                                        </p:tav>
                                        <p:tav tm="100000">
                                          <p:val>
                                            <p:strVal val="#ppt_y"/>
                                          </p:val>
                                        </p:tav>
                                      </p:tavLst>
                                    </p:anim>
                                  </p:childTnLst>
                                </p:cTn>
                              </p:par>
                              <p:par>
                                <p:cTn id="167" presetID="53" presetClass="entr" presetSubtype="0" fill="hold" grpId="0" nodeType="withEffect">
                                  <p:stCondLst>
                                    <p:cond delay="0"/>
                                  </p:stCondLst>
                                  <p:childTnLst>
                                    <p:set>
                                      <p:cBhvr>
                                        <p:cTn id="168" dur="1" fill="hold">
                                          <p:stCondLst>
                                            <p:cond delay="0"/>
                                          </p:stCondLst>
                                        </p:cTn>
                                        <p:tgtEl>
                                          <p:spTgt spid="52"/>
                                        </p:tgtEl>
                                        <p:attrNameLst>
                                          <p:attrName>style.visibility</p:attrName>
                                        </p:attrNameLst>
                                      </p:cBhvr>
                                      <p:to>
                                        <p:strVal val="visible"/>
                                      </p:to>
                                    </p:set>
                                    <p:anim calcmode="lin" valueType="num">
                                      <p:cBhvr>
                                        <p:cTn id="169" dur="500" fill="hold"/>
                                        <p:tgtEl>
                                          <p:spTgt spid="52"/>
                                        </p:tgtEl>
                                        <p:attrNameLst>
                                          <p:attrName>ppt_w</p:attrName>
                                        </p:attrNameLst>
                                      </p:cBhvr>
                                      <p:tavLst>
                                        <p:tav tm="0">
                                          <p:val>
                                            <p:fltVal val="0"/>
                                          </p:val>
                                        </p:tav>
                                        <p:tav tm="100000">
                                          <p:val>
                                            <p:strVal val="#ppt_w"/>
                                          </p:val>
                                        </p:tav>
                                      </p:tavLst>
                                    </p:anim>
                                    <p:anim calcmode="lin" valueType="num">
                                      <p:cBhvr>
                                        <p:cTn id="170" dur="500" fill="hold"/>
                                        <p:tgtEl>
                                          <p:spTgt spid="52"/>
                                        </p:tgtEl>
                                        <p:attrNameLst>
                                          <p:attrName>ppt_h</p:attrName>
                                        </p:attrNameLst>
                                      </p:cBhvr>
                                      <p:tavLst>
                                        <p:tav tm="0">
                                          <p:val>
                                            <p:fltVal val="0"/>
                                          </p:val>
                                        </p:tav>
                                        <p:tav tm="100000">
                                          <p:val>
                                            <p:strVal val="#ppt_h"/>
                                          </p:val>
                                        </p:tav>
                                      </p:tavLst>
                                    </p:anim>
                                    <p:animEffect transition="in" filter="fade">
                                      <p:cBhvr>
                                        <p:cTn id="171" dur="500"/>
                                        <p:tgtEl>
                                          <p:spTgt spid="52"/>
                                        </p:tgtEl>
                                      </p:cBhvr>
                                    </p:animEffect>
                                  </p:childTnLst>
                                </p:cTn>
                              </p:par>
                            </p:childTnLst>
                          </p:cTn>
                        </p:par>
                        <p:par>
                          <p:cTn id="172" fill="hold">
                            <p:stCondLst>
                              <p:cond delay="14500"/>
                            </p:stCondLst>
                            <p:childTnLst>
                              <p:par>
                                <p:cTn id="173" presetID="53" presetClass="entr" presetSubtype="0" fill="hold" grpId="0" nodeType="afterEffect">
                                  <p:stCondLst>
                                    <p:cond delay="0"/>
                                  </p:stCondLst>
                                  <p:childTnLst>
                                    <p:set>
                                      <p:cBhvr>
                                        <p:cTn id="174" dur="1" fill="hold">
                                          <p:stCondLst>
                                            <p:cond delay="0"/>
                                          </p:stCondLst>
                                        </p:cTn>
                                        <p:tgtEl>
                                          <p:spTgt spid="39"/>
                                        </p:tgtEl>
                                        <p:attrNameLst>
                                          <p:attrName>style.visibility</p:attrName>
                                        </p:attrNameLst>
                                      </p:cBhvr>
                                      <p:to>
                                        <p:strVal val="visible"/>
                                      </p:to>
                                    </p:set>
                                    <p:anim calcmode="lin" valueType="num">
                                      <p:cBhvr>
                                        <p:cTn id="175" dur="500" fill="hold"/>
                                        <p:tgtEl>
                                          <p:spTgt spid="39"/>
                                        </p:tgtEl>
                                        <p:attrNameLst>
                                          <p:attrName>ppt_w</p:attrName>
                                        </p:attrNameLst>
                                      </p:cBhvr>
                                      <p:tavLst>
                                        <p:tav tm="0">
                                          <p:val>
                                            <p:fltVal val="0"/>
                                          </p:val>
                                        </p:tav>
                                        <p:tav tm="100000">
                                          <p:val>
                                            <p:strVal val="#ppt_w"/>
                                          </p:val>
                                        </p:tav>
                                      </p:tavLst>
                                    </p:anim>
                                    <p:anim calcmode="lin" valueType="num">
                                      <p:cBhvr>
                                        <p:cTn id="176" dur="500" fill="hold"/>
                                        <p:tgtEl>
                                          <p:spTgt spid="39"/>
                                        </p:tgtEl>
                                        <p:attrNameLst>
                                          <p:attrName>ppt_h</p:attrName>
                                        </p:attrNameLst>
                                      </p:cBhvr>
                                      <p:tavLst>
                                        <p:tav tm="0">
                                          <p:val>
                                            <p:fltVal val="0"/>
                                          </p:val>
                                        </p:tav>
                                        <p:tav tm="100000">
                                          <p:val>
                                            <p:strVal val="#ppt_h"/>
                                          </p:val>
                                        </p:tav>
                                      </p:tavLst>
                                    </p:anim>
                                    <p:animEffect transition="in" filter="fade">
                                      <p:cBhvr>
                                        <p:cTn id="177" dur="500"/>
                                        <p:tgtEl>
                                          <p:spTgt spid="39"/>
                                        </p:tgtEl>
                                      </p:cBhvr>
                                    </p:animEffect>
                                  </p:childTnLst>
                                </p:cTn>
                              </p:par>
                            </p:childTnLst>
                          </p:cTn>
                        </p:par>
                        <p:par>
                          <p:cTn id="178" fill="hold">
                            <p:stCondLst>
                              <p:cond delay="15000"/>
                            </p:stCondLst>
                            <p:childTnLst>
                              <p:par>
                                <p:cTn id="179" presetID="2" presetClass="entr" presetSubtype="2" accel="50000" decel="50000" fill="hold" grpId="0" nodeType="afterEffect">
                                  <p:stCondLst>
                                    <p:cond delay="0"/>
                                  </p:stCondLst>
                                  <p:childTnLst>
                                    <p:set>
                                      <p:cBhvr>
                                        <p:cTn id="180" dur="1" fill="hold">
                                          <p:stCondLst>
                                            <p:cond delay="0"/>
                                          </p:stCondLst>
                                        </p:cTn>
                                        <p:tgtEl>
                                          <p:spTgt spid="40"/>
                                        </p:tgtEl>
                                        <p:attrNameLst>
                                          <p:attrName>style.visibility</p:attrName>
                                        </p:attrNameLst>
                                      </p:cBhvr>
                                      <p:to>
                                        <p:strVal val="visible"/>
                                      </p:to>
                                    </p:set>
                                    <p:anim calcmode="lin" valueType="num">
                                      <p:cBhvr additive="base">
                                        <p:cTn id="181" dur="500" fill="hold"/>
                                        <p:tgtEl>
                                          <p:spTgt spid="40"/>
                                        </p:tgtEl>
                                        <p:attrNameLst>
                                          <p:attrName>ppt_x</p:attrName>
                                        </p:attrNameLst>
                                      </p:cBhvr>
                                      <p:tavLst>
                                        <p:tav tm="0">
                                          <p:val>
                                            <p:strVal val="1+#ppt_w/2"/>
                                          </p:val>
                                        </p:tav>
                                        <p:tav tm="100000">
                                          <p:val>
                                            <p:strVal val="#ppt_x"/>
                                          </p:val>
                                        </p:tav>
                                      </p:tavLst>
                                    </p:anim>
                                    <p:anim calcmode="lin" valueType="num">
                                      <p:cBhvr additive="base">
                                        <p:cTn id="182" dur="500" fill="hold"/>
                                        <p:tgtEl>
                                          <p:spTgt spid="40"/>
                                        </p:tgtEl>
                                        <p:attrNameLst>
                                          <p:attrName>ppt_y</p:attrName>
                                        </p:attrNameLst>
                                      </p:cBhvr>
                                      <p:tavLst>
                                        <p:tav tm="0">
                                          <p:val>
                                            <p:strVal val="#ppt_y"/>
                                          </p:val>
                                        </p:tav>
                                        <p:tav tm="100000">
                                          <p:val>
                                            <p:strVal val="#ppt_y"/>
                                          </p:val>
                                        </p:tav>
                                      </p:tavLst>
                                    </p:anim>
                                  </p:childTnLst>
                                </p:cTn>
                              </p:par>
                              <p:par>
                                <p:cTn id="183" presetID="53" presetClass="entr" presetSubtype="0" fill="hold" grpId="0" nodeType="withEffect">
                                  <p:stCondLst>
                                    <p:cond delay="0"/>
                                  </p:stCondLst>
                                  <p:childTnLst>
                                    <p:set>
                                      <p:cBhvr>
                                        <p:cTn id="184" dur="1" fill="hold">
                                          <p:stCondLst>
                                            <p:cond delay="0"/>
                                          </p:stCondLst>
                                        </p:cTn>
                                        <p:tgtEl>
                                          <p:spTgt spid="43"/>
                                        </p:tgtEl>
                                        <p:attrNameLst>
                                          <p:attrName>style.visibility</p:attrName>
                                        </p:attrNameLst>
                                      </p:cBhvr>
                                      <p:to>
                                        <p:strVal val="visible"/>
                                      </p:to>
                                    </p:set>
                                    <p:anim calcmode="lin" valueType="num">
                                      <p:cBhvr>
                                        <p:cTn id="185" dur="500" fill="hold"/>
                                        <p:tgtEl>
                                          <p:spTgt spid="43"/>
                                        </p:tgtEl>
                                        <p:attrNameLst>
                                          <p:attrName>ppt_w</p:attrName>
                                        </p:attrNameLst>
                                      </p:cBhvr>
                                      <p:tavLst>
                                        <p:tav tm="0">
                                          <p:val>
                                            <p:fltVal val="0"/>
                                          </p:val>
                                        </p:tav>
                                        <p:tav tm="100000">
                                          <p:val>
                                            <p:strVal val="#ppt_w"/>
                                          </p:val>
                                        </p:tav>
                                      </p:tavLst>
                                    </p:anim>
                                    <p:anim calcmode="lin" valueType="num">
                                      <p:cBhvr>
                                        <p:cTn id="186" dur="500" fill="hold"/>
                                        <p:tgtEl>
                                          <p:spTgt spid="43"/>
                                        </p:tgtEl>
                                        <p:attrNameLst>
                                          <p:attrName>ppt_h</p:attrName>
                                        </p:attrNameLst>
                                      </p:cBhvr>
                                      <p:tavLst>
                                        <p:tav tm="0">
                                          <p:val>
                                            <p:fltVal val="0"/>
                                          </p:val>
                                        </p:tav>
                                        <p:tav tm="100000">
                                          <p:val>
                                            <p:strVal val="#ppt_h"/>
                                          </p:val>
                                        </p:tav>
                                      </p:tavLst>
                                    </p:anim>
                                    <p:animEffect transition="in" filter="fade">
                                      <p:cBhvr>
                                        <p:cTn id="187" dur="500"/>
                                        <p:tgtEl>
                                          <p:spTgt spid="43"/>
                                        </p:tgtEl>
                                      </p:cBhvr>
                                    </p:animEffect>
                                  </p:childTnLst>
                                </p:cTn>
                              </p:par>
                            </p:childTnLst>
                          </p:cTn>
                        </p:par>
                        <p:par>
                          <p:cTn id="188" fill="hold">
                            <p:stCondLst>
                              <p:cond delay="15500"/>
                            </p:stCondLst>
                            <p:childTnLst>
                              <p:par>
                                <p:cTn id="189" presetID="2" presetClass="entr" presetSubtype="2" accel="50000" decel="50000" fill="hold" grpId="0" nodeType="afterEffect">
                                  <p:stCondLst>
                                    <p:cond delay="0"/>
                                  </p:stCondLst>
                                  <p:childTnLst>
                                    <p:set>
                                      <p:cBhvr>
                                        <p:cTn id="190" dur="1" fill="hold">
                                          <p:stCondLst>
                                            <p:cond delay="0"/>
                                          </p:stCondLst>
                                        </p:cTn>
                                        <p:tgtEl>
                                          <p:spTgt spid="41"/>
                                        </p:tgtEl>
                                        <p:attrNameLst>
                                          <p:attrName>style.visibility</p:attrName>
                                        </p:attrNameLst>
                                      </p:cBhvr>
                                      <p:to>
                                        <p:strVal val="visible"/>
                                      </p:to>
                                    </p:set>
                                    <p:anim calcmode="lin" valueType="num">
                                      <p:cBhvr additive="base">
                                        <p:cTn id="191" dur="500" fill="hold"/>
                                        <p:tgtEl>
                                          <p:spTgt spid="41"/>
                                        </p:tgtEl>
                                        <p:attrNameLst>
                                          <p:attrName>ppt_x</p:attrName>
                                        </p:attrNameLst>
                                      </p:cBhvr>
                                      <p:tavLst>
                                        <p:tav tm="0">
                                          <p:val>
                                            <p:strVal val="1+#ppt_w/2"/>
                                          </p:val>
                                        </p:tav>
                                        <p:tav tm="100000">
                                          <p:val>
                                            <p:strVal val="#ppt_x"/>
                                          </p:val>
                                        </p:tav>
                                      </p:tavLst>
                                    </p:anim>
                                    <p:anim calcmode="lin" valueType="num">
                                      <p:cBhvr additive="base">
                                        <p:cTn id="192" dur="500" fill="hold"/>
                                        <p:tgtEl>
                                          <p:spTgt spid="41"/>
                                        </p:tgtEl>
                                        <p:attrNameLst>
                                          <p:attrName>ppt_y</p:attrName>
                                        </p:attrNameLst>
                                      </p:cBhvr>
                                      <p:tavLst>
                                        <p:tav tm="0">
                                          <p:val>
                                            <p:strVal val="#ppt_y"/>
                                          </p:val>
                                        </p:tav>
                                        <p:tav tm="100000">
                                          <p:val>
                                            <p:strVal val="#ppt_y"/>
                                          </p:val>
                                        </p:tav>
                                      </p:tavLst>
                                    </p:anim>
                                  </p:childTnLst>
                                </p:cTn>
                              </p:par>
                              <p:par>
                                <p:cTn id="193" presetID="53" presetClass="entr" presetSubtype="0" fill="hold" grpId="0" nodeType="withEffect">
                                  <p:stCondLst>
                                    <p:cond delay="0"/>
                                  </p:stCondLst>
                                  <p:childTnLst>
                                    <p:set>
                                      <p:cBhvr>
                                        <p:cTn id="194" dur="1" fill="hold">
                                          <p:stCondLst>
                                            <p:cond delay="0"/>
                                          </p:stCondLst>
                                        </p:cTn>
                                        <p:tgtEl>
                                          <p:spTgt spid="44"/>
                                        </p:tgtEl>
                                        <p:attrNameLst>
                                          <p:attrName>style.visibility</p:attrName>
                                        </p:attrNameLst>
                                      </p:cBhvr>
                                      <p:to>
                                        <p:strVal val="visible"/>
                                      </p:to>
                                    </p:set>
                                    <p:anim calcmode="lin" valueType="num">
                                      <p:cBhvr>
                                        <p:cTn id="195" dur="500" fill="hold"/>
                                        <p:tgtEl>
                                          <p:spTgt spid="44"/>
                                        </p:tgtEl>
                                        <p:attrNameLst>
                                          <p:attrName>ppt_w</p:attrName>
                                        </p:attrNameLst>
                                      </p:cBhvr>
                                      <p:tavLst>
                                        <p:tav tm="0">
                                          <p:val>
                                            <p:fltVal val="0"/>
                                          </p:val>
                                        </p:tav>
                                        <p:tav tm="100000">
                                          <p:val>
                                            <p:strVal val="#ppt_w"/>
                                          </p:val>
                                        </p:tav>
                                      </p:tavLst>
                                    </p:anim>
                                    <p:anim calcmode="lin" valueType="num">
                                      <p:cBhvr>
                                        <p:cTn id="196" dur="500" fill="hold"/>
                                        <p:tgtEl>
                                          <p:spTgt spid="44"/>
                                        </p:tgtEl>
                                        <p:attrNameLst>
                                          <p:attrName>ppt_h</p:attrName>
                                        </p:attrNameLst>
                                      </p:cBhvr>
                                      <p:tavLst>
                                        <p:tav tm="0">
                                          <p:val>
                                            <p:fltVal val="0"/>
                                          </p:val>
                                        </p:tav>
                                        <p:tav tm="100000">
                                          <p:val>
                                            <p:strVal val="#ppt_h"/>
                                          </p:val>
                                        </p:tav>
                                      </p:tavLst>
                                    </p:anim>
                                    <p:animEffect transition="in" filter="fade">
                                      <p:cBhvr>
                                        <p:cTn id="197" dur="500"/>
                                        <p:tgtEl>
                                          <p:spTgt spid="44"/>
                                        </p:tgtEl>
                                      </p:cBhvr>
                                    </p:animEffect>
                                  </p:childTnLst>
                                </p:cTn>
                              </p:par>
                            </p:childTnLst>
                          </p:cTn>
                        </p:par>
                        <p:par>
                          <p:cTn id="198" fill="hold">
                            <p:stCondLst>
                              <p:cond delay="16000"/>
                            </p:stCondLst>
                            <p:childTnLst>
                              <p:par>
                                <p:cTn id="199" presetID="2" presetClass="entr" presetSubtype="2" accel="50000" decel="50000" fill="hold" grpId="0" nodeType="afterEffect">
                                  <p:stCondLst>
                                    <p:cond delay="0"/>
                                  </p:stCondLst>
                                  <p:childTnLst>
                                    <p:set>
                                      <p:cBhvr>
                                        <p:cTn id="200" dur="1" fill="hold">
                                          <p:stCondLst>
                                            <p:cond delay="0"/>
                                          </p:stCondLst>
                                        </p:cTn>
                                        <p:tgtEl>
                                          <p:spTgt spid="42"/>
                                        </p:tgtEl>
                                        <p:attrNameLst>
                                          <p:attrName>style.visibility</p:attrName>
                                        </p:attrNameLst>
                                      </p:cBhvr>
                                      <p:to>
                                        <p:strVal val="visible"/>
                                      </p:to>
                                    </p:set>
                                    <p:anim calcmode="lin" valueType="num">
                                      <p:cBhvr additive="base">
                                        <p:cTn id="201" dur="500" fill="hold"/>
                                        <p:tgtEl>
                                          <p:spTgt spid="42"/>
                                        </p:tgtEl>
                                        <p:attrNameLst>
                                          <p:attrName>ppt_x</p:attrName>
                                        </p:attrNameLst>
                                      </p:cBhvr>
                                      <p:tavLst>
                                        <p:tav tm="0">
                                          <p:val>
                                            <p:strVal val="1+#ppt_w/2"/>
                                          </p:val>
                                        </p:tav>
                                        <p:tav tm="100000">
                                          <p:val>
                                            <p:strVal val="#ppt_x"/>
                                          </p:val>
                                        </p:tav>
                                      </p:tavLst>
                                    </p:anim>
                                    <p:anim calcmode="lin" valueType="num">
                                      <p:cBhvr additive="base">
                                        <p:cTn id="202" dur="500" fill="hold"/>
                                        <p:tgtEl>
                                          <p:spTgt spid="42"/>
                                        </p:tgtEl>
                                        <p:attrNameLst>
                                          <p:attrName>ppt_y</p:attrName>
                                        </p:attrNameLst>
                                      </p:cBhvr>
                                      <p:tavLst>
                                        <p:tav tm="0">
                                          <p:val>
                                            <p:strVal val="#ppt_y"/>
                                          </p:val>
                                        </p:tav>
                                        <p:tav tm="100000">
                                          <p:val>
                                            <p:strVal val="#ppt_y"/>
                                          </p:val>
                                        </p:tav>
                                      </p:tavLst>
                                    </p:anim>
                                  </p:childTnLst>
                                </p:cTn>
                              </p:par>
                              <p:par>
                                <p:cTn id="203" presetID="53" presetClass="entr" presetSubtype="0" fill="hold" grpId="0" nodeType="withEffect">
                                  <p:stCondLst>
                                    <p:cond delay="0"/>
                                  </p:stCondLst>
                                  <p:childTnLst>
                                    <p:set>
                                      <p:cBhvr>
                                        <p:cTn id="204" dur="1" fill="hold">
                                          <p:stCondLst>
                                            <p:cond delay="0"/>
                                          </p:stCondLst>
                                        </p:cTn>
                                        <p:tgtEl>
                                          <p:spTgt spid="45"/>
                                        </p:tgtEl>
                                        <p:attrNameLst>
                                          <p:attrName>style.visibility</p:attrName>
                                        </p:attrNameLst>
                                      </p:cBhvr>
                                      <p:to>
                                        <p:strVal val="visible"/>
                                      </p:to>
                                    </p:set>
                                    <p:anim calcmode="lin" valueType="num">
                                      <p:cBhvr>
                                        <p:cTn id="205" dur="500" fill="hold"/>
                                        <p:tgtEl>
                                          <p:spTgt spid="45"/>
                                        </p:tgtEl>
                                        <p:attrNameLst>
                                          <p:attrName>ppt_w</p:attrName>
                                        </p:attrNameLst>
                                      </p:cBhvr>
                                      <p:tavLst>
                                        <p:tav tm="0">
                                          <p:val>
                                            <p:fltVal val="0"/>
                                          </p:val>
                                        </p:tav>
                                        <p:tav tm="100000">
                                          <p:val>
                                            <p:strVal val="#ppt_w"/>
                                          </p:val>
                                        </p:tav>
                                      </p:tavLst>
                                    </p:anim>
                                    <p:anim calcmode="lin" valueType="num">
                                      <p:cBhvr>
                                        <p:cTn id="206" dur="500" fill="hold"/>
                                        <p:tgtEl>
                                          <p:spTgt spid="45"/>
                                        </p:tgtEl>
                                        <p:attrNameLst>
                                          <p:attrName>ppt_h</p:attrName>
                                        </p:attrNameLst>
                                      </p:cBhvr>
                                      <p:tavLst>
                                        <p:tav tm="0">
                                          <p:val>
                                            <p:fltVal val="0"/>
                                          </p:val>
                                        </p:tav>
                                        <p:tav tm="100000">
                                          <p:val>
                                            <p:strVal val="#ppt_h"/>
                                          </p:val>
                                        </p:tav>
                                      </p:tavLst>
                                    </p:anim>
                                    <p:animEffect transition="in" filter="fade">
                                      <p:cBhvr>
                                        <p:cTn id="207"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3" grpId="0" animBg="1"/>
      <p:bldP spid="1054" grpId="0" animBg="1"/>
      <p:bldP spid="1055" grpId="0" animBg="1"/>
      <p:bldP spid="1056" grpId="0" animBg="1"/>
      <p:bldP spid="1057" grpId="0" animBg="1"/>
      <p:bldP spid="1058" grpId="0" animBg="1"/>
      <p:bldP spid="1059" grpId="0" animBg="1"/>
      <p:bldP spid="14" grpId="0" animBg="1"/>
      <p:bldP spid="16" grpId="0"/>
      <p:bldP spid="17" grpId="0"/>
      <p:bldP spid="18" grpId="0"/>
      <p:bldP spid="19" grpId="0"/>
      <p:bldP spid="21" grpId="0"/>
      <p:bldP spid="22" grpId="0" animBg="1"/>
      <p:bldP spid="23" grpId="0" animBg="1"/>
      <p:bldP spid="24" grpId="0" animBg="1"/>
      <p:bldP spid="25" grpId="0"/>
      <p:bldP spid="28" grpId="0"/>
      <p:bldP spid="29" grpId="0" animBg="1"/>
      <p:bldP spid="31" grpId="0" animBg="1"/>
      <p:bldP spid="32" grpId="0" animBg="1"/>
      <p:bldP spid="33" grpId="0"/>
      <p:bldP spid="34" grpId="0"/>
      <p:bldP spid="35" grpId="0"/>
      <p:bldP spid="39" grpId="0"/>
      <p:bldP spid="40" grpId="0" animBg="1"/>
      <p:bldP spid="41" grpId="0" animBg="1"/>
      <p:bldP spid="42" grpId="0" animBg="1"/>
      <p:bldP spid="43" grpId="0"/>
      <p:bldP spid="44" grpId="0"/>
      <p:bldP spid="45" grpId="0"/>
      <p:bldP spid="46" grpId="0"/>
      <p:bldP spid="47" grpId="0" animBg="1"/>
      <p:bldP spid="48" grpId="0" animBg="1"/>
      <p:bldP spid="49" grpId="0" animBg="1"/>
      <p:bldP spid="50" grpId="0"/>
      <p:bldP spid="51" grpId="0"/>
      <p:bldP spid="5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组合 9"/>
          <p:cNvGrpSpPr>
            <a:grpSpLocks/>
          </p:cNvGrpSpPr>
          <p:nvPr/>
        </p:nvGrpSpPr>
        <p:grpSpPr bwMode="auto">
          <a:xfrm>
            <a:off x="1067916" y="1664270"/>
            <a:ext cx="592323" cy="469311"/>
            <a:chOff x="3050349" y="1844085"/>
            <a:chExt cx="857657" cy="678092"/>
          </a:xfrm>
        </p:grpSpPr>
        <p:sp>
          <p:nvSpPr>
            <p:cNvPr id="58" name="任意多边形 57"/>
            <p:cNvSpPr/>
            <p:nvPr/>
          </p:nvSpPr>
          <p:spPr>
            <a:xfrm rot="8100000" flipV="1">
              <a:off x="3050349" y="1844085"/>
              <a:ext cx="833779" cy="678092"/>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dirty="0">
                <a:ea typeface="微软雅黑" pitchFamily="34" charset="-122"/>
              </a:endParaRPr>
            </a:p>
          </p:txBody>
        </p:sp>
        <p:sp>
          <p:nvSpPr>
            <p:cNvPr id="59" name="文本框 6"/>
            <p:cNvSpPr txBox="1">
              <a:spLocks noChangeArrowheads="1"/>
            </p:cNvSpPr>
            <p:nvPr/>
          </p:nvSpPr>
          <p:spPr bwMode="auto">
            <a:xfrm>
              <a:off x="3146443" y="1890743"/>
              <a:ext cx="761563" cy="578105"/>
            </a:xfrm>
            <a:prstGeom prst="rect">
              <a:avLst/>
            </a:prstGeom>
            <a:noFill/>
            <a:ln w="9525">
              <a:noFill/>
              <a:miter lim="800000"/>
              <a:headEnd/>
              <a:tailEnd/>
            </a:ln>
          </p:spPr>
          <p:txBody>
            <a:bodyPr wrap="square">
              <a:spAutoFit/>
            </a:bodyPr>
            <a:lstStyle/>
            <a:p>
              <a:r>
                <a:rPr lang="en-US" altLang="zh-CN" sz="2000" dirty="0">
                  <a:solidFill>
                    <a:schemeClr val="bg1"/>
                  </a:solidFill>
                  <a:latin typeface="Impact" pitchFamily="34" charset="0"/>
                  <a:ea typeface="微软雅黑" pitchFamily="34" charset="-122"/>
                </a:rPr>
                <a:t>01</a:t>
              </a:r>
              <a:endParaRPr lang="zh-CN" altLang="en-US" sz="2000" dirty="0">
                <a:solidFill>
                  <a:schemeClr val="bg1"/>
                </a:solidFill>
                <a:latin typeface="Impact" pitchFamily="34" charset="0"/>
                <a:ea typeface="微软雅黑" pitchFamily="34" charset="-122"/>
              </a:endParaRPr>
            </a:p>
          </p:txBody>
        </p:sp>
      </p:grpSp>
      <p:grpSp>
        <p:nvGrpSpPr>
          <p:cNvPr id="63" name="组合 40"/>
          <p:cNvGrpSpPr>
            <a:grpSpLocks/>
          </p:cNvGrpSpPr>
          <p:nvPr/>
        </p:nvGrpSpPr>
        <p:grpSpPr bwMode="auto">
          <a:xfrm>
            <a:off x="4819638" y="1669021"/>
            <a:ext cx="576086" cy="468216"/>
            <a:chOff x="3050167" y="1844084"/>
            <a:chExt cx="834144" cy="678092"/>
          </a:xfrm>
        </p:grpSpPr>
        <p:sp>
          <p:nvSpPr>
            <p:cNvPr id="64" name="任意多边形 63"/>
            <p:cNvSpPr/>
            <p:nvPr/>
          </p:nvSpPr>
          <p:spPr>
            <a:xfrm rot="8100000" flipV="1">
              <a:off x="3050167" y="1844084"/>
              <a:ext cx="834144" cy="678092"/>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dirty="0">
                <a:ea typeface="微软雅黑" pitchFamily="34" charset="-122"/>
              </a:endParaRPr>
            </a:p>
          </p:txBody>
        </p:sp>
        <p:sp>
          <p:nvSpPr>
            <p:cNvPr id="65" name="文本框 42"/>
            <p:cNvSpPr txBox="1">
              <a:spLocks noChangeArrowheads="1"/>
            </p:cNvSpPr>
            <p:nvPr/>
          </p:nvSpPr>
          <p:spPr bwMode="auto">
            <a:xfrm>
              <a:off x="3123829" y="1901390"/>
              <a:ext cx="726001" cy="579457"/>
            </a:xfrm>
            <a:prstGeom prst="rect">
              <a:avLst/>
            </a:prstGeom>
            <a:noFill/>
            <a:ln w="9525">
              <a:noFill/>
              <a:miter lim="800000"/>
              <a:headEnd/>
              <a:tailEnd/>
            </a:ln>
          </p:spPr>
          <p:txBody>
            <a:bodyPr>
              <a:spAutoFit/>
            </a:bodyPr>
            <a:lstStyle/>
            <a:p>
              <a:r>
                <a:rPr lang="en-US" altLang="zh-CN" sz="2000" dirty="0">
                  <a:solidFill>
                    <a:schemeClr val="bg1"/>
                  </a:solidFill>
                  <a:latin typeface="Impact" pitchFamily="34" charset="0"/>
                  <a:ea typeface="微软雅黑" pitchFamily="34" charset="-122"/>
                </a:rPr>
                <a:t>04</a:t>
              </a:r>
              <a:endParaRPr lang="zh-CN" altLang="en-US" sz="2000" dirty="0">
                <a:solidFill>
                  <a:schemeClr val="bg1"/>
                </a:solidFill>
                <a:latin typeface="Impact" pitchFamily="34" charset="0"/>
                <a:ea typeface="微软雅黑" pitchFamily="34" charset="-122"/>
              </a:endParaRPr>
            </a:p>
          </p:txBody>
        </p:sp>
      </p:grpSp>
      <p:grpSp>
        <p:nvGrpSpPr>
          <p:cNvPr id="66" name="组合 43"/>
          <p:cNvGrpSpPr>
            <a:grpSpLocks/>
          </p:cNvGrpSpPr>
          <p:nvPr/>
        </p:nvGrpSpPr>
        <p:grpSpPr bwMode="auto">
          <a:xfrm>
            <a:off x="1067793" y="2941734"/>
            <a:ext cx="592448" cy="468216"/>
            <a:chOff x="3050167" y="1844084"/>
            <a:chExt cx="857835" cy="678092"/>
          </a:xfrm>
        </p:grpSpPr>
        <p:sp>
          <p:nvSpPr>
            <p:cNvPr id="67" name="任意多边形 66"/>
            <p:cNvSpPr/>
            <p:nvPr/>
          </p:nvSpPr>
          <p:spPr>
            <a:xfrm rot="8100000" flipV="1">
              <a:off x="3050167" y="1844084"/>
              <a:ext cx="834142" cy="678092"/>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dirty="0">
                <a:ea typeface="微软雅黑" pitchFamily="34" charset="-122"/>
              </a:endParaRPr>
            </a:p>
          </p:txBody>
        </p:sp>
        <p:sp>
          <p:nvSpPr>
            <p:cNvPr id="68" name="文本框 45"/>
            <p:cNvSpPr txBox="1">
              <a:spLocks noChangeArrowheads="1"/>
            </p:cNvSpPr>
            <p:nvPr/>
          </p:nvSpPr>
          <p:spPr bwMode="auto">
            <a:xfrm>
              <a:off x="3123826" y="1885457"/>
              <a:ext cx="784176" cy="579458"/>
            </a:xfrm>
            <a:prstGeom prst="rect">
              <a:avLst/>
            </a:prstGeom>
            <a:noFill/>
            <a:ln w="9525">
              <a:noFill/>
              <a:miter lim="800000"/>
              <a:headEnd/>
              <a:tailEnd/>
            </a:ln>
          </p:spPr>
          <p:txBody>
            <a:bodyPr wrap="square">
              <a:spAutoFit/>
            </a:bodyPr>
            <a:lstStyle/>
            <a:p>
              <a:r>
                <a:rPr lang="en-US" altLang="zh-CN" sz="2000" dirty="0">
                  <a:solidFill>
                    <a:schemeClr val="bg1"/>
                  </a:solidFill>
                  <a:latin typeface="Impact" pitchFamily="34" charset="0"/>
                  <a:ea typeface="微软雅黑" pitchFamily="34" charset="-122"/>
                </a:rPr>
                <a:t>03</a:t>
              </a:r>
              <a:endParaRPr lang="zh-CN" altLang="en-US" sz="2000" dirty="0">
                <a:solidFill>
                  <a:schemeClr val="bg1"/>
                </a:solidFill>
                <a:latin typeface="Impact" pitchFamily="34" charset="0"/>
                <a:ea typeface="微软雅黑" pitchFamily="34" charset="-122"/>
              </a:endParaRPr>
            </a:p>
          </p:txBody>
        </p:sp>
      </p:grpSp>
      <p:grpSp>
        <p:nvGrpSpPr>
          <p:cNvPr id="69" name="组合 46"/>
          <p:cNvGrpSpPr>
            <a:grpSpLocks/>
          </p:cNvGrpSpPr>
          <p:nvPr/>
        </p:nvGrpSpPr>
        <p:grpSpPr bwMode="auto">
          <a:xfrm>
            <a:off x="1067917" y="2282501"/>
            <a:ext cx="575833" cy="469313"/>
            <a:chOff x="3050349" y="1844085"/>
            <a:chExt cx="833779" cy="678092"/>
          </a:xfrm>
        </p:grpSpPr>
        <p:sp>
          <p:nvSpPr>
            <p:cNvPr id="70" name="任意多边形 69"/>
            <p:cNvSpPr/>
            <p:nvPr/>
          </p:nvSpPr>
          <p:spPr>
            <a:xfrm rot="8100000" flipV="1">
              <a:off x="3050349" y="1844085"/>
              <a:ext cx="833779" cy="678092"/>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dirty="0">
                <a:ea typeface="微软雅黑" pitchFamily="34" charset="-122"/>
              </a:endParaRPr>
            </a:p>
          </p:txBody>
        </p:sp>
        <p:sp>
          <p:nvSpPr>
            <p:cNvPr id="71" name="文本框 48"/>
            <p:cNvSpPr txBox="1">
              <a:spLocks noChangeArrowheads="1"/>
            </p:cNvSpPr>
            <p:nvPr/>
          </p:nvSpPr>
          <p:spPr bwMode="auto">
            <a:xfrm>
              <a:off x="3123825" y="1885460"/>
              <a:ext cx="726001" cy="578104"/>
            </a:xfrm>
            <a:prstGeom prst="rect">
              <a:avLst/>
            </a:prstGeom>
            <a:noFill/>
            <a:ln w="9525">
              <a:noFill/>
              <a:miter lim="800000"/>
              <a:headEnd/>
              <a:tailEnd/>
            </a:ln>
          </p:spPr>
          <p:txBody>
            <a:bodyPr>
              <a:spAutoFit/>
            </a:bodyPr>
            <a:lstStyle/>
            <a:p>
              <a:r>
                <a:rPr lang="en-US" altLang="zh-CN" sz="2000" dirty="0">
                  <a:solidFill>
                    <a:schemeClr val="bg1"/>
                  </a:solidFill>
                  <a:latin typeface="Impact" pitchFamily="34" charset="0"/>
                  <a:ea typeface="微软雅黑" pitchFamily="34" charset="-122"/>
                </a:rPr>
                <a:t>02</a:t>
              </a:r>
              <a:endParaRPr lang="zh-CN" altLang="en-US" sz="2000" dirty="0">
                <a:solidFill>
                  <a:schemeClr val="bg1"/>
                </a:solidFill>
                <a:latin typeface="Impact" pitchFamily="34" charset="0"/>
                <a:ea typeface="微软雅黑" pitchFamily="34" charset="-122"/>
              </a:endParaRPr>
            </a:p>
          </p:txBody>
        </p:sp>
      </p:grpSp>
      <p:grpSp>
        <p:nvGrpSpPr>
          <p:cNvPr id="72" name="组合 71"/>
          <p:cNvGrpSpPr/>
          <p:nvPr/>
        </p:nvGrpSpPr>
        <p:grpSpPr>
          <a:xfrm>
            <a:off x="1736786" y="1661196"/>
            <a:ext cx="2683930" cy="383628"/>
            <a:chOff x="6339097" y="1573726"/>
            <a:chExt cx="3744416" cy="511504"/>
          </a:xfrm>
        </p:grpSpPr>
        <p:sp>
          <p:nvSpPr>
            <p:cNvPr id="73" name="圆角矩形 72"/>
            <p:cNvSpPr/>
            <p:nvPr/>
          </p:nvSpPr>
          <p:spPr>
            <a:xfrm>
              <a:off x="6339097" y="1573726"/>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70" tIns="45735" rIns="91470" bIns="45735" anchor="ctr"/>
            <a:lstStyle/>
            <a:p>
              <a:pPr algn="ctr">
                <a:defRPr/>
              </a:pPr>
              <a:endParaRPr lang="zh-CN" altLang="en-US" sz="1575" dirty="0">
                <a:latin typeface="+mj-lt"/>
                <a:ea typeface="Arial Unicode MS" panose="020B0604020202020204" pitchFamily="34" charset="-122"/>
                <a:cs typeface="Arial Unicode MS" panose="020B0604020202020204" pitchFamily="34" charset="-122"/>
              </a:endParaRPr>
            </a:p>
          </p:txBody>
        </p:sp>
        <p:sp>
          <p:nvSpPr>
            <p:cNvPr id="74" name="矩形 73"/>
            <p:cNvSpPr/>
            <p:nvPr/>
          </p:nvSpPr>
          <p:spPr>
            <a:xfrm>
              <a:off x="6581816" y="1614014"/>
              <a:ext cx="3272355" cy="446316"/>
            </a:xfrm>
            <a:prstGeom prst="rect">
              <a:avLst/>
            </a:prstGeom>
          </p:spPr>
          <p:txBody>
            <a:bodyPr wrap="square" lIns="91470" tIns="45735" rIns="91470" bIns="45735">
              <a:spAutoFit/>
            </a:bodyPr>
            <a:lstStyle/>
            <a:p>
              <a:pPr algn="ctr">
                <a:defRPr/>
              </a:pPr>
              <a:r>
                <a:rPr lang="zh-CN" altLang="en-US" sz="1575"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点击添加主要文字内容</a:t>
              </a:r>
              <a:endParaRPr lang="zh-CN" altLang="zh-CN" sz="1575"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grpSp>
        <p:nvGrpSpPr>
          <p:cNvPr id="75" name="组合 74"/>
          <p:cNvGrpSpPr/>
          <p:nvPr/>
        </p:nvGrpSpPr>
        <p:grpSpPr>
          <a:xfrm>
            <a:off x="1718863" y="2273871"/>
            <a:ext cx="2683930" cy="383628"/>
            <a:chOff x="6315199" y="2410178"/>
            <a:chExt cx="3744416" cy="511504"/>
          </a:xfrm>
        </p:grpSpPr>
        <p:sp>
          <p:nvSpPr>
            <p:cNvPr id="76" name="圆角矩形 75"/>
            <p:cNvSpPr/>
            <p:nvPr/>
          </p:nvSpPr>
          <p:spPr>
            <a:xfrm>
              <a:off x="6315199" y="2410178"/>
              <a:ext cx="3744416" cy="511504"/>
            </a:xfrm>
            <a:prstGeom prst="roundRect">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70" tIns="45735" rIns="91470" bIns="45735" anchor="ctr"/>
            <a:lstStyle/>
            <a:p>
              <a:pPr algn="ctr">
                <a:defRPr/>
              </a:pPr>
              <a:endParaRPr lang="zh-CN" altLang="en-US" sz="1575" dirty="0">
                <a:latin typeface="+mj-lt"/>
                <a:ea typeface="Arial Unicode MS" panose="020B0604020202020204" pitchFamily="34" charset="-122"/>
                <a:cs typeface="Arial Unicode MS" panose="020B0604020202020204" pitchFamily="34" charset="-122"/>
              </a:endParaRPr>
            </a:p>
          </p:txBody>
        </p:sp>
        <p:sp>
          <p:nvSpPr>
            <p:cNvPr id="77" name="矩形 76"/>
            <p:cNvSpPr/>
            <p:nvPr/>
          </p:nvSpPr>
          <p:spPr>
            <a:xfrm>
              <a:off x="6595186" y="2450466"/>
              <a:ext cx="3226481" cy="446316"/>
            </a:xfrm>
            <a:prstGeom prst="rect">
              <a:avLst/>
            </a:prstGeom>
          </p:spPr>
          <p:txBody>
            <a:bodyPr wrap="square" lIns="91470" tIns="45735" rIns="91470" bIns="45735">
              <a:spAutoFit/>
            </a:bodyPr>
            <a:lstStyle/>
            <a:p>
              <a:pPr algn="ctr">
                <a:defRPr/>
              </a:pPr>
              <a:r>
                <a:rPr lang="zh-CN" altLang="en-US" sz="1575"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点击添加主要文字内容</a:t>
              </a:r>
              <a:endParaRPr lang="zh-CN" altLang="zh-CN" sz="1575"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grpSp>
        <p:nvGrpSpPr>
          <p:cNvPr id="78" name="组合 77"/>
          <p:cNvGrpSpPr/>
          <p:nvPr/>
        </p:nvGrpSpPr>
        <p:grpSpPr>
          <a:xfrm>
            <a:off x="1736786" y="2941734"/>
            <a:ext cx="2683930" cy="383628"/>
            <a:chOff x="6339097" y="3296031"/>
            <a:chExt cx="3744416" cy="511504"/>
          </a:xfrm>
        </p:grpSpPr>
        <p:sp>
          <p:nvSpPr>
            <p:cNvPr id="79" name="圆角矩形 78"/>
            <p:cNvSpPr/>
            <p:nvPr/>
          </p:nvSpPr>
          <p:spPr>
            <a:xfrm>
              <a:off x="6339097" y="3296031"/>
              <a:ext cx="3744416" cy="511504"/>
            </a:xfrm>
            <a:prstGeom prst="roundRect">
              <a:avLst/>
            </a:prstGeom>
            <a:solidFill>
              <a:schemeClr val="accent3"/>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70" tIns="45735" rIns="91470" bIns="45735" anchor="ctr"/>
            <a:lstStyle/>
            <a:p>
              <a:pPr algn="ctr">
                <a:defRPr/>
              </a:pPr>
              <a:endParaRPr lang="zh-CN" altLang="en-US" sz="1575" dirty="0">
                <a:latin typeface="+mj-lt"/>
                <a:ea typeface="Arial Unicode MS" panose="020B0604020202020204" pitchFamily="34" charset="-122"/>
                <a:cs typeface="Arial Unicode MS" panose="020B0604020202020204" pitchFamily="34" charset="-122"/>
              </a:endParaRPr>
            </a:p>
          </p:txBody>
        </p:sp>
        <p:sp>
          <p:nvSpPr>
            <p:cNvPr id="80" name="矩形 79"/>
            <p:cNvSpPr/>
            <p:nvPr/>
          </p:nvSpPr>
          <p:spPr>
            <a:xfrm>
              <a:off x="6415552" y="3336319"/>
              <a:ext cx="3408034" cy="446316"/>
            </a:xfrm>
            <a:prstGeom prst="rect">
              <a:avLst/>
            </a:prstGeom>
          </p:spPr>
          <p:txBody>
            <a:bodyPr wrap="square" lIns="91470" tIns="45735" rIns="91470" bIns="45735">
              <a:spAutoFit/>
            </a:bodyPr>
            <a:lstStyle/>
            <a:p>
              <a:pPr algn="ctr">
                <a:defRPr/>
              </a:pPr>
              <a:r>
                <a:rPr lang="zh-CN" altLang="en-US" sz="1575"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点击添加主要文字内容</a:t>
              </a:r>
              <a:endParaRPr lang="zh-CN" altLang="zh-CN" sz="1575"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grpSp>
        <p:nvGrpSpPr>
          <p:cNvPr id="81" name="组合 80"/>
          <p:cNvGrpSpPr/>
          <p:nvPr/>
        </p:nvGrpSpPr>
        <p:grpSpPr>
          <a:xfrm>
            <a:off x="5505439" y="1678193"/>
            <a:ext cx="2724161" cy="383627"/>
            <a:chOff x="6339097" y="4180903"/>
            <a:chExt cx="3744416" cy="511504"/>
          </a:xfrm>
        </p:grpSpPr>
        <p:sp>
          <p:nvSpPr>
            <p:cNvPr id="82" name="圆角矩形 81"/>
            <p:cNvSpPr/>
            <p:nvPr/>
          </p:nvSpPr>
          <p:spPr>
            <a:xfrm>
              <a:off x="6339097" y="4180903"/>
              <a:ext cx="3744416" cy="511504"/>
            </a:xfrm>
            <a:prstGeom prst="roundRect">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70" tIns="45735" rIns="91470" bIns="45735" anchor="ctr"/>
            <a:lstStyle/>
            <a:p>
              <a:pPr algn="ctr">
                <a:defRPr/>
              </a:pPr>
              <a:endParaRPr lang="zh-CN" altLang="en-US" sz="1575" dirty="0">
                <a:latin typeface="+mj-lt"/>
                <a:ea typeface="Arial Unicode MS" panose="020B0604020202020204" pitchFamily="34" charset="-122"/>
                <a:cs typeface="Arial Unicode MS" panose="020B0604020202020204" pitchFamily="34" charset="-122"/>
              </a:endParaRPr>
            </a:p>
          </p:txBody>
        </p:sp>
        <p:sp>
          <p:nvSpPr>
            <p:cNvPr id="83" name="矩形 82"/>
            <p:cNvSpPr/>
            <p:nvPr/>
          </p:nvSpPr>
          <p:spPr>
            <a:xfrm>
              <a:off x="6415552" y="4221882"/>
              <a:ext cx="3438619" cy="446317"/>
            </a:xfrm>
            <a:prstGeom prst="rect">
              <a:avLst/>
            </a:prstGeom>
          </p:spPr>
          <p:txBody>
            <a:bodyPr wrap="square" lIns="91470" tIns="45735" rIns="91470" bIns="45735">
              <a:spAutoFit/>
            </a:bodyPr>
            <a:lstStyle/>
            <a:p>
              <a:pPr algn="ctr">
                <a:defRPr/>
              </a:pPr>
              <a:r>
                <a:rPr lang="zh-CN" altLang="en-US" sz="1575"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点击添加主要文字内容</a:t>
              </a:r>
              <a:endParaRPr lang="zh-CN" altLang="zh-CN" sz="1575"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grpSp>
        <p:nvGrpSpPr>
          <p:cNvPr id="39" name="组合 40"/>
          <p:cNvGrpSpPr>
            <a:grpSpLocks/>
          </p:cNvGrpSpPr>
          <p:nvPr/>
        </p:nvGrpSpPr>
        <p:grpSpPr bwMode="auto">
          <a:xfrm>
            <a:off x="4801716" y="2314779"/>
            <a:ext cx="576086" cy="468216"/>
            <a:chOff x="3050167" y="1844084"/>
            <a:chExt cx="834144" cy="678092"/>
          </a:xfrm>
        </p:grpSpPr>
        <p:sp>
          <p:nvSpPr>
            <p:cNvPr id="40" name="任意多边形 39"/>
            <p:cNvSpPr/>
            <p:nvPr/>
          </p:nvSpPr>
          <p:spPr>
            <a:xfrm rot="8100000" flipV="1">
              <a:off x="3050167" y="1844084"/>
              <a:ext cx="834144" cy="678092"/>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dirty="0">
                <a:ea typeface="微软雅黑" pitchFamily="34" charset="-122"/>
              </a:endParaRPr>
            </a:p>
          </p:txBody>
        </p:sp>
        <p:sp>
          <p:nvSpPr>
            <p:cNvPr id="41" name="文本框 42"/>
            <p:cNvSpPr txBox="1">
              <a:spLocks noChangeArrowheads="1"/>
            </p:cNvSpPr>
            <p:nvPr/>
          </p:nvSpPr>
          <p:spPr bwMode="auto">
            <a:xfrm>
              <a:off x="3123829" y="1901390"/>
              <a:ext cx="726001" cy="579458"/>
            </a:xfrm>
            <a:prstGeom prst="rect">
              <a:avLst/>
            </a:prstGeom>
            <a:noFill/>
            <a:ln w="9525">
              <a:noFill/>
              <a:miter lim="800000"/>
              <a:headEnd/>
              <a:tailEnd/>
            </a:ln>
          </p:spPr>
          <p:txBody>
            <a:bodyPr>
              <a:spAutoFit/>
            </a:bodyPr>
            <a:lstStyle/>
            <a:p>
              <a:r>
                <a:rPr lang="en-US" altLang="zh-CN" sz="2000" dirty="0">
                  <a:solidFill>
                    <a:schemeClr val="bg1"/>
                  </a:solidFill>
                  <a:latin typeface="Impact" pitchFamily="34" charset="0"/>
                  <a:ea typeface="微软雅黑" pitchFamily="34" charset="-122"/>
                </a:rPr>
                <a:t>05</a:t>
              </a:r>
              <a:endParaRPr lang="zh-CN" altLang="en-US" sz="2000" dirty="0">
                <a:solidFill>
                  <a:schemeClr val="bg1"/>
                </a:solidFill>
                <a:latin typeface="Impact" pitchFamily="34" charset="0"/>
                <a:ea typeface="微软雅黑" pitchFamily="34" charset="-122"/>
              </a:endParaRPr>
            </a:p>
          </p:txBody>
        </p:sp>
      </p:grpSp>
      <p:grpSp>
        <p:nvGrpSpPr>
          <p:cNvPr id="42" name="组合 41"/>
          <p:cNvGrpSpPr/>
          <p:nvPr/>
        </p:nvGrpSpPr>
        <p:grpSpPr>
          <a:xfrm>
            <a:off x="5487516" y="2323951"/>
            <a:ext cx="2724161" cy="383627"/>
            <a:chOff x="6339097" y="4180903"/>
            <a:chExt cx="3744416" cy="511504"/>
          </a:xfrm>
        </p:grpSpPr>
        <p:sp>
          <p:nvSpPr>
            <p:cNvPr id="43" name="圆角矩形 42"/>
            <p:cNvSpPr/>
            <p:nvPr/>
          </p:nvSpPr>
          <p:spPr>
            <a:xfrm>
              <a:off x="6339097" y="418090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70" tIns="45735" rIns="91470" bIns="45735" anchor="ctr"/>
            <a:lstStyle/>
            <a:p>
              <a:pPr algn="ctr">
                <a:defRPr/>
              </a:pPr>
              <a:endParaRPr lang="zh-CN" altLang="en-US" sz="1575" dirty="0">
                <a:latin typeface="+mj-lt"/>
                <a:ea typeface="Arial Unicode MS" panose="020B0604020202020204" pitchFamily="34" charset="-122"/>
                <a:cs typeface="Arial Unicode MS" panose="020B0604020202020204" pitchFamily="34" charset="-122"/>
              </a:endParaRPr>
            </a:p>
          </p:txBody>
        </p:sp>
        <p:sp>
          <p:nvSpPr>
            <p:cNvPr id="44" name="矩形 43"/>
            <p:cNvSpPr/>
            <p:nvPr/>
          </p:nvSpPr>
          <p:spPr>
            <a:xfrm>
              <a:off x="6415552" y="4221882"/>
              <a:ext cx="3438619" cy="446317"/>
            </a:xfrm>
            <a:prstGeom prst="rect">
              <a:avLst/>
            </a:prstGeom>
          </p:spPr>
          <p:txBody>
            <a:bodyPr wrap="square" lIns="91470" tIns="45735" rIns="91470" bIns="45735">
              <a:spAutoFit/>
            </a:bodyPr>
            <a:lstStyle/>
            <a:p>
              <a:pPr algn="ctr">
                <a:defRPr/>
              </a:pPr>
              <a:r>
                <a:rPr lang="zh-CN" altLang="en-US" sz="1575"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点击添加主要文字内容</a:t>
              </a:r>
              <a:endParaRPr lang="zh-CN" altLang="zh-CN" sz="1575"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45" name="文本框 44"/>
          <p:cNvSpPr txBox="1"/>
          <p:nvPr/>
        </p:nvSpPr>
        <p:spPr>
          <a:xfrm flipH="1">
            <a:off x="686793" y="657820"/>
            <a:ext cx="2705504" cy="923330"/>
          </a:xfrm>
          <a:prstGeom prst="rect">
            <a:avLst/>
          </a:prstGeom>
          <a:noFill/>
        </p:spPr>
        <p:txBody>
          <a:bodyPr wrap="square" rtlCol="0">
            <a:spAutoFit/>
          </a:bodyPr>
          <a:lstStyle/>
          <a:p>
            <a:pPr algn="ctr"/>
            <a:r>
              <a:rPr lang="zh-CN" altLang="en-US" sz="3600" b="1" dirty="0">
                <a:solidFill>
                  <a:schemeClr val="accent1"/>
                </a:solidFill>
                <a:latin typeface="微软雅黑" pitchFamily="34" charset="-122"/>
                <a:ea typeface="微软雅黑" pitchFamily="34" charset="-122"/>
              </a:rPr>
              <a:t>目 录</a:t>
            </a:r>
            <a:endParaRPr lang="en-US" altLang="zh-CN" sz="3600" b="1" dirty="0">
              <a:solidFill>
                <a:schemeClr val="accent1"/>
              </a:solidFill>
              <a:latin typeface="微软雅黑" pitchFamily="34" charset="-122"/>
              <a:ea typeface="微软雅黑" pitchFamily="34" charset="-122"/>
            </a:endParaRPr>
          </a:p>
          <a:p>
            <a:pPr algn="ctr"/>
            <a:r>
              <a:rPr lang="en-US" altLang="zh-CN" sz="1600" dirty="0">
                <a:solidFill>
                  <a:schemeClr val="accent1"/>
                </a:solidFill>
                <a:latin typeface="微软雅黑" pitchFamily="34" charset="-122"/>
                <a:ea typeface="微软雅黑" pitchFamily="34" charset="-122"/>
              </a:rPr>
              <a:t>CONTENTS</a:t>
            </a:r>
            <a:endParaRPr lang="zh-CN" altLang="en-US" sz="1600"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3443467824"/>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ppt_w</p:attrName>
                                        </p:attrNameLst>
                                      </p:cBhvr>
                                      <p:tavLst>
                                        <p:tav tm="0">
                                          <p:val>
                                            <p:fltVal val="0"/>
                                          </p:val>
                                        </p:tav>
                                        <p:tav tm="100000">
                                          <p:val>
                                            <p:strVal val="#ppt_w"/>
                                          </p:val>
                                        </p:tav>
                                      </p:tavLst>
                                    </p:anim>
                                    <p:anim calcmode="lin" valueType="num">
                                      <p:cBhvr>
                                        <p:cTn id="8" dur="500" fill="hold"/>
                                        <p:tgtEl>
                                          <p:spTgt spid="45"/>
                                        </p:tgtEl>
                                        <p:attrNameLst>
                                          <p:attrName>ppt_h</p:attrName>
                                        </p:attrNameLst>
                                      </p:cBhvr>
                                      <p:tavLst>
                                        <p:tav tm="0">
                                          <p:val>
                                            <p:fltVal val="0"/>
                                          </p:val>
                                        </p:tav>
                                        <p:tav tm="100000">
                                          <p:val>
                                            <p:strVal val="#ppt_h"/>
                                          </p:val>
                                        </p:tav>
                                      </p:tavLst>
                                    </p:anim>
                                    <p:animEffect transition="in" filter="fade">
                                      <p:cBhvr>
                                        <p:cTn id="9" dur="500"/>
                                        <p:tgtEl>
                                          <p:spTgt spid="45"/>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57"/>
                                        </p:tgtEl>
                                        <p:attrNameLst>
                                          <p:attrName>style.visibility</p:attrName>
                                        </p:attrNameLst>
                                      </p:cBhvr>
                                      <p:to>
                                        <p:strVal val="visible"/>
                                      </p:to>
                                    </p:set>
                                    <p:animEffect transition="in" filter="fade">
                                      <p:cBhvr>
                                        <p:cTn id="13" dur="500"/>
                                        <p:tgtEl>
                                          <p:spTgt spid="57"/>
                                        </p:tgtEl>
                                      </p:cBhvr>
                                    </p:animEffect>
                                  </p:childTnLst>
                                </p:cTn>
                              </p:par>
                              <p:par>
                                <p:cTn id="14" presetID="22" presetClass="entr" presetSubtype="8" fill="hold" nodeType="withEffect">
                                  <p:stCondLst>
                                    <p:cond delay="300"/>
                                  </p:stCondLst>
                                  <p:childTnLst>
                                    <p:set>
                                      <p:cBhvr>
                                        <p:cTn id="15" dur="1" fill="hold">
                                          <p:stCondLst>
                                            <p:cond delay="0"/>
                                          </p:stCondLst>
                                        </p:cTn>
                                        <p:tgtEl>
                                          <p:spTgt spid="72"/>
                                        </p:tgtEl>
                                        <p:attrNameLst>
                                          <p:attrName>style.visibility</p:attrName>
                                        </p:attrNameLst>
                                      </p:cBhvr>
                                      <p:to>
                                        <p:strVal val="visible"/>
                                      </p:to>
                                    </p:set>
                                    <p:animEffect transition="in" filter="wipe(left)">
                                      <p:cBhvr>
                                        <p:cTn id="16" dur="500"/>
                                        <p:tgtEl>
                                          <p:spTgt spid="72"/>
                                        </p:tgtEl>
                                      </p:cBhvr>
                                    </p:animEffect>
                                  </p:childTnLst>
                                </p:cTn>
                              </p:par>
                              <p:par>
                                <p:cTn id="17" presetID="10" presetClass="entr" presetSubtype="0" fill="hold" nodeType="withEffect">
                                  <p:stCondLst>
                                    <p:cond delay="300"/>
                                  </p:stCondLst>
                                  <p:childTnLst>
                                    <p:set>
                                      <p:cBhvr>
                                        <p:cTn id="18" dur="1" fill="hold">
                                          <p:stCondLst>
                                            <p:cond delay="0"/>
                                          </p:stCondLst>
                                        </p:cTn>
                                        <p:tgtEl>
                                          <p:spTgt spid="69"/>
                                        </p:tgtEl>
                                        <p:attrNameLst>
                                          <p:attrName>style.visibility</p:attrName>
                                        </p:attrNameLst>
                                      </p:cBhvr>
                                      <p:to>
                                        <p:strVal val="visible"/>
                                      </p:to>
                                    </p:set>
                                    <p:animEffect transition="in" filter="fade">
                                      <p:cBhvr>
                                        <p:cTn id="19" dur="500"/>
                                        <p:tgtEl>
                                          <p:spTgt spid="69"/>
                                        </p:tgtEl>
                                      </p:cBhvr>
                                    </p:animEffect>
                                  </p:childTnLst>
                                </p:cTn>
                              </p:par>
                              <p:par>
                                <p:cTn id="20" presetID="22" presetClass="entr" presetSubtype="8" fill="hold" nodeType="withEffect">
                                  <p:stCondLst>
                                    <p:cond delay="600"/>
                                  </p:stCondLst>
                                  <p:childTnLst>
                                    <p:set>
                                      <p:cBhvr>
                                        <p:cTn id="21" dur="1" fill="hold">
                                          <p:stCondLst>
                                            <p:cond delay="0"/>
                                          </p:stCondLst>
                                        </p:cTn>
                                        <p:tgtEl>
                                          <p:spTgt spid="75"/>
                                        </p:tgtEl>
                                        <p:attrNameLst>
                                          <p:attrName>style.visibility</p:attrName>
                                        </p:attrNameLst>
                                      </p:cBhvr>
                                      <p:to>
                                        <p:strVal val="visible"/>
                                      </p:to>
                                    </p:set>
                                    <p:animEffect transition="in" filter="wipe(left)">
                                      <p:cBhvr>
                                        <p:cTn id="22" dur="500"/>
                                        <p:tgtEl>
                                          <p:spTgt spid="75"/>
                                        </p:tgtEl>
                                      </p:cBhvr>
                                    </p:animEffect>
                                  </p:childTnLst>
                                </p:cTn>
                              </p:par>
                              <p:par>
                                <p:cTn id="23" presetID="10" presetClass="entr" presetSubtype="0" fill="hold" nodeType="withEffect">
                                  <p:stCondLst>
                                    <p:cond delay="600"/>
                                  </p:stCondLst>
                                  <p:childTnLst>
                                    <p:set>
                                      <p:cBhvr>
                                        <p:cTn id="24" dur="1" fill="hold">
                                          <p:stCondLst>
                                            <p:cond delay="0"/>
                                          </p:stCondLst>
                                        </p:cTn>
                                        <p:tgtEl>
                                          <p:spTgt spid="66"/>
                                        </p:tgtEl>
                                        <p:attrNameLst>
                                          <p:attrName>style.visibility</p:attrName>
                                        </p:attrNameLst>
                                      </p:cBhvr>
                                      <p:to>
                                        <p:strVal val="visible"/>
                                      </p:to>
                                    </p:set>
                                    <p:animEffect transition="in" filter="fade">
                                      <p:cBhvr>
                                        <p:cTn id="25" dur="500"/>
                                        <p:tgtEl>
                                          <p:spTgt spid="66"/>
                                        </p:tgtEl>
                                      </p:cBhvr>
                                    </p:animEffect>
                                  </p:childTnLst>
                                </p:cTn>
                              </p:par>
                              <p:par>
                                <p:cTn id="26" presetID="22" presetClass="entr" presetSubtype="8" fill="hold" nodeType="withEffect">
                                  <p:stCondLst>
                                    <p:cond delay="900"/>
                                  </p:stCondLst>
                                  <p:childTnLst>
                                    <p:set>
                                      <p:cBhvr>
                                        <p:cTn id="27" dur="1" fill="hold">
                                          <p:stCondLst>
                                            <p:cond delay="0"/>
                                          </p:stCondLst>
                                        </p:cTn>
                                        <p:tgtEl>
                                          <p:spTgt spid="78"/>
                                        </p:tgtEl>
                                        <p:attrNameLst>
                                          <p:attrName>style.visibility</p:attrName>
                                        </p:attrNameLst>
                                      </p:cBhvr>
                                      <p:to>
                                        <p:strVal val="visible"/>
                                      </p:to>
                                    </p:set>
                                    <p:animEffect transition="in" filter="wipe(left)">
                                      <p:cBhvr>
                                        <p:cTn id="28" dur="500"/>
                                        <p:tgtEl>
                                          <p:spTgt spid="78"/>
                                        </p:tgtEl>
                                      </p:cBhvr>
                                    </p:animEffect>
                                  </p:childTnLst>
                                </p:cTn>
                              </p:par>
                              <p:par>
                                <p:cTn id="29" presetID="10" presetClass="entr" presetSubtype="0" fill="hold" nodeType="withEffect">
                                  <p:stCondLst>
                                    <p:cond delay="900"/>
                                  </p:stCondLst>
                                  <p:childTnLst>
                                    <p:set>
                                      <p:cBhvr>
                                        <p:cTn id="30" dur="1" fill="hold">
                                          <p:stCondLst>
                                            <p:cond delay="0"/>
                                          </p:stCondLst>
                                        </p:cTn>
                                        <p:tgtEl>
                                          <p:spTgt spid="63"/>
                                        </p:tgtEl>
                                        <p:attrNameLst>
                                          <p:attrName>style.visibility</p:attrName>
                                        </p:attrNameLst>
                                      </p:cBhvr>
                                      <p:to>
                                        <p:strVal val="visible"/>
                                      </p:to>
                                    </p:set>
                                    <p:animEffect transition="in" filter="fade">
                                      <p:cBhvr>
                                        <p:cTn id="31" dur="500"/>
                                        <p:tgtEl>
                                          <p:spTgt spid="63"/>
                                        </p:tgtEl>
                                      </p:cBhvr>
                                    </p:animEffect>
                                  </p:childTnLst>
                                </p:cTn>
                              </p:par>
                              <p:par>
                                <p:cTn id="32" presetID="22" presetClass="entr" presetSubtype="8" fill="hold" nodeType="withEffect">
                                  <p:stCondLst>
                                    <p:cond delay="1200"/>
                                  </p:stCondLst>
                                  <p:childTnLst>
                                    <p:set>
                                      <p:cBhvr>
                                        <p:cTn id="33" dur="1" fill="hold">
                                          <p:stCondLst>
                                            <p:cond delay="0"/>
                                          </p:stCondLst>
                                        </p:cTn>
                                        <p:tgtEl>
                                          <p:spTgt spid="81"/>
                                        </p:tgtEl>
                                        <p:attrNameLst>
                                          <p:attrName>style.visibility</p:attrName>
                                        </p:attrNameLst>
                                      </p:cBhvr>
                                      <p:to>
                                        <p:strVal val="visible"/>
                                      </p:to>
                                    </p:set>
                                    <p:animEffect transition="in" filter="wipe(left)">
                                      <p:cBhvr>
                                        <p:cTn id="34" dur="500"/>
                                        <p:tgtEl>
                                          <p:spTgt spid="81"/>
                                        </p:tgtEl>
                                      </p:cBhvr>
                                    </p:animEffect>
                                  </p:childTnLst>
                                </p:cTn>
                              </p:par>
                              <p:par>
                                <p:cTn id="35" presetID="10" presetClass="entr" presetSubtype="0" fill="hold" nodeType="withEffect">
                                  <p:stCondLst>
                                    <p:cond delay="900"/>
                                  </p:stCondLst>
                                  <p:childTnLst>
                                    <p:set>
                                      <p:cBhvr>
                                        <p:cTn id="36" dur="1" fill="hold">
                                          <p:stCondLst>
                                            <p:cond delay="0"/>
                                          </p:stCondLst>
                                        </p:cTn>
                                        <p:tgtEl>
                                          <p:spTgt spid="39"/>
                                        </p:tgtEl>
                                        <p:attrNameLst>
                                          <p:attrName>style.visibility</p:attrName>
                                        </p:attrNameLst>
                                      </p:cBhvr>
                                      <p:to>
                                        <p:strVal val="visible"/>
                                      </p:to>
                                    </p:set>
                                    <p:animEffect transition="in" filter="fade">
                                      <p:cBhvr>
                                        <p:cTn id="37" dur="500"/>
                                        <p:tgtEl>
                                          <p:spTgt spid="39"/>
                                        </p:tgtEl>
                                      </p:cBhvr>
                                    </p:animEffect>
                                  </p:childTnLst>
                                </p:cTn>
                              </p:par>
                              <p:par>
                                <p:cTn id="38" presetID="22" presetClass="entr" presetSubtype="8" fill="hold" nodeType="withEffect">
                                  <p:stCondLst>
                                    <p:cond delay="1200"/>
                                  </p:stCondLst>
                                  <p:childTnLst>
                                    <p:set>
                                      <p:cBhvr>
                                        <p:cTn id="39" dur="1" fill="hold">
                                          <p:stCondLst>
                                            <p:cond delay="0"/>
                                          </p:stCondLst>
                                        </p:cTn>
                                        <p:tgtEl>
                                          <p:spTgt spid="42"/>
                                        </p:tgtEl>
                                        <p:attrNameLst>
                                          <p:attrName>style.visibility</p:attrName>
                                        </p:attrNameLst>
                                      </p:cBhvr>
                                      <p:to>
                                        <p:strVal val="visible"/>
                                      </p:to>
                                    </p:set>
                                    <p:animEffect transition="in" filter="wipe(left)">
                                      <p:cBhvr>
                                        <p:cTn id="40"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 name="组合 65"/>
          <p:cNvGrpSpPr/>
          <p:nvPr/>
        </p:nvGrpSpPr>
        <p:grpSpPr>
          <a:xfrm>
            <a:off x="1881847" y="1230367"/>
            <a:ext cx="1720229" cy="1874783"/>
            <a:chOff x="916485" y="771575"/>
            <a:chExt cx="1472400" cy="1604689"/>
          </a:xfrm>
          <a:effectLst>
            <a:outerShdw blurRad="88900" dist="50800" dir="2700000" algn="tl" rotWithShape="0">
              <a:prstClr val="black">
                <a:alpha val="20000"/>
              </a:prstClr>
            </a:outerShdw>
          </a:effectLst>
        </p:grpSpPr>
        <p:grpSp>
          <p:nvGrpSpPr>
            <p:cNvPr id="67" name="组合 66"/>
            <p:cNvGrpSpPr/>
            <p:nvPr/>
          </p:nvGrpSpPr>
          <p:grpSpPr>
            <a:xfrm>
              <a:off x="916485" y="771575"/>
              <a:ext cx="1472400" cy="1604689"/>
              <a:chOff x="1985255" y="1715538"/>
              <a:chExt cx="1472400" cy="1604689"/>
            </a:xfrm>
          </p:grpSpPr>
          <p:sp>
            <p:nvSpPr>
              <p:cNvPr id="69" name="椭圆 79"/>
              <p:cNvSpPr/>
              <p:nvPr/>
            </p:nvSpPr>
            <p:spPr>
              <a:xfrm>
                <a:off x="1985255" y="1847827"/>
                <a:ext cx="1472400" cy="1472400"/>
              </a:xfrm>
              <a:custGeom>
                <a:avLst/>
                <a:gdLst/>
                <a:ahLst/>
                <a:cxnLst/>
                <a:rect l="l" t="t" r="r" b="b"/>
                <a:pathLst>
                  <a:path w="1472400" h="1472400">
                    <a:moveTo>
                      <a:pt x="736200" y="0"/>
                    </a:moveTo>
                    <a:cubicBezTo>
                      <a:pt x="761617" y="0"/>
                      <a:pt x="786732" y="1288"/>
                      <a:pt x="811486" y="3803"/>
                    </a:cubicBezTo>
                    <a:lnTo>
                      <a:pt x="900862" y="93180"/>
                    </a:lnTo>
                    <a:cubicBezTo>
                      <a:pt x="848613" y="77372"/>
                      <a:pt x="793244" y="70200"/>
                      <a:pt x="736200" y="70200"/>
                    </a:cubicBezTo>
                    <a:cubicBezTo>
                      <a:pt x="368378" y="70200"/>
                      <a:pt x="70200" y="368378"/>
                      <a:pt x="70200" y="736200"/>
                    </a:cubicBezTo>
                    <a:cubicBezTo>
                      <a:pt x="70200" y="1104022"/>
                      <a:pt x="368378" y="1402200"/>
                      <a:pt x="736200" y="1402200"/>
                    </a:cubicBezTo>
                    <a:cubicBezTo>
                      <a:pt x="1104022" y="1402200"/>
                      <a:pt x="1402200" y="1104022"/>
                      <a:pt x="1402200" y="736200"/>
                    </a:cubicBezTo>
                    <a:cubicBezTo>
                      <a:pt x="1402200" y="679156"/>
                      <a:pt x="1395028" y="623787"/>
                      <a:pt x="1379220" y="571538"/>
                    </a:cubicBezTo>
                    <a:lnTo>
                      <a:pt x="1468597" y="660915"/>
                    </a:lnTo>
                    <a:cubicBezTo>
                      <a:pt x="1471112" y="685668"/>
                      <a:pt x="1472400" y="710784"/>
                      <a:pt x="1472400" y="736200"/>
                    </a:cubicBezTo>
                    <a:cubicBezTo>
                      <a:pt x="1472400" y="1142792"/>
                      <a:pt x="1142792" y="1472400"/>
                      <a:pt x="736200" y="1472400"/>
                    </a:cubicBezTo>
                    <a:cubicBezTo>
                      <a:pt x="329608" y="1472400"/>
                      <a:pt x="0" y="1142792"/>
                      <a:pt x="0" y="736200"/>
                    </a:cubicBezTo>
                    <a:cubicBezTo>
                      <a:pt x="0" y="329608"/>
                      <a:pt x="329608" y="0"/>
                      <a:pt x="73620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125" dirty="0">
                  <a:solidFill>
                    <a:schemeClr val="bg1"/>
                  </a:solidFill>
                  <a:latin typeface="Impact" panose="020B0806030902050204" pitchFamily="34" charset="0"/>
                  <a:ea typeface="微软雅黑" panose="020B0503020204020204" pitchFamily="34" charset="-122"/>
                </a:endParaRPr>
              </a:p>
            </p:txBody>
          </p:sp>
          <p:sp>
            <p:nvSpPr>
              <p:cNvPr id="70" name="椭圆 82"/>
              <p:cNvSpPr/>
              <p:nvPr/>
            </p:nvSpPr>
            <p:spPr>
              <a:xfrm>
                <a:off x="2055455" y="1918027"/>
                <a:ext cx="1332000" cy="1332000"/>
              </a:xfrm>
              <a:custGeom>
                <a:avLst/>
                <a:gdLst/>
                <a:ahLst/>
                <a:cxnLst/>
                <a:rect l="l" t="t" r="r" b="b"/>
                <a:pathLst>
                  <a:path w="1332000" h="1332000">
                    <a:moveTo>
                      <a:pt x="666000" y="0"/>
                    </a:moveTo>
                    <a:cubicBezTo>
                      <a:pt x="723044" y="0"/>
                      <a:pt x="778413" y="7172"/>
                      <a:pt x="830662" y="22980"/>
                    </a:cubicBezTo>
                    <a:lnTo>
                      <a:pt x="1309020" y="501338"/>
                    </a:lnTo>
                    <a:cubicBezTo>
                      <a:pt x="1324828" y="553587"/>
                      <a:pt x="1332000" y="608956"/>
                      <a:pt x="1332000" y="666000"/>
                    </a:cubicBezTo>
                    <a:cubicBezTo>
                      <a:pt x="1332000" y="1033822"/>
                      <a:pt x="1033822" y="1332000"/>
                      <a:pt x="666000" y="1332000"/>
                    </a:cubicBezTo>
                    <a:cubicBezTo>
                      <a:pt x="298178" y="1332000"/>
                      <a:pt x="0" y="1033822"/>
                      <a:pt x="0" y="666000"/>
                    </a:cubicBezTo>
                    <a:cubicBezTo>
                      <a:pt x="0" y="298178"/>
                      <a:pt x="298178" y="0"/>
                      <a:pt x="6660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125" dirty="0">
                  <a:solidFill>
                    <a:schemeClr val="bg1"/>
                  </a:solidFill>
                  <a:latin typeface="Impact" panose="020B0806030902050204" pitchFamily="34" charset="0"/>
                  <a:ea typeface="微软雅黑" panose="020B0503020204020204" pitchFamily="34" charset="-122"/>
                </a:endParaRPr>
              </a:p>
            </p:txBody>
          </p:sp>
          <p:sp>
            <p:nvSpPr>
              <p:cNvPr id="71" name="矩形 85"/>
              <p:cNvSpPr/>
              <p:nvPr/>
            </p:nvSpPr>
            <p:spPr>
              <a:xfrm rot="18900000" flipH="1" flipV="1">
                <a:off x="3125296" y="1715538"/>
                <a:ext cx="0" cy="929296"/>
              </a:xfrm>
              <a:custGeom>
                <a:avLst/>
                <a:gdLst/>
                <a:ahLst/>
                <a:cxnLst/>
                <a:rect l="l" t="t" r="r" b="b"/>
                <a:pathLst>
                  <a:path h="929296">
                    <a:moveTo>
                      <a:pt x="0" y="0"/>
                    </a:moveTo>
                    <a:cubicBezTo>
                      <a:pt x="220109" y="269878"/>
                      <a:pt x="220109" y="659417"/>
                      <a:pt x="0" y="929296"/>
                    </a:cubicBezTo>
                    <a:close/>
                  </a:path>
                </a:pathLst>
              </a:custGeom>
              <a:solidFill>
                <a:schemeClr val="bg1">
                  <a:lumMod val="95000"/>
                </a:schemeClr>
              </a:solidFill>
              <a:ln>
                <a:noFill/>
              </a:ln>
              <a:effectLst>
                <a:outerShdw blurRad="50800" dist="50800" dir="444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125" dirty="0">
                  <a:solidFill>
                    <a:schemeClr val="bg1"/>
                  </a:solidFill>
                  <a:latin typeface="Impact" panose="020B0806030902050204" pitchFamily="34" charset="0"/>
                  <a:ea typeface="微软雅黑" panose="020B0503020204020204" pitchFamily="34" charset="-122"/>
                </a:endParaRPr>
              </a:p>
            </p:txBody>
          </p:sp>
        </p:grpSp>
        <p:sp>
          <p:nvSpPr>
            <p:cNvPr id="68" name="TextBox 67"/>
            <p:cNvSpPr txBox="1"/>
            <p:nvPr/>
          </p:nvSpPr>
          <p:spPr>
            <a:xfrm>
              <a:off x="1070575" y="1274302"/>
              <a:ext cx="1112520" cy="869340"/>
            </a:xfrm>
            <a:prstGeom prst="rect">
              <a:avLst/>
            </a:prstGeom>
            <a:noFill/>
          </p:spPr>
          <p:txBody>
            <a:bodyPr wrap="square" rtlCol="0">
              <a:spAutoFit/>
            </a:bodyPr>
            <a:lstStyle/>
            <a:p>
              <a:pPr algn="ctr"/>
              <a:r>
                <a:rPr lang="en-US" altLang="zh-CN" sz="6000" b="1" dirty="0">
                  <a:solidFill>
                    <a:schemeClr val="bg1"/>
                  </a:solidFill>
                  <a:latin typeface="微软雅黑" panose="020B0503020204020204" pitchFamily="34" charset="-122"/>
                  <a:ea typeface="微软雅黑" panose="020B0503020204020204" pitchFamily="34" charset="-122"/>
                </a:rPr>
                <a:t>04</a:t>
              </a:r>
              <a:endParaRPr lang="zh-CN" altLang="en-US" sz="6000" b="1" dirty="0">
                <a:solidFill>
                  <a:schemeClr val="bg1"/>
                </a:solidFill>
                <a:latin typeface="微软雅黑" panose="020B0503020204020204" pitchFamily="34" charset="-122"/>
                <a:ea typeface="微软雅黑" panose="020B0503020204020204" pitchFamily="34" charset="-122"/>
              </a:endParaRPr>
            </a:p>
          </p:txBody>
        </p:sp>
      </p:grpSp>
      <p:sp>
        <p:nvSpPr>
          <p:cNvPr id="37" name="TextBox 26"/>
          <p:cNvSpPr txBox="1"/>
          <p:nvPr/>
        </p:nvSpPr>
        <p:spPr>
          <a:xfrm>
            <a:off x="3828544" y="2330524"/>
            <a:ext cx="1027869" cy="277448"/>
          </a:xfrm>
          <a:prstGeom prst="rect">
            <a:avLst/>
          </a:prstGeom>
          <a:noFill/>
        </p:spPr>
        <p:txBody>
          <a:bodyPr wrap="square" rtlCol="0">
            <a:spAutoFit/>
          </a:bodyPr>
          <a:lstStyle/>
          <a:p>
            <a:pPr defTabSz="801491"/>
            <a:r>
              <a:rPr lang="zh-CN" altLang="en-US" sz="1203" dirty="0">
                <a:solidFill>
                  <a:schemeClr val="accent1"/>
                </a:solidFill>
                <a:latin typeface="微软雅黑" panose="020B0503020204020204" pitchFamily="34" charset="-122"/>
                <a:ea typeface="微软雅黑" panose="020B0503020204020204" pitchFamily="34" charset="-122"/>
              </a:rPr>
              <a:t>√ 添加内容</a:t>
            </a:r>
          </a:p>
        </p:txBody>
      </p:sp>
      <p:sp>
        <p:nvSpPr>
          <p:cNvPr id="38" name="TextBox 27"/>
          <p:cNvSpPr txBox="1"/>
          <p:nvPr/>
        </p:nvSpPr>
        <p:spPr>
          <a:xfrm>
            <a:off x="4906862" y="2330524"/>
            <a:ext cx="985223" cy="277448"/>
          </a:xfrm>
          <a:prstGeom prst="rect">
            <a:avLst/>
          </a:prstGeom>
          <a:noFill/>
        </p:spPr>
        <p:txBody>
          <a:bodyPr wrap="square" rtlCol="0">
            <a:spAutoFit/>
          </a:bodyPr>
          <a:lstStyle/>
          <a:p>
            <a:pPr defTabSz="801491"/>
            <a:r>
              <a:rPr lang="zh-CN" altLang="en-US" sz="1203" dirty="0">
                <a:solidFill>
                  <a:schemeClr val="accent1"/>
                </a:solidFill>
                <a:latin typeface="微软雅黑" panose="020B0503020204020204" pitchFamily="34" charset="-122"/>
                <a:ea typeface="微软雅黑" panose="020B0503020204020204" pitchFamily="34" charset="-122"/>
              </a:rPr>
              <a:t>√ 添加内容</a:t>
            </a:r>
          </a:p>
        </p:txBody>
      </p:sp>
      <p:sp>
        <p:nvSpPr>
          <p:cNvPr id="39" name="TextBox 28"/>
          <p:cNvSpPr txBox="1"/>
          <p:nvPr/>
        </p:nvSpPr>
        <p:spPr>
          <a:xfrm>
            <a:off x="3828544" y="2628590"/>
            <a:ext cx="1027869" cy="277448"/>
          </a:xfrm>
          <a:prstGeom prst="rect">
            <a:avLst/>
          </a:prstGeom>
          <a:noFill/>
        </p:spPr>
        <p:txBody>
          <a:bodyPr wrap="square" rtlCol="0">
            <a:spAutoFit/>
          </a:bodyPr>
          <a:lstStyle/>
          <a:p>
            <a:pPr defTabSz="801491"/>
            <a:r>
              <a:rPr lang="zh-CN" altLang="en-US" sz="1203" dirty="0">
                <a:solidFill>
                  <a:schemeClr val="accent1"/>
                </a:solidFill>
                <a:latin typeface="微软雅黑" panose="020B0503020204020204" pitchFamily="34" charset="-122"/>
                <a:ea typeface="微软雅黑" panose="020B0503020204020204" pitchFamily="34" charset="-122"/>
              </a:rPr>
              <a:t>√ 添加内容</a:t>
            </a:r>
          </a:p>
        </p:txBody>
      </p:sp>
      <p:sp>
        <p:nvSpPr>
          <p:cNvPr id="40" name="TextBox 29"/>
          <p:cNvSpPr txBox="1"/>
          <p:nvPr/>
        </p:nvSpPr>
        <p:spPr>
          <a:xfrm>
            <a:off x="4906862" y="2628590"/>
            <a:ext cx="985223" cy="277448"/>
          </a:xfrm>
          <a:prstGeom prst="rect">
            <a:avLst/>
          </a:prstGeom>
          <a:noFill/>
        </p:spPr>
        <p:txBody>
          <a:bodyPr wrap="square" rtlCol="0">
            <a:spAutoFit/>
          </a:bodyPr>
          <a:lstStyle/>
          <a:p>
            <a:pPr defTabSz="801491"/>
            <a:r>
              <a:rPr lang="zh-CN" altLang="en-US" sz="1203" dirty="0">
                <a:solidFill>
                  <a:schemeClr val="accent1"/>
                </a:solidFill>
                <a:latin typeface="微软雅黑" panose="020B0503020204020204" pitchFamily="34" charset="-122"/>
                <a:ea typeface="微软雅黑" panose="020B0503020204020204" pitchFamily="34" charset="-122"/>
              </a:rPr>
              <a:t>√ 添加内容</a:t>
            </a:r>
          </a:p>
        </p:txBody>
      </p:sp>
      <p:sp>
        <p:nvSpPr>
          <p:cNvPr id="42" name="TextBox 30"/>
          <p:cNvSpPr txBox="1"/>
          <p:nvPr/>
        </p:nvSpPr>
        <p:spPr>
          <a:xfrm>
            <a:off x="5969404" y="2345369"/>
            <a:ext cx="985223" cy="277448"/>
          </a:xfrm>
          <a:prstGeom prst="rect">
            <a:avLst/>
          </a:prstGeom>
          <a:noFill/>
        </p:spPr>
        <p:txBody>
          <a:bodyPr wrap="square" rtlCol="0">
            <a:spAutoFit/>
          </a:bodyPr>
          <a:lstStyle/>
          <a:p>
            <a:pPr defTabSz="801491"/>
            <a:r>
              <a:rPr lang="zh-CN" altLang="en-US" sz="1203" dirty="0">
                <a:solidFill>
                  <a:schemeClr val="accent1"/>
                </a:solidFill>
                <a:latin typeface="微软雅黑" panose="020B0503020204020204" pitchFamily="34" charset="-122"/>
                <a:ea typeface="微软雅黑" panose="020B0503020204020204" pitchFamily="34" charset="-122"/>
              </a:rPr>
              <a:t>√ 添加内容</a:t>
            </a:r>
          </a:p>
        </p:txBody>
      </p:sp>
      <p:sp>
        <p:nvSpPr>
          <p:cNvPr id="43" name="TextBox 32"/>
          <p:cNvSpPr txBox="1"/>
          <p:nvPr/>
        </p:nvSpPr>
        <p:spPr>
          <a:xfrm>
            <a:off x="5983848" y="2598381"/>
            <a:ext cx="985223" cy="277448"/>
          </a:xfrm>
          <a:prstGeom prst="rect">
            <a:avLst/>
          </a:prstGeom>
          <a:noFill/>
        </p:spPr>
        <p:txBody>
          <a:bodyPr wrap="square" rtlCol="0">
            <a:spAutoFit/>
          </a:bodyPr>
          <a:lstStyle/>
          <a:p>
            <a:pPr defTabSz="801491"/>
            <a:r>
              <a:rPr lang="zh-CN" altLang="en-US" sz="1203" dirty="0">
                <a:solidFill>
                  <a:schemeClr val="accent1"/>
                </a:solidFill>
                <a:latin typeface="微软雅黑" panose="020B0503020204020204" pitchFamily="34" charset="-122"/>
                <a:ea typeface="微软雅黑" panose="020B0503020204020204" pitchFamily="34" charset="-122"/>
              </a:rPr>
              <a:t>√ 添加内容</a:t>
            </a:r>
          </a:p>
        </p:txBody>
      </p:sp>
      <p:sp>
        <p:nvSpPr>
          <p:cNvPr id="44" name="TextBox 81"/>
          <p:cNvSpPr txBox="1"/>
          <p:nvPr/>
        </p:nvSpPr>
        <p:spPr>
          <a:xfrm>
            <a:off x="3776077" y="1646314"/>
            <a:ext cx="3767723" cy="715581"/>
          </a:xfrm>
          <a:prstGeom prst="rect">
            <a:avLst/>
          </a:prstGeom>
          <a:noFill/>
        </p:spPr>
        <p:txBody>
          <a:bodyPr wrap="square" rtlCol="0">
            <a:spAutoFit/>
          </a:bodyPr>
          <a:lstStyle/>
          <a:p>
            <a:pPr defTabSz="801491"/>
            <a:r>
              <a:rPr lang="zh-CN" altLang="en-US" sz="4050" b="1" spc="-100" dirty="0">
                <a:solidFill>
                  <a:schemeClr val="accent1"/>
                </a:solidFill>
                <a:latin typeface="微软雅黑" panose="020B0503020204020204" pitchFamily="34" charset="-122"/>
                <a:ea typeface="微软雅黑" panose="020B0503020204020204" pitchFamily="34" charset="-122"/>
              </a:rPr>
              <a:t>点击添加内容</a:t>
            </a:r>
          </a:p>
        </p:txBody>
      </p:sp>
    </p:spTree>
    <p:extLst>
      <p:ext uri="{BB962C8B-B14F-4D97-AF65-F5344CB8AC3E}">
        <p14:creationId xmlns:p14="http://schemas.microsoft.com/office/powerpoint/2010/main" val="2682867739"/>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6"/>
                                        </p:tgtEl>
                                        <p:attrNameLst>
                                          <p:attrName>style.visibility</p:attrName>
                                        </p:attrNameLst>
                                      </p:cBhvr>
                                      <p:to>
                                        <p:strVal val="visible"/>
                                      </p:to>
                                    </p:set>
                                    <p:anim calcmode="lin" valueType="num">
                                      <p:cBhvr>
                                        <p:cTn id="7" dur="500" fill="hold"/>
                                        <p:tgtEl>
                                          <p:spTgt spid="66"/>
                                        </p:tgtEl>
                                        <p:attrNameLst>
                                          <p:attrName>ppt_w</p:attrName>
                                        </p:attrNameLst>
                                      </p:cBhvr>
                                      <p:tavLst>
                                        <p:tav tm="0">
                                          <p:val>
                                            <p:fltVal val="0"/>
                                          </p:val>
                                        </p:tav>
                                        <p:tav tm="100000">
                                          <p:val>
                                            <p:strVal val="#ppt_w"/>
                                          </p:val>
                                        </p:tav>
                                      </p:tavLst>
                                    </p:anim>
                                    <p:anim calcmode="lin" valueType="num">
                                      <p:cBhvr>
                                        <p:cTn id="8" dur="500" fill="hold"/>
                                        <p:tgtEl>
                                          <p:spTgt spid="66"/>
                                        </p:tgtEl>
                                        <p:attrNameLst>
                                          <p:attrName>ppt_h</p:attrName>
                                        </p:attrNameLst>
                                      </p:cBhvr>
                                      <p:tavLst>
                                        <p:tav tm="0">
                                          <p:val>
                                            <p:fltVal val="0"/>
                                          </p:val>
                                        </p:tav>
                                        <p:tav tm="100000">
                                          <p:val>
                                            <p:strVal val="#ppt_h"/>
                                          </p:val>
                                        </p:tav>
                                      </p:tavLst>
                                    </p:anim>
                                    <p:animEffect transition="in" filter="fade">
                                      <p:cBhvr>
                                        <p:cTn id="9" dur="500"/>
                                        <p:tgtEl>
                                          <p:spTgt spid="66"/>
                                        </p:tgtEl>
                                      </p:cBhvr>
                                    </p:animEffect>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500"/>
                                        <p:tgtEl>
                                          <p:spTgt spid="44"/>
                                        </p:tgtEl>
                                      </p:cBhvr>
                                    </p:animEffect>
                                    <p:anim calcmode="lin" valueType="num">
                                      <p:cBhvr>
                                        <p:cTn id="14" dur="500" fill="hold"/>
                                        <p:tgtEl>
                                          <p:spTgt spid="44"/>
                                        </p:tgtEl>
                                        <p:attrNameLst>
                                          <p:attrName>ppt_x</p:attrName>
                                        </p:attrNameLst>
                                      </p:cBhvr>
                                      <p:tavLst>
                                        <p:tav tm="0">
                                          <p:val>
                                            <p:strVal val="#ppt_x"/>
                                          </p:val>
                                        </p:tav>
                                        <p:tav tm="100000">
                                          <p:val>
                                            <p:strVal val="#ppt_x"/>
                                          </p:val>
                                        </p:tav>
                                      </p:tavLst>
                                    </p:anim>
                                    <p:anim calcmode="lin" valueType="num">
                                      <p:cBhvr>
                                        <p:cTn id="15" dur="500" fill="hold"/>
                                        <p:tgtEl>
                                          <p:spTgt spid="44"/>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2" presetClass="entr" presetSubtype="4"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500" fill="hold"/>
                                        <p:tgtEl>
                                          <p:spTgt spid="37"/>
                                        </p:tgtEl>
                                        <p:attrNameLst>
                                          <p:attrName>ppt_x</p:attrName>
                                        </p:attrNameLst>
                                      </p:cBhvr>
                                      <p:tavLst>
                                        <p:tav tm="0">
                                          <p:val>
                                            <p:strVal val="#ppt_x"/>
                                          </p:val>
                                        </p:tav>
                                        <p:tav tm="100000">
                                          <p:val>
                                            <p:strVal val="#ppt_x"/>
                                          </p:val>
                                        </p:tav>
                                      </p:tavLst>
                                    </p:anim>
                                    <p:anim calcmode="lin" valueType="num">
                                      <p:cBhvr additive="base">
                                        <p:cTn id="20" dur="500" fill="hold"/>
                                        <p:tgtEl>
                                          <p:spTgt spid="3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200"/>
                                  </p:stCondLst>
                                  <p:childTnLst>
                                    <p:set>
                                      <p:cBhvr>
                                        <p:cTn id="22" dur="1" fill="hold">
                                          <p:stCondLst>
                                            <p:cond delay="0"/>
                                          </p:stCondLst>
                                        </p:cTn>
                                        <p:tgtEl>
                                          <p:spTgt spid="38"/>
                                        </p:tgtEl>
                                        <p:attrNameLst>
                                          <p:attrName>style.visibility</p:attrName>
                                        </p:attrNameLst>
                                      </p:cBhvr>
                                      <p:to>
                                        <p:strVal val="visible"/>
                                      </p:to>
                                    </p:set>
                                    <p:anim calcmode="lin" valueType="num">
                                      <p:cBhvr additive="base">
                                        <p:cTn id="23" dur="500" fill="hold"/>
                                        <p:tgtEl>
                                          <p:spTgt spid="38"/>
                                        </p:tgtEl>
                                        <p:attrNameLst>
                                          <p:attrName>ppt_x</p:attrName>
                                        </p:attrNameLst>
                                      </p:cBhvr>
                                      <p:tavLst>
                                        <p:tav tm="0">
                                          <p:val>
                                            <p:strVal val="#ppt_x"/>
                                          </p:val>
                                        </p:tav>
                                        <p:tav tm="100000">
                                          <p:val>
                                            <p:strVal val="#ppt_x"/>
                                          </p:val>
                                        </p:tav>
                                      </p:tavLst>
                                    </p:anim>
                                    <p:anim calcmode="lin" valueType="num">
                                      <p:cBhvr additive="base">
                                        <p:cTn id="24" dur="500" fill="hold"/>
                                        <p:tgtEl>
                                          <p:spTgt spid="3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40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500" fill="hold"/>
                                        <p:tgtEl>
                                          <p:spTgt spid="39"/>
                                        </p:tgtEl>
                                        <p:attrNameLst>
                                          <p:attrName>ppt_x</p:attrName>
                                        </p:attrNameLst>
                                      </p:cBhvr>
                                      <p:tavLst>
                                        <p:tav tm="0">
                                          <p:val>
                                            <p:strVal val="#ppt_x"/>
                                          </p:val>
                                        </p:tav>
                                        <p:tav tm="100000">
                                          <p:val>
                                            <p:strVal val="#ppt_x"/>
                                          </p:val>
                                        </p:tav>
                                      </p:tavLst>
                                    </p:anim>
                                    <p:anim calcmode="lin" valueType="num">
                                      <p:cBhvr additive="base">
                                        <p:cTn id="28" dur="500" fill="hold"/>
                                        <p:tgtEl>
                                          <p:spTgt spid="3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60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500" fill="hold"/>
                                        <p:tgtEl>
                                          <p:spTgt spid="40"/>
                                        </p:tgtEl>
                                        <p:attrNameLst>
                                          <p:attrName>ppt_x</p:attrName>
                                        </p:attrNameLst>
                                      </p:cBhvr>
                                      <p:tavLst>
                                        <p:tav tm="0">
                                          <p:val>
                                            <p:strVal val="#ppt_x"/>
                                          </p:val>
                                        </p:tav>
                                        <p:tav tm="100000">
                                          <p:val>
                                            <p:strVal val="#ppt_x"/>
                                          </p:val>
                                        </p:tav>
                                      </p:tavLst>
                                    </p:anim>
                                    <p:anim calcmode="lin" valueType="num">
                                      <p:cBhvr additive="base">
                                        <p:cTn id="32" dur="500" fill="hold"/>
                                        <p:tgtEl>
                                          <p:spTgt spid="4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800"/>
                                  </p:stCondLst>
                                  <p:childTnLst>
                                    <p:set>
                                      <p:cBhvr>
                                        <p:cTn id="34" dur="1" fill="hold">
                                          <p:stCondLst>
                                            <p:cond delay="0"/>
                                          </p:stCondLst>
                                        </p:cTn>
                                        <p:tgtEl>
                                          <p:spTgt spid="42"/>
                                        </p:tgtEl>
                                        <p:attrNameLst>
                                          <p:attrName>style.visibility</p:attrName>
                                        </p:attrNameLst>
                                      </p:cBhvr>
                                      <p:to>
                                        <p:strVal val="visible"/>
                                      </p:to>
                                    </p:set>
                                    <p:anim calcmode="lin" valueType="num">
                                      <p:cBhvr additive="base">
                                        <p:cTn id="35" dur="500" fill="hold"/>
                                        <p:tgtEl>
                                          <p:spTgt spid="42"/>
                                        </p:tgtEl>
                                        <p:attrNameLst>
                                          <p:attrName>ppt_x</p:attrName>
                                        </p:attrNameLst>
                                      </p:cBhvr>
                                      <p:tavLst>
                                        <p:tav tm="0">
                                          <p:val>
                                            <p:strVal val="#ppt_x"/>
                                          </p:val>
                                        </p:tav>
                                        <p:tav tm="100000">
                                          <p:val>
                                            <p:strVal val="#ppt_x"/>
                                          </p:val>
                                        </p:tav>
                                      </p:tavLst>
                                    </p:anim>
                                    <p:anim calcmode="lin" valueType="num">
                                      <p:cBhvr additive="base">
                                        <p:cTn id="36" dur="500" fill="hold"/>
                                        <p:tgtEl>
                                          <p:spTgt spid="42"/>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1000"/>
                                  </p:stCondLst>
                                  <p:childTnLst>
                                    <p:set>
                                      <p:cBhvr>
                                        <p:cTn id="38" dur="1" fill="hold">
                                          <p:stCondLst>
                                            <p:cond delay="0"/>
                                          </p:stCondLst>
                                        </p:cTn>
                                        <p:tgtEl>
                                          <p:spTgt spid="43"/>
                                        </p:tgtEl>
                                        <p:attrNameLst>
                                          <p:attrName>style.visibility</p:attrName>
                                        </p:attrNameLst>
                                      </p:cBhvr>
                                      <p:to>
                                        <p:strVal val="visible"/>
                                      </p:to>
                                    </p:set>
                                    <p:anim calcmode="lin" valueType="num">
                                      <p:cBhvr additive="base">
                                        <p:cTn id="39" dur="500" fill="hold"/>
                                        <p:tgtEl>
                                          <p:spTgt spid="43"/>
                                        </p:tgtEl>
                                        <p:attrNameLst>
                                          <p:attrName>ppt_x</p:attrName>
                                        </p:attrNameLst>
                                      </p:cBhvr>
                                      <p:tavLst>
                                        <p:tav tm="0">
                                          <p:val>
                                            <p:strVal val="#ppt_x"/>
                                          </p:val>
                                        </p:tav>
                                        <p:tav tm="100000">
                                          <p:val>
                                            <p:strVal val="#ppt_x"/>
                                          </p:val>
                                        </p:tav>
                                      </p:tavLst>
                                    </p:anim>
                                    <p:anim calcmode="lin" valueType="num">
                                      <p:cBhvr additive="base">
                                        <p:cTn id="40"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2" grpId="0"/>
      <p:bldP spid="43" grpId="0"/>
      <p:bldP spid="4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p:cNvGrpSpPr/>
          <p:nvPr/>
        </p:nvGrpSpPr>
        <p:grpSpPr>
          <a:xfrm>
            <a:off x="2581679" y="892586"/>
            <a:ext cx="2797175" cy="3027363"/>
            <a:chOff x="2589213" y="1212272"/>
            <a:chExt cx="2797175" cy="3027363"/>
          </a:xfrm>
        </p:grpSpPr>
        <p:sp>
          <p:nvSpPr>
            <p:cNvPr id="2053" name="Freeform 5"/>
            <p:cNvSpPr>
              <a:spLocks/>
            </p:cNvSpPr>
            <p:nvPr/>
          </p:nvSpPr>
          <p:spPr bwMode="auto">
            <a:xfrm>
              <a:off x="2690813" y="1212272"/>
              <a:ext cx="2695575" cy="3027363"/>
            </a:xfrm>
            <a:custGeom>
              <a:avLst/>
              <a:gdLst/>
              <a:ahLst/>
              <a:cxnLst>
                <a:cxn ang="0">
                  <a:pos x="921" y="0"/>
                </a:cxn>
                <a:cxn ang="0">
                  <a:pos x="1698" y="967"/>
                </a:cxn>
                <a:cxn ang="0">
                  <a:pos x="921" y="1902"/>
                </a:cxn>
                <a:cxn ang="0">
                  <a:pos x="916" y="1907"/>
                </a:cxn>
                <a:cxn ang="0">
                  <a:pos x="0" y="877"/>
                </a:cxn>
                <a:cxn ang="0">
                  <a:pos x="0" y="877"/>
                </a:cxn>
                <a:cxn ang="0">
                  <a:pos x="921" y="0"/>
                </a:cxn>
              </a:cxnLst>
              <a:rect l="0" t="0" r="r" b="b"/>
              <a:pathLst>
                <a:path w="1698" h="1907">
                  <a:moveTo>
                    <a:pt x="921" y="0"/>
                  </a:moveTo>
                  <a:lnTo>
                    <a:pt x="1698" y="967"/>
                  </a:lnTo>
                  <a:lnTo>
                    <a:pt x="921" y="1902"/>
                  </a:lnTo>
                  <a:lnTo>
                    <a:pt x="916" y="1907"/>
                  </a:lnTo>
                  <a:lnTo>
                    <a:pt x="0" y="877"/>
                  </a:lnTo>
                  <a:lnTo>
                    <a:pt x="0" y="877"/>
                  </a:lnTo>
                  <a:lnTo>
                    <a:pt x="921" y="0"/>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4" name="Freeform 6"/>
            <p:cNvSpPr>
              <a:spLocks/>
            </p:cNvSpPr>
            <p:nvPr/>
          </p:nvSpPr>
          <p:spPr bwMode="auto">
            <a:xfrm>
              <a:off x="2589213" y="1212272"/>
              <a:ext cx="1563688" cy="1392238"/>
            </a:xfrm>
            <a:custGeom>
              <a:avLst/>
              <a:gdLst/>
              <a:ahLst/>
              <a:cxnLst>
                <a:cxn ang="0">
                  <a:pos x="0" y="877"/>
                </a:cxn>
                <a:cxn ang="0">
                  <a:pos x="917" y="0"/>
                </a:cxn>
                <a:cxn ang="0">
                  <a:pos x="985" y="0"/>
                </a:cxn>
                <a:cxn ang="0">
                  <a:pos x="64" y="877"/>
                </a:cxn>
                <a:cxn ang="0">
                  <a:pos x="64" y="877"/>
                </a:cxn>
                <a:cxn ang="0">
                  <a:pos x="0" y="877"/>
                </a:cxn>
              </a:cxnLst>
              <a:rect l="0" t="0" r="r" b="b"/>
              <a:pathLst>
                <a:path w="985" h="877">
                  <a:moveTo>
                    <a:pt x="0" y="877"/>
                  </a:moveTo>
                  <a:lnTo>
                    <a:pt x="917" y="0"/>
                  </a:lnTo>
                  <a:lnTo>
                    <a:pt x="985" y="0"/>
                  </a:lnTo>
                  <a:lnTo>
                    <a:pt x="64" y="877"/>
                  </a:lnTo>
                  <a:lnTo>
                    <a:pt x="64" y="877"/>
                  </a:lnTo>
                  <a:lnTo>
                    <a:pt x="0" y="877"/>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5" name="Freeform 7"/>
            <p:cNvSpPr>
              <a:spLocks/>
            </p:cNvSpPr>
            <p:nvPr/>
          </p:nvSpPr>
          <p:spPr bwMode="auto">
            <a:xfrm>
              <a:off x="2589213" y="2604510"/>
              <a:ext cx="1557338" cy="1635125"/>
            </a:xfrm>
            <a:custGeom>
              <a:avLst/>
              <a:gdLst/>
              <a:ahLst/>
              <a:cxnLst>
                <a:cxn ang="0">
                  <a:pos x="64" y="0"/>
                </a:cxn>
                <a:cxn ang="0">
                  <a:pos x="980" y="1030"/>
                </a:cxn>
                <a:cxn ang="0">
                  <a:pos x="981" y="1030"/>
                </a:cxn>
                <a:cxn ang="0">
                  <a:pos x="921" y="1030"/>
                </a:cxn>
                <a:cxn ang="0">
                  <a:pos x="0" y="0"/>
                </a:cxn>
                <a:cxn ang="0">
                  <a:pos x="64" y="0"/>
                </a:cxn>
              </a:cxnLst>
              <a:rect l="0" t="0" r="r" b="b"/>
              <a:pathLst>
                <a:path w="981" h="1030">
                  <a:moveTo>
                    <a:pt x="64" y="0"/>
                  </a:moveTo>
                  <a:lnTo>
                    <a:pt x="980" y="1030"/>
                  </a:lnTo>
                  <a:lnTo>
                    <a:pt x="981" y="1030"/>
                  </a:lnTo>
                  <a:lnTo>
                    <a:pt x="921" y="1030"/>
                  </a:lnTo>
                  <a:lnTo>
                    <a:pt x="0" y="0"/>
                  </a:lnTo>
                  <a:lnTo>
                    <a:pt x="64" y="0"/>
                  </a:lnTo>
                  <a:close/>
                </a:path>
              </a:pathLst>
            </a:custGeom>
            <a:solidFill>
              <a:schemeClr val="accent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2" name="Group 21"/>
          <p:cNvGrpSpPr/>
          <p:nvPr/>
        </p:nvGrpSpPr>
        <p:grpSpPr>
          <a:xfrm>
            <a:off x="4150128" y="1329148"/>
            <a:ext cx="2393950" cy="2590800"/>
            <a:chOff x="4157663" y="1615497"/>
            <a:chExt cx="2393950" cy="2590800"/>
          </a:xfrm>
          <a:effectLst>
            <a:outerShdw blurRad="50800" dist="25400" dir="12960000" algn="br" rotWithShape="0">
              <a:prstClr val="black">
                <a:alpha val="32000"/>
              </a:prstClr>
            </a:outerShdw>
          </a:effectLst>
        </p:grpSpPr>
        <p:sp>
          <p:nvSpPr>
            <p:cNvPr id="2056" name="Freeform 8"/>
            <p:cNvSpPr>
              <a:spLocks/>
            </p:cNvSpPr>
            <p:nvPr/>
          </p:nvSpPr>
          <p:spPr bwMode="auto">
            <a:xfrm>
              <a:off x="4157663" y="2806122"/>
              <a:ext cx="1330325" cy="1400175"/>
            </a:xfrm>
            <a:custGeom>
              <a:avLst/>
              <a:gdLst/>
              <a:ahLst/>
              <a:cxnLst>
                <a:cxn ang="0">
                  <a:pos x="54" y="0"/>
                </a:cxn>
                <a:cxn ang="0">
                  <a:pos x="838" y="882"/>
                </a:cxn>
                <a:cxn ang="0">
                  <a:pos x="788" y="882"/>
                </a:cxn>
                <a:cxn ang="0">
                  <a:pos x="0" y="0"/>
                </a:cxn>
                <a:cxn ang="0">
                  <a:pos x="54" y="0"/>
                </a:cxn>
              </a:cxnLst>
              <a:rect l="0" t="0" r="r" b="b"/>
              <a:pathLst>
                <a:path w="838" h="882">
                  <a:moveTo>
                    <a:pt x="54" y="0"/>
                  </a:moveTo>
                  <a:lnTo>
                    <a:pt x="838" y="882"/>
                  </a:lnTo>
                  <a:lnTo>
                    <a:pt x="788" y="882"/>
                  </a:lnTo>
                  <a:lnTo>
                    <a:pt x="0" y="0"/>
                  </a:lnTo>
                  <a:lnTo>
                    <a:pt x="54" y="0"/>
                  </a:lnTo>
                  <a:close/>
                </a:path>
              </a:pathLst>
            </a:custGeom>
            <a:solidFill>
              <a:schemeClr val="accent4">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7" name="Freeform 9"/>
            <p:cNvSpPr>
              <a:spLocks/>
            </p:cNvSpPr>
            <p:nvPr/>
          </p:nvSpPr>
          <p:spPr bwMode="auto">
            <a:xfrm>
              <a:off x="4243388" y="1615497"/>
              <a:ext cx="2308225" cy="2590800"/>
            </a:xfrm>
            <a:custGeom>
              <a:avLst/>
              <a:gdLst/>
              <a:ahLst/>
              <a:cxnLst>
                <a:cxn ang="0">
                  <a:pos x="784" y="1632"/>
                </a:cxn>
                <a:cxn ang="0">
                  <a:pos x="0" y="750"/>
                </a:cxn>
                <a:cxn ang="0">
                  <a:pos x="789" y="0"/>
                </a:cxn>
                <a:cxn ang="0">
                  <a:pos x="1454" y="828"/>
                </a:cxn>
                <a:cxn ang="0">
                  <a:pos x="784" y="1632"/>
                </a:cxn>
              </a:cxnLst>
              <a:rect l="0" t="0" r="r" b="b"/>
              <a:pathLst>
                <a:path w="1454" h="1632">
                  <a:moveTo>
                    <a:pt x="784" y="1632"/>
                  </a:moveTo>
                  <a:lnTo>
                    <a:pt x="0" y="750"/>
                  </a:lnTo>
                  <a:lnTo>
                    <a:pt x="789" y="0"/>
                  </a:lnTo>
                  <a:lnTo>
                    <a:pt x="1454" y="828"/>
                  </a:lnTo>
                  <a:lnTo>
                    <a:pt x="784" y="1632"/>
                  </a:ln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8" name="Freeform 10"/>
            <p:cNvSpPr>
              <a:spLocks/>
            </p:cNvSpPr>
            <p:nvPr/>
          </p:nvSpPr>
          <p:spPr bwMode="auto">
            <a:xfrm>
              <a:off x="4157663" y="1615497"/>
              <a:ext cx="1338263" cy="1190625"/>
            </a:xfrm>
            <a:custGeom>
              <a:avLst/>
              <a:gdLst/>
              <a:ahLst/>
              <a:cxnLst>
                <a:cxn ang="0">
                  <a:pos x="843" y="0"/>
                </a:cxn>
                <a:cxn ang="0">
                  <a:pos x="54" y="750"/>
                </a:cxn>
                <a:cxn ang="0">
                  <a:pos x="0" y="750"/>
                </a:cxn>
                <a:cxn ang="0">
                  <a:pos x="784" y="0"/>
                </a:cxn>
                <a:cxn ang="0">
                  <a:pos x="843" y="0"/>
                </a:cxn>
              </a:cxnLst>
              <a:rect l="0" t="0" r="r" b="b"/>
              <a:pathLst>
                <a:path w="843" h="750">
                  <a:moveTo>
                    <a:pt x="843" y="0"/>
                  </a:moveTo>
                  <a:lnTo>
                    <a:pt x="54" y="750"/>
                  </a:lnTo>
                  <a:lnTo>
                    <a:pt x="0" y="750"/>
                  </a:lnTo>
                  <a:lnTo>
                    <a:pt x="784" y="0"/>
                  </a:lnTo>
                  <a:lnTo>
                    <a:pt x="843" y="0"/>
                  </a:lnTo>
                  <a:close/>
                </a:path>
              </a:pathLst>
            </a:custGeom>
            <a:solidFill>
              <a:schemeClr val="accent4">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3" name="Group 22"/>
          <p:cNvGrpSpPr/>
          <p:nvPr/>
        </p:nvGrpSpPr>
        <p:grpSpPr>
          <a:xfrm>
            <a:off x="4881967" y="2214972"/>
            <a:ext cx="1576388" cy="1704976"/>
            <a:chOff x="4889501" y="2526722"/>
            <a:chExt cx="1576388" cy="1704976"/>
          </a:xfrm>
          <a:effectLst>
            <a:outerShdw blurRad="50800" dist="25400" dir="12960000" algn="br" rotWithShape="0">
              <a:prstClr val="black">
                <a:alpha val="32000"/>
              </a:prstClr>
            </a:outerShdw>
          </a:effectLst>
        </p:grpSpPr>
        <p:sp>
          <p:nvSpPr>
            <p:cNvPr id="2059" name="Freeform 11"/>
            <p:cNvSpPr>
              <a:spLocks/>
            </p:cNvSpPr>
            <p:nvPr/>
          </p:nvSpPr>
          <p:spPr bwMode="auto">
            <a:xfrm>
              <a:off x="4889501" y="2526722"/>
              <a:ext cx="882650" cy="785813"/>
            </a:xfrm>
            <a:custGeom>
              <a:avLst/>
              <a:gdLst/>
              <a:ahLst/>
              <a:cxnLst>
                <a:cxn ang="0">
                  <a:pos x="556" y="0"/>
                </a:cxn>
                <a:cxn ang="0">
                  <a:pos x="36" y="495"/>
                </a:cxn>
                <a:cxn ang="0">
                  <a:pos x="0" y="495"/>
                </a:cxn>
                <a:cxn ang="0">
                  <a:pos x="517" y="0"/>
                </a:cxn>
                <a:cxn ang="0">
                  <a:pos x="556" y="0"/>
                </a:cxn>
              </a:cxnLst>
              <a:rect l="0" t="0" r="r" b="b"/>
              <a:pathLst>
                <a:path w="556" h="495">
                  <a:moveTo>
                    <a:pt x="556" y="0"/>
                  </a:moveTo>
                  <a:lnTo>
                    <a:pt x="36" y="495"/>
                  </a:lnTo>
                  <a:lnTo>
                    <a:pt x="0" y="495"/>
                  </a:lnTo>
                  <a:lnTo>
                    <a:pt x="517" y="0"/>
                  </a:lnTo>
                  <a:lnTo>
                    <a:pt x="556" y="0"/>
                  </a:lnTo>
                  <a:close/>
                </a:path>
              </a:pathLst>
            </a:custGeom>
            <a:solidFill>
              <a:schemeClr val="accent3">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0" name="Freeform 12"/>
            <p:cNvSpPr>
              <a:spLocks/>
            </p:cNvSpPr>
            <p:nvPr/>
          </p:nvSpPr>
          <p:spPr bwMode="auto">
            <a:xfrm>
              <a:off x="4889501" y="3312535"/>
              <a:ext cx="876300" cy="919163"/>
            </a:xfrm>
            <a:custGeom>
              <a:avLst/>
              <a:gdLst/>
              <a:ahLst/>
              <a:cxnLst>
                <a:cxn ang="0">
                  <a:pos x="36" y="0"/>
                </a:cxn>
                <a:cxn ang="0">
                  <a:pos x="552" y="579"/>
                </a:cxn>
                <a:cxn ang="0">
                  <a:pos x="519" y="579"/>
                </a:cxn>
                <a:cxn ang="0">
                  <a:pos x="0" y="0"/>
                </a:cxn>
                <a:cxn ang="0">
                  <a:pos x="36" y="0"/>
                </a:cxn>
              </a:cxnLst>
              <a:rect l="0" t="0" r="r" b="b"/>
              <a:pathLst>
                <a:path w="552" h="579">
                  <a:moveTo>
                    <a:pt x="36" y="0"/>
                  </a:moveTo>
                  <a:lnTo>
                    <a:pt x="552" y="579"/>
                  </a:lnTo>
                  <a:lnTo>
                    <a:pt x="519" y="579"/>
                  </a:lnTo>
                  <a:lnTo>
                    <a:pt x="0" y="0"/>
                  </a:lnTo>
                  <a:lnTo>
                    <a:pt x="36" y="0"/>
                  </a:lnTo>
                  <a:close/>
                </a:path>
              </a:pathLst>
            </a:custGeom>
            <a:solidFill>
              <a:schemeClr val="accent3">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1" name="Freeform 13"/>
            <p:cNvSpPr>
              <a:spLocks/>
            </p:cNvSpPr>
            <p:nvPr/>
          </p:nvSpPr>
          <p:spPr bwMode="auto">
            <a:xfrm>
              <a:off x="4946651" y="2526722"/>
              <a:ext cx="1519238" cy="1704975"/>
            </a:xfrm>
            <a:custGeom>
              <a:avLst/>
              <a:gdLst/>
              <a:ahLst/>
              <a:cxnLst>
                <a:cxn ang="0">
                  <a:pos x="520" y="0"/>
                </a:cxn>
                <a:cxn ang="0">
                  <a:pos x="957" y="545"/>
                </a:cxn>
                <a:cxn ang="0">
                  <a:pos x="516" y="1074"/>
                </a:cxn>
                <a:cxn ang="0">
                  <a:pos x="0" y="495"/>
                </a:cxn>
                <a:cxn ang="0">
                  <a:pos x="520" y="0"/>
                </a:cxn>
              </a:cxnLst>
              <a:rect l="0" t="0" r="r" b="b"/>
              <a:pathLst>
                <a:path w="957" h="1074">
                  <a:moveTo>
                    <a:pt x="520" y="0"/>
                  </a:moveTo>
                  <a:lnTo>
                    <a:pt x="957" y="545"/>
                  </a:lnTo>
                  <a:lnTo>
                    <a:pt x="516" y="1074"/>
                  </a:lnTo>
                  <a:lnTo>
                    <a:pt x="0" y="495"/>
                  </a:lnTo>
                  <a:lnTo>
                    <a:pt x="520" y="0"/>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1" name="Group 20"/>
          <p:cNvGrpSpPr/>
          <p:nvPr/>
        </p:nvGrpSpPr>
        <p:grpSpPr>
          <a:xfrm>
            <a:off x="3300817" y="1548224"/>
            <a:ext cx="2193925" cy="2371725"/>
            <a:chOff x="3308351" y="1928235"/>
            <a:chExt cx="2193925" cy="2371725"/>
          </a:xfrm>
          <a:effectLst>
            <a:outerShdw blurRad="50800" dist="25400" dir="12960000" algn="br" rotWithShape="0">
              <a:prstClr val="black">
                <a:alpha val="32000"/>
              </a:prstClr>
            </a:outerShdw>
          </a:effectLst>
        </p:grpSpPr>
        <p:sp>
          <p:nvSpPr>
            <p:cNvPr id="2062" name="Freeform 14"/>
            <p:cNvSpPr>
              <a:spLocks/>
            </p:cNvSpPr>
            <p:nvPr/>
          </p:nvSpPr>
          <p:spPr bwMode="auto">
            <a:xfrm>
              <a:off x="3308351" y="3017260"/>
              <a:ext cx="1220788" cy="1282700"/>
            </a:xfrm>
            <a:custGeom>
              <a:avLst/>
              <a:gdLst/>
              <a:ahLst/>
              <a:cxnLst>
                <a:cxn ang="0">
                  <a:pos x="49" y="0"/>
                </a:cxn>
                <a:cxn ang="0">
                  <a:pos x="769" y="808"/>
                </a:cxn>
                <a:cxn ang="0">
                  <a:pos x="722" y="808"/>
                </a:cxn>
                <a:cxn ang="0">
                  <a:pos x="0" y="0"/>
                </a:cxn>
                <a:cxn ang="0">
                  <a:pos x="49" y="0"/>
                </a:cxn>
              </a:cxnLst>
              <a:rect l="0" t="0" r="r" b="b"/>
              <a:pathLst>
                <a:path w="769" h="808">
                  <a:moveTo>
                    <a:pt x="49" y="0"/>
                  </a:moveTo>
                  <a:lnTo>
                    <a:pt x="769" y="808"/>
                  </a:lnTo>
                  <a:lnTo>
                    <a:pt x="722" y="808"/>
                  </a:lnTo>
                  <a:lnTo>
                    <a:pt x="0" y="0"/>
                  </a:lnTo>
                  <a:lnTo>
                    <a:pt x="49" y="0"/>
                  </a:lnTo>
                  <a:close/>
                </a:path>
              </a:pathLst>
            </a:custGeom>
            <a:solidFill>
              <a:schemeClr val="accent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3" name="Freeform 15"/>
            <p:cNvSpPr>
              <a:spLocks/>
            </p:cNvSpPr>
            <p:nvPr/>
          </p:nvSpPr>
          <p:spPr bwMode="auto">
            <a:xfrm>
              <a:off x="3386138" y="1928235"/>
              <a:ext cx="2116138" cy="2371725"/>
            </a:xfrm>
            <a:custGeom>
              <a:avLst/>
              <a:gdLst/>
              <a:ahLst/>
              <a:cxnLst>
                <a:cxn ang="0">
                  <a:pos x="723" y="0"/>
                </a:cxn>
                <a:cxn ang="0">
                  <a:pos x="1333" y="757"/>
                </a:cxn>
                <a:cxn ang="0">
                  <a:pos x="720" y="1494"/>
                </a:cxn>
                <a:cxn ang="0">
                  <a:pos x="0" y="686"/>
                </a:cxn>
                <a:cxn ang="0">
                  <a:pos x="723" y="0"/>
                </a:cxn>
              </a:cxnLst>
              <a:rect l="0" t="0" r="r" b="b"/>
              <a:pathLst>
                <a:path w="1333" h="1494">
                  <a:moveTo>
                    <a:pt x="723" y="0"/>
                  </a:moveTo>
                  <a:lnTo>
                    <a:pt x="1333" y="757"/>
                  </a:lnTo>
                  <a:lnTo>
                    <a:pt x="720" y="1494"/>
                  </a:lnTo>
                  <a:lnTo>
                    <a:pt x="0" y="686"/>
                  </a:lnTo>
                  <a:lnTo>
                    <a:pt x="723"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4" name="Freeform 16"/>
            <p:cNvSpPr>
              <a:spLocks/>
            </p:cNvSpPr>
            <p:nvPr/>
          </p:nvSpPr>
          <p:spPr bwMode="auto">
            <a:xfrm>
              <a:off x="3308351" y="1928235"/>
              <a:ext cx="1225550" cy="1089025"/>
            </a:xfrm>
            <a:custGeom>
              <a:avLst/>
              <a:gdLst/>
              <a:ahLst/>
              <a:cxnLst>
                <a:cxn ang="0">
                  <a:pos x="772" y="0"/>
                </a:cxn>
                <a:cxn ang="0">
                  <a:pos x="49" y="686"/>
                </a:cxn>
                <a:cxn ang="0">
                  <a:pos x="0" y="686"/>
                </a:cxn>
                <a:cxn ang="0">
                  <a:pos x="719" y="0"/>
                </a:cxn>
                <a:cxn ang="0">
                  <a:pos x="772" y="0"/>
                </a:cxn>
              </a:cxnLst>
              <a:rect l="0" t="0" r="r" b="b"/>
              <a:pathLst>
                <a:path w="772" h="686">
                  <a:moveTo>
                    <a:pt x="772" y="0"/>
                  </a:moveTo>
                  <a:lnTo>
                    <a:pt x="49" y="686"/>
                  </a:lnTo>
                  <a:lnTo>
                    <a:pt x="0" y="686"/>
                  </a:lnTo>
                  <a:lnTo>
                    <a:pt x="719" y="0"/>
                  </a:lnTo>
                  <a:lnTo>
                    <a:pt x="772" y="0"/>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7" name="Group 58"/>
          <p:cNvGrpSpPr/>
          <p:nvPr/>
        </p:nvGrpSpPr>
        <p:grpSpPr>
          <a:xfrm>
            <a:off x="6561820" y="1185762"/>
            <a:ext cx="1862315" cy="527005"/>
            <a:chOff x="7174424" y="1381167"/>
            <a:chExt cx="1862315" cy="527005"/>
          </a:xfrm>
        </p:grpSpPr>
        <p:sp>
          <p:nvSpPr>
            <p:cNvPr id="28" name="TextBox 27"/>
            <p:cNvSpPr txBox="1"/>
            <p:nvPr/>
          </p:nvSpPr>
          <p:spPr>
            <a:xfrm>
              <a:off x="7174424" y="1600395"/>
              <a:ext cx="1862315" cy="307777"/>
            </a:xfrm>
            <a:prstGeom prst="rect">
              <a:avLst/>
            </a:prstGeom>
            <a:noFill/>
          </p:spPr>
          <p:txBody>
            <a:bodyPr wrap="square" lIns="0" tIns="0" rIns="0" bIns="0" rtlCol="0">
              <a:spAutoFit/>
            </a:bodyPr>
            <a:lstStyle/>
            <a:p>
              <a:pPr algn="ctr" defTabSz="914355">
                <a:spcBef>
                  <a:spcPct val="20000"/>
                </a:spcBef>
                <a:defRPr/>
              </a:pPr>
              <a:r>
                <a:rPr lang="zh-CN" altLang="en-US" sz="1000" dirty="0">
                  <a:solidFill>
                    <a:schemeClr val="tx1">
                      <a:lumMod val="50000"/>
                      <a:lumOff val="50000"/>
                    </a:schemeClr>
                  </a:solidFill>
                </a:rPr>
                <a:t>点击添加内容点击添加内容点击添加内容点击添加内容</a:t>
              </a:r>
              <a:endParaRPr lang="en-US" sz="1000" dirty="0">
                <a:solidFill>
                  <a:schemeClr val="tx1">
                    <a:lumMod val="65000"/>
                    <a:lumOff val="35000"/>
                  </a:schemeClr>
                </a:solidFill>
              </a:endParaRPr>
            </a:p>
          </p:txBody>
        </p:sp>
        <p:sp>
          <p:nvSpPr>
            <p:cNvPr id="29" name="Rectangle 28"/>
            <p:cNvSpPr/>
            <p:nvPr/>
          </p:nvSpPr>
          <p:spPr>
            <a:xfrm>
              <a:off x="7643913" y="1381167"/>
              <a:ext cx="923330" cy="184666"/>
            </a:xfrm>
            <a:prstGeom prst="rect">
              <a:avLst/>
            </a:prstGeom>
          </p:spPr>
          <p:txBody>
            <a:bodyPr wrap="none" lIns="0" tIns="0" rIns="0" bIns="0">
              <a:spAutoFit/>
            </a:bodyPr>
            <a:lstStyle/>
            <a:p>
              <a:pPr algn="ctr"/>
              <a:r>
                <a:rPr lang="zh-CN" altLang="en-US" sz="1200" b="1" dirty="0">
                  <a:solidFill>
                    <a:schemeClr val="accent4"/>
                  </a:solidFill>
                </a:rPr>
                <a:t>点击添加内容</a:t>
              </a:r>
              <a:endParaRPr lang="en-US" sz="1200" b="1" dirty="0">
                <a:solidFill>
                  <a:schemeClr val="accent4"/>
                </a:solidFill>
              </a:endParaRPr>
            </a:p>
          </p:txBody>
        </p:sp>
      </p:grpSp>
      <p:sp>
        <p:nvSpPr>
          <p:cNvPr id="36" name="Rectangle 35"/>
          <p:cNvSpPr/>
          <p:nvPr/>
        </p:nvSpPr>
        <p:spPr>
          <a:xfrm rot="18944830">
            <a:off x="3026277" y="1883913"/>
            <a:ext cx="923330" cy="184666"/>
          </a:xfrm>
          <a:prstGeom prst="rect">
            <a:avLst/>
          </a:prstGeom>
        </p:spPr>
        <p:txBody>
          <a:bodyPr wrap="none" lIns="0" tIns="0" rIns="0" bIns="0">
            <a:spAutoFit/>
          </a:bodyPr>
          <a:lstStyle/>
          <a:p>
            <a:pPr algn="r"/>
            <a:r>
              <a:rPr lang="zh-CN" altLang="en-US" sz="1200" b="1" dirty="0">
                <a:solidFill>
                  <a:schemeClr val="bg1"/>
                </a:solidFill>
              </a:rPr>
              <a:t>点击添加内容</a:t>
            </a:r>
            <a:endParaRPr lang="en-US" sz="1200" b="1" dirty="0">
              <a:solidFill>
                <a:schemeClr val="bg1"/>
              </a:solidFill>
            </a:endParaRPr>
          </a:p>
        </p:txBody>
      </p:sp>
      <p:sp>
        <p:nvSpPr>
          <p:cNvPr id="37" name="Rectangle 36"/>
          <p:cNvSpPr/>
          <p:nvPr/>
        </p:nvSpPr>
        <p:spPr>
          <a:xfrm rot="18911738">
            <a:off x="3666850" y="2193447"/>
            <a:ext cx="923330" cy="184666"/>
          </a:xfrm>
          <a:prstGeom prst="rect">
            <a:avLst/>
          </a:prstGeom>
        </p:spPr>
        <p:txBody>
          <a:bodyPr wrap="none" lIns="0" tIns="0" rIns="0" bIns="0">
            <a:spAutoFit/>
          </a:bodyPr>
          <a:lstStyle/>
          <a:p>
            <a:pPr algn="r"/>
            <a:r>
              <a:rPr lang="zh-CN" altLang="en-US" sz="1200" b="1" dirty="0">
                <a:solidFill>
                  <a:schemeClr val="bg1"/>
                </a:solidFill>
              </a:rPr>
              <a:t>点击添加内容</a:t>
            </a:r>
            <a:endParaRPr lang="en-US" sz="1200" b="1" dirty="0">
              <a:solidFill>
                <a:schemeClr val="bg1"/>
              </a:solidFill>
            </a:endParaRPr>
          </a:p>
        </p:txBody>
      </p:sp>
      <p:sp>
        <p:nvSpPr>
          <p:cNvPr id="38" name="Rectangle 37"/>
          <p:cNvSpPr/>
          <p:nvPr/>
        </p:nvSpPr>
        <p:spPr>
          <a:xfrm rot="2986660">
            <a:off x="5450386" y="2047278"/>
            <a:ext cx="923330" cy="184666"/>
          </a:xfrm>
          <a:prstGeom prst="rect">
            <a:avLst/>
          </a:prstGeom>
        </p:spPr>
        <p:txBody>
          <a:bodyPr wrap="none" lIns="0" tIns="0" rIns="0" bIns="0">
            <a:spAutoFit/>
          </a:bodyPr>
          <a:lstStyle/>
          <a:p>
            <a:pPr algn="r"/>
            <a:r>
              <a:rPr lang="zh-CN" altLang="en-US" sz="1200" b="1" dirty="0">
                <a:solidFill>
                  <a:schemeClr val="bg1"/>
                </a:solidFill>
              </a:rPr>
              <a:t>点击添加内容</a:t>
            </a:r>
            <a:endParaRPr lang="en-US" sz="1200" b="1" dirty="0">
              <a:solidFill>
                <a:schemeClr val="bg1"/>
              </a:solidFill>
            </a:endParaRPr>
          </a:p>
        </p:txBody>
      </p:sp>
      <p:sp>
        <p:nvSpPr>
          <p:cNvPr id="39" name="Rectangle 38"/>
          <p:cNvSpPr/>
          <p:nvPr/>
        </p:nvSpPr>
        <p:spPr>
          <a:xfrm rot="2986660">
            <a:off x="5582017" y="2679377"/>
            <a:ext cx="846387" cy="169277"/>
          </a:xfrm>
          <a:prstGeom prst="rect">
            <a:avLst/>
          </a:prstGeom>
        </p:spPr>
        <p:txBody>
          <a:bodyPr wrap="none" lIns="0" tIns="0" rIns="0" bIns="0">
            <a:spAutoFit/>
          </a:bodyPr>
          <a:lstStyle/>
          <a:p>
            <a:pPr algn="r"/>
            <a:r>
              <a:rPr lang="zh-CN" altLang="en-US" sz="1100" b="1" dirty="0">
                <a:solidFill>
                  <a:schemeClr val="bg1"/>
                </a:solidFill>
              </a:rPr>
              <a:t>点击添加内容</a:t>
            </a:r>
            <a:endParaRPr lang="en-US" sz="1100" b="1" dirty="0">
              <a:solidFill>
                <a:schemeClr val="bg1"/>
              </a:solidFill>
            </a:endParaRPr>
          </a:p>
        </p:txBody>
      </p:sp>
      <p:sp>
        <p:nvSpPr>
          <p:cNvPr id="40" name="Freeform 152"/>
          <p:cNvSpPr>
            <a:spLocks noEditPoints="1"/>
          </p:cNvSpPr>
          <p:nvPr/>
        </p:nvSpPr>
        <p:spPr bwMode="auto">
          <a:xfrm>
            <a:off x="4184863" y="2494354"/>
            <a:ext cx="673484" cy="622391"/>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100"/>
          <p:cNvSpPr>
            <a:spLocks noEditPoints="1"/>
          </p:cNvSpPr>
          <p:nvPr/>
        </p:nvSpPr>
        <p:spPr bwMode="auto">
          <a:xfrm rot="255834">
            <a:off x="5533555" y="2917962"/>
            <a:ext cx="443204" cy="424864"/>
          </a:xfrm>
          <a:custGeom>
            <a:avLst/>
            <a:gdLst/>
            <a:ahLst/>
            <a:cxnLst>
              <a:cxn ang="0">
                <a:pos x="63" y="49"/>
              </a:cxn>
              <a:cxn ang="0">
                <a:pos x="58" y="44"/>
              </a:cxn>
              <a:cxn ang="0">
                <a:pos x="54" y="48"/>
              </a:cxn>
              <a:cxn ang="0">
                <a:pos x="63" y="57"/>
              </a:cxn>
              <a:cxn ang="0">
                <a:pos x="64" y="60"/>
              </a:cxn>
              <a:cxn ang="0">
                <a:pos x="59" y="64"/>
              </a:cxn>
              <a:cxn ang="0">
                <a:pos x="56" y="63"/>
              </a:cxn>
              <a:cxn ang="0">
                <a:pos x="29" y="36"/>
              </a:cxn>
              <a:cxn ang="0">
                <a:pos x="15" y="42"/>
              </a:cxn>
              <a:cxn ang="0">
                <a:pos x="0" y="27"/>
              </a:cxn>
              <a:cxn ang="0">
                <a:pos x="26" y="0"/>
              </a:cxn>
              <a:cxn ang="0">
                <a:pos x="41" y="15"/>
              </a:cxn>
              <a:cxn ang="0">
                <a:pos x="36" y="30"/>
              </a:cxn>
              <a:cxn ang="0">
                <a:pos x="50" y="44"/>
              </a:cxn>
              <a:cxn ang="0">
                <a:pos x="54" y="40"/>
              </a:cxn>
              <a:cxn ang="0">
                <a:pos x="49" y="35"/>
              </a:cxn>
              <a:cxn ang="0">
                <a:pos x="54" y="31"/>
              </a:cxn>
              <a:cxn ang="0">
                <a:pos x="55" y="31"/>
              </a:cxn>
              <a:cxn ang="0">
                <a:pos x="67" y="44"/>
              </a:cxn>
              <a:cxn ang="0">
                <a:pos x="63" y="49"/>
              </a:cxn>
              <a:cxn ang="0">
                <a:pos x="25" y="8"/>
              </a:cxn>
              <a:cxn ang="0">
                <a:pos x="18" y="16"/>
              </a:cxn>
              <a:cxn ang="0">
                <a:pos x="19" y="19"/>
              </a:cxn>
              <a:cxn ang="0">
                <a:pos x="15" y="18"/>
              </a:cxn>
              <a:cxn ang="0">
                <a:pos x="7" y="26"/>
              </a:cxn>
              <a:cxn ang="0">
                <a:pos x="15" y="34"/>
              </a:cxn>
              <a:cxn ang="0">
                <a:pos x="23" y="26"/>
              </a:cxn>
              <a:cxn ang="0">
                <a:pos x="22" y="23"/>
              </a:cxn>
              <a:cxn ang="0">
                <a:pos x="25" y="24"/>
              </a:cxn>
              <a:cxn ang="0">
                <a:pos x="33" y="16"/>
              </a:cxn>
              <a:cxn ang="0">
                <a:pos x="25" y="8"/>
              </a:cxn>
            </a:cxnLst>
            <a:rect l="0" t="0" r="r" b="b"/>
            <a:pathLst>
              <a:path w="67" h="64">
                <a:moveTo>
                  <a:pt x="63" y="49"/>
                </a:moveTo>
                <a:cubicBezTo>
                  <a:pt x="62" y="49"/>
                  <a:pt x="58" y="45"/>
                  <a:pt x="58" y="44"/>
                </a:cubicBezTo>
                <a:cubicBezTo>
                  <a:pt x="54" y="48"/>
                  <a:pt x="54" y="48"/>
                  <a:pt x="54" y="48"/>
                </a:cubicBezTo>
                <a:cubicBezTo>
                  <a:pt x="63" y="57"/>
                  <a:pt x="63" y="57"/>
                  <a:pt x="63" y="57"/>
                </a:cubicBezTo>
                <a:cubicBezTo>
                  <a:pt x="63" y="58"/>
                  <a:pt x="64" y="59"/>
                  <a:pt x="64" y="60"/>
                </a:cubicBezTo>
                <a:cubicBezTo>
                  <a:pt x="64" y="62"/>
                  <a:pt x="61" y="64"/>
                  <a:pt x="59" y="64"/>
                </a:cubicBezTo>
                <a:cubicBezTo>
                  <a:pt x="58" y="64"/>
                  <a:pt x="57" y="64"/>
                  <a:pt x="56" y="63"/>
                </a:cubicBezTo>
                <a:cubicBezTo>
                  <a:pt x="29" y="36"/>
                  <a:pt x="29" y="36"/>
                  <a:pt x="29" y="36"/>
                </a:cubicBezTo>
                <a:cubicBezTo>
                  <a:pt x="25" y="39"/>
                  <a:pt x="20" y="42"/>
                  <a:pt x="15" y="42"/>
                </a:cubicBezTo>
                <a:cubicBezTo>
                  <a:pt x="6" y="42"/>
                  <a:pt x="0" y="36"/>
                  <a:pt x="0" y="27"/>
                </a:cubicBezTo>
                <a:cubicBezTo>
                  <a:pt x="0" y="14"/>
                  <a:pt x="13" y="0"/>
                  <a:pt x="26" y="0"/>
                </a:cubicBezTo>
                <a:cubicBezTo>
                  <a:pt x="35" y="0"/>
                  <a:pt x="41" y="6"/>
                  <a:pt x="41" y="15"/>
                </a:cubicBezTo>
                <a:cubicBezTo>
                  <a:pt x="41" y="21"/>
                  <a:pt x="39" y="26"/>
                  <a:pt x="36" y="30"/>
                </a:cubicBezTo>
                <a:cubicBezTo>
                  <a:pt x="50" y="44"/>
                  <a:pt x="50" y="44"/>
                  <a:pt x="50" y="44"/>
                </a:cubicBezTo>
                <a:cubicBezTo>
                  <a:pt x="54" y="40"/>
                  <a:pt x="54" y="40"/>
                  <a:pt x="54" y="40"/>
                </a:cubicBezTo>
                <a:cubicBezTo>
                  <a:pt x="53" y="39"/>
                  <a:pt x="49" y="36"/>
                  <a:pt x="49" y="35"/>
                </a:cubicBezTo>
                <a:cubicBezTo>
                  <a:pt x="49" y="34"/>
                  <a:pt x="53" y="31"/>
                  <a:pt x="54" y="31"/>
                </a:cubicBezTo>
                <a:cubicBezTo>
                  <a:pt x="54" y="31"/>
                  <a:pt x="54" y="31"/>
                  <a:pt x="55" y="31"/>
                </a:cubicBezTo>
                <a:cubicBezTo>
                  <a:pt x="56" y="32"/>
                  <a:pt x="67" y="43"/>
                  <a:pt x="67" y="44"/>
                </a:cubicBezTo>
                <a:cubicBezTo>
                  <a:pt x="67" y="45"/>
                  <a:pt x="64" y="49"/>
                  <a:pt x="63" y="49"/>
                </a:cubicBezTo>
                <a:close/>
                <a:moveTo>
                  <a:pt x="25" y="8"/>
                </a:moveTo>
                <a:cubicBezTo>
                  <a:pt x="21" y="8"/>
                  <a:pt x="18" y="12"/>
                  <a:pt x="18" y="16"/>
                </a:cubicBezTo>
                <a:cubicBezTo>
                  <a:pt x="18" y="17"/>
                  <a:pt x="18" y="18"/>
                  <a:pt x="19" y="19"/>
                </a:cubicBezTo>
                <a:cubicBezTo>
                  <a:pt x="17" y="19"/>
                  <a:pt x="16" y="18"/>
                  <a:pt x="15" y="18"/>
                </a:cubicBezTo>
                <a:cubicBezTo>
                  <a:pt x="11" y="18"/>
                  <a:pt x="7" y="22"/>
                  <a:pt x="7" y="26"/>
                </a:cubicBezTo>
                <a:cubicBezTo>
                  <a:pt x="7" y="30"/>
                  <a:pt x="11" y="34"/>
                  <a:pt x="15" y="34"/>
                </a:cubicBezTo>
                <a:cubicBezTo>
                  <a:pt x="19" y="34"/>
                  <a:pt x="23" y="30"/>
                  <a:pt x="23" y="26"/>
                </a:cubicBezTo>
                <a:cubicBezTo>
                  <a:pt x="23" y="25"/>
                  <a:pt x="23" y="24"/>
                  <a:pt x="22" y="23"/>
                </a:cubicBezTo>
                <a:cubicBezTo>
                  <a:pt x="23" y="23"/>
                  <a:pt x="24" y="24"/>
                  <a:pt x="25" y="24"/>
                </a:cubicBezTo>
                <a:cubicBezTo>
                  <a:pt x="30" y="24"/>
                  <a:pt x="33" y="20"/>
                  <a:pt x="33" y="16"/>
                </a:cubicBezTo>
                <a:cubicBezTo>
                  <a:pt x="33" y="12"/>
                  <a:pt x="30" y="8"/>
                  <a:pt x="25" y="8"/>
                </a:cubicBez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87"/>
          <p:cNvSpPr>
            <a:spLocks noEditPoints="1"/>
          </p:cNvSpPr>
          <p:nvPr/>
        </p:nvSpPr>
        <p:spPr bwMode="auto">
          <a:xfrm rot="2756005">
            <a:off x="5131366" y="1943129"/>
            <a:ext cx="435239" cy="281277"/>
          </a:xfrm>
          <a:custGeom>
            <a:avLst/>
            <a:gdLst/>
            <a:ahLst/>
            <a:cxnLst>
              <a:cxn ang="0">
                <a:pos x="68" y="25"/>
              </a:cxn>
              <a:cxn ang="0">
                <a:pos x="34" y="44"/>
              </a:cxn>
              <a:cxn ang="0">
                <a:pos x="1" y="25"/>
              </a:cxn>
              <a:cxn ang="0">
                <a:pos x="0" y="22"/>
              </a:cxn>
              <a:cxn ang="0">
                <a:pos x="1" y="20"/>
              </a:cxn>
              <a:cxn ang="0">
                <a:pos x="34" y="0"/>
              </a:cxn>
              <a:cxn ang="0">
                <a:pos x="68" y="20"/>
              </a:cxn>
              <a:cxn ang="0">
                <a:pos x="68" y="22"/>
              </a:cxn>
              <a:cxn ang="0">
                <a:pos x="68" y="25"/>
              </a:cxn>
              <a:cxn ang="0">
                <a:pos x="49" y="9"/>
              </a:cxn>
              <a:cxn ang="0">
                <a:pos x="51" y="17"/>
              </a:cxn>
              <a:cxn ang="0">
                <a:pos x="34" y="34"/>
              </a:cxn>
              <a:cxn ang="0">
                <a:pos x="17" y="17"/>
              </a:cxn>
              <a:cxn ang="0">
                <a:pos x="20" y="9"/>
              </a:cxn>
              <a:cxn ang="0">
                <a:pos x="5" y="22"/>
              </a:cxn>
              <a:cxn ang="0">
                <a:pos x="34" y="39"/>
              </a:cxn>
              <a:cxn ang="0">
                <a:pos x="64" y="22"/>
              </a:cxn>
              <a:cxn ang="0">
                <a:pos x="49" y="9"/>
              </a:cxn>
              <a:cxn ang="0">
                <a:pos x="34" y="6"/>
              </a:cxn>
              <a:cxn ang="0">
                <a:pos x="23" y="17"/>
              </a:cxn>
              <a:cxn ang="0">
                <a:pos x="25" y="19"/>
              </a:cxn>
              <a:cxn ang="0">
                <a:pos x="27" y="17"/>
              </a:cxn>
              <a:cxn ang="0">
                <a:pos x="34" y="9"/>
              </a:cxn>
              <a:cxn ang="0">
                <a:pos x="36" y="8"/>
              </a:cxn>
              <a:cxn ang="0">
                <a:pos x="34" y="6"/>
              </a:cxn>
            </a:cxnLst>
            <a:rect l="0" t="0" r="r" b="b"/>
            <a:pathLst>
              <a:path w="68" h="44">
                <a:moveTo>
                  <a:pt x="68" y="25"/>
                </a:moveTo>
                <a:cubicBezTo>
                  <a:pt x="61" y="36"/>
                  <a:pt x="48" y="44"/>
                  <a:pt x="34" y="44"/>
                </a:cubicBezTo>
                <a:cubicBezTo>
                  <a:pt x="21" y="44"/>
                  <a:pt x="8" y="36"/>
                  <a:pt x="1" y="25"/>
                </a:cubicBezTo>
                <a:cubicBezTo>
                  <a:pt x="1" y="24"/>
                  <a:pt x="0" y="23"/>
                  <a:pt x="0" y="22"/>
                </a:cubicBezTo>
                <a:cubicBezTo>
                  <a:pt x="0" y="21"/>
                  <a:pt x="1" y="20"/>
                  <a:pt x="1" y="20"/>
                </a:cubicBezTo>
                <a:cubicBezTo>
                  <a:pt x="8" y="8"/>
                  <a:pt x="21" y="0"/>
                  <a:pt x="34" y="0"/>
                </a:cubicBezTo>
                <a:cubicBezTo>
                  <a:pt x="48" y="0"/>
                  <a:pt x="61" y="8"/>
                  <a:pt x="68" y="20"/>
                </a:cubicBezTo>
                <a:cubicBezTo>
                  <a:pt x="68" y="20"/>
                  <a:pt x="68" y="21"/>
                  <a:pt x="68" y="22"/>
                </a:cubicBezTo>
                <a:cubicBezTo>
                  <a:pt x="68" y="23"/>
                  <a:pt x="68" y="24"/>
                  <a:pt x="68" y="25"/>
                </a:cubicBezTo>
                <a:close/>
                <a:moveTo>
                  <a:pt x="49" y="9"/>
                </a:moveTo>
                <a:cubicBezTo>
                  <a:pt x="51" y="11"/>
                  <a:pt x="51" y="14"/>
                  <a:pt x="51" y="17"/>
                </a:cubicBezTo>
                <a:cubicBezTo>
                  <a:pt x="51" y="27"/>
                  <a:pt x="44" y="34"/>
                  <a:pt x="34" y="34"/>
                </a:cubicBezTo>
                <a:cubicBezTo>
                  <a:pt x="25" y="34"/>
                  <a:pt x="17" y="27"/>
                  <a:pt x="17" y="17"/>
                </a:cubicBezTo>
                <a:cubicBezTo>
                  <a:pt x="17" y="14"/>
                  <a:pt x="18" y="11"/>
                  <a:pt x="20" y="9"/>
                </a:cubicBezTo>
                <a:cubicBezTo>
                  <a:pt x="14" y="12"/>
                  <a:pt x="9" y="17"/>
                  <a:pt x="5" y="22"/>
                </a:cubicBezTo>
                <a:cubicBezTo>
                  <a:pt x="12" y="32"/>
                  <a:pt x="22" y="39"/>
                  <a:pt x="34" y="39"/>
                </a:cubicBezTo>
                <a:cubicBezTo>
                  <a:pt x="47" y="39"/>
                  <a:pt x="57" y="32"/>
                  <a:pt x="64" y="22"/>
                </a:cubicBezTo>
                <a:cubicBezTo>
                  <a:pt x="60" y="17"/>
                  <a:pt x="55" y="12"/>
                  <a:pt x="49" y="9"/>
                </a:cubicBezTo>
                <a:close/>
                <a:moveTo>
                  <a:pt x="34" y="6"/>
                </a:moveTo>
                <a:cubicBezTo>
                  <a:pt x="28" y="6"/>
                  <a:pt x="23" y="11"/>
                  <a:pt x="23" y="17"/>
                </a:cubicBezTo>
                <a:cubicBezTo>
                  <a:pt x="23" y="18"/>
                  <a:pt x="24" y="19"/>
                  <a:pt x="25" y="19"/>
                </a:cubicBezTo>
                <a:cubicBezTo>
                  <a:pt x="26" y="19"/>
                  <a:pt x="27" y="18"/>
                  <a:pt x="27" y="17"/>
                </a:cubicBezTo>
                <a:cubicBezTo>
                  <a:pt x="27" y="13"/>
                  <a:pt x="30" y="9"/>
                  <a:pt x="34" y="9"/>
                </a:cubicBezTo>
                <a:cubicBezTo>
                  <a:pt x="35" y="9"/>
                  <a:pt x="36" y="9"/>
                  <a:pt x="36" y="8"/>
                </a:cubicBezTo>
                <a:cubicBezTo>
                  <a:pt x="36" y="7"/>
                  <a:pt x="35" y="6"/>
                  <a:pt x="34" y="6"/>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51"/>
          <p:cNvSpPr>
            <a:spLocks noEditPoints="1"/>
          </p:cNvSpPr>
          <p:nvPr/>
        </p:nvSpPr>
        <p:spPr bwMode="auto">
          <a:xfrm rot="19244652">
            <a:off x="3896176" y="1286087"/>
            <a:ext cx="284660" cy="403001"/>
          </a:xfrm>
          <a:custGeom>
            <a:avLst/>
            <a:gdLst/>
            <a:ahLst/>
            <a:cxnLst>
              <a:cxn ang="0">
                <a:pos x="30" y="24"/>
              </a:cxn>
              <a:cxn ang="0">
                <a:pos x="30" y="54"/>
              </a:cxn>
              <a:cxn ang="0">
                <a:pos x="26" y="58"/>
              </a:cxn>
              <a:cxn ang="0">
                <a:pos x="22" y="54"/>
              </a:cxn>
              <a:cxn ang="0">
                <a:pos x="22" y="40"/>
              </a:cxn>
              <a:cxn ang="0">
                <a:pos x="19" y="40"/>
              </a:cxn>
              <a:cxn ang="0">
                <a:pos x="19" y="54"/>
              </a:cxn>
              <a:cxn ang="0">
                <a:pos x="15" y="58"/>
              </a:cxn>
              <a:cxn ang="0">
                <a:pos x="11" y="54"/>
              </a:cxn>
              <a:cxn ang="0">
                <a:pos x="11" y="24"/>
              </a:cxn>
              <a:cxn ang="0">
                <a:pos x="1" y="14"/>
              </a:cxn>
              <a:cxn ang="0">
                <a:pos x="1" y="9"/>
              </a:cxn>
              <a:cxn ang="0">
                <a:pos x="6" y="9"/>
              </a:cxn>
              <a:cxn ang="0">
                <a:pos x="14" y="17"/>
              </a:cxn>
              <a:cxn ang="0">
                <a:pos x="27" y="17"/>
              </a:cxn>
              <a:cxn ang="0">
                <a:pos x="35" y="9"/>
              </a:cxn>
              <a:cxn ang="0">
                <a:pos x="40" y="9"/>
              </a:cxn>
              <a:cxn ang="0">
                <a:pos x="40" y="14"/>
              </a:cxn>
              <a:cxn ang="0">
                <a:pos x="30" y="24"/>
              </a:cxn>
              <a:cxn ang="0">
                <a:pos x="21" y="16"/>
              </a:cxn>
              <a:cxn ang="0">
                <a:pos x="13" y="8"/>
              </a:cxn>
              <a:cxn ang="0">
                <a:pos x="21" y="0"/>
              </a:cxn>
              <a:cxn ang="0">
                <a:pos x="29" y="8"/>
              </a:cxn>
              <a:cxn ang="0">
                <a:pos x="21" y="16"/>
              </a:cxn>
            </a:cxnLst>
            <a:rect l="0" t="0" r="r" b="b"/>
            <a:pathLst>
              <a:path w="41" h="58">
                <a:moveTo>
                  <a:pt x="30" y="24"/>
                </a:moveTo>
                <a:cubicBezTo>
                  <a:pt x="30" y="54"/>
                  <a:pt x="30" y="54"/>
                  <a:pt x="30" y="54"/>
                </a:cubicBezTo>
                <a:cubicBezTo>
                  <a:pt x="30" y="56"/>
                  <a:pt x="28" y="58"/>
                  <a:pt x="26" y="58"/>
                </a:cubicBezTo>
                <a:cubicBezTo>
                  <a:pt x="24" y="58"/>
                  <a:pt x="22" y="56"/>
                  <a:pt x="22" y="54"/>
                </a:cubicBezTo>
                <a:cubicBezTo>
                  <a:pt x="22" y="40"/>
                  <a:pt x="22" y="40"/>
                  <a:pt x="22" y="40"/>
                </a:cubicBezTo>
                <a:cubicBezTo>
                  <a:pt x="19" y="40"/>
                  <a:pt x="19" y="40"/>
                  <a:pt x="19" y="40"/>
                </a:cubicBezTo>
                <a:cubicBezTo>
                  <a:pt x="19" y="54"/>
                  <a:pt x="19" y="54"/>
                  <a:pt x="19" y="54"/>
                </a:cubicBezTo>
                <a:cubicBezTo>
                  <a:pt x="19" y="56"/>
                  <a:pt x="18" y="58"/>
                  <a:pt x="15" y="58"/>
                </a:cubicBezTo>
                <a:cubicBezTo>
                  <a:pt x="13" y="58"/>
                  <a:pt x="11" y="56"/>
                  <a:pt x="11" y="54"/>
                </a:cubicBezTo>
                <a:cubicBezTo>
                  <a:pt x="11" y="24"/>
                  <a:pt x="11" y="24"/>
                  <a:pt x="11" y="24"/>
                </a:cubicBezTo>
                <a:cubicBezTo>
                  <a:pt x="1" y="14"/>
                  <a:pt x="1" y="14"/>
                  <a:pt x="1" y="14"/>
                </a:cubicBezTo>
                <a:cubicBezTo>
                  <a:pt x="0" y="13"/>
                  <a:pt x="0" y="10"/>
                  <a:pt x="1" y="9"/>
                </a:cubicBezTo>
                <a:cubicBezTo>
                  <a:pt x="2" y="8"/>
                  <a:pt x="5" y="8"/>
                  <a:pt x="6" y="9"/>
                </a:cubicBezTo>
                <a:cubicBezTo>
                  <a:pt x="14" y="17"/>
                  <a:pt x="14" y="17"/>
                  <a:pt x="14" y="17"/>
                </a:cubicBezTo>
                <a:cubicBezTo>
                  <a:pt x="27" y="17"/>
                  <a:pt x="27" y="17"/>
                  <a:pt x="27" y="17"/>
                </a:cubicBezTo>
                <a:cubicBezTo>
                  <a:pt x="35" y="9"/>
                  <a:pt x="35" y="9"/>
                  <a:pt x="35" y="9"/>
                </a:cubicBezTo>
                <a:cubicBezTo>
                  <a:pt x="37" y="8"/>
                  <a:pt x="39" y="8"/>
                  <a:pt x="40" y="9"/>
                </a:cubicBezTo>
                <a:cubicBezTo>
                  <a:pt x="41" y="10"/>
                  <a:pt x="41" y="13"/>
                  <a:pt x="40" y="14"/>
                </a:cubicBezTo>
                <a:lnTo>
                  <a:pt x="30" y="24"/>
                </a:lnTo>
                <a:close/>
                <a:moveTo>
                  <a:pt x="21" y="16"/>
                </a:moveTo>
                <a:cubicBezTo>
                  <a:pt x="16" y="16"/>
                  <a:pt x="13" y="12"/>
                  <a:pt x="13" y="8"/>
                </a:cubicBezTo>
                <a:cubicBezTo>
                  <a:pt x="13" y="4"/>
                  <a:pt x="16" y="0"/>
                  <a:pt x="21" y="0"/>
                </a:cubicBezTo>
                <a:cubicBezTo>
                  <a:pt x="25" y="0"/>
                  <a:pt x="29" y="4"/>
                  <a:pt x="29" y="8"/>
                </a:cubicBezTo>
                <a:cubicBezTo>
                  <a:pt x="29" y="12"/>
                  <a:pt x="25" y="16"/>
                  <a:pt x="21" y="16"/>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44" name="Group 58"/>
          <p:cNvGrpSpPr/>
          <p:nvPr/>
        </p:nvGrpSpPr>
        <p:grpSpPr>
          <a:xfrm>
            <a:off x="6561820" y="2797134"/>
            <a:ext cx="1862315" cy="527005"/>
            <a:chOff x="7174424" y="1381167"/>
            <a:chExt cx="1862315" cy="527005"/>
          </a:xfrm>
        </p:grpSpPr>
        <p:sp>
          <p:nvSpPr>
            <p:cNvPr id="45" name="TextBox 44"/>
            <p:cNvSpPr txBox="1"/>
            <p:nvPr/>
          </p:nvSpPr>
          <p:spPr>
            <a:xfrm>
              <a:off x="7174424" y="1600395"/>
              <a:ext cx="1862315" cy="307777"/>
            </a:xfrm>
            <a:prstGeom prst="rect">
              <a:avLst/>
            </a:prstGeom>
            <a:noFill/>
          </p:spPr>
          <p:txBody>
            <a:bodyPr wrap="square" lIns="0" tIns="0" rIns="0" bIns="0" rtlCol="0">
              <a:spAutoFit/>
            </a:bodyPr>
            <a:lstStyle/>
            <a:p>
              <a:pPr algn="ctr" defTabSz="914355">
                <a:spcBef>
                  <a:spcPct val="20000"/>
                </a:spcBef>
                <a:defRPr/>
              </a:pPr>
              <a:r>
                <a:rPr lang="zh-CN" altLang="en-US" sz="1000" dirty="0">
                  <a:solidFill>
                    <a:schemeClr val="tx1">
                      <a:lumMod val="50000"/>
                      <a:lumOff val="50000"/>
                    </a:schemeClr>
                  </a:solidFill>
                </a:rPr>
                <a:t>点击添加内容点击添加内容点击添加内容点击添加内容</a:t>
              </a:r>
              <a:endParaRPr lang="en-US" sz="1000" dirty="0">
                <a:solidFill>
                  <a:schemeClr val="tx1">
                    <a:lumMod val="65000"/>
                    <a:lumOff val="35000"/>
                  </a:schemeClr>
                </a:solidFill>
              </a:endParaRPr>
            </a:p>
          </p:txBody>
        </p:sp>
        <p:sp>
          <p:nvSpPr>
            <p:cNvPr id="46" name="Rectangle 45"/>
            <p:cNvSpPr/>
            <p:nvPr/>
          </p:nvSpPr>
          <p:spPr>
            <a:xfrm>
              <a:off x="7643913" y="1381167"/>
              <a:ext cx="923330" cy="184666"/>
            </a:xfrm>
            <a:prstGeom prst="rect">
              <a:avLst/>
            </a:prstGeom>
          </p:spPr>
          <p:txBody>
            <a:bodyPr wrap="none" lIns="0" tIns="0" rIns="0" bIns="0">
              <a:spAutoFit/>
            </a:bodyPr>
            <a:lstStyle/>
            <a:p>
              <a:pPr algn="ctr"/>
              <a:r>
                <a:rPr lang="zh-CN" altLang="en-US" sz="1200" b="1" dirty="0">
                  <a:solidFill>
                    <a:schemeClr val="accent3"/>
                  </a:solidFill>
                </a:rPr>
                <a:t>点击添加内容</a:t>
              </a:r>
              <a:endParaRPr lang="en-US" sz="1200" b="1" dirty="0">
                <a:solidFill>
                  <a:schemeClr val="accent3"/>
                </a:solidFill>
              </a:endParaRPr>
            </a:p>
          </p:txBody>
        </p:sp>
      </p:grpSp>
      <p:grpSp>
        <p:nvGrpSpPr>
          <p:cNvPr id="47" name="Group 58"/>
          <p:cNvGrpSpPr/>
          <p:nvPr/>
        </p:nvGrpSpPr>
        <p:grpSpPr>
          <a:xfrm>
            <a:off x="719364" y="1241493"/>
            <a:ext cx="1862315" cy="527005"/>
            <a:chOff x="7174424" y="1381167"/>
            <a:chExt cx="1862315" cy="527005"/>
          </a:xfrm>
        </p:grpSpPr>
        <p:sp>
          <p:nvSpPr>
            <p:cNvPr id="48" name="TextBox 47"/>
            <p:cNvSpPr txBox="1"/>
            <p:nvPr/>
          </p:nvSpPr>
          <p:spPr>
            <a:xfrm>
              <a:off x="7174424" y="1600395"/>
              <a:ext cx="1862315" cy="307777"/>
            </a:xfrm>
            <a:prstGeom prst="rect">
              <a:avLst/>
            </a:prstGeom>
            <a:noFill/>
          </p:spPr>
          <p:txBody>
            <a:bodyPr wrap="square" lIns="0" tIns="0" rIns="0" bIns="0" rtlCol="0">
              <a:spAutoFit/>
            </a:bodyPr>
            <a:lstStyle/>
            <a:p>
              <a:pPr algn="ctr" defTabSz="914355">
                <a:spcBef>
                  <a:spcPct val="20000"/>
                </a:spcBef>
                <a:defRPr/>
              </a:pPr>
              <a:r>
                <a:rPr lang="zh-CN" altLang="en-US" sz="1000" dirty="0">
                  <a:solidFill>
                    <a:schemeClr val="tx1">
                      <a:lumMod val="50000"/>
                      <a:lumOff val="50000"/>
                    </a:schemeClr>
                  </a:solidFill>
                </a:rPr>
                <a:t>点击添加内容点击添加内容点击添加内容点击添加内容</a:t>
              </a:r>
              <a:endParaRPr lang="en-US" sz="1000" dirty="0">
                <a:solidFill>
                  <a:schemeClr val="tx1">
                    <a:lumMod val="65000"/>
                    <a:lumOff val="35000"/>
                  </a:schemeClr>
                </a:solidFill>
              </a:endParaRPr>
            </a:p>
          </p:txBody>
        </p:sp>
        <p:sp>
          <p:nvSpPr>
            <p:cNvPr id="49" name="Rectangle 48"/>
            <p:cNvSpPr/>
            <p:nvPr/>
          </p:nvSpPr>
          <p:spPr>
            <a:xfrm>
              <a:off x="7643913" y="1381167"/>
              <a:ext cx="923330" cy="184666"/>
            </a:xfrm>
            <a:prstGeom prst="rect">
              <a:avLst/>
            </a:prstGeom>
          </p:spPr>
          <p:txBody>
            <a:bodyPr wrap="none" lIns="0" tIns="0" rIns="0" bIns="0">
              <a:spAutoFit/>
            </a:bodyPr>
            <a:lstStyle/>
            <a:p>
              <a:pPr algn="ctr"/>
              <a:r>
                <a:rPr lang="zh-CN" altLang="en-US" sz="1200" b="1" dirty="0">
                  <a:solidFill>
                    <a:schemeClr val="accent2"/>
                  </a:solidFill>
                </a:rPr>
                <a:t>点击添加内容</a:t>
              </a:r>
              <a:endParaRPr lang="en-US" sz="1200" b="1" dirty="0">
                <a:solidFill>
                  <a:schemeClr val="accent2"/>
                </a:solidFill>
              </a:endParaRPr>
            </a:p>
          </p:txBody>
        </p:sp>
      </p:grpSp>
      <p:grpSp>
        <p:nvGrpSpPr>
          <p:cNvPr id="50" name="Group 58"/>
          <p:cNvGrpSpPr/>
          <p:nvPr/>
        </p:nvGrpSpPr>
        <p:grpSpPr>
          <a:xfrm>
            <a:off x="719364" y="2852865"/>
            <a:ext cx="1862315" cy="527005"/>
            <a:chOff x="7174424" y="1381167"/>
            <a:chExt cx="1862315" cy="527005"/>
          </a:xfrm>
        </p:grpSpPr>
        <p:sp>
          <p:nvSpPr>
            <p:cNvPr id="51" name="TextBox 50"/>
            <p:cNvSpPr txBox="1"/>
            <p:nvPr/>
          </p:nvSpPr>
          <p:spPr>
            <a:xfrm>
              <a:off x="7174424" y="1600395"/>
              <a:ext cx="1862315" cy="307777"/>
            </a:xfrm>
            <a:prstGeom prst="rect">
              <a:avLst/>
            </a:prstGeom>
            <a:noFill/>
          </p:spPr>
          <p:txBody>
            <a:bodyPr wrap="square" lIns="0" tIns="0" rIns="0" bIns="0" rtlCol="0">
              <a:spAutoFit/>
            </a:bodyPr>
            <a:lstStyle/>
            <a:p>
              <a:pPr algn="ctr" defTabSz="914355">
                <a:spcBef>
                  <a:spcPct val="20000"/>
                </a:spcBef>
                <a:defRPr/>
              </a:pPr>
              <a:r>
                <a:rPr lang="zh-CN" altLang="en-US" sz="1000" dirty="0">
                  <a:solidFill>
                    <a:schemeClr val="tx1">
                      <a:lumMod val="50000"/>
                      <a:lumOff val="50000"/>
                    </a:schemeClr>
                  </a:solidFill>
                </a:rPr>
                <a:t>点击添加内容点击添加内容点击添加内容点击添加内容</a:t>
              </a:r>
              <a:endParaRPr lang="en-US" sz="1000" dirty="0">
                <a:solidFill>
                  <a:schemeClr val="tx1">
                    <a:lumMod val="65000"/>
                    <a:lumOff val="35000"/>
                  </a:schemeClr>
                </a:solidFill>
              </a:endParaRPr>
            </a:p>
          </p:txBody>
        </p:sp>
        <p:sp>
          <p:nvSpPr>
            <p:cNvPr id="52" name="Rectangle 51"/>
            <p:cNvSpPr/>
            <p:nvPr/>
          </p:nvSpPr>
          <p:spPr>
            <a:xfrm>
              <a:off x="7643913" y="1381167"/>
              <a:ext cx="923330" cy="184666"/>
            </a:xfrm>
            <a:prstGeom prst="rect">
              <a:avLst/>
            </a:prstGeom>
          </p:spPr>
          <p:txBody>
            <a:bodyPr wrap="none" lIns="0" tIns="0" rIns="0" bIns="0">
              <a:spAutoFit/>
            </a:bodyPr>
            <a:lstStyle/>
            <a:p>
              <a:pPr algn="ctr"/>
              <a:r>
                <a:rPr lang="zh-CN" altLang="en-US" sz="1200" b="1" dirty="0">
                  <a:solidFill>
                    <a:schemeClr val="accent1"/>
                  </a:solidFill>
                </a:rPr>
                <a:t>点击添加内容</a:t>
              </a:r>
              <a:endParaRPr lang="en-US" sz="1200" b="1" dirty="0">
                <a:solidFill>
                  <a:schemeClr val="accent1"/>
                </a:solidFill>
              </a:endParaRPr>
            </a:p>
          </p:txBody>
        </p:sp>
      </p:grpSp>
    </p:spTree>
    <p:extLst>
      <p:ext uri="{BB962C8B-B14F-4D97-AF65-F5344CB8AC3E}">
        <p14:creationId xmlns:p14="http://schemas.microsoft.com/office/powerpoint/2010/main" val="895828866"/>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53" presetClass="entr" presetSubtype="0" fill="hold" grpId="0" nodeType="afterEffect">
                                  <p:stCondLst>
                                    <p:cond delay="0"/>
                                  </p:stCondLst>
                                  <p:childTnLst>
                                    <p:set>
                                      <p:cBhvr>
                                        <p:cTn id="12" dur="1" fill="hold">
                                          <p:stCondLst>
                                            <p:cond delay="0"/>
                                          </p:stCondLst>
                                        </p:cTn>
                                        <p:tgtEl>
                                          <p:spTgt spid="43"/>
                                        </p:tgtEl>
                                        <p:attrNameLst>
                                          <p:attrName>style.visibility</p:attrName>
                                        </p:attrNameLst>
                                      </p:cBhvr>
                                      <p:to>
                                        <p:strVal val="visible"/>
                                      </p:to>
                                    </p:set>
                                    <p:anim calcmode="lin" valueType="num">
                                      <p:cBhvr>
                                        <p:cTn id="13" dur="500" fill="hold"/>
                                        <p:tgtEl>
                                          <p:spTgt spid="43"/>
                                        </p:tgtEl>
                                        <p:attrNameLst>
                                          <p:attrName>ppt_w</p:attrName>
                                        </p:attrNameLst>
                                      </p:cBhvr>
                                      <p:tavLst>
                                        <p:tav tm="0">
                                          <p:val>
                                            <p:fltVal val="0"/>
                                          </p:val>
                                        </p:tav>
                                        <p:tav tm="100000">
                                          <p:val>
                                            <p:strVal val="#ppt_w"/>
                                          </p:val>
                                        </p:tav>
                                      </p:tavLst>
                                    </p:anim>
                                    <p:anim calcmode="lin" valueType="num">
                                      <p:cBhvr>
                                        <p:cTn id="14" dur="500" fill="hold"/>
                                        <p:tgtEl>
                                          <p:spTgt spid="43"/>
                                        </p:tgtEl>
                                        <p:attrNameLst>
                                          <p:attrName>ppt_h</p:attrName>
                                        </p:attrNameLst>
                                      </p:cBhvr>
                                      <p:tavLst>
                                        <p:tav tm="0">
                                          <p:val>
                                            <p:fltVal val="0"/>
                                          </p:val>
                                        </p:tav>
                                        <p:tav tm="100000">
                                          <p:val>
                                            <p:strVal val="#ppt_h"/>
                                          </p:val>
                                        </p:tav>
                                      </p:tavLst>
                                    </p:anim>
                                    <p:animEffect transition="in" filter="fade">
                                      <p:cBhvr>
                                        <p:cTn id="15" dur="500"/>
                                        <p:tgtEl>
                                          <p:spTgt spid="43"/>
                                        </p:tgtEl>
                                      </p:cBhvr>
                                    </p:animEffect>
                                  </p:childTnLst>
                                </p:cTn>
                              </p:par>
                            </p:childTnLst>
                          </p:cTn>
                        </p:par>
                        <p:par>
                          <p:cTn id="16" fill="hold">
                            <p:stCondLst>
                              <p:cond delay="1000"/>
                            </p:stCondLst>
                            <p:childTnLst>
                              <p:par>
                                <p:cTn id="17" presetID="53" presetClass="entr" presetSubtype="0"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 calcmode="lin" valueType="num">
                                      <p:cBhvr>
                                        <p:cTn id="19" dur="500" fill="hold"/>
                                        <p:tgtEl>
                                          <p:spTgt spid="36"/>
                                        </p:tgtEl>
                                        <p:attrNameLst>
                                          <p:attrName>ppt_w</p:attrName>
                                        </p:attrNameLst>
                                      </p:cBhvr>
                                      <p:tavLst>
                                        <p:tav tm="0">
                                          <p:val>
                                            <p:fltVal val="0"/>
                                          </p:val>
                                        </p:tav>
                                        <p:tav tm="100000">
                                          <p:val>
                                            <p:strVal val="#ppt_w"/>
                                          </p:val>
                                        </p:tav>
                                      </p:tavLst>
                                    </p:anim>
                                    <p:anim calcmode="lin" valueType="num">
                                      <p:cBhvr>
                                        <p:cTn id="20" dur="500" fill="hold"/>
                                        <p:tgtEl>
                                          <p:spTgt spid="36"/>
                                        </p:tgtEl>
                                        <p:attrNameLst>
                                          <p:attrName>ppt_h</p:attrName>
                                        </p:attrNameLst>
                                      </p:cBhvr>
                                      <p:tavLst>
                                        <p:tav tm="0">
                                          <p:val>
                                            <p:fltVal val="0"/>
                                          </p:val>
                                        </p:tav>
                                        <p:tav tm="100000">
                                          <p:val>
                                            <p:strVal val="#ppt_h"/>
                                          </p:val>
                                        </p:tav>
                                      </p:tavLst>
                                    </p:anim>
                                    <p:animEffect transition="in" filter="fade">
                                      <p:cBhvr>
                                        <p:cTn id="21" dur="500"/>
                                        <p:tgtEl>
                                          <p:spTgt spid="36"/>
                                        </p:tgtEl>
                                      </p:cBhvr>
                                    </p:animEffect>
                                  </p:childTnLst>
                                </p:cTn>
                              </p:par>
                            </p:childTnLst>
                          </p:cTn>
                        </p:par>
                        <p:par>
                          <p:cTn id="22" fill="hold">
                            <p:stCondLst>
                              <p:cond delay="1500"/>
                            </p:stCondLst>
                            <p:childTnLst>
                              <p:par>
                                <p:cTn id="23" presetID="53" presetClass="entr" presetSubtype="0" fill="hold"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childTnLst>
                                </p:cTn>
                              </p:par>
                            </p:childTnLst>
                          </p:cTn>
                        </p:par>
                        <p:par>
                          <p:cTn id="28" fill="hold">
                            <p:stCondLst>
                              <p:cond delay="2000"/>
                            </p:stCondLst>
                            <p:childTnLst>
                              <p:par>
                                <p:cTn id="29" presetID="53" presetClass="entr" presetSubtype="0" fill="hold" grpId="0" nodeType="afterEffect">
                                  <p:stCondLst>
                                    <p:cond delay="0"/>
                                  </p:stCondLst>
                                  <p:childTnLst>
                                    <p:set>
                                      <p:cBhvr>
                                        <p:cTn id="30" dur="1" fill="hold">
                                          <p:stCondLst>
                                            <p:cond delay="0"/>
                                          </p:stCondLst>
                                        </p:cTn>
                                        <p:tgtEl>
                                          <p:spTgt spid="38"/>
                                        </p:tgtEl>
                                        <p:attrNameLst>
                                          <p:attrName>style.visibility</p:attrName>
                                        </p:attrNameLst>
                                      </p:cBhvr>
                                      <p:to>
                                        <p:strVal val="visible"/>
                                      </p:to>
                                    </p:set>
                                    <p:anim calcmode="lin" valueType="num">
                                      <p:cBhvr>
                                        <p:cTn id="31" dur="500" fill="hold"/>
                                        <p:tgtEl>
                                          <p:spTgt spid="38"/>
                                        </p:tgtEl>
                                        <p:attrNameLst>
                                          <p:attrName>ppt_w</p:attrName>
                                        </p:attrNameLst>
                                      </p:cBhvr>
                                      <p:tavLst>
                                        <p:tav tm="0">
                                          <p:val>
                                            <p:fltVal val="0"/>
                                          </p:val>
                                        </p:tav>
                                        <p:tav tm="100000">
                                          <p:val>
                                            <p:strVal val="#ppt_w"/>
                                          </p:val>
                                        </p:tav>
                                      </p:tavLst>
                                    </p:anim>
                                    <p:anim calcmode="lin" valueType="num">
                                      <p:cBhvr>
                                        <p:cTn id="32" dur="500" fill="hold"/>
                                        <p:tgtEl>
                                          <p:spTgt spid="38"/>
                                        </p:tgtEl>
                                        <p:attrNameLst>
                                          <p:attrName>ppt_h</p:attrName>
                                        </p:attrNameLst>
                                      </p:cBhvr>
                                      <p:tavLst>
                                        <p:tav tm="0">
                                          <p:val>
                                            <p:fltVal val="0"/>
                                          </p:val>
                                        </p:tav>
                                        <p:tav tm="100000">
                                          <p:val>
                                            <p:strVal val="#ppt_h"/>
                                          </p:val>
                                        </p:tav>
                                      </p:tavLst>
                                    </p:anim>
                                    <p:animEffect transition="in" filter="fade">
                                      <p:cBhvr>
                                        <p:cTn id="33" dur="500"/>
                                        <p:tgtEl>
                                          <p:spTgt spid="38"/>
                                        </p:tgtEl>
                                      </p:cBhvr>
                                    </p:animEffect>
                                  </p:childTnLst>
                                </p:cTn>
                              </p:par>
                            </p:childTnLst>
                          </p:cTn>
                        </p:par>
                        <p:par>
                          <p:cTn id="34" fill="hold">
                            <p:stCondLst>
                              <p:cond delay="2500"/>
                            </p:stCondLst>
                            <p:childTnLst>
                              <p:par>
                                <p:cTn id="35" presetID="53" presetClass="entr" presetSubtype="0" fill="hold" grpId="0"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p:cTn id="37" dur="500" fill="hold"/>
                                        <p:tgtEl>
                                          <p:spTgt spid="42"/>
                                        </p:tgtEl>
                                        <p:attrNameLst>
                                          <p:attrName>ppt_w</p:attrName>
                                        </p:attrNameLst>
                                      </p:cBhvr>
                                      <p:tavLst>
                                        <p:tav tm="0">
                                          <p:val>
                                            <p:fltVal val="0"/>
                                          </p:val>
                                        </p:tav>
                                        <p:tav tm="100000">
                                          <p:val>
                                            <p:strVal val="#ppt_w"/>
                                          </p:val>
                                        </p:tav>
                                      </p:tavLst>
                                    </p:anim>
                                    <p:anim calcmode="lin" valueType="num">
                                      <p:cBhvr>
                                        <p:cTn id="38" dur="500" fill="hold"/>
                                        <p:tgtEl>
                                          <p:spTgt spid="42"/>
                                        </p:tgtEl>
                                        <p:attrNameLst>
                                          <p:attrName>ppt_h</p:attrName>
                                        </p:attrNameLst>
                                      </p:cBhvr>
                                      <p:tavLst>
                                        <p:tav tm="0">
                                          <p:val>
                                            <p:fltVal val="0"/>
                                          </p:val>
                                        </p:tav>
                                        <p:tav tm="100000">
                                          <p:val>
                                            <p:strVal val="#ppt_h"/>
                                          </p:val>
                                        </p:tav>
                                      </p:tavLst>
                                    </p:anim>
                                    <p:animEffect transition="in" filter="fade">
                                      <p:cBhvr>
                                        <p:cTn id="39" dur="500"/>
                                        <p:tgtEl>
                                          <p:spTgt spid="42"/>
                                        </p:tgtEl>
                                      </p:cBhvr>
                                    </p:animEffect>
                                  </p:childTnLst>
                                </p:cTn>
                              </p:par>
                            </p:childTnLst>
                          </p:cTn>
                        </p:par>
                        <p:par>
                          <p:cTn id="40" fill="hold">
                            <p:stCondLst>
                              <p:cond delay="3000"/>
                            </p:stCondLst>
                            <p:childTnLst>
                              <p:par>
                                <p:cTn id="41" presetID="53" presetClass="entr" presetSubtype="0" fill="hold" nodeType="after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p:cTn id="43" dur="500" fill="hold"/>
                                        <p:tgtEl>
                                          <p:spTgt spid="23"/>
                                        </p:tgtEl>
                                        <p:attrNameLst>
                                          <p:attrName>ppt_w</p:attrName>
                                        </p:attrNameLst>
                                      </p:cBhvr>
                                      <p:tavLst>
                                        <p:tav tm="0">
                                          <p:val>
                                            <p:fltVal val="0"/>
                                          </p:val>
                                        </p:tav>
                                        <p:tav tm="100000">
                                          <p:val>
                                            <p:strVal val="#ppt_w"/>
                                          </p:val>
                                        </p:tav>
                                      </p:tavLst>
                                    </p:anim>
                                    <p:anim calcmode="lin" valueType="num">
                                      <p:cBhvr>
                                        <p:cTn id="44" dur="500" fill="hold"/>
                                        <p:tgtEl>
                                          <p:spTgt spid="23"/>
                                        </p:tgtEl>
                                        <p:attrNameLst>
                                          <p:attrName>ppt_h</p:attrName>
                                        </p:attrNameLst>
                                      </p:cBhvr>
                                      <p:tavLst>
                                        <p:tav tm="0">
                                          <p:val>
                                            <p:fltVal val="0"/>
                                          </p:val>
                                        </p:tav>
                                        <p:tav tm="100000">
                                          <p:val>
                                            <p:strVal val="#ppt_h"/>
                                          </p:val>
                                        </p:tav>
                                      </p:tavLst>
                                    </p:anim>
                                    <p:animEffect transition="in" filter="fade">
                                      <p:cBhvr>
                                        <p:cTn id="45" dur="500"/>
                                        <p:tgtEl>
                                          <p:spTgt spid="23"/>
                                        </p:tgtEl>
                                      </p:cBhvr>
                                    </p:animEffect>
                                  </p:childTnLst>
                                </p:cTn>
                              </p:par>
                            </p:childTnLst>
                          </p:cTn>
                        </p:par>
                        <p:par>
                          <p:cTn id="46" fill="hold">
                            <p:stCondLst>
                              <p:cond delay="3500"/>
                            </p:stCondLst>
                            <p:childTnLst>
                              <p:par>
                                <p:cTn id="47" presetID="53" presetClass="entr" presetSubtype="0" fill="hold" grpId="0" nodeType="afterEffect">
                                  <p:stCondLst>
                                    <p:cond delay="0"/>
                                  </p:stCondLst>
                                  <p:childTnLst>
                                    <p:set>
                                      <p:cBhvr>
                                        <p:cTn id="48" dur="1" fill="hold">
                                          <p:stCondLst>
                                            <p:cond delay="0"/>
                                          </p:stCondLst>
                                        </p:cTn>
                                        <p:tgtEl>
                                          <p:spTgt spid="39"/>
                                        </p:tgtEl>
                                        <p:attrNameLst>
                                          <p:attrName>style.visibility</p:attrName>
                                        </p:attrNameLst>
                                      </p:cBhvr>
                                      <p:to>
                                        <p:strVal val="visible"/>
                                      </p:to>
                                    </p:set>
                                    <p:anim calcmode="lin" valueType="num">
                                      <p:cBhvr>
                                        <p:cTn id="49" dur="500" fill="hold"/>
                                        <p:tgtEl>
                                          <p:spTgt spid="39"/>
                                        </p:tgtEl>
                                        <p:attrNameLst>
                                          <p:attrName>ppt_w</p:attrName>
                                        </p:attrNameLst>
                                      </p:cBhvr>
                                      <p:tavLst>
                                        <p:tav tm="0">
                                          <p:val>
                                            <p:fltVal val="0"/>
                                          </p:val>
                                        </p:tav>
                                        <p:tav tm="100000">
                                          <p:val>
                                            <p:strVal val="#ppt_w"/>
                                          </p:val>
                                        </p:tav>
                                      </p:tavLst>
                                    </p:anim>
                                    <p:anim calcmode="lin" valueType="num">
                                      <p:cBhvr>
                                        <p:cTn id="50" dur="500" fill="hold"/>
                                        <p:tgtEl>
                                          <p:spTgt spid="39"/>
                                        </p:tgtEl>
                                        <p:attrNameLst>
                                          <p:attrName>ppt_h</p:attrName>
                                        </p:attrNameLst>
                                      </p:cBhvr>
                                      <p:tavLst>
                                        <p:tav tm="0">
                                          <p:val>
                                            <p:fltVal val="0"/>
                                          </p:val>
                                        </p:tav>
                                        <p:tav tm="100000">
                                          <p:val>
                                            <p:strVal val="#ppt_h"/>
                                          </p:val>
                                        </p:tav>
                                      </p:tavLst>
                                    </p:anim>
                                    <p:animEffect transition="in" filter="fade">
                                      <p:cBhvr>
                                        <p:cTn id="51" dur="500"/>
                                        <p:tgtEl>
                                          <p:spTgt spid="39"/>
                                        </p:tgtEl>
                                      </p:cBhvr>
                                    </p:animEffect>
                                  </p:childTnLst>
                                </p:cTn>
                              </p:par>
                            </p:childTnLst>
                          </p:cTn>
                        </p:par>
                        <p:par>
                          <p:cTn id="52" fill="hold">
                            <p:stCondLst>
                              <p:cond delay="4000"/>
                            </p:stCondLst>
                            <p:childTnLst>
                              <p:par>
                                <p:cTn id="53" presetID="53" presetClass="entr" presetSubtype="0" fill="hold" grpId="0" nodeType="afterEffect">
                                  <p:stCondLst>
                                    <p:cond delay="0"/>
                                  </p:stCondLst>
                                  <p:childTnLst>
                                    <p:set>
                                      <p:cBhvr>
                                        <p:cTn id="54" dur="1" fill="hold">
                                          <p:stCondLst>
                                            <p:cond delay="0"/>
                                          </p:stCondLst>
                                        </p:cTn>
                                        <p:tgtEl>
                                          <p:spTgt spid="41"/>
                                        </p:tgtEl>
                                        <p:attrNameLst>
                                          <p:attrName>style.visibility</p:attrName>
                                        </p:attrNameLst>
                                      </p:cBhvr>
                                      <p:to>
                                        <p:strVal val="visible"/>
                                      </p:to>
                                    </p:set>
                                    <p:anim calcmode="lin" valueType="num">
                                      <p:cBhvr>
                                        <p:cTn id="55" dur="500" fill="hold"/>
                                        <p:tgtEl>
                                          <p:spTgt spid="41"/>
                                        </p:tgtEl>
                                        <p:attrNameLst>
                                          <p:attrName>ppt_w</p:attrName>
                                        </p:attrNameLst>
                                      </p:cBhvr>
                                      <p:tavLst>
                                        <p:tav tm="0">
                                          <p:val>
                                            <p:fltVal val="0"/>
                                          </p:val>
                                        </p:tav>
                                        <p:tav tm="100000">
                                          <p:val>
                                            <p:strVal val="#ppt_w"/>
                                          </p:val>
                                        </p:tav>
                                      </p:tavLst>
                                    </p:anim>
                                    <p:anim calcmode="lin" valueType="num">
                                      <p:cBhvr>
                                        <p:cTn id="56" dur="500" fill="hold"/>
                                        <p:tgtEl>
                                          <p:spTgt spid="41"/>
                                        </p:tgtEl>
                                        <p:attrNameLst>
                                          <p:attrName>ppt_h</p:attrName>
                                        </p:attrNameLst>
                                      </p:cBhvr>
                                      <p:tavLst>
                                        <p:tav tm="0">
                                          <p:val>
                                            <p:fltVal val="0"/>
                                          </p:val>
                                        </p:tav>
                                        <p:tav tm="100000">
                                          <p:val>
                                            <p:strVal val="#ppt_h"/>
                                          </p:val>
                                        </p:tav>
                                      </p:tavLst>
                                    </p:anim>
                                    <p:animEffect transition="in" filter="fade">
                                      <p:cBhvr>
                                        <p:cTn id="57" dur="500"/>
                                        <p:tgtEl>
                                          <p:spTgt spid="41"/>
                                        </p:tgtEl>
                                      </p:cBhvr>
                                    </p:animEffect>
                                  </p:childTnLst>
                                </p:cTn>
                              </p:par>
                            </p:childTnLst>
                          </p:cTn>
                        </p:par>
                        <p:par>
                          <p:cTn id="58" fill="hold">
                            <p:stCondLst>
                              <p:cond delay="4500"/>
                            </p:stCondLst>
                            <p:childTnLst>
                              <p:par>
                                <p:cTn id="59" presetID="53" presetClass="entr" presetSubtype="0" fill="hold" nodeType="afterEffect">
                                  <p:stCondLst>
                                    <p:cond delay="0"/>
                                  </p:stCondLst>
                                  <p:childTnLst>
                                    <p:set>
                                      <p:cBhvr>
                                        <p:cTn id="60" dur="1" fill="hold">
                                          <p:stCondLst>
                                            <p:cond delay="0"/>
                                          </p:stCondLst>
                                        </p:cTn>
                                        <p:tgtEl>
                                          <p:spTgt spid="21"/>
                                        </p:tgtEl>
                                        <p:attrNameLst>
                                          <p:attrName>style.visibility</p:attrName>
                                        </p:attrNameLst>
                                      </p:cBhvr>
                                      <p:to>
                                        <p:strVal val="visible"/>
                                      </p:to>
                                    </p:set>
                                    <p:anim calcmode="lin" valueType="num">
                                      <p:cBhvr>
                                        <p:cTn id="61" dur="500" fill="hold"/>
                                        <p:tgtEl>
                                          <p:spTgt spid="21"/>
                                        </p:tgtEl>
                                        <p:attrNameLst>
                                          <p:attrName>ppt_w</p:attrName>
                                        </p:attrNameLst>
                                      </p:cBhvr>
                                      <p:tavLst>
                                        <p:tav tm="0">
                                          <p:val>
                                            <p:fltVal val="0"/>
                                          </p:val>
                                        </p:tav>
                                        <p:tav tm="100000">
                                          <p:val>
                                            <p:strVal val="#ppt_w"/>
                                          </p:val>
                                        </p:tav>
                                      </p:tavLst>
                                    </p:anim>
                                    <p:anim calcmode="lin" valueType="num">
                                      <p:cBhvr>
                                        <p:cTn id="62" dur="500" fill="hold"/>
                                        <p:tgtEl>
                                          <p:spTgt spid="21"/>
                                        </p:tgtEl>
                                        <p:attrNameLst>
                                          <p:attrName>ppt_h</p:attrName>
                                        </p:attrNameLst>
                                      </p:cBhvr>
                                      <p:tavLst>
                                        <p:tav tm="0">
                                          <p:val>
                                            <p:fltVal val="0"/>
                                          </p:val>
                                        </p:tav>
                                        <p:tav tm="100000">
                                          <p:val>
                                            <p:strVal val="#ppt_h"/>
                                          </p:val>
                                        </p:tav>
                                      </p:tavLst>
                                    </p:anim>
                                    <p:animEffect transition="in" filter="fade">
                                      <p:cBhvr>
                                        <p:cTn id="63" dur="500"/>
                                        <p:tgtEl>
                                          <p:spTgt spid="21"/>
                                        </p:tgtEl>
                                      </p:cBhvr>
                                    </p:animEffect>
                                  </p:childTnLst>
                                </p:cTn>
                              </p:par>
                            </p:childTnLst>
                          </p:cTn>
                        </p:par>
                        <p:par>
                          <p:cTn id="64" fill="hold">
                            <p:stCondLst>
                              <p:cond delay="5000"/>
                            </p:stCondLst>
                            <p:childTnLst>
                              <p:par>
                                <p:cTn id="65" presetID="53" presetClass="entr" presetSubtype="0" fill="hold" grpId="0" nodeType="afterEffect">
                                  <p:stCondLst>
                                    <p:cond delay="0"/>
                                  </p:stCondLst>
                                  <p:childTnLst>
                                    <p:set>
                                      <p:cBhvr>
                                        <p:cTn id="66" dur="1" fill="hold">
                                          <p:stCondLst>
                                            <p:cond delay="0"/>
                                          </p:stCondLst>
                                        </p:cTn>
                                        <p:tgtEl>
                                          <p:spTgt spid="37"/>
                                        </p:tgtEl>
                                        <p:attrNameLst>
                                          <p:attrName>style.visibility</p:attrName>
                                        </p:attrNameLst>
                                      </p:cBhvr>
                                      <p:to>
                                        <p:strVal val="visible"/>
                                      </p:to>
                                    </p:set>
                                    <p:anim calcmode="lin" valueType="num">
                                      <p:cBhvr>
                                        <p:cTn id="67" dur="500" fill="hold"/>
                                        <p:tgtEl>
                                          <p:spTgt spid="37"/>
                                        </p:tgtEl>
                                        <p:attrNameLst>
                                          <p:attrName>ppt_w</p:attrName>
                                        </p:attrNameLst>
                                      </p:cBhvr>
                                      <p:tavLst>
                                        <p:tav tm="0">
                                          <p:val>
                                            <p:fltVal val="0"/>
                                          </p:val>
                                        </p:tav>
                                        <p:tav tm="100000">
                                          <p:val>
                                            <p:strVal val="#ppt_w"/>
                                          </p:val>
                                        </p:tav>
                                      </p:tavLst>
                                    </p:anim>
                                    <p:anim calcmode="lin" valueType="num">
                                      <p:cBhvr>
                                        <p:cTn id="68" dur="500" fill="hold"/>
                                        <p:tgtEl>
                                          <p:spTgt spid="37"/>
                                        </p:tgtEl>
                                        <p:attrNameLst>
                                          <p:attrName>ppt_h</p:attrName>
                                        </p:attrNameLst>
                                      </p:cBhvr>
                                      <p:tavLst>
                                        <p:tav tm="0">
                                          <p:val>
                                            <p:fltVal val="0"/>
                                          </p:val>
                                        </p:tav>
                                        <p:tav tm="100000">
                                          <p:val>
                                            <p:strVal val="#ppt_h"/>
                                          </p:val>
                                        </p:tav>
                                      </p:tavLst>
                                    </p:anim>
                                    <p:animEffect transition="in" filter="fade">
                                      <p:cBhvr>
                                        <p:cTn id="69" dur="500"/>
                                        <p:tgtEl>
                                          <p:spTgt spid="37"/>
                                        </p:tgtEl>
                                      </p:cBhvr>
                                    </p:animEffect>
                                  </p:childTnLst>
                                </p:cTn>
                              </p:par>
                            </p:childTnLst>
                          </p:cTn>
                        </p:par>
                        <p:par>
                          <p:cTn id="70" fill="hold">
                            <p:stCondLst>
                              <p:cond delay="5500"/>
                            </p:stCondLst>
                            <p:childTnLst>
                              <p:par>
                                <p:cTn id="71" presetID="53" presetClass="entr" presetSubtype="0" fill="hold" grpId="0" nodeType="afterEffect">
                                  <p:stCondLst>
                                    <p:cond delay="0"/>
                                  </p:stCondLst>
                                  <p:childTnLst>
                                    <p:set>
                                      <p:cBhvr>
                                        <p:cTn id="72" dur="1" fill="hold">
                                          <p:stCondLst>
                                            <p:cond delay="0"/>
                                          </p:stCondLst>
                                        </p:cTn>
                                        <p:tgtEl>
                                          <p:spTgt spid="40"/>
                                        </p:tgtEl>
                                        <p:attrNameLst>
                                          <p:attrName>style.visibility</p:attrName>
                                        </p:attrNameLst>
                                      </p:cBhvr>
                                      <p:to>
                                        <p:strVal val="visible"/>
                                      </p:to>
                                    </p:set>
                                    <p:anim calcmode="lin" valueType="num">
                                      <p:cBhvr>
                                        <p:cTn id="73" dur="500" fill="hold"/>
                                        <p:tgtEl>
                                          <p:spTgt spid="40"/>
                                        </p:tgtEl>
                                        <p:attrNameLst>
                                          <p:attrName>ppt_w</p:attrName>
                                        </p:attrNameLst>
                                      </p:cBhvr>
                                      <p:tavLst>
                                        <p:tav tm="0">
                                          <p:val>
                                            <p:fltVal val="0"/>
                                          </p:val>
                                        </p:tav>
                                        <p:tav tm="100000">
                                          <p:val>
                                            <p:strVal val="#ppt_w"/>
                                          </p:val>
                                        </p:tav>
                                      </p:tavLst>
                                    </p:anim>
                                    <p:anim calcmode="lin" valueType="num">
                                      <p:cBhvr>
                                        <p:cTn id="74" dur="500" fill="hold"/>
                                        <p:tgtEl>
                                          <p:spTgt spid="40"/>
                                        </p:tgtEl>
                                        <p:attrNameLst>
                                          <p:attrName>ppt_h</p:attrName>
                                        </p:attrNameLst>
                                      </p:cBhvr>
                                      <p:tavLst>
                                        <p:tav tm="0">
                                          <p:val>
                                            <p:fltVal val="0"/>
                                          </p:val>
                                        </p:tav>
                                        <p:tav tm="100000">
                                          <p:val>
                                            <p:strVal val="#ppt_h"/>
                                          </p:val>
                                        </p:tav>
                                      </p:tavLst>
                                    </p:anim>
                                    <p:animEffect transition="in" filter="fade">
                                      <p:cBhvr>
                                        <p:cTn id="75" dur="500"/>
                                        <p:tgtEl>
                                          <p:spTgt spid="40"/>
                                        </p:tgtEl>
                                      </p:cBhvr>
                                    </p:animEffect>
                                  </p:childTnLst>
                                </p:cTn>
                              </p:par>
                            </p:childTnLst>
                          </p:cTn>
                        </p:par>
                        <p:par>
                          <p:cTn id="76" fill="hold">
                            <p:stCondLst>
                              <p:cond delay="6000"/>
                            </p:stCondLst>
                            <p:childTnLst>
                              <p:par>
                                <p:cTn id="77" presetID="2" presetClass="entr" presetSubtype="8" accel="50000" decel="50000" fill="hold" nodeType="afterEffect">
                                  <p:stCondLst>
                                    <p:cond delay="0"/>
                                  </p:stCondLst>
                                  <p:childTnLst>
                                    <p:set>
                                      <p:cBhvr>
                                        <p:cTn id="78" dur="1" fill="hold">
                                          <p:stCondLst>
                                            <p:cond delay="0"/>
                                          </p:stCondLst>
                                        </p:cTn>
                                        <p:tgtEl>
                                          <p:spTgt spid="47"/>
                                        </p:tgtEl>
                                        <p:attrNameLst>
                                          <p:attrName>style.visibility</p:attrName>
                                        </p:attrNameLst>
                                      </p:cBhvr>
                                      <p:to>
                                        <p:strVal val="visible"/>
                                      </p:to>
                                    </p:set>
                                    <p:anim calcmode="lin" valueType="num">
                                      <p:cBhvr additive="base">
                                        <p:cTn id="79" dur="500" fill="hold"/>
                                        <p:tgtEl>
                                          <p:spTgt spid="47"/>
                                        </p:tgtEl>
                                        <p:attrNameLst>
                                          <p:attrName>ppt_x</p:attrName>
                                        </p:attrNameLst>
                                      </p:cBhvr>
                                      <p:tavLst>
                                        <p:tav tm="0">
                                          <p:val>
                                            <p:strVal val="0-#ppt_w/2"/>
                                          </p:val>
                                        </p:tav>
                                        <p:tav tm="100000">
                                          <p:val>
                                            <p:strVal val="#ppt_x"/>
                                          </p:val>
                                        </p:tav>
                                      </p:tavLst>
                                    </p:anim>
                                    <p:anim calcmode="lin" valueType="num">
                                      <p:cBhvr additive="base">
                                        <p:cTn id="80" dur="500" fill="hold"/>
                                        <p:tgtEl>
                                          <p:spTgt spid="47"/>
                                        </p:tgtEl>
                                        <p:attrNameLst>
                                          <p:attrName>ppt_y</p:attrName>
                                        </p:attrNameLst>
                                      </p:cBhvr>
                                      <p:tavLst>
                                        <p:tav tm="0">
                                          <p:val>
                                            <p:strVal val="#ppt_y"/>
                                          </p:val>
                                        </p:tav>
                                        <p:tav tm="100000">
                                          <p:val>
                                            <p:strVal val="#ppt_y"/>
                                          </p:val>
                                        </p:tav>
                                      </p:tavLst>
                                    </p:anim>
                                  </p:childTnLst>
                                </p:cTn>
                              </p:par>
                            </p:childTnLst>
                          </p:cTn>
                        </p:par>
                        <p:par>
                          <p:cTn id="81" fill="hold">
                            <p:stCondLst>
                              <p:cond delay="6500"/>
                            </p:stCondLst>
                            <p:childTnLst>
                              <p:par>
                                <p:cTn id="82" presetID="2" presetClass="entr" presetSubtype="8" accel="50000" decel="50000" fill="hold" nodeType="afterEffect">
                                  <p:stCondLst>
                                    <p:cond delay="0"/>
                                  </p:stCondLst>
                                  <p:childTnLst>
                                    <p:set>
                                      <p:cBhvr>
                                        <p:cTn id="83" dur="1" fill="hold">
                                          <p:stCondLst>
                                            <p:cond delay="0"/>
                                          </p:stCondLst>
                                        </p:cTn>
                                        <p:tgtEl>
                                          <p:spTgt spid="50"/>
                                        </p:tgtEl>
                                        <p:attrNameLst>
                                          <p:attrName>style.visibility</p:attrName>
                                        </p:attrNameLst>
                                      </p:cBhvr>
                                      <p:to>
                                        <p:strVal val="visible"/>
                                      </p:to>
                                    </p:set>
                                    <p:anim calcmode="lin" valueType="num">
                                      <p:cBhvr additive="base">
                                        <p:cTn id="84" dur="500" fill="hold"/>
                                        <p:tgtEl>
                                          <p:spTgt spid="50"/>
                                        </p:tgtEl>
                                        <p:attrNameLst>
                                          <p:attrName>ppt_x</p:attrName>
                                        </p:attrNameLst>
                                      </p:cBhvr>
                                      <p:tavLst>
                                        <p:tav tm="0">
                                          <p:val>
                                            <p:strVal val="0-#ppt_w/2"/>
                                          </p:val>
                                        </p:tav>
                                        <p:tav tm="100000">
                                          <p:val>
                                            <p:strVal val="#ppt_x"/>
                                          </p:val>
                                        </p:tav>
                                      </p:tavLst>
                                    </p:anim>
                                    <p:anim calcmode="lin" valueType="num">
                                      <p:cBhvr additive="base">
                                        <p:cTn id="85" dur="500" fill="hold"/>
                                        <p:tgtEl>
                                          <p:spTgt spid="50"/>
                                        </p:tgtEl>
                                        <p:attrNameLst>
                                          <p:attrName>ppt_y</p:attrName>
                                        </p:attrNameLst>
                                      </p:cBhvr>
                                      <p:tavLst>
                                        <p:tav tm="0">
                                          <p:val>
                                            <p:strVal val="#ppt_y"/>
                                          </p:val>
                                        </p:tav>
                                        <p:tav tm="100000">
                                          <p:val>
                                            <p:strVal val="#ppt_y"/>
                                          </p:val>
                                        </p:tav>
                                      </p:tavLst>
                                    </p:anim>
                                  </p:childTnLst>
                                </p:cTn>
                              </p:par>
                            </p:childTnLst>
                          </p:cTn>
                        </p:par>
                        <p:par>
                          <p:cTn id="86" fill="hold">
                            <p:stCondLst>
                              <p:cond delay="7000"/>
                            </p:stCondLst>
                            <p:childTnLst>
                              <p:par>
                                <p:cTn id="87" presetID="2" presetClass="entr" presetSubtype="2" accel="50000" decel="50000" fill="hold" nodeType="afterEffect">
                                  <p:stCondLst>
                                    <p:cond delay="0"/>
                                  </p:stCondLst>
                                  <p:childTnLst>
                                    <p:set>
                                      <p:cBhvr>
                                        <p:cTn id="88" dur="1" fill="hold">
                                          <p:stCondLst>
                                            <p:cond delay="0"/>
                                          </p:stCondLst>
                                        </p:cTn>
                                        <p:tgtEl>
                                          <p:spTgt spid="27"/>
                                        </p:tgtEl>
                                        <p:attrNameLst>
                                          <p:attrName>style.visibility</p:attrName>
                                        </p:attrNameLst>
                                      </p:cBhvr>
                                      <p:to>
                                        <p:strVal val="visible"/>
                                      </p:to>
                                    </p:set>
                                    <p:anim calcmode="lin" valueType="num">
                                      <p:cBhvr additive="base">
                                        <p:cTn id="89" dur="500" fill="hold"/>
                                        <p:tgtEl>
                                          <p:spTgt spid="27"/>
                                        </p:tgtEl>
                                        <p:attrNameLst>
                                          <p:attrName>ppt_x</p:attrName>
                                        </p:attrNameLst>
                                      </p:cBhvr>
                                      <p:tavLst>
                                        <p:tav tm="0">
                                          <p:val>
                                            <p:strVal val="1+#ppt_w/2"/>
                                          </p:val>
                                        </p:tav>
                                        <p:tav tm="100000">
                                          <p:val>
                                            <p:strVal val="#ppt_x"/>
                                          </p:val>
                                        </p:tav>
                                      </p:tavLst>
                                    </p:anim>
                                    <p:anim calcmode="lin" valueType="num">
                                      <p:cBhvr additive="base">
                                        <p:cTn id="90" dur="500" fill="hold"/>
                                        <p:tgtEl>
                                          <p:spTgt spid="27"/>
                                        </p:tgtEl>
                                        <p:attrNameLst>
                                          <p:attrName>ppt_y</p:attrName>
                                        </p:attrNameLst>
                                      </p:cBhvr>
                                      <p:tavLst>
                                        <p:tav tm="0">
                                          <p:val>
                                            <p:strVal val="#ppt_y"/>
                                          </p:val>
                                        </p:tav>
                                        <p:tav tm="100000">
                                          <p:val>
                                            <p:strVal val="#ppt_y"/>
                                          </p:val>
                                        </p:tav>
                                      </p:tavLst>
                                    </p:anim>
                                  </p:childTnLst>
                                </p:cTn>
                              </p:par>
                            </p:childTnLst>
                          </p:cTn>
                        </p:par>
                        <p:par>
                          <p:cTn id="91" fill="hold">
                            <p:stCondLst>
                              <p:cond delay="7500"/>
                            </p:stCondLst>
                            <p:childTnLst>
                              <p:par>
                                <p:cTn id="92" presetID="2" presetClass="entr" presetSubtype="2" accel="50000" decel="50000" fill="hold" nodeType="afterEffect">
                                  <p:stCondLst>
                                    <p:cond delay="0"/>
                                  </p:stCondLst>
                                  <p:childTnLst>
                                    <p:set>
                                      <p:cBhvr>
                                        <p:cTn id="93" dur="1" fill="hold">
                                          <p:stCondLst>
                                            <p:cond delay="0"/>
                                          </p:stCondLst>
                                        </p:cTn>
                                        <p:tgtEl>
                                          <p:spTgt spid="44"/>
                                        </p:tgtEl>
                                        <p:attrNameLst>
                                          <p:attrName>style.visibility</p:attrName>
                                        </p:attrNameLst>
                                      </p:cBhvr>
                                      <p:to>
                                        <p:strVal val="visible"/>
                                      </p:to>
                                    </p:set>
                                    <p:anim calcmode="lin" valueType="num">
                                      <p:cBhvr additive="base">
                                        <p:cTn id="94" dur="500" fill="hold"/>
                                        <p:tgtEl>
                                          <p:spTgt spid="44"/>
                                        </p:tgtEl>
                                        <p:attrNameLst>
                                          <p:attrName>ppt_x</p:attrName>
                                        </p:attrNameLst>
                                      </p:cBhvr>
                                      <p:tavLst>
                                        <p:tav tm="0">
                                          <p:val>
                                            <p:strVal val="1+#ppt_w/2"/>
                                          </p:val>
                                        </p:tav>
                                        <p:tav tm="100000">
                                          <p:val>
                                            <p:strVal val="#ppt_x"/>
                                          </p:val>
                                        </p:tav>
                                      </p:tavLst>
                                    </p:anim>
                                    <p:anim calcmode="lin" valueType="num">
                                      <p:cBhvr additive="base">
                                        <p:cTn id="95" dur="5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39" grpId="0"/>
      <p:bldP spid="40" grpId="0" animBg="1"/>
      <p:bldP spid="41" grpId="0" animBg="1"/>
      <p:bldP spid="42" grpId="0" animBg="1"/>
      <p:bldP spid="4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5"/>
          <p:cNvGrpSpPr/>
          <p:nvPr/>
        </p:nvGrpSpPr>
        <p:grpSpPr>
          <a:xfrm>
            <a:off x="474369" y="2386292"/>
            <a:ext cx="1577975" cy="755650"/>
            <a:chOff x="1860550" y="2282826"/>
            <a:chExt cx="1577975" cy="755650"/>
          </a:xfrm>
        </p:grpSpPr>
        <p:sp>
          <p:nvSpPr>
            <p:cNvPr id="27" name="Freeform 5"/>
            <p:cNvSpPr>
              <a:spLocks noEditPoints="1"/>
            </p:cNvSpPr>
            <p:nvPr/>
          </p:nvSpPr>
          <p:spPr bwMode="auto">
            <a:xfrm>
              <a:off x="1860550" y="2282826"/>
              <a:ext cx="1577975" cy="531813"/>
            </a:xfrm>
            <a:custGeom>
              <a:avLst/>
              <a:gdLst/>
              <a:ahLst/>
              <a:cxnLst>
                <a:cxn ang="0">
                  <a:pos x="800" y="136"/>
                </a:cxn>
                <a:cxn ang="0">
                  <a:pos x="765" y="191"/>
                </a:cxn>
                <a:cxn ang="0">
                  <a:pos x="683" y="230"/>
                </a:cxn>
                <a:cxn ang="0">
                  <a:pos x="678" y="232"/>
                </a:cxn>
                <a:cxn ang="0">
                  <a:pos x="400" y="269"/>
                </a:cxn>
                <a:cxn ang="0">
                  <a:pos x="123" y="232"/>
                </a:cxn>
                <a:cxn ang="0">
                  <a:pos x="117" y="230"/>
                </a:cxn>
                <a:cxn ang="0">
                  <a:pos x="35" y="191"/>
                </a:cxn>
                <a:cxn ang="0">
                  <a:pos x="0" y="143"/>
                </a:cxn>
                <a:cxn ang="0">
                  <a:pos x="0" y="135"/>
                </a:cxn>
                <a:cxn ang="0">
                  <a:pos x="117" y="39"/>
                </a:cxn>
                <a:cxn ang="0">
                  <a:pos x="400" y="0"/>
                </a:cxn>
                <a:cxn ang="0">
                  <a:pos x="683" y="39"/>
                </a:cxn>
                <a:cxn ang="0">
                  <a:pos x="800" y="135"/>
                </a:cxn>
                <a:cxn ang="0">
                  <a:pos x="800" y="136"/>
                </a:cxn>
                <a:cxn ang="0">
                  <a:pos x="185" y="181"/>
                </a:cxn>
                <a:cxn ang="0">
                  <a:pos x="204" y="186"/>
                </a:cxn>
                <a:cxn ang="0">
                  <a:pos x="400" y="206"/>
                </a:cxn>
                <a:cxn ang="0">
                  <a:pos x="597" y="186"/>
                </a:cxn>
                <a:cxn ang="0">
                  <a:pos x="615" y="181"/>
                </a:cxn>
                <a:cxn ang="0">
                  <a:pos x="674" y="150"/>
                </a:cxn>
                <a:cxn ang="0">
                  <a:pos x="678" y="136"/>
                </a:cxn>
                <a:cxn ang="0">
                  <a:pos x="597" y="86"/>
                </a:cxn>
                <a:cxn ang="0">
                  <a:pos x="400" y="65"/>
                </a:cxn>
                <a:cxn ang="0">
                  <a:pos x="204" y="86"/>
                </a:cxn>
                <a:cxn ang="0">
                  <a:pos x="122" y="136"/>
                </a:cxn>
                <a:cxn ang="0">
                  <a:pos x="127" y="149"/>
                </a:cxn>
                <a:cxn ang="0">
                  <a:pos x="185" y="181"/>
                </a:cxn>
              </a:cxnLst>
              <a:rect l="0" t="0" r="r" b="b"/>
              <a:pathLst>
                <a:path w="800" h="269">
                  <a:moveTo>
                    <a:pt x="800" y="136"/>
                  </a:moveTo>
                  <a:cubicBezTo>
                    <a:pt x="800" y="156"/>
                    <a:pt x="788" y="174"/>
                    <a:pt x="765" y="191"/>
                  </a:cubicBezTo>
                  <a:cubicBezTo>
                    <a:pt x="745" y="205"/>
                    <a:pt x="718" y="218"/>
                    <a:pt x="683" y="230"/>
                  </a:cubicBezTo>
                  <a:cubicBezTo>
                    <a:pt x="681" y="230"/>
                    <a:pt x="679" y="231"/>
                    <a:pt x="678" y="232"/>
                  </a:cubicBezTo>
                  <a:cubicBezTo>
                    <a:pt x="600" y="257"/>
                    <a:pt x="508" y="269"/>
                    <a:pt x="400" y="269"/>
                  </a:cubicBezTo>
                  <a:cubicBezTo>
                    <a:pt x="292" y="269"/>
                    <a:pt x="200" y="257"/>
                    <a:pt x="123" y="232"/>
                  </a:cubicBezTo>
                  <a:cubicBezTo>
                    <a:pt x="121" y="231"/>
                    <a:pt x="119" y="231"/>
                    <a:pt x="117" y="230"/>
                  </a:cubicBezTo>
                  <a:cubicBezTo>
                    <a:pt x="82" y="218"/>
                    <a:pt x="55" y="205"/>
                    <a:pt x="35" y="191"/>
                  </a:cubicBezTo>
                  <a:cubicBezTo>
                    <a:pt x="15" y="176"/>
                    <a:pt x="3" y="160"/>
                    <a:pt x="0" y="143"/>
                  </a:cubicBezTo>
                  <a:cubicBezTo>
                    <a:pt x="0" y="140"/>
                    <a:pt x="0" y="137"/>
                    <a:pt x="0" y="135"/>
                  </a:cubicBezTo>
                  <a:cubicBezTo>
                    <a:pt x="0" y="98"/>
                    <a:pt x="39" y="66"/>
                    <a:pt x="117" y="39"/>
                  </a:cubicBezTo>
                  <a:cubicBezTo>
                    <a:pt x="195" y="13"/>
                    <a:pt x="289" y="0"/>
                    <a:pt x="400" y="0"/>
                  </a:cubicBezTo>
                  <a:cubicBezTo>
                    <a:pt x="510" y="0"/>
                    <a:pt x="605" y="13"/>
                    <a:pt x="683" y="39"/>
                  </a:cubicBezTo>
                  <a:cubicBezTo>
                    <a:pt x="761" y="66"/>
                    <a:pt x="800" y="98"/>
                    <a:pt x="800" y="135"/>
                  </a:cubicBezTo>
                  <a:cubicBezTo>
                    <a:pt x="800" y="135"/>
                    <a:pt x="800" y="135"/>
                    <a:pt x="800" y="136"/>
                  </a:cubicBezTo>
                  <a:close/>
                  <a:moveTo>
                    <a:pt x="185" y="181"/>
                  </a:moveTo>
                  <a:cubicBezTo>
                    <a:pt x="191" y="182"/>
                    <a:pt x="197" y="184"/>
                    <a:pt x="204" y="186"/>
                  </a:cubicBezTo>
                  <a:cubicBezTo>
                    <a:pt x="258" y="200"/>
                    <a:pt x="324" y="206"/>
                    <a:pt x="400" y="206"/>
                  </a:cubicBezTo>
                  <a:cubicBezTo>
                    <a:pt x="477" y="206"/>
                    <a:pt x="543" y="200"/>
                    <a:pt x="597" y="186"/>
                  </a:cubicBezTo>
                  <a:cubicBezTo>
                    <a:pt x="603" y="184"/>
                    <a:pt x="609" y="182"/>
                    <a:pt x="615" y="181"/>
                  </a:cubicBezTo>
                  <a:cubicBezTo>
                    <a:pt x="646" y="171"/>
                    <a:pt x="666" y="161"/>
                    <a:pt x="674" y="150"/>
                  </a:cubicBezTo>
                  <a:cubicBezTo>
                    <a:pt x="677" y="145"/>
                    <a:pt x="678" y="141"/>
                    <a:pt x="678" y="136"/>
                  </a:cubicBezTo>
                  <a:cubicBezTo>
                    <a:pt x="678" y="117"/>
                    <a:pt x="651" y="100"/>
                    <a:pt x="597" y="86"/>
                  </a:cubicBezTo>
                  <a:cubicBezTo>
                    <a:pt x="543" y="72"/>
                    <a:pt x="477" y="65"/>
                    <a:pt x="400" y="65"/>
                  </a:cubicBezTo>
                  <a:cubicBezTo>
                    <a:pt x="324" y="65"/>
                    <a:pt x="258" y="72"/>
                    <a:pt x="204" y="86"/>
                  </a:cubicBezTo>
                  <a:cubicBezTo>
                    <a:pt x="149" y="100"/>
                    <a:pt x="122" y="117"/>
                    <a:pt x="122" y="136"/>
                  </a:cubicBezTo>
                  <a:cubicBezTo>
                    <a:pt x="122" y="140"/>
                    <a:pt x="124" y="145"/>
                    <a:pt x="127" y="149"/>
                  </a:cubicBezTo>
                  <a:cubicBezTo>
                    <a:pt x="135" y="161"/>
                    <a:pt x="154" y="171"/>
                    <a:pt x="185" y="181"/>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6"/>
            <p:cNvSpPr>
              <a:spLocks/>
            </p:cNvSpPr>
            <p:nvPr/>
          </p:nvSpPr>
          <p:spPr bwMode="auto">
            <a:xfrm>
              <a:off x="2101850" y="2411413"/>
              <a:ext cx="1095375" cy="230188"/>
            </a:xfrm>
            <a:custGeom>
              <a:avLst/>
              <a:gdLst/>
              <a:ahLst/>
              <a:cxnLst>
                <a:cxn ang="0">
                  <a:pos x="493" y="116"/>
                </a:cxn>
                <a:cxn ang="0">
                  <a:pos x="475" y="110"/>
                </a:cxn>
                <a:cxn ang="0">
                  <a:pos x="278" y="90"/>
                </a:cxn>
                <a:cxn ang="0">
                  <a:pos x="82" y="110"/>
                </a:cxn>
                <a:cxn ang="0">
                  <a:pos x="63" y="116"/>
                </a:cxn>
                <a:cxn ang="0">
                  <a:pos x="5" y="84"/>
                </a:cxn>
                <a:cxn ang="0">
                  <a:pos x="0" y="71"/>
                </a:cxn>
                <a:cxn ang="0">
                  <a:pos x="82" y="21"/>
                </a:cxn>
                <a:cxn ang="0">
                  <a:pos x="278" y="0"/>
                </a:cxn>
                <a:cxn ang="0">
                  <a:pos x="475" y="21"/>
                </a:cxn>
                <a:cxn ang="0">
                  <a:pos x="556" y="71"/>
                </a:cxn>
                <a:cxn ang="0">
                  <a:pos x="552" y="85"/>
                </a:cxn>
                <a:cxn ang="0">
                  <a:pos x="493" y="116"/>
                </a:cxn>
              </a:cxnLst>
              <a:rect l="0" t="0" r="r" b="b"/>
              <a:pathLst>
                <a:path w="556" h="116">
                  <a:moveTo>
                    <a:pt x="493" y="116"/>
                  </a:moveTo>
                  <a:cubicBezTo>
                    <a:pt x="487" y="114"/>
                    <a:pt x="481" y="112"/>
                    <a:pt x="475" y="110"/>
                  </a:cubicBezTo>
                  <a:cubicBezTo>
                    <a:pt x="421" y="97"/>
                    <a:pt x="355" y="90"/>
                    <a:pt x="278" y="90"/>
                  </a:cubicBezTo>
                  <a:cubicBezTo>
                    <a:pt x="202" y="90"/>
                    <a:pt x="136" y="97"/>
                    <a:pt x="82" y="110"/>
                  </a:cubicBezTo>
                  <a:cubicBezTo>
                    <a:pt x="75" y="112"/>
                    <a:pt x="69" y="114"/>
                    <a:pt x="63" y="116"/>
                  </a:cubicBezTo>
                  <a:cubicBezTo>
                    <a:pt x="32" y="106"/>
                    <a:pt x="13" y="96"/>
                    <a:pt x="5" y="84"/>
                  </a:cubicBezTo>
                  <a:cubicBezTo>
                    <a:pt x="2" y="80"/>
                    <a:pt x="0" y="75"/>
                    <a:pt x="0" y="71"/>
                  </a:cubicBezTo>
                  <a:cubicBezTo>
                    <a:pt x="0" y="52"/>
                    <a:pt x="27" y="35"/>
                    <a:pt x="82" y="21"/>
                  </a:cubicBezTo>
                  <a:cubicBezTo>
                    <a:pt x="136" y="7"/>
                    <a:pt x="202" y="0"/>
                    <a:pt x="278" y="0"/>
                  </a:cubicBezTo>
                  <a:cubicBezTo>
                    <a:pt x="355" y="0"/>
                    <a:pt x="421" y="7"/>
                    <a:pt x="475" y="21"/>
                  </a:cubicBezTo>
                  <a:cubicBezTo>
                    <a:pt x="529" y="35"/>
                    <a:pt x="556" y="52"/>
                    <a:pt x="556" y="71"/>
                  </a:cubicBezTo>
                  <a:cubicBezTo>
                    <a:pt x="556" y="76"/>
                    <a:pt x="555" y="80"/>
                    <a:pt x="552" y="85"/>
                  </a:cubicBezTo>
                  <a:cubicBezTo>
                    <a:pt x="544" y="96"/>
                    <a:pt x="524" y="106"/>
                    <a:pt x="493" y="116"/>
                  </a:cubicBezTo>
                  <a:close/>
                </a:path>
              </a:pathLst>
            </a:custGeom>
            <a:solidFill>
              <a:schemeClr val="accent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7"/>
            <p:cNvSpPr>
              <a:spLocks/>
            </p:cNvSpPr>
            <p:nvPr/>
          </p:nvSpPr>
          <p:spPr bwMode="auto">
            <a:xfrm>
              <a:off x="1860550" y="2552701"/>
              <a:ext cx="1577975" cy="485775"/>
            </a:xfrm>
            <a:custGeom>
              <a:avLst/>
              <a:gdLst/>
              <a:ahLst/>
              <a:cxnLst>
                <a:cxn ang="0">
                  <a:pos x="0" y="7"/>
                </a:cxn>
                <a:cxn ang="0">
                  <a:pos x="35" y="55"/>
                </a:cxn>
                <a:cxn ang="0">
                  <a:pos x="117" y="94"/>
                </a:cxn>
                <a:cxn ang="0">
                  <a:pos x="123" y="96"/>
                </a:cxn>
                <a:cxn ang="0">
                  <a:pos x="400" y="133"/>
                </a:cxn>
                <a:cxn ang="0">
                  <a:pos x="678" y="96"/>
                </a:cxn>
                <a:cxn ang="0">
                  <a:pos x="683" y="94"/>
                </a:cxn>
                <a:cxn ang="0">
                  <a:pos x="765" y="55"/>
                </a:cxn>
                <a:cxn ang="0">
                  <a:pos x="800" y="0"/>
                </a:cxn>
                <a:cxn ang="0">
                  <a:pos x="800" y="111"/>
                </a:cxn>
                <a:cxn ang="0">
                  <a:pos x="683" y="206"/>
                </a:cxn>
                <a:cxn ang="0">
                  <a:pos x="400" y="246"/>
                </a:cxn>
                <a:cxn ang="0">
                  <a:pos x="117" y="206"/>
                </a:cxn>
                <a:cxn ang="0">
                  <a:pos x="0" y="111"/>
                </a:cxn>
                <a:cxn ang="0">
                  <a:pos x="0" y="104"/>
                </a:cxn>
                <a:cxn ang="0">
                  <a:pos x="0" y="7"/>
                </a:cxn>
              </a:cxnLst>
              <a:rect l="0" t="0" r="r" b="b"/>
              <a:pathLst>
                <a:path w="800" h="246">
                  <a:moveTo>
                    <a:pt x="0" y="7"/>
                  </a:moveTo>
                  <a:cubicBezTo>
                    <a:pt x="3" y="24"/>
                    <a:pt x="15" y="40"/>
                    <a:pt x="35" y="55"/>
                  </a:cubicBezTo>
                  <a:cubicBezTo>
                    <a:pt x="55" y="69"/>
                    <a:pt x="82" y="82"/>
                    <a:pt x="117" y="94"/>
                  </a:cubicBezTo>
                  <a:cubicBezTo>
                    <a:pt x="119" y="95"/>
                    <a:pt x="121" y="95"/>
                    <a:pt x="123" y="96"/>
                  </a:cubicBezTo>
                  <a:cubicBezTo>
                    <a:pt x="200" y="121"/>
                    <a:pt x="292" y="133"/>
                    <a:pt x="400" y="133"/>
                  </a:cubicBezTo>
                  <a:cubicBezTo>
                    <a:pt x="508" y="133"/>
                    <a:pt x="600" y="121"/>
                    <a:pt x="678" y="96"/>
                  </a:cubicBezTo>
                  <a:cubicBezTo>
                    <a:pt x="679" y="95"/>
                    <a:pt x="681" y="94"/>
                    <a:pt x="683" y="94"/>
                  </a:cubicBezTo>
                  <a:cubicBezTo>
                    <a:pt x="718" y="82"/>
                    <a:pt x="745" y="69"/>
                    <a:pt x="765" y="55"/>
                  </a:cubicBezTo>
                  <a:cubicBezTo>
                    <a:pt x="788" y="38"/>
                    <a:pt x="800" y="20"/>
                    <a:pt x="800" y="0"/>
                  </a:cubicBezTo>
                  <a:cubicBezTo>
                    <a:pt x="800" y="111"/>
                    <a:pt x="800" y="111"/>
                    <a:pt x="800" y="111"/>
                  </a:cubicBezTo>
                  <a:cubicBezTo>
                    <a:pt x="800" y="148"/>
                    <a:pt x="761" y="180"/>
                    <a:pt x="683" y="206"/>
                  </a:cubicBezTo>
                  <a:cubicBezTo>
                    <a:pt x="605" y="233"/>
                    <a:pt x="510" y="246"/>
                    <a:pt x="400" y="246"/>
                  </a:cubicBezTo>
                  <a:cubicBezTo>
                    <a:pt x="289" y="246"/>
                    <a:pt x="195" y="233"/>
                    <a:pt x="117" y="206"/>
                  </a:cubicBezTo>
                  <a:cubicBezTo>
                    <a:pt x="39" y="180"/>
                    <a:pt x="0" y="148"/>
                    <a:pt x="0" y="111"/>
                  </a:cubicBezTo>
                  <a:cubicBezTo>
                    <a:pt x="0" y="109"/>
                    <a:pt x="0" y="106"/>
                    <a:pt x="0" y="104"/>
                  </a:cubicBezTo>
                  <a:lnTo>
                    <a:pt x="0" y="7"/>
                  </a:lnTo>
                  <a:close/>
                </a:path>
              </a:pathLst>
            </a:custGeom>
            <a:solidFill>
              <a:schemeClr val="accent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 name="Group 63"/>
          <p:cNvGrpSpPr/>
          <p:nvPr/>
        </p:nvGrpSpPr>
        <p:grpSpPr>
          <a:xfrm>
            <a:off x="2107413" y="1356125"/>
            <a:ext cx="1577975" cy="755650"/>
            <a:chOff x="3247039" y="1681164"/>
            <a:chExt cx="1577975" cy="755650"/>
          </a:xfrm>
        </p:grpSpPr>
        <p:sp>
          <p:nvSpPr>
            <p:cNvPr id="65" name="Freeform 5"/>
            <p:cNvSpPr>
              <a:spLocks noEditPoints="1"/>
            </p:cNvSpPr>
            <p:nvPr/>
          </p:nvSpPr>
          <p:spPr bwMode="auto">
            <a:xfrm>
              <a:off x="3247039" y="1681164"/>
              <a:ext cx="1577975" cy="531813"/>
            </a:xfrm>
            <a:custGeom>
              <a:avLst/>
              <a:gdLst/>
              <a:ahLst/>
              <a:cxnLst>
                <a:cxn ang="0">
                  <a:pos x="800" y="136"/>
                </a:cxn>
                <a:cxn ang="0">
                  <a:pos x="765" y="191"/>
                </a:cxn>
                <a:cxn ang="0">
                  <a:pos x="683" y="230"/>
                </a:cxn>
                <a:cxn ang="0">
                  <a:pos x="678" y="232"/>
                </a:cxn>
                <a:cxn ang="0">
                  <a:pos x="400" y="269"/>
                </a:cxn>
                <a:cxn ang="0">
                  <a:pos x="123" y="232"/>
                </a:cxn>
                <a:cxn ang="0">
                  <a:pos x="117" y="230"/>
                </a:cxn>
                <a:cxn ang="0">
                  <a:pos x="35" y="191"/>
                </a:cxn>
                <a:cxn ang="0">
                  <a:pos x="0" y="143"/>
                </a:cxn>
                <a:cxn ang="0">
                  <a:pos x="0" y="135"/>
                </a:cxn>
                <a:cxn ang="0">
                  <a:pos x="117" y="39"/>
                </a:cxn>
                <a:cxn ang="0">
                  <a:pos x="400" y="0"/>
                </a:cxn>
                <a:cxn ang="0">
                  <a:pos x="683" y="39"/>
                </a:cxn>
                <a:cxn ang="0">
                  <a:pos x="800" y="135"/>
                </a:cxn>
                <a:cxn ang="0">
                  <a:pos x="800" y="136"/>
                </a:cxn>
                <a:cxn ang="0">
                  <a:pos x="185" y="181"/>
                </a:cxn>
                <a:cxn ang="0">
                  <a:pos x="204" y="186"/>
                </a:cxn>
                <a:cxn ang="0">
                  <a:pos x="400" y="206"/>
                </a:cxn>
                <a:cxn ang="0">
                  <a:pos x="597" y="186"/>
                </a:cxn>
                <a:cxn ang="0">
                  <a:pos x="615" y="181"/>
                </a:cxn>
                <a:cxn ang="0">
                  <a:pos x="674" y="150"/>
                </a:cxn>
                <a:cxn ang="0">
                  <a:pos x="678" y="136"/>
                </a:cxn>
                <a:cxn ang="0">
                  <a:pos x="597" y="86"/>
                </a:cxn>
                <a:cxn ang="0">
                  <a:pos x="400" y="65"/>
                </a:cxn>
                <a:cxn ang="0">
                  <a:pos x="204" y="86"/>
                </a:cxn>
                <a:cxn ang="0">
                  <a:pos x="122" y="136"/>
                </a:cxn>
                <a:cxn ang="0">
                  <a:pos x="127" y="149"/>
                </a:cxn>
                <a:cxn ang="0">
                  <a:pos x="185" y="181"/>
                </a:cxn>
              </a:cxnLst>
              <a:rect l="0" t="0" r="r" b="b"/>
              <a:pathLst>
                <a:path w="800" h="269">
                  <a:moveTo>
                    <a:pt x="800" y="136"/>
                  </a:moveTo>
                  <a:cubicBezTo>
                    <a:pt x="800" y="156"/>
                    <a:pt x="788" y="174"/>
                    <a:pt x="765" y="191"/>
                  </a:cubicBezTo>
                  <a:cubicBezTo>
                    <a:pt x="745" y="205"/>
                    <a:pt x="718" y="218"/>
                    <a:pt x="683" y="230"/>
                  </a:cubicBezTo>
                  <a:cubicBezTo>
                    <a:pt x="681" y="230"/>
                    <a:pt x="679" y="231"/>
                    <a:pt x="678" y="232"/>
                  </a:cubicBezTo>
                  <a:cubicBezTo>
                    <a:pt x="600" y="257"/>
                    <a:pt x="508" y="269"/>
                    <a:pt x="400" y="269"/>
                  </a:cubicBezTo>
                  <a:cubicBezTo>
                    <a:pt x="292" y="269"/>
                    <a:pt x="200" y="257"/>
                    <a:pt x="123" y="232"/>
                  </a:cubicBezTo>
                  <a:cubicBezTo>
                    <a:pt x="121" y="231"/>
                    <a:pt x="119" y="231"/>
                    <a:pt x="117" y="230"/>
                  </a:cubicBezTo>
                  <a:cubicBezTo>
                    <a:pt x="82" y="218"/>
                    <a:pt x="55" y="205"/>
                    <a:pt x="35" y="191"/>
                  </a:cubicBezTo>
                  <a:cubicBezTo>
                    <a:pt x="15" y="176"/>
                    <a:pt x="3" y="160"/>
                    <a:pt x="0" y="143"/>
                  </a:cubicBezTo>
                  <a:cubicBezTo>
                    <a:pt x="0" y="140"/>
                    <a:pt x="0" y="137"/>
                    <a:pt x="0" y="135"/>
                  </a:cubicBezTo>
                  <a:cubicBezTo>
                    <a:pt x="0" y="98"/>
                    <a:pt x="39" y="66"/>
                    <a:pt x="117" y="39"/>
                  </a:cubicBezTo>
                  <a:cubicBezTo>
                    <a:pt x="195" y="13"/>
                    <a:pt x="289" y="0"/>
                    <a:pt x="400" y="0"/>
                  </a:cubicBezTo>
                  <a:cubicBezTo>
                    <a:pt x="510" y="0"/>
                    <a:pt x="605" y="13"/>
                    <a:pt x="683" y="39"/>
                  </a:cubicBezTo>
                  <a:cubicBezTo>
                    <a:pt x="761" y="66"/>
                    <a:pt x="800" y="98"/>
                    <a:pt x="800" y="135"/>
                  </a:cubicBezTo>
                  <a:cubicBezTo>
                    <a:pt x="800" y="135"/>
                    <a:pt x="800" y="135"/>
                    <a:pt x="800" y="136"/>
                  </a:cubicBezTo>
                  <a:close/>
                  <a:moveTo>
                    <a:pt x="185" y="181"/>
                  </a:moveTo>
                  <a:cubicBezTo>
                    <a:pt x="191" y="182"/>
                    <a:pt x="197" y="184"/>
                    <a:pt x="204" y="186"/>
                  </a:cubicBezTo>
                  <a:cubicBezTo>
                    <a:pt x="258" y="200"/>
                    <a:pt x="324" y="206"/>
                    <a:pt x="400" y="206"/>
                  </a:cubicBezTo>
                  <a:cubicBezTo>
                    <a:pt x="477" y="206"/>
                    <a:pt x="543" y="200"/>
                    <a:pt x="597" y="186"/>
                  </a:cubicBezTo>
                  <a:cubicBezTo>
                    <a:pt x="603" y="184"/>
                    <a:pt x="609" y="182"/>
                    <a:pt x="615" y="181"/>
                  </a:cubicBezTo>
                  <a:cubicBezTo>
                    <a:pt x="646" y="171"/>
                    <a:pt x="666" y="161"/>
                    <a:pt x="674" y="150"/>
                  </a:cubicBezTo>
                  <a:cubicBezTo>
                    <a:pt x="677" y="145"/>
                    <a:pt x="678" y="141"/>
                    <a:pt x="678" y="136"/>
                  </a:cubicBezTo>
                  <a:cubicBezTo>
                    <a:pt x="678" y="117"/>
                    <a:pt x="651" y="100"/>
                    <a:pt x="597" y="86"/>
                  </a:cubicBezTo>
                  <a:cubicBezTo>
                    <a:pt x="543" y="72"/>
                    <a:pt x="477" y="65"/>
                    <a:pt x="400" y="65"/>
                  </a:cubicBezTo>
                  <a:cubicBezTo>
                    <a:pt x="324" y="65"/>
                    <a:pt x="258" y="72"/>
                    <a:pt x="204" y="86"/>
                  </a:cubicBezTo>
                  <a:cubicBezTo>
                    <a:pt x="149" y="100"/>
                    <a:pt x="122" y="117"/>
                    <a:pt x="122" y="136"/>
                  </a:cubicBezTo>
                  <a:cubicBezTo>
                    <a:pt x="122" y="140"/>
                    <a:pt x="124" y="145"/>
                    <a:pt x="127" y="149"/>
                  </a:cubicBezTo>
                  <a:cubicBezTo>
                    <a:pt x="135" y="161"/>
                    <a:pt x="154" y="171"/>
                    <a:pt x="185" y="181"/>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6"/>
            <p:cNvSpPr>
              <a:spLocks/>
            </p:cNvSpPr>
            <p:nvPr/>
          </p:nvSpPr>
          <p:spPr bwMode="auto">
            <a:xfrm>
              <a:off x="3488339" y="1809751"/>
              <a:ext cx="1095375" cy="230188"/>
            </a:xfrm>
            <a:custGeom>
              <a:avLst/>
              <a:gdLst/>
              <a:ahLst/>
              <a:cxnLst>
                <a:cxn ang="0">
                  <a:pos x="493" y="116"/>
                </a:cxn>
                <a:cxn ang="0">
                  <a:pos x="475" y="110"/>
                </a:cxn>
                <a:cxn ang="0">
                  <a:pos x="278" y="90"/>
                </a:cxn>
                <a:cxn ang="0">
                  <a:pos x="82" y="110"/>
                </a:cxn>
                <a:cxn ang="0">
                  <a:pos x="63" y="116"/>
                </a:cxn>
                <a:cxn ang="0">
                  <a:pos x="5" y="84"/>
                </a:cxn>
                <a:cxn ang="0">
                  <a:pos x="0" y="71"/>
                </a:cxn>
                <a:cxn ang="0">
                  <a:pos x="82" y="21"/>
                </a:cxn>
                <a:cxn ang="0">
                  <a:pos x="278" y="0"/>
                </a:cxn>
                <a:cxn ang="0">
                  <a:pos x="475" y="21"/>
                </a:cxn>
                <a:cxn ang="0">
                  <a:pos x="556" y="71"/>
                </a:cxn>
                <a:cxn ang="0">
                  <a:pos x="552" y="85"/>
                </a:cxn>
                <a:cxn ang="0">
                  <a:pos x="493" y="116"/>
                </a:cxn>
              </a:cxnLst>
              <a:rect l="0" t="0" r="r" b="b"/>
              <a:pathLst>
                <a:path w="556" h="116">
                  <a:moveTo>
                    <a:pt x="493" y="116"/>
                  </a:moveTo>
                  <a:cubicBezTo>
                    <a:pt x="487" y="114"/>
                    <a:pt x="481" y="112"/>
                    <a:pt x="475" y="110"/>
                  </a:cubicBezTo>
                  <a:cubicBezTo>
                    <a:pt x="421" y="97"/>
                    <a:pt x="355" y="90"/>
                    <a:pt x="278" y="90"/>
                  </a:cubicBezTo>
                  <a:cubicBezTo>
                    <a:pt x="202" y="90"/>
                    <a:pt x="136" y="97"/>
                    <a:pt x="82" y="110"/>
                  </a:cubicBezTo>
                  <a:cubicBezTo>
                    <a:pt x="75" y="112"/>
                    <a:pt x="69" y="114"/>
                    <a:pt x="63" y="116"/>
                  </a:cubicBezTo>
                  <a:cubicBezTo>
                    <a:pt x="32" y="106"/>
                    <a:pt x="13" y="96"/>
                    <a:pt x="5" y="84"/>
                  </a:cubicBezTo>
                  <a:cubicBezTo>
                    <a:pt x="2" y="80"/>
                    <a:pt x="0" y="75"/>
                    <a:pt x="0" y="71"/>
                  </a:cubicBezTo>
                  <a:cubicBezTo>
                    <a:pt x="0" y="52"/>
                    <a:pt x="27" y="35"/>
                    <a:pt x="82" y="21"/>
                  </a:cubicBezTo>
                  <a:cubicBezTo>
                    <a:pt x="136" y="7"/>
                    <a:pt x="202" y="0"/>
                    <a:pt x="278" y="0"/>
                  </a:cubicBezTo>
                  <a:cubicBezTo>
                    <a:pt x="355" y="0"/>
                    <a:pt x="421" y="7"/>
                    <a:pt x="475" y="21"/>
                  </a:cubicBezTo>
                  <a:cubicBezTo>
                    <a:pt x="529" y="35"/>
                    <a:pt x="556" y="52"/>
                    <a:pt x="556" y="71"/>
                  </a:cubicBezTo>
                  <a:cubicBezTo>
                    <a:pt x="556" y="76"/>
                    <a:pt x="555" y="80"/>
                    <a:pt x="552" y="85"/>
                  </a:cubicBezTo>
                  <a:cubicBezTo>
                    <a:pt x="544" y="96"/>
                    <a:pt x="524" y="106"/>
                    <a:pt x="493" y="116"/>
                  </a:cubicBezTo>
                  <a:close/>
                </a:path>
              </a:pathLst>
            </a:custGeom>
            <a:solidFill>
              <a:schemeClr val="accent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7" name="Freeform 7"/>
            <p:cNvSpPr>
              <a:spLocks/>
            </p:cNvSpPr>
            <p:nvPr/>
          </p:nvSpPr>
          <p:spPr bwMode="auto">
            <a:xfrm>
              <a:off x="3247039" y="1951039"/>
              <a:ext cx="1577975" cy="485775"/>
            </a:xfrm>
            <a:custGeom>
              <a:avLst/>
              <a:gdLst/>
              <a:ahLst/>
              <a:cxnLst>
                <a:cxn ang="0">
                  <a:pos x="0" y="7"/>
                </a:cxn>
                <a:cxn ang="0">
                  <a:pos x="35" y="55"/>
                </a:cxn>
                <a:cxn ang="0">
                  <a:pos x="117" y="94"/>
                </a:cxn>
                <a:cxn ang="0">
                  <a:pos x="123" y="96"/>
                </a:cxn>
                <a:cxn ang="0">
                  <a:pos x="400" y="133"/>
                </a:cxn>
                <a:cxn ang="0">
                  <a:pos x="678" y="96"/>
                </a:cxn>
                <a:cxn ang="0">
                  <a:pos x="683" y="94"/>
                </a:cxn>
                <a:cxn ang="0">
                  <a:pos x="765" y="55"/>
                </a:cxn>
                <a:cxn ang="0">
                  <a:pos x="800" y="0"/>
                </a:cxn>
                <a:cxn ang="0">
                  <a:pos x="800" y="111"/>
                </a:cxn>
                <a:cxn ang="0">
                  <a:pos x="683" y="206"/>
                </a:cxn>
                <a:cxn ang="0">
                  <a:pos x="400" y="246"/>
                </a:cxn>
                <a:cxn ang="0">
                  <a:pos x="117" y="206"/>
                </a:cxn>
                <a:cxn ang="0">
                  <a:pos x="0" y="111"/>
                </a:cxn>
                <a:cxn ang="0">
                  <a:pos x="0" y="104"/>
                </a:cxn>
                <a:cxn ang="0">
                  <a:pos x="0" y="7"/>
                </a:cxn>
              </a:cxnLst>
              <a:rect l="0" t="0" r="r" b="b"/>
              <a:pathLst>
                <a:path w="800" h="246">
                  <a:moveTo>
                    <a:pt x="0" y="7"/>
                  </a:moveTo>
                  <a:cubicBezTo>
                    <a:pt x="3" y="24"/>
                    <a:pt x="15" y="40"/>
                    <a:pt x="35" y="55"/>
                  </a:cubicBezTo>
                  <a:cubicBezTo>
                    <a:pt x="55" y="69"/>
                    <a:pt x="82" y="82"/>
                    <a:pt x="117" y="94"/>
                  </a:cubicBezTo>
                  <a:cubicBezTo>
                    <a:pt x="119" y="95"/>
                    <a:pt x="121" y="95"/>
                    <a:pt x="123" y="96"/>
                  </a:cubicBezTo>
                  <a:cubicBezTo>
                    <a:pt x="200" y="121"/>
                    <a:pt x="292" y="133"/>
                    <a:pt x="400" y="133"/>
                  </a:cubicBezTo>
                  <a:cubicBezTo>
                    <a:pt x="508" y="133"/>
                    <a:pt x="600" y="121"/>
                    <a:pt x="678" y="96"/>
                  </a:cubicBezTo>
                  <a:cubicBezTo>
                    <a:pt x="679" y="95"/>
                    <a:pt x="681" y="94"/>
                    <a:pt x="683" y="94"/>
                  </a:cubicBezTo>
                  <a:cubicBezTo>
                    <a:pt x="718" y="82"/>
                    <a:pt x="745" y="69"/>
                    <a:pt x="765" y="55"/>
                  </a:cubicBezTo>
                  <a:cubicBezTo>
                    <a:pt x="788" y="38"/>
                    <a:pt x="800" y="20"/>
                    <a:pt x="800" y="0"/>
                  </a:cubicBezTo>
                  <a:cubicBezTo>
                    <a:pt x="800" y="111"/>
                    <a:pt x="800" y="111"/>
                    <a:pt x="800" y="111"/>
                  </a:cubicBezTo>
                  <a:cubicBezTo>
                    <a:pt x="800" y="148"/>
                    <a:pt x="761" y="180"/>
                    <a:pt x="683" y="206"/>
                  </a:cubicBezTo>
                  <a:cubicBezTo>
                    <a:pt x="605" y="233"/>
                    <a:pt x="510" y="246"/>
                    <a:pt x="400" y="246"/>
                  </a:cubicBezTo>
                  <a:cubicBezTo>
                    <a:pt x="289" y="246"/>
                    <a:pt x="195" y="233"/>
                    <a:pt x="117" y="206"/>
                  </a:cubicBezTo>
                  <a:cubicBezTo>
                    <a:pt x="39" y="180"/>
                    <a:pt x="0" y="148"/>
                    <a:pt x="0" y="111"/>
                  </a:cubicBezTo>
                  <a:cubicBezTo>
                    <a:pt x="0" y="109"/>
                    <a:pt x="0" y="106"/>
                    <a:pt x="0" y="104"/>
                  </a:cubicBezTo>
                  <a:lnTo>
                    <a:pt x="0" y="7"/>
                  </a:lnTo>
                  <a:close/>
                </a:path>
              </a:pathLst>
            </a:custGeom>
            <a:solidFill>
              <a:schemeClr val="accent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 name="Group 53"/>
          <p:cNvGrpSpPr/>
          <p:nvPr/>
        </p:nvGrpSpPr>
        <p:grpSpPr>
          <a:xfrm>
            <a:off x="3740458" y="2386292"/>
            <a:ext cx="1577975" cy="755650"/>
            <a:chOff x="5320891" y="1681164"/>
            <a:chExt cx="1577975" cy="755650"/>
          </a:xfrm>
        </p:grpSpPr>
        <p:sp>
          <p:nvSpPr>
            <p:cNvPr id="47" name="Freeform 5"/>
            <p:cNvSpPr>
              <a:spLocks noEditPoints="1"/>
            </p:cNvSpPr>
            <p:nvPr/>
          </p:nvSpPr>
          <p:spPr bwMode="auto">
            <a:xfrm>
              <a:off x="5320891" y="1681164"/>
              <a:ext cx="1577975" cy="531813"/>
            </a:xfrm>
            <a:custGeom>
              <a:avLst/>
              <a:gdLst/>
              <a:ahLst/>
              <a:cxnLst>
                <a:cxn ang="0">
                  <a:pos x="800" y="136"/>
                </a:cxn>
                <a:cxn ang="0">
                  <a:pos x="765" y="191"/>
                </a:cxn>
                <a:cxn ang="0">
                  <a:pos x="683" y="230"/>
                </a:cxn>
                <a:cxn ang="0">
                  <a:pos x="678" y="232"/>
                </a:cxn>
                <a:cxn ang="0">
                  <a:pos x="400" y="269"/>
                </a:cxn>
                <a:cxn ang="0">
                  <a:pos x="123" y="232"/>
                </a:cxn>
                <a:cxn ang="0">
                  <a:pos x="117" y="230"/>
                </a:cxn>
                <a:cxn ang="0">
                  <a:pos x="35" y="191"/>
                </a:cxn>
                <a:cxn ang="0">
                  <a:pos x="0" y="143"/>
                </a:cxn>
                <a:cxn ang="0">
                  <a:pos x="0" y="135"/>
                </a:cxn>
                <a:cxn ang="0">
                  <a:pos x="117" y="39"/>
                </a:cxn>
                <a:cxn ang="0">
                  <a:pos x="400" y="0"/>
                </a:cxn>
                <a:cxn ang="0">
                  <a:pos x="683" y="39"/>
                </a:cxn>
                <a:cxn ang="0">
                  <a:pos x="800" y="135"/>
                </a:cxn>
                <a:cxn ang="0">
                  <a:pos x="800" y="136"/>
                </a:cxn>
                <a:cxn ang="0">
                  <a:pos x="185" y="181"/>
                </a:cxn>
                <a:cxn ang="0">
                  <a:pos x="204" y="186"/>
                </a:cxn>
                <a:cxn ang="0">
                  <a:pos x="400" y="206"/>
                </a:cxn>
                <a:cxn ang="0">
                  <a:pos x="597" y="186"/>
                </a:cxn>
                <a:cxn ang="0">
                  <a:pos x="615" y="181"/>
                </a:cxn>
                <a:cxn ang="0">
                  <a:pos x="674" y="150"/>
                </a:cxn>
                <a:cxn ang="0">
                  <a:pos x="678" y="136"/>
                </a:cxn>
                <a:cxn ang="0">
                  <a:pos x="597" y="86"/>
                </a:cxn>
                <a:cxn ang="0">
                  <a:pos x="400" y="65"/>
                </a:cxn>
                <a:cxn ang="0">
                  <a:pos x="204" y="86"/>
                </a:cxn>
                <a:cxn ang="0">
                  <a:pos x="122" y="136"/>
                </a:cxn>
                <a:cxn ang="0">
                  <a:pos x="127" y="149"/>
                </a:cxn>
                <a:cxn ang="0">
                  <a:pos x="185" y="181"/>
                </a:cxn>
              </a:cxnLst>
              <a:rect l="0" t="0" r="r" b="b"/>
              <a:pathLst>
                <a:path w="800" h="269">
                  <a:moveTo>
                    <a:pt x="800" y="136"/>
                  </a:moveTo>
                  <a:cubicBezTo>
                    <a:pt x="800" y="156"/>
                    <a:pt x="788" y="174"/>
                    <a:pt x="765" y="191"/>
                  </a:cubicBezTo>
                  <a:cubicBezTo>
                    <a:pt x="745" y="205"/>
                    <a:pt x="718" y="218"/>
                    <a:pt x="683" y="230"/>
                  </a:cubicBezTo>
                  <a:cubicBezTo>
                    <a:pt x="681" y="230"/>
                    <a:pt x="679" y="231"/>
                    <a:pt x="678" y="232"/>
                  </a:cubicBezTo>
                  <a:cubicBezTo>
                    <a:pt x="600" y="257"/>
                    <a:pt x="508" y="269"/>
                    <a:pt x="400" y="269"/>
                  </a:cubicBezTo>
                  <a:cubicBezTo>
                    <a:pt x="292" y="269"/>
                    <a:pt x="200" y="257"/>
                    <a:pt x="123" y="232"/>
                  </a:cubicBezTo>
                  <a:cubicBezTo>
                    <a:pt x="121" y="231"/>
                    <a:pt x="119" y="231"/>
                    <a:pt x="117" y="230"/>
                  </a:cubicBezTo>
                  <a:cubicBezTo>
                    <a:pt x="82" y="218"/>
                    <a:pt x="55" y="205"/>
                    <a:pt x="35" y="191"/>
                  </a:cubicBezTo>
                  <a:cubicBezTo>
                    <a:pt x="15" y="176"/>
                    <a:pt x="3" y="160"/>
                    <a:pt x="0" y="143"/>
                  </a:cubicBezTo>
                  <a:cubicBezTo>
                    <a:pt x="0" y="140"/>
                    <a:pt x="0" y="137"/>
                    <a:pt x="0" y="135"/>
                  </a:cubicBezTo>
                  <a:cubicBezTo>
                    <a:pt x="0" y="98"/>
                    <a:pt x="39" y="66"/>
                    <a:pt x="117" y="39"/>
                  </a:cubicBezTo>
                  <a:cubicBezTo>
                    <a:pt x="195" y="13"/>
                    <a:pt x="289" y="0"/>
                    <a:pt x="400" y="0"/>
                  </a:cubicBezTo>
                  <a:cubicBezTo>
                    <a:pt x="510" y="0"/>
                    <a:pt x="605" y="13"/>
                    <a:pt x="683" y="39"/>
                  </a:cubicBezTo>
                  <a:cubicBezTo>
                    <a:pt x="761" y="66"/>
                    <a:pt x="800" y="98"/>
                    <a:pt x="800" y="135"/>
                  </a:cubicBezTo>
                  <a:cubicBezTo>
                    <a:pt x="800" y="135"/>
                    <a:pt x="800" y="135"/>
                    <a:pt x="800" y="136"/>
                  </a:cubicBezTo>
                  <a:close/>
                  <a:moveTo>
                    <a:pt x="185" y="181"/>
                  </a:moveTo>
                  <a:cubicBezTo>
                    <a:pt x="191" y="182"/>
                    <a:pt x="197" y="184"/>
                    <a:pt x="204" y="186"/>
                  </a:cubicBezTo>
                  <a:cubicBezTo>
                    <a:pt x="258" y="200"/>
                    <a:pt x="324" y="206"/>
                    <a:pt x="400" y="206"/>
                  </a:cubicBezTo>
                  <a:cubicBezTo>
                    <a:pt x="477" y="206"/>
                    <a:pt x="543" y="200"/>
                    <a:pt x="597" y="186"/>
                  </a:cubicBezTo>
                  <a:cubicBezTo>
                    <a:pt x="603" y="184"/>
                    <a:pt x="609" y="182"/>
                    <a:pt x="615" y="181"/>
                  </a:cubicBezTo>
                  <a:cubicBezTo>
                    <a:pt x="646" y="171"/>
                    <a:pt x="666" y="161"/>
                    <a:pt x="674" y="150"/>
                  </a:cubicBezTo>
                  <a:cubicBezTo>
                    <a:pt x="677" y="145"/>
                    <a:pt x="678" y="141"/>
                    <a:pt x="678" y="136"/>
                  </a:cubicBezTo>
                  <a:cubicBezTo>
                    <a:pt x="678" y="117"/>
                    <a:pt x="651" y="100"/>
                    <a:pt x="597" y="86"/>
                  </a:cubicBezTo>
                  <a:cubicBezTo>
                    <a:pt x="543" y="72"/>
                    <a:pt x="477" y="65"/>
                    <a:pt x="400" y="65"/>
                  </a:cubicBezTo>
                  <a:cubicBezTo>
                    <a:pt x="324" y="65"/>
                    <a:pt x="258" y="72"/>
                    <a:pt x="204" y="86"/>
                  </a:cubicBezTo>
                  <a:cubicBezTo>
                    <a:pt x="149" y="100"/>
                    <a:pt x="122" y="117"/>
                    <a:pt x="122" y="136"/>
                  </a:cubicBezTo>
                  <a:cubicBezTo>
                    <a:pt x="122" y="140"/>
                    <a:pt x="124" y="145"/>
                    <a:pt x="127" y="149"/>
                  </a:cubicBezTo>
                  <a:cubicBezTo>
                    <a:pt x="135" y="161"/>
                    <a:pt x="154" y="171"/>
                    <a:pt x="185" y="181"/>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6"/>
            <p:cNvSpPr>
              <a:spLocks/>
            </p:cNvSpPr>
            <p:nvPr/>
          </p:nvSpPr>
          <p:spPr bwMode="auto">
            <a:xfrm>
              <a:off x="5562191" y="1809751"/>
              <a:ext cx="1095375" cy="230188"/>
            </a:xfrm>
            <a:custGeom>
              <a:avLst/>
              <a:gdLst/>
              <a:ahLst/>
              <a:cxnLst>
                <a:cxn ang="0">
                  <a:pos x="493" y="116"/>
                </a:cxn>
                <a:cxn ang="0">
                  <a:pos x="475" y="110"/>
                </a:cxn>
                <a:cxn ang="0">
                  <a:pos x="278" y="90"/>
                </a:cxn>
                <a:cxn ang="0">
                  <a:pos x="82" y="110"/>
                </a:cxn>
                <a:cxn ang="0">
                  <a:pos x="63" y="116"/>
                </a:cxn>
                <a:cxn ang="0">
                  <a:pos x="5" y="84"/>
                </a:cxn>
                <a:cxn ang="0">
                  <a:pos x="0" y="71"/>
                </a:cxn>
                <a:cxn ang="0">
                  <a:pos x="82" y="21"/>
                </a:cxn>
                <a:cxn ang="0">
                  <a:pos x="278" y="0"/>
                </a:cxn>
                <a:cxn ang="0">
                  <a:pos x="475" y="21"/>
                </a:cxn>
                <a:cxn ang="0">
                  <a:pos x="556" y="71"/>
                </a:cxn>
                <a:cxn ang="0">
                  <a:pos x="552" y="85"/>
                </a:cxn>
                <a:cxn ang="0">
                  <a:pos x="493" y="116"/>
                </a:cxn>
              </a:cxnLst>
              <a:rect l="0" t="0" r="r" b="b"/>
              <a:pathLst>
                <a:path w="556" h="116">
                  <a:moveTo>
                    <a:pt x="493" y="116"/>
                  </a:moveTo>
                  <a:cubicBezTo>
                    <a:pt x="487" y="114"/>
                    <a:pt x="481" y="112"/>
                    <a:pt x="475" y="110"/>
                  </a:cubicBezTo>
                  <a:cubicBezTo>
                    <a:pt x="421" y="97"/>
                    <a:pt x="355" y="90"/>
                    <a:pt x="278" y="90"/>
                  </a:cubicBezTo>
                  <a:cubicBezTo>
                    <a:pt x="202" y="90"/>
                    <a:pt x="136" y="97"/>
                    <a:pt x="82" y="110"/>
                  </a:cubicBezTo>
                  <a:cubicBezTo>
                    <a:pt x="75" y="112"/>
                    <a:pt x="69" y="114"/>
                    <a:pt x="63" y="116"/>
                  </a:cubicBezTo>
                  <a:cubicBezTo>
                    <a:pt x="32" y="106"/>
                    <a:pt x="13" y="96"/>
                    <a:pt x="5" y="84"/>
                  </a:cubicBezTo>
                  <a:cubicBezTo>
                    <a:pt x="2" y="80"/>
                    <a:pt x="0" y="75"/>
                    <a:pt x="0" y="71"/>
                  </a:cubicBezTo>
                  <a:cubicBezTo>
                    <a:pt x="0" y="52"/>
                    <a:pt x="27" y="35"/>
                    <a:pt x="82" y="21"/>
                  </a:cubicBezTo>
                  <a:cubicBezTo>
                    <a:pt x="136" y="7"/>
                    <a:pt x="202" y="0"/>
                    <a:pt x="278" y="0"/>
                  </a:cubicBezTo>
                  <a:cubicBezTo>
                    <a:pt x="355" y="0"/>
                    <a:pt x="421" y="7"/>
                    <a:pt x="475" y="21"/>
                  </a:cubicBezTo>
                  <a:cubicBezTo>
                    <a:pt x="529" y="35"/>
                    <a:pt x="556" y="52"/>
                    <a:pt x="556" y="71"/>
                  </a:cubicBezTo>
                  <a:cubicBezTo>
                    <a:pt x="556" y="76"/>
                    <a:pt x="555" y="80"/>
                    <a:pt x="552" y="85"/>
                  </a:cubicBezTo>
                  <a:cubicBezTo>
                    <a:pt x="544" y="96"/>
                    <a:pt x="524" y="106"/>
                    <a:pt x="493" y="116"/>
                  </a:cubicBezTo>
                  <a:close/>
                </a:path>
              </a:pathLst>
            </a:custGeom>
            <a:solidFill>
              <a:schemeClr val="accent3">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7"/>
            <p:cNvSpPr>
              <a:spLocks/>
            </p:cNvSpPr>
            <p:nvPr/>
          </p:nvSpPr>
          <p:spPr bwMode="auto">
            <a:xfrm>
              <a:off x="5320891" y="1951039"/>
              <a:ext cx="1577975" cy="485775"/>
            </a:xfrm>
            <a:custGeom>
              <a:avLst/>
              <a:gdLst/>
              <a:ahLst/>
              <a:cxnLst>
                <a:cxn ang="0">
                  <a:pos x="0" y="7"/>
                </a:cxn>
                <a:cxn ang="0">
                  <a:pos x="35" y="55"/>
                </a:cxn>
                <a:cxn ang="0">
                  <a:pos x="117" y="94"/>
                </a:cxn>
                <a:cxn ang="0">
                  <a:pos x="123" y="96"/>
                </a:cxn>
                <a:cxn ang="0">
                  <a:pos x="400" y="133"/>
                </a:cxn>
                <a:cxn ang="0">
                  <a:pos x="678" y="96"/>
                </a:cxn>
                <a:cxn ang="0">
                  <a:pos x="683" y="94"/>
                </a:cxn>
                <a:cxn ang="0">
                  <a:pos x="765" y="55"/>
                </a:cxn>
                <a:cxn ang="0">
                  <a:pos x="800" y="0"/>
                </a:cxn>
                <a:cxn ang="0">
                  <a:pos x="800" y="111"/>
                </a:cxn>
                <a:cxn ang="0">
                  <a:pos x="683" y="206"/>
                </a:cxn>
                <a:cxn ang="0">
                  <a:pos x="400" y="246"/>
                </a:cxn>
                <a:cxn ang="0">
                  <a:pos x="117" y="206"/>
                </a:cxn>
                <a:cxn ang="0">
                  <a:pos x="0" y="111"/>
                </a:cxn>
                <a:cxn ang="0">
                  <a:pos x="0" y="104"/>
                </a:cxn>
                <a:cxn ang="0">
                  <a:pos x="0" y="7"/>
                </a:cxn>
              </a:cxnLst>
              <a:rect l="0" t="0" r="r" b="b"/>
              <a:pathLst>
                <a:path w="800" h="246">
                  <a:moveTo>
                    <a:pt x="0" y="7"/>
                  </a:moveTo>
                  <a:cubicBezTo>
                    <a:pt x="3" y="24"/>
                    <a:pt x="15" y="40"/>
                    <a:pt x="35" y="55"/>
                  </a:cubicBezTo>
                  <a:cubicBezTo>
                    <a:pt x="55" y="69"/>
                    <a:pt x="82" y="82"/>
                    <a:pt x="117" y="94"/>
                  </a:cubicBezTo>
                  <a:cubicBezTo>
                    <a:pt x="119" y="95"/>
                    <a:pt x="121" y="95"/>
                    <a:pt x="123" y="96"/>
                  </a:cubicBezTo>
                  <a:cubicBezTo>
                    <a:pt x="200" y="121"/>
                    <a:pt x="292" y="133"/>
                    <a:pt x="400" y="133"/>
                  </a:cubicBezTo>
                  <a:cubicBezTo>
                    <a:pt x="508" y="133"/>
                    <a:pt x="600" y="121"/>
                    <a:pt x="678" y="96"/>
                  </a:cubicBezTo>
                  <a:cubicBezTo>
                    <a:pt x="679" y="95"/>
                    <a:pt x="681" y="94"/>
                    <a:pt x="683" y="94"/>
                  </a:cubicBezTo>
                  <a:cubicBezTo>
                    <a:pt x="718" y="82"/>
                    <a:pt x="745" y="69"/>
                    <a:pt x="765" y="55"/>
                  </a:cubicBezTo>
                  <a:cubicBezTo>
                    <a:pt x="788" y="38"/>
                    <a:pt x="800" y="20"/>
                    <a:pt x="800" y="0"/>
                  </a:cubicBezTo>
                  <a:cubicBezTo>
                    <a:pt x="800" y="111"/>
                    <a:pt x="800" y="111"/>
                    <a:pt x="800" y="111"/>
                  </a:cubicBezTo>
                  <a:cubicBezTo>
                    <a:pt x="800" y="148"/>
                    <a:pt x="761" y="180"/>
                    <a:pt x="683" y="206"/>
                  </a:cubicBezTo>
                  <a:cubicBezTo>
                    <a:pt x="605" y="233"/>
                    <a:pt x="510" y="246"/>
                    <a:pt x="400" y="246"/>
                  </a:cubicBezTo>
                  <a:cubicBezTo>
                    <a:pt x="289" y="246"/>
                    <a:pt x="195" y="233"/>
                    <a:pt x="117" y="206"/>
                  </a:cubicBezTo>
                  <a:cubicBezTo>
                    <a:pt x="39" y="180"/>
                    <a:pt x="0" y="148"/>
                    <a:pt x="0" y="111"/>
                  </a:cubicBezTo>
                  <a:cubicBezTo>
                    <a:pt x="0" y="109"/>
                    <a:pt x="0" y="106"/>
                    <a:pt x="0" y="104"/>
                  </a:cubicBezTo>
                  <a:lnTo>
                    <a:pt x="0" y="7"/>
                  </a:lnTo>
                  <a:close/>
                </a:path>
              </a:pathLst>
            </a:custGeom>
            <a:solidFill>
              <a:schemeClr val="accent3">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5" name="Group 52"/>
          <p:cNvGrpSpPr/>
          <p:nvPr/>
        </p:nvGrpSpPr>
        <p:grpSpPr>
          <a:xfrm>
            <a:off x="5373501" y="1356125"/>
            <a:ext cx="1577975" cy="755650"/>
            <a:chOff x="5320891" y="2802395"/>
            <a:chExt cx="1577975" cy="755650"/>
          </a:xfrm>
        </p:grpSpPr>
        <p:sp>
          <p:nvSpPr>
            <p:cNvPr id="50" name="Freeform 5"/>
            <p:cNvSpPr>
              <a:spLocks noEditPoints="1"/>
            </p:cNvSpPr>
            <p:nvPr/>
          </p:nvSpPr>
          <p:spPr bwMode="auto">
            <a:xfrm>
              <a:off x="5320891" y="2802395"/>
              <a:ext cx="1577975" cy="531813"/>
            </a:xfrm>
            <a:custGeom>
              <a:avLst/>
              <a:gdLst/>
              <a:ahLst/>
              <a:cxnLst>
                <a:cxn ang="0">
                  <a:pos x="800" y="136"/>
                </a:cxn>
                <a:cxn ang="0">
                  <a:pos x="765" y="191"/>
                </a:cxn>
                <a:cxn ang="0">
                  <a:pos x="683" y="230"/>
                </a:cxn>
                <a:cxn ang="0">
                  <a:pos x="678" y="232"/>
                </a:cxn>
                <a:cxn ang="0">
                  <a:pos x="400" y="269"/>
                </a:cxn>
                <a:cxn ang="0">
                  <a:pos x="123" y="232"/>
                </a:cxn>
                <a:cxn ang="0">
                  <a:pos x="117" y="230"/>
                </a:cxn>
                <a:cxn ang="0">
                  <a:pos x="35" y="191"/>
                </a:cxn>
                <a:cxn ang="0">
                  <a:pos x="0" y="143"/>
                </a:cxn>
                <a:cxn ang="0">
                  <a:pos x="0" y="135"/>
                </a:cxn>
                <a:cxn ang="0">
                  <a:pos x="117" y="39"/>
                </a:cxn>
                <a:cxn ang="0">
                  <a:pos x="400" y="0"/>
                </a:cxn>
                <a:cxn ang="0">
                  <a:pos x="683" y="39"/>
                </a:cxn>
                <a:cxn ang="0">
                  <a:pos x="800" y="135"/>
                </a:cxn>
                <a:cxn ang="0">
                  <a:pos x="800" y="136"/>
                </a:cxn>
                <a:cxn ang="0">
                  <a:pos x="185" y="181"/>
                </a:cxn>
                <a:cxn ang="0">
                  <a:pos x="204" y="186"/>
                </a:cxn>
                <a:cxn ang="0">
                  <a:pos x="400" y="206"/>
                </a:cxn>
                <a:cxn ang="0">
                  <a:pos x="597" y="186"/>
                </a:cxn>
                <a:cxn ang="0">
                  <a:pos x="615" y="181"/>
                </a:cxn>
                <a:cxn ang="0">
                  <a:pos x="674" y="150"/>
                </a:cxn>
                <a:cxn ang="0">
                  <a:pos x="678" y="136"/>
                </a:cxn>
                <a:cxn ang="0">
                  <a:pos x="597" y="86"/>
                </a:cxn>
                <a:cxn ang="0">
                  <a:pos x="400" y="65"/>
                </a:cxn>
                <a:cxn ang="0">
                  <a:pos x="204" y="86"/>
                </a:cxn>
                <a:cxn ang="0">
                  <a:pos x="122" y="136"/>
                </a:cxn>
                <a:cxn ang="0">
                  <a:pos x="127" y="149"/>
                </a:cxn>
                <a:cxn ang="0">
                  <a:pos x="185" y="181"/>
                </a:cxn>
              </a:cxnLst>
              <a:rect l="0" t="0" r="r" b="b"/>
              <a:pathLst>
                <a:path w="800" h="269">
                  <a:moveTo>
                    <a:pt x="800" y="136"/>
                  </a:moveTo>
                  <a:cubicBezTo>
                    <a:pt x="800" y="156"/>
                    <a:pt x="788" y="174"/>
                    <a:pt x="765" y="191"/>
                  </a:cubicBezTo>
                  <a:cubicBezTo>
                    <a:pt x="745" y="205"/>
                    <a:pt x="718" y="218"/>
                    <a:pt x="683" y="230"/>
                  </a:cubicBezTo>
                  <a:cubicBezTo>
                    <a:pt x="681" y="230"/>
                    <a:pt x="679" y="231"/>
                    <a:pt x="678" y="232"/>
                  </a:cubicBezTo>
                  <a:cubicBezTo>
                    <a:pt x="600" y="257"/>
                    <a:pt x="508" y="269"/>
                    <a:pt x="400" y="269"/>
                  </a:cubicBezTo>
                  <a:cubicBezTo>
                    <a:pt x="292" y="269"/>
                    <a:pt x="200" y="257"/>
                    <a:pt x="123" y="232"/>
                  </a:cubicBezTo>
                  <a:cubicBezTo>
                    <a:pt x="121" y="231"/>
                    <a:pt x="119" y="231"/>
                    <a:pt x="117" y="230"/>
                  </a:cubicBezTo>
                  <a:cubicBezTo>
                    <a:pt x="82" y="218"/>
                    <a:pt x="55" y="205"/>
                    <a:pt x="35" y="191"/>
                  </a:cubicBezTo>
                  <a:cubicBezTo>
                    <a:pt x="15" y="176"/>
                    <a:pt x="3" y="160"/>
                    <a:pt x="0" y="143"/>
                  </a:cubicBezTo>
                  <a:cubicBezTo>
                    <a:pt x="0" y="140"/>
                    <a:pt x="0" y="137"/>
                    <a:pt x="0" y="135"/>
                  </a:cubicBezTo>
                  <a:cubicBezTo>
                    <a:pt x="0" y="98"/>
                    <a:pt x="39" y="66"/>
                    <a:pt x="117" y="39"/>
                  </a:cubicBezTo>
                  <a:cubicBezTo>
                    <a:pt x="195" y="13"/>
                    <a:pt x="289" y="0"/>
                    <a:pt x="400" y="0"/>
                  </a:cubicBezTo>
                  <a:cubicBezTo>
                    <a:pt x="510" y="0"/>
                    <a:pt x="605" y="13"/>
                    <a:pt x="683" y="39"/>
                  </a:cubicBezTo>
                  <a:cubicBezTo>
                    <a:pt x="761" y="66"/>
                    <a:pt x="800" y="98"/>
                    <a:pt x="800" y="135"/>
                  </a:cubicBezTo>
                  <a:cubicBezTo>
                    <a:pt x="800" y="135"/>
                    <a:pt x="800" y="135"/>
                    <a:pt x="800" y="136"/>
                  </a:cubicBezTo>
                  <a:close/>
                  <a:moveTo>
                    <a:pt x="185" y="181"/>
                  </a:moveTo>
                  <a:cubicBezTo>
                    <a:pt x="191" y="182"/>
                    <a:pt x="197" y="184"/>
                    <a:pt x="204" y="186"/>
                  </a:cubicBezTo>
                  <a:cubicBezTo>
                    <a:pt x="258" y="200"/>
                    <a:pt x="324" y="206"/>
                    <a:pt x="400" y="206"/>
                  </a:cubicBezTo>
                  <a:cubicBezTo>
                    <a:pt x="477" y="206"/>
                    <a:pt x="543" y="200"/>
                    <a:pt x="597" y="186"/>
                  </a:cubicBezTo>
                  <a:cubicBezTo>
                    <a:pt x="603" y="184"/>
                    <a:pt x="609" y="182"/>
                    <a:pt x="615" y="181"/>
                  </a:cubicBezTo>
                  <a:cubicBezTo>
                    <a:pt x="646" y="171"/>
                    <a:pt x="666" y="161"/>
                    <a:pt x="674" y="150"/>
                  </a:cubicBezTo>
                  <a:cubicBezTo>
                    <a:pt x="677" y="145"/>
                    <a:pt x="678" y="141"/>
                    <a:pt x="678" y="136"/>
                  </a:cubicBezTo>
                  <a:cubicBezTo>
                    <a:pt x="678" y="117"/>
                    <a:pt x="651" y="100"/>
                    <a:pt x="597" y="86"/>
                  </a:cubicBezTo>
                  <a:cubicBezTo>
                    <a:pt x="543" y="72"/>
                    <a:pt x="477" y="65"/>
                    <a:pt x="400" y="65"/>
                  </a:cubicBezTo>
                  <a:cubicBezTo>
                    <a:pt x="324" y="65"/>
                    <a:pt x="258" y="72"/>
                    <a:pt x="204" y="86"/>
                  </a:cubicBezTo>
                  <a:cubicBezTo>
                    <a:pt x="149" y="100"/>
                    <a:pt x="122" y="117"/>
                    <a:pt x="122" y="136"/>
                  </a:cubicBezTo>
                  <a:cubicBezTo>
                    <a:pt x="122" y="140"/>
                    <a:pt x="124" y="145"/>
                    <a:pt x="127" y="149"/>
                  </a:cubicBezTo>
                  <a:cubicBezTo>
                    <a:pt x="135" y="161"/>
                    <a:pt x="154" y="171"/>
                    <a:pt x="185" y="181"/>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6"/>
            <p:cNvSpPr>
              <a:spLocks/>
            </p:cNvSpPr>
            <p:nvPr/>
          </p:nvSpPr>
          <p:spPr bwMode="auto">
            <a:xfrm>
              <a:off x="5562191" y="2930982"/>
              <a:ext cx="1095375" cy="230188"/>
            </a:xfrm>
            <a:custGeom>
              <a:avLst/>
              <a:gdLst/>
              <a:ahLst/>
              <a:cxnLst>
                <a:cxn ang="0">
                  <a:pos x="493" y="116"/>
                </a:cxn>
                <a:cxn ang="0">
                  <a:pos x="475" y="110"/>
                </a:cxn>
                <a:cxn ang="0">
                  <a:pos x="278" y="90"/>
                </a:cxn>
                <a:cxn ang="0">
                  <a:pos x="82" y="110"/>
                </a:cxn>
                <a:cxn ang="0">
                  <a:pos x="63" y="116"/>
                </a:cxn>
                <a:cxn ang="0">
                  <a:pos x="5" y="84"/>
                </a:cxn>
                <a:cxn ang="0">
                  <a:pos x="0" y="71"/>
                </a:cxn>
                <a:cxn ang="0">
                  <a:pos x="82" y="21"/>
                </a:cxn>
                <a:cxn ang="0">
                  <a:pos x="278" y="0"/>
                </a:cxn>
                <a:cxn ang="0">
                  <a:pos x="475" y="21"/>
                </a:cxn>
                <a:cxn ang="0">
                  <a:pos x="556" y="71"/>
                </a:cxn>
                <a:cxn ang="0">
                  <a:pos x="552" y="85"/>
                </a:cxn>
                <a:cxn ang="0">
                  <a:pos x="493" y="116"/>
                </a:cxn>
              </a:cxnLst>
              <a:rect l="0" t="0" r="r" b="b"/>
              <a:pathLst>
                <a:path w="556" h="116">
                  <a:moveTo>
                    <a:pt x="493" y="116"/>
                  </a:moveTo>
                  <a:cubicBezTo>
                    <a:pt x="487" y="114"/>
                    <a:pt x="481" y="112"/>
                    <a:pt x="475" y="110"/>
                  </a:cubicBezTo>
                  <a:cubicBezTo>
                    <a:pt x="421" y="97"/>
                    <a:pt x="355" y="90"/>
                    <a:pt x="278" y="90"/>
                  </a:cubicBezTo>
                  <a:cubicBezTo>
                    <a:pt x="202" y="90"/>
                    <a:pt x="136" y="97"/>
                    <a:pt x="82" y="110"/>
                  </a:cubicBezTo>
                  <a:cubicBezTo>
                    <a:pt x="75" y="112"/>
                    <a:pt x="69" y="114"/>
                    <a:pt x="63" y="116"/>
                  </a:cubicBezTo>
                  <a:cubicBezTo>
                    <a:pt x="32" y="106"/>
                    <a:pt x="13" y="96"/>
                    <a:pt x="5" y="84"/>
                  </a:cubicBezTo>
                  <a:cubicBezTo>
                    <a:pt x="2" y="80"/>
                    <a:pt x="0" y="75"/>
                    <a:pt x="0" y="71"/>
                  </a:cubicBezTo>
                  <a:cubicBezTo>
                    <a:pt x="0" y="52"/>
                    <a:pt x="27" y="35"/>
                    <a:pt x="82" y="21"/>
                  </a:cubicBezTo>
                  <a:cubicBezTo>
                    <a:pt x="136" y="7"/>
                    <a:pt x="202" y="0"/>
                    <a:pt x="278" y="0"/>
                  </a:cubicBezTo>
                  <a:cubicBezTo>
                    <a:pt x="355" y="0"/>
                    <a:pt x="421" y="7"/>
                    <a:pt x="475" y="21"/>
                  </a:cubicBezTo>
                  <a:cubicBezTo>
                    <a:pt x="529" y="35"/>
                    <a:pt x="556" y="52"/>
                    <a:pt x="556" y="71"/>
                  </a:cubicBezTo>
                  <a:cubicBezTo>
                    <a:pt x="556" y="76"/>
                    <a:pt x="555" y="80"/>
                    <a:pt x="552" y="85"/>
                  </a:cubicBezTo>
                  <a:cubicBezTo>
                    <a:pt x="544" y="96"/>
                    <a:pt x="524" y="106"/>
                    <a:pt x="493" y="116"/>
                  </a:cubicBezTo>
                  <a:close/>
                </a:path>
              </a:pathLst>
            </a:custGeom>
            <a:solidFill>
              <a:schemeClr val="accent4">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7"/>
            <p:cNvSpPr>
              <a:spLocks/>
            </p:cNvSpPr>
            <p:nvPr/>
          </p:nvSpPr>
          <p:spPr bwMode="auto">
            <a:xfrm>
              <a:off x="5320891" y="3072270"/>
              <a:ext cx="1577975" cy="485775"/>
            </a:xfrm>
            <a:custGeom>
              <a:avLst/>
              <a:gdLst/>
              <a:ahLst/>
              <a:cxnLst>
                <a:cxn ang="0">
                  <a:pos x="0" y="7"/>
                </a:cxn>
                <a:cxn ang="0">
                  <a:pos x="35" y="55"/>
                </a:cxn>
                <a:cxn ang="0">
                  <a:pos x="117" y="94"/>
                </a:cxn>
                <a:cxn ang="0">
                  <a:pos x="123" y="96"/>
                </a:cxn>
                <a:cxn ang="0">
                  <a:pos x="400" y="133"/>
                </a:cxn>
                <a:cxn ang="0">
                  <a:pos x="678" y="96"/>
                </a:cxn>
                <a:cxn ang="0">
                  <a:pos x="683" y="94"/>
                </a:cxn>
                <a:cxn ang="0">
                  <a:pos x="765" y="55"/>
                </a:cxn>
                <a:cxn ang="0">
                  <a:pos x="800" y="0"/>
                </a:cxn>
                <a:cxn ang="0">
                  <a:pos x="800" y="111"/>
                </a:cxn>
                <a:cxn ang="0">
                  <a:pos x="683" y="206"/>
                </a:cxn>
                <a:cxn ang="0">
                  <a:pos x="400" y="246"/>
                </a:cxn>
                <a:cxn ang="0">
                  <a:pos x="117" y="206"/>
                </a:cxn>
                <a:cxn ang="0">
                  <a:pos x="0" y="111"/>
                </a:cxn>
                <a:cxn ang="0">
                  <a:pos x="0" y="104"/>
                </a:cxn>
                <a:cxn ang="0">
                  <a:pos x="0" y="7"/>
                </a:cxn>
              </a:cxnLst>
              <a:rect l="0" t="0" r="r" b="b"/>
              <a:pathLst>
                <a:path w="800" h="246">
                  <a:moveTo>
                    <a:pt x="0" y="7"/>
                  </a:moveTo>
                  <a:cubicBezTo>
                    <a:pt x="3" y="24"/>
                    <a:pt x="15" y="40"/>
                    <a:pt x="35" y="55"/>
                  </a:cubicBezTo>
                  <a:cubicBezTo>
                    <a:pt x="55" y="69"/>
                    <a:pt x="82" y="82"/>
                    <a:pt x="117" y="94"/>
                  </a:cubicBezTo>
                  <a:cubicBezTo>
                    <a:pt x="119" y="95"/>
                    <a:pt x="121" y="95"/>
                    <a:pt x="123" y="96"/>
                  </a:cubicBezTo>
                  <a:cubicBezTo>
                    <a:pt x="200" y="121"/>
                    <a:pt x="292" y="133"/>
                    <a:pt x="400" y="133"/>
                  </a:cubicBezTo>
                  <a:cubicBezTo>
                    <a:pt x="508" y="133"/>
                    <a:pt x="600" y="121"/>
                    <a:pt x="678" y="96"/>
                  </a:cubicBezTo>
                  <a:cubicBezTo>
                    <a:pt x="679" y="95"/>
                    <a:pt x="681" y="94"/>
                    <a:pt x="683" y="94"/>
                  </a:cubicBezTo>
                  <a:cubicBezTo>
                    <a:pt x="718" y="82"/>
                    <a:pt x="745" y="69"/>
                    <a:pt x="765" y="55"/>
                  </a:cubicBezTo>
                  <a:cubicBezTo>
                    <a:pt x="788" y="38"/>
                    <a:pt x="800" y="20"/>
                    <a:pt x="800" y="0"/>
                  </a:cubicBezTo>
                  <a:cubicBezTo>
                    <a:pt x="800" y="111"/>
                    <a:pt x="800" y="111"/>
                    <a:pt x="800" y="111"/>
                  </a:cubicBezTo>
                  <a:cubicBezTo>
                    <a:pt x="800" y="148"/>
                    <a:pt x="761" y="180"/>
                    <a:pt x="683" y="206"/>
                  </a:cubicBezTo>
                  <a:cubicBezTo>
                    <a:pt x="605" y="233"/>
                    <a:pt x="510" y="246"/>
                    <a:pt x="400" y="246"/>
                  </a:cubicBezTo>
                  <a:cubicBezTo>
                    <a:pt x="289" y="246"/>
                    <a:pt x="195" y="233"/>
                    <a:pt x="117" y="206"/>
                  </a:cubicBezTo>
                  <a:cubicBezTo>
                    <a:pt x="39" y="180"/>
                    <a:pt x="0" y="148"/>
                    <a:pt x="0" y="111"/>
                  </a:cubicBezTo>
                  <a:cubicBezTo>
                    <a:pt x="0" y="109"/>
                    <a:pt x="0" y="106"/>
                    <a:pt x="0" y="104"/>
                  </a:cubicBezTo>
                  <a:lnTo>
                    <a:pt x="0" y="7"/>
                  </a:lnTo>
                  <a:close/>
                </a:path>
              </a:pathLst>
            </a:custGeom>
            <a:solidFill>
              <a:schemeClr val="accent4">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9" name="Group 83"/>
          <p:cNvGrpSpPr/>
          <p:nvPr/>
        </p:nvGrpSpPr>
        <p:grpSpPr>
          <a:xfrm>
            <a:off x="7006546" y="2386292"/>
            <a:ext cx="1577975" cy="755650"/>
            <a:chOff x="5320891" y="2802395"/>
            <a:chExt cx="1577975" cy="755650"/>
          </a:xfrm>
        </p:grpSpPr>
        <p:sp>
          <p:nvSpPr>
            <p:cNvPr id="85" name="Freeform 5"/>
            <p:cNvSpPr>
              <a:spLocks noEditPoints="1"/>
            </p:cNvSpPr>
            <p:nvPr/>
          </p:nvSpPr>
          <p:spPr bwMode="auto">
            <a:xfrm>
              <a:off x="5320891" y="2802395"/>
              <a:ext cx="1577975" cy="531813"/>
            </a:xfrm>
            <a:custGeom>
              <a:avLst/>
              <a:gdLst/>
              <a:ahLst/>
              <a:cxnLst>
                <a:cxn ang="0">
                  <a:pos x="800" y="136"/>
                </a:cxn>
                <a:cxn ang="0">
                  <a:pos x="765" y="191"/>
                </a:cxn>
                <a:cxn ang="0">
                  <a:pos x="683" y="230"/>
                </a:cxn>
                <a:cxn ang="0">
                  <a:pos x="678" y="232"/>
                </a:cxn>
                <a:cxn ang="0">
                  <a:pos x="400" y="269"/>
                </a:cxn>
                <a:cxn ang="0">
                  <a:pos x="123" y="232"/>
                </a:cxn>
                <a:cxn ang="0">
                  <a:pos x="117" y="230"/>
                </a:cxn>
                <a:cxn ang="0">
                  <a:pos x="35" y="191"/>
                </a:cxn>
                <a:cxn ang="0">
                  <a:pos x="0" y="143"/>
                </a:cxn>
                <a:cxn ang="0">
                  <a:pos x="0" y="135"/>
                </a:cxn>
                <a:cxn ang="0">
                  <a:pos x="117" y="39"/>
                </a:cxn>
                <a:cxn ang="0">
                  <a:pos x="400" y="0"/>
                </a:cxn>
                <a:cxn ang="0">
                  <a:pos x="683" y="39"/>
                </a:cxn>
                <a:cxn ang="0">
                  <a:pos x="800" y="135"/>
                </a:cxn>
                <a:cxn ang="0">
                  <a:pos x="800" y="136"/>
                </a:cxn>
                <a:cxn ang="0">
                  <a:pos x="185" y="181"/>
                </a:cxn>
                <a:cxn ang="0">
                  <a:pos x="204" y="186"/>
                </a:cxn>
                <a:cxn ang="0">
                  <a:pos x="400" y="206"/>
                </a:cxn>
                <a:cxn ang="0">
                  <a:pos x="597" y="186"/>
                </a:cxn>
                <a:cxn ang="0">
                  <a:pos x="615" y="181"/>
                </a:cxn>
                <a:cxn ang="0">
                  <a:pos x="674" y="150"/>
                </a:cxn>
                <a:cxn ang="0">
                  <a:pos x="678" y="136"/>
                </a:cxn>
                <a:cxn ang="0">
                  <a:pos x="597" y="86"/>
                </a:cxn>
                <a:cxn ang="0">
                  <a:pos x="400" y="65"/>
                </a:cxn>
                <a:cxn ang="0">
                  <a:pos x="204" y="86"/>
                </a:cxn>
                <a:cxn ang="0">
                  <a:pos x="122" y="136"/>
                </a:cxn>
                <a:cxn ang="0">
                  <a:pos x="127" y="149"/>
                </a:cxn>
                <a:cxn ang="0">
                  <a:pos x="185" y="181"/>
                </a:cxn>
              </a:cxnLst>
              <a:rect l="0" t="0" r="r" b="b"/>
              <a:pathLst>
                <a:path w="800" h="269">
                  <a:moveTo>
                    <a:pt x="800" y="136"/>
                  </a:moveTo>
                  <a:cubicBezTo>
                    <a:pt x="800" y="156"/>
                    <a:pt x="788" y="174"/>
                    <a:pt x="765" y="191"/>
                  </a:cubicBezTo>
                  <a:cubicBezTo>
                    <a:pt x="745" y="205"/>
                    <a:pt x="718" y="218"/>
                    <a:pt x="683" y="230"/>
                  </a:cubicBezTo>
                  <a:cubicBezTo>
                    <a:pt x="681" y="230"/>
                    <a:pt x="679" y="231"/>
                    <a:pt x="678" y="232"/>
                  </a:cubicBezTo>
                  <a:cubicBezTo>
                    <a:pt x="600" y="257"/>
                    <a:pt x="508" y="269"/>
                    <a:pt x="400" y="269"/>
                  </a:cubicBezTo>
                  <a:cubicBezTo>
                    <a:pt x="292" y="269"/>
                    <a:pt x="200" y="257"/>
                    <a:pt x="123" y="232"/>
                  </a:cubicBezTo>
                  <a:cubicBezTo>
                    <a:pt x="121" y="231"/>
                    <a:pt x="119" y="231"/>
                    <a:pt x="117" y="230"/>
                  </a:cubicBezTo>
                  <a:cubicBezTo>
                    <a:pt x="82" y="218"/>
                    <a:pt x="55" y="205"/>
                    <a:pt x="35" y="191"/>
                  </a:cubicBezTo>
                  <a:cubicBezTo>
                    <a:pt x="15" y="176"/>
                    <a:pt x="3" y="160"/>
                    <a:pt x="0" y="143"/>
                  </a:cubicBezTo>
                  <a:cubicBezTo>
                    <a:pt x="0" y="140"/>
                    <a:pt x="0" y="137"/>
                    <a:pt x="0" y="135"/>
                  </a:cubicBezTo>
                  <a:cubicBezTo>
                    <a:pt x="0" y="98"/>
                    <a:pt x="39" y="66"/>
                    <a:pt x="117" y="39"/>
                  </a:cubicBezTo>
                  <a:cubicBezTo>
                    <a:pt x="195" y="13"/>
                    <a:pt x="289" y="0"/>
                    <a:pt x="400" y="0"/>
                  </a:cubicBezTo>
                  <a:cubicBezTo>
                    <a:pt x="510" y="0"/>
                    <a:pt x="605" y="13"/>
                    <a:pt x="683" y="39"/>
                  </a:cubicBezTo>
                  <a:cubicBezTo>
                    <a:pt x="761" y="66"/>
                    <a:pt x="800" y="98"/>
                    <a:pt x="800" y="135"/>
                  </a:cubicBezTo>
                  <a:cubicBezTo>
                    <a:pt x="800" y="135"/>
                    <a:pt x="800" y="135"/>
                    <a:pt x="800" y="136"/>
                  </a:cubicBezTo>
                  <a:close/>
                  <a:moveTo>
                    <a:pt x="185" y="181"/>
                  </a:moveTo>
                  <a:cubicBezTo>
                    <a:pt x="191" y="182"/>
                    <a:pt x="197" y="184"/>
                    <a:pt x="204" y="186"/>
                  </a:cubicBezTo>
                  <a:cubicBezTo>
                    <a:pt x="258" y="200"/>
                    <a:pt x="324" y="206"/>
                    <a:pt x="400" y="206"/>
                  </a:cubicBezTo>
                  <a:cubicBezTo>
                    <a:pt x="477" y="206"/>
                    <a:pt x="543" y="200"/>
                    <a:pt x="597" y="186"/>
                  </a:cubicBezTo>
                  <a:cubicBezTo>
                    <a:pt x="603" y="184"/>
                    <a:pt x="609" y="182"/>
                    <a:pt x="615" y="181"/>
                  </a:cubicBezTo>
                  <a:cubicBezTo>
                    <a:pt x="646" y="171"/>
                    <a:pt x="666" y="161"/>
                    <a:pt x="674" y="150"/>
                  </a:cubicBezTo>
                  <a:cubicBezTo>
                    <a:pt x="677" y="145"/>
                    <a:pt x="678" y="141"/>
                    <a:pt x="678" y="136"/>
                  </a:cubicBezTo>
                  <a:cubicBezTo>
                    <a:pt x="678" y="117"/>
                    <a:pt x="651" y="100"/>
                    <a:pt x="597" y="86"/>
                  </a:cubicBezTo>
                  <a:cubicBezTo>
                    <a:pt x="543" y="72"/>
                    <a:pt x="477" y="65"/>
                    <a:pt x="400" y="65"/>
                  </a:cubicBezTo>
                  <a:cubicBezTo>
                    <a:pt x="324" y="65"/>
                    <a:pt x="258" y="72"/>
                    <a:pt x="204" y="86"/>
                  </a:cubicBezTo>
                  <a:cubicBezTo>
                    <a:pt x="149" y="100"/>
                    <a:pt x="122" y="117"/>
                    <a:pt x="122" y="136"/>
                  </a:cubicBezTo>
                  <a:cubicBezTo>
                    <a:pt x="122" y="140"/>
                    <a:pt x="124" y="145"/>
                    <a:pt x="127" y="149"/>
                  </a:cubicBezTo>
                  <a:cubicBezTo>
                    <a:pt x="135" y="161"/>
                    <a:pt x="154" y="171"/>
                    <a:pt x="185" y="181"/>
                  </a:cubicBezTo>
                  <a:close/>
                </a:path>
              </a:pathLst>
            </a:custGeom>
            <a:solidFill>
              <a:schemeClr val="accent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6"/>
            <p:cNvSpPr>
              <a:spLocks/>
            </p:cNvSpPr>
            <p:nvPr/>
          </p:nvSpPr>
          <p:spPr bwMode="auto">
            <a:xfrm>
              <a:off x="5562191" y="2930982"/>
              <a:ext cx="1095375" cy="230188"/>
            </a:xfrm>
            <a:custGeom>
              <a:avLst/>
              <a:gdLst/>
              <a:ahLst/>
              <a:cxnLst>
                <a:cxn ang="0">
                  <a:pos x="493" y="116"/>
                </a:cxn>
                <a:cxn ang="0">
                  <a:pos x="475" y="110"/>
                </a:cxn>
                <a:cxn ang="0">
                  <a:pos x="278" y="90"/>
                </a:cxn>
                <a:cxn ang="0">
                  <a:pos x="82" y="110"/>
                </a:cxn>
                <a:cxn ang="0">
                  <a:pos x="63" y="116"/>
                </a:cxn>
                <a:cxn ang="0">
                  <a:pos x="5" y="84"/>
                </a:cxn>
                <a:cxn ang="0">
                  <a:pos x="0" y="71"/>
                </a:cxn>
                <a:cxn ang="0">
                  <a:pos x="82" y="21"/>
                </a:cxn>
                <a:cxn ang="0">
                  <a:pos x="278" y="0"/>
                </a:cxn>
                <a:cxn ang="0">
                  <a:pos x="475" y="21"/>
                </a:cxn>
                <a:cxn ang="0">
                  <a:pos x="556" y="71"/>
                </a:cxn>
                <a:cxn ang="0">
                  <a:pos x="552" y="85"/>
                </a:cxn>
                <a:cxn ang="0">
                  <a:pos x="493" y="116"/>
                </a:cxn>
              </a:cxnLst>
              <a:rect l="0" t="0" r="r" b="b"/>
              <a:pathLst>
                <a:path w="556" h="116">
                  <a:moveTo>
                    <a:pt x="493" y="116"/>
                  </a:moveTo>
                  <a:cubicBezTo>
                    <a:pt x="487" y="114"/>
                    <a:pt x="481" y="112"/>
                    <a:pt x="475" y="110"/>
                  </a:cubicBezTo>
                  <a:cubicBezTo>
                    <a:pt x="421" y="97"/>
                    <a:pt x="355" y="90"/>
                    <a:pt x="278" y="90"/>
                  </a:cubicBezTo>
                  <a:cubicBezTo>
                    <a:pt x="202" y="90"/>
                    <a:pt x="136" y="97"/>
                    <a:pt x="82" y="110"/>
                  </a:cubicBezTo>
                  <a:cubicBezTo>
                    <a:pt x="75" y="112"/>
                    <a:pt x="69" y="114"/>
                    <a:pt x="63" y="116"/>
                  </a:cubicBezTo>
                  <a:cubicBezTo>
                    <a:pt x="32" y="106"/>
                    <a:pt x="13" y="96"/>
                    <a:pt x="5" y="84"/>
                  </a:cubicBezTo>
                  <a:cubicBezTo>
                    <a:pt x="2" y="80"/>
                    <a:pt x="0" y="75"/>
                    <a:pt x="0" y="71"/>
                  </a:cubicBezTo>
                  <a:cubicBezTo>
                    <a:pt x="0" y="52"/>
                    <a:pt x="27" y="35"/>
                    <a:pt x="82" y="21"/>
                  </a:cubicBezTo>
                  <a:cubicBezTo>
                    <a:pt x="136" y="7"/>
                    <a:pt x="202" y="0"/>
                    <a:pt x="278" y="0"/>
                  </a:cubicBezTo>
                  <a:cubicBezTo>
                    <a:pt x="355" y="0"/>
                    <a:pt x="421" y="7"/>
                    <a:pt x="475" y="21"/>
                  </a:cubicBezTo>
                  <a:cubicBezTo>
                    <a:pt x="529" y="35"/>
                    <a:pt x="556" y="52"/>
                    <a:pt x="556" y="71"/>
                  </a:cubicBezTo>
                  <a:cubicBezTo>
                    <a:pt x="556" y="76"/>
                    <a:pt x="555" y="80"/>
                    <a:pt x="552" y="85"/>
                  </a:cubicBezTo>
                  <a:cubicBezTo>
                    <a:pt x="544" y="96"/>
                    <a:pt x="524" y="106"/>
                    <a:pt x="493" y="116"/>
                  </a:cubicBezTo>
                  <a:close/>
                </a:path>
              </a:pathLst>
            </a:custGeom>
            <a:solidFill>
              <a:schemeClr val="accent6">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7" name="Freeform 7"/>
            <p:cNvSpPr>
              <a:spLocks/>
            </p:cNvSpPr>
            <p:nvPr/>
          </p:nvSpPr>
          <p:spPr bwMode="auto">
            <a:xfrm>
              <a:off x="5320891" y="3072270"/>
              <a:ext cx="1577975" cy="485775"/>
            </a:xfrm>
            <a:custGeom>
              <a:avLst/>
              <a:gdLst/>
              <a:ahLst/>
              <a:cxnLst>
                <a:cxn ang="0">
                  <a:pos x="0" y="7"/>
                </a:cxn>
                <a:cxn ang="0">
                  <a:pos x="35" y="55"/>
                </a:cxn>
                <a:cxn ang="0">
                  <a:pos x="117" y="94"/>
                </a:cxn>
                <a:cxn ang="0">
                  <a:pos x="123" y="96"/>
                </a:cxn>
                <a:cxn ang="0">
                  <a:pos x="400" y="133"/>
                </a:cxn>
                <a:cxn ang="0">
                  <a:pos x="678" y="96"/>
                </a:cxn>
                <a:cxn ang="0">
                  <a:pos x="683" y="94"/>
                </a:cxn>
                <a:cxn ang="0">
                  <a:pos x="765" y="55"/>
                </a:cxn>
                <a:cxn ang="0">
                  <a:pos x="800" y="0"/>
                </a:cxn>
                <a:cxn ang="0">
                  <a:pos x="800" y="111"/>
                </a:cxn>
                <a:cxn ang="0">
                  <a:pos x="683" y="206"/>
                </a:cxn>
                <a:cxn ang="0">
                  <a:pos x="400" y="246"/>
                </a:cxn>
                <a:cxn ang="0">
                  <a:pos x="117" y="206"/>
                </a:cxn>
                <a:cxn ang="0">
                  <a:pos x="0" y="111"/>
                </a:cxn>
                <a:cxn ang="0">
                  <a:pos x="0" y="104"/>
                </a:cxn>
                <a:cxn ang="0">
                  <a:pos x="0" y="7"/>
                </a:cxn>
              </a:cxnLst>
              <a:rect l="0" t="0" r="r" b="b"/>
              <a:pathLst>
                <a:path w="800" h="246">
                  <a:moveTo>
                    <a:pt x="0" y="7"/>
                  </a:moveTo>
                  <a:cubicBezTo>
                    <a:pt x="3" y="24"/>
                    <a:pt x="15" y="40"/>
                    <a:pt x="35" y="55"/>
                  </a:cubicBezTo>
                  <a:cubicBezTo>
                    <a:pt x="55" y="69"/>
                    <a:pt x="82" y="82"/>
                    <a:pt x="117" y="94"/>
                  </a:cubicBezTo>
                  <a:cubicBezTo>
                    <a:pt x="119" y="95"/>
                    <a:pt x="121" y="95"/>
                    <a:pt x="123" y="96"/>
                  </a:cubicBezTo>
                  <a:cubicBezTo>
                    <a:pt x="200" y="121"/>
                    <a:pt x="292" y="133"/>
                    <a:pt x="400" y="133"/>
                  </a:cubicBezTo>
                  <a:cubicBezTo>
                    <a:pt x="508" y="133"/>
                    <a:pt x="600" y="121"/>
                    <a:pt x="678" y="96"/>
                  </a:cubicBezTo>
                  <a:cubicBezTo>
                    <a:pt x="679" y="95"/>
                    <a:pt x="681" y="94"/>
                    <a:pt x="683" y="94"/>
                  </a:cubicBezTo>
                  <a:cubicBezTo>
                    <a:pt x="718" y="82"/>
                    <a:pt x="745" y="69"/>
                    <a:pt x="765" y="55"/>
                  </a:cubicBezTo>
                  <a:cubicBezTo>
                    <a:pt x="788" y="38"/>
                    <a:pt x="800" y="20"/>
                    <a:pt x="800" y="0"/>
                  </a:cubicBezTo>
                  <a:cubicBezTo>
                    <a:pt x="800" y="111"/>
                    <a:pt x="800" y="111"/>
                    <a:pt x="800" y="111"/>
                  </a:cubicBezTo>
                  <a:cubicBezTo>
                    <a:pt x="800" y="148"/>
                    <a:pt x="761" y="180"/>
                    <a:pt x="683" y="206"/>
                  </a:cubicBezTo>
                  <a:cubicBezTo>
                    <a:pt x="605" y="233"/>
                    <a:pt x="510" y="246"/>
                    <a:pt x="400" y="246"/>
                  </a:cubicBezTo>
                  <a:cubicBezTo>
                    <a:pt x="289" y="246"/>
                    <a:pt x="195" y="233"/>
                    <a:pt x="117" y="206"/>
                  </a:cubicBezTo>
                  <a:cubicBezTo>
                    <a:pt x="39" y="180"/>
                    <a:pt x="0" y="148"/>
                    <a:pt x="0" y="111"/>
                  </a:cubicBezTo>
                  <a:cubicBezTo>
                    <a:pt x="0" y="109"/>
                    <a:pt x="0" y="106"/>
                    <a:pt x="0" y="104"/>
                  </a:cubicBezTo>
                  <a:lnTo>
                    <a:pt x="0" y="7"/>
                  </a:lnTo>
                  <a:close/>
                </a:path>
              </a:pathLst>
            </a:custGeom>
            <a:solidFill>
              <a:schemeClr val="accent6">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1" name="Group 279"/>
          <p:cNvGrpSpPr/>
          <p:nvPr/>
        </p:nvGrpSpPr>
        <p:grpSpPr>
          <a:xfrm>
            <a:off x="4138641" y="1821091"/>
            <a:ext cx="781609" cy="781605"/>
            <a:chOff x="846989" y="1401020"/>
            <a:chExt cx="877416" cy="877416"/>
          </a:xfrm>
          <a:effectLst/>
        </p:grpSpPr>
        <p:sp>
          <p:nvSpPr>
            <p:cNvPr id="32" name="Teardrop 31"/>
            <p:cNvSpPr/>
            <p:nvPr/>
          </p:nvSpPr>
          <p:spPr>
            <a:xfrm rot="8100000">
              <a:off x="846989" y="1401020"/>
              <a:ext cx="877416" cy="877416"/>
            </a:xfrm>
            <a:prstGeom prst="teardrop">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chemeClr val="tx1">
                    <a:lumMod val="75000"/>
                    <a:lumOff val="25000"/>
                  </a:schemeClr>
                </a:solidFill>
              </a:endParaRPr>
            </a:p>
          </p:txBody>
        </p:sp>
        <p:sp>
          <p:nvSpPr>
            <p:cNvPr id="33" name="Oval 32"/>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b="1" dirty="0">
                  <a:solidFill>
                    <a:schemeClr val="tx1">
                      <a:lumMod val="75000"/>
                      <a:lumOff val="25000"/>
                    </a:schemeClr>
                  </a:solidFill>
                </a:rPr>
                <a:t>70%</a:t>
              </a:r>
            </a:p>
          </p:txBody>
        </p:sp>
      </p:grpSp>
      <p:grpSp>
        <p:nvGrpSpPr>
          <p:cNvPr id="34" name="Group 279"/>
          <p:cNvGrpSpPr/>
          <p:nvPr/>
        </p:nvGrpSpPr>
        <p:grpSpPr>
          <a:xfrm>
            <a:off x="7404729" y="1813399"/>
            <a:ext cx="781609" cy="781605"/>
            <a:chOff x="846989" y="1401020"/>
            <a:chExt cx="877416" cy="877416"/>
          </a:xfrm>
          <a:effectLst/>
        </p:grpSpPr>
        <p:sp>
          <p:nvSpPr>
            <p:cNvPr id="35" name="Teardrop 34"/>
            <p:cNvSpPr/>
            <p:nvPr/>
          </p:nvSpPr>
          <p:spPr>
            <a:xfrm rot="8100000">
              <a:off x="846989" y="1401020"/>
              <a:ext cx="877416" cy="877416"/>
            </a:xfrm>
            <a:prstGeom prst="teardrop">
              <a:avLst/>
            </a:pr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chemeClr val="tx1">
                    <a:lumMod val="75000"/>
                    <a:lumOff val="25000"/>
                  </a:schemeClr>
                </a:solidFill>
              </a:endParaRPr>
            </a:p>
          </p:txBody>
        </p:sp>
        <p:sp>
          <p:nvSpPr>
            <p:cNvPr id="36" name="Oval 35"/>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b="1" dirty="0">
                  <a:solidFill>
                    <a:schemeClr val="tx1">
                      <a:lumMod val="75000"/>
                      <a:lumOff val="25000"/>
                    </a:schemeClr>
                  </a:solidFill>
                </a:rPr>
                <a:t>95%</a:t>
              </a:r>
            </a:p>
          </p:txBody>
        </p:sp>
      </p:grpSp>
      <p:grpSp>
        <p:nvGrpSpPr>
          <p:cNvPr id="37" name="Group 279"/>
          <p:cNvGrpSpPr/>
          <p:nvPr/>
        </p:nvGrpSpPr>
        <p:grpSpPr>
          <a:xfrm>
            <a:off x="872552" y="1822633"/>
            <a:ext cx="781609" cy="781605"/>
            <a:chOff x="846989" y="1401020"/>
            <a:chExt cx="877416" cy="877416"/>
          </a:xfrm>
          <a:effectLst/>
        </p:grpSpPr>
        <p:sp>
          <p:nvSpPr>
            <p:cNvPr id="38" name="Teardrop 37"/>
            <p:cNvSpPr/>
            <p:nvPr/>
          </p:nvSpPr>
          <p:spPr>
            <a:xfrm rot="8100000">
              <a:off x="846989" y="1401020"/>
              <a:ext cx="877416" cy="877416"/>
            </a:xfrm>
            <a:prstGeom prst="teardrop">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chemeClr val="tx1">
                    <a:lumMod val="75000"/>
                    <a:lumOff val="25000"/>
                  </a:schemeClr>
                </a:solidFill>
              </a:endParaRPr>
            </a:p>
          </p:txBody>
        </p:sp>
        <p:sp>
          <p:nvSpPr>
            <p:cNvPr id="39" name="Oval 38"/>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b="1" dirty="0">
                  <a:solidFill>
                    <a:schemeClr val="tx1">
                      <a:lumMod val="75000"/>
                      <a:lumOff val="25000"/>
                    </a:schemeClr>
                  </a:solidFill>
                </a:rPr>
                <a:t>90%</a:t>
              </a:r>
            </a:p>
          </p:txBody>
        </p:sp>
      </p:grpSp>
      <p:grpSp>
        <p:nvGrpSpPr>
          <p:cNvPr id="40" name="Group 279"/>
          <p:cNvGrpSpPr/>
          <p:nvPr/>
        </p:nvGrpSpPr>
        <p:grpSpPr>
          <a:xfrm>
            <a:off x="5771684" y="788277"/>
            <a:ext cx="781609" cy="781605"/>
            <a:chOff x="846989" y="1401020"/>
            <a:chExt cx="877416" cy="877416"/>
          </a:xfrm>
          <a:effectLst/>
        </p:grpSpPr>
        <p:sp>
          <p:nvSpPr>
            <p:cNvPr id="41" name="Teardrop 40"/>
            <p:cNvSpPr/>
            <p:nvPr/>
          </p:nvSpPr>
          <p:spPr>
            <a:xfrm rot="8100000">
              <a:off x="846989" y="1401020"/>
              <a:ext cx="877416" cy="877416"/>
            </a:xfrm>
            <a:prstGeom prst="teardrop">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chemeClr val="tx1">
                    <a:lumMod val="75000"/>
                    <a:lumOff val="25000"/>
                  </a:schemeClr>
                </a:solidFill>
              </a:endParaRPr>
            </a:p>
          </p:txBody>
        </p:sp>
        <p:sp>
          <p:nvSpPr>
            <p:cNvPr id="42" name="Oval 41"/>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b="1" dirty="0">
                  <a:solidFill>
                    <a:schemeClr val="tx1">
                      <a:lumMod val="75000"/>
                      <a:lumOff val="25000"/>
                    </a:schemeClr>
                  </a:solidFill>
                </a:rPr>
                <a:t>95%</a:t>
              </a:r>
            </a:p>
          </p:txBody>
        </p:sp>
      </p:grpSp>
      <p:grpSp>
        <p:nvGrpSpPr>
          <p:cNvPr id="43" name="Group 279"/>
          <p:cNvGrpSpPr/>
          <p:nvPr/>
        </p:nvGrpSpPr>
        <p:grpSpPr>
          <a:xfrm>
            <a:off x="2505596" y="757732"/>
            <a:ext cx="781609" cy="781605"/>
            <a:chOff x="846989" y="1401020"/>
            <a:chExt cx="877416" cy="877416"/>
          </a:xfrm>
          <a:effectLst/>
        </p:grpSpPr>
        <p:sp>
          <p:nvSpPr>
            <p:cNvPr id="44" name="Teardrop 43"/>
            <p:cNvSpPr/>
            <p:nvPr/>
          </p:nvSpPr>
          <p:spPr>
            <a:xfrm rot="8100000">
              <a:off x="846989" y="1401020"/>
              <a:ext cx="877416" cy="877416"/>
            </a:xfrm>
            <a:prstGeom prst="teardrop">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chemeClr val="tx1">
                    <a:lumMod val="75000"/>
                    <a:lumOff val="25000"/>
                  </a:schemeClr>
                </a:solidFill>
              </a:endParaRPr>
            </a:p>
          </p:txBody>
        </p:sp>
        <p:sp>
          <p:nvSpPr>
            <p:cNvPr id="45" name="Oval 44"/>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b="1" dirty="0">
                  <a:solidFill>
                    <a:schemeClr val="tx1">
                      <a:lumMod val="75000"/>
                      <a:lumOff val="25000"/>
                    </a:schemeClr>
                  </a:solidFill>
                </a:rPr>
                <a:t>95%</a:t>
              </a:r>
            </a:p>
          </p:txBody>
        </p:sp>
      </p:grpSp>
      <p:grpSp>
        <p:nvGrpSpPr>
          <p:cNvPr id="46" name="Group 56"/>
          <p:cNvGrpSpPr/>
          <p:nvPr/>
        </p:nvGrpSpPr>
        <p:grpSpPr>
          <a:xfrm>
            <a:off x="432368" y="3243653"/>
            <a:ext cx="1675044" cy="512223"/>
            <a:chOff x="-296510" y="1406858"/>
            <a:chExt cx="1821474" cy="512223"/>
          </a:xfrm>
        </p:grpSpPr>
        <p:sp>
          <p:nvSpPr>
            <p:cNvPr id="53" name="TextBox 52"/>
            <p:cNvSpPr txBox="1"/>
            <p:nvPr/>
          </p:nvSpPr>
          <p:spPr>
            <a:xfrm>
              <a:off x="-296510" y="1611304"/>
              <a:ext cx="1821474" cy="307777"/>
            </a:xfrm>
            <a:prstGeom prst="rect">
              <a:avLst/>
            </a:prstGeom>
            <a:noFill/>
          </p:spPr>
          <p:txBody>
            <a:bodyPr wrap="square" lIns="0" tIns="0" rIns="0" bIns="0" rtlCol="0">
              <a:spAutoFit/>
            </a:bodyPr>
            <a:lstStyle/>
            <a:p>
              <a:pPr algn="ctr" defTabSz="914355">
                <a:spcBef>
                  <a:spcPct val="20000"/>
                </a:spcBef>
                <a:defRPr/>
              </a:pPr>
              <a:r>
                <a:rPr lang="zh-CN" altLang="en-US" sz="1000" dirty="0">
                  <a:solidFill>
                    <a:schemeClr val="tx1">
                      <a:lumMod val="50000"/>
                      <a:lumOff val="50000"/>
                    </a:schemeClr>
                  </a:solidFill>
                </a:rPr>
                <a:t>点击添加内容点击添加内容点击添加内容点击添加内容</a:t>
              </a:r>
              <a:endParaRPr lang="en-US" altLang="zh-CN" sz="1000" dirty="0">
                <a:solidFill>
                  <a:schemeClr val="tx1">
                    <a:lumMod val="65000"/>
                    <a:lumOff val="35000"/>
                  </a:schemeClr>
                </a:solidFill>
              </a:endParaRPr>
            </a:p>
          </p:txBody>
        </p:sp>
        <p:sp>
          <p:nvSpPr>
            <p:cNvPr id="54" name="Rectangle 53"/>
            <p:cNvSpPr/>
            <p:nvPr/>
          </p:nvSpPr>
          <p:spPr>
            <a:xfrm>
              <a:off x="112205" y="1406858"/>
              <a:ext cx="1004046" cy="184666"/>
            </a:xfrm>
            <a:prstGeom prst="rect">
              <a:avLst/>
            </a:prstGeom>
          </p:spPr>
          <p:txBody>
            <a:bodyPr wrap="none" lIns="0" tIns="0" rIns="0" bIns="0">
              <a:spAutoFit/>
            </a:bodyPr>
            <a:lstStyle/>
            <a:p>
              <a:pPr algn="ctr"/>
              <a:r>
                <a:rPr lang="zh-CN" altLang="en-US" sz="1200" b="1" dirty="0">
                  <a:solidFill>
                    <a:schemeClr val="accent1"/>
                  </a:solidFill>
                </a:rPr>
                <a:t>点击添加内容</a:t>
              </a:r>
              <a:endParaRPr lang="en-US" sz="1200" b="1" dirty="0">
                <a:solidFill>
                  <a:schemeClr val="accent1"/>
                </a:solidFill>
              </a:endParaRPr>
            </a:p>
          </p:txBody>
        </p:sp>
      </p:grpSp>
      <p:grpSp>
        <p:nvGrpSpPr>
          <p:cNvPr id="55" name="Group 56"/>
          <p:cNvGrpSpPr/>
          <p:nvPr/>
        </p:nvGrpSpPr>
        <p:grpSpPr>
          <a:xfrm>
            <a:off x="3758601" y="3243653"/>
            <a:ext cx="1675044" cy="512223"/>
            <a:chOff x="-296510" y="1406858"/>
            <a:chExt cx="1821474" cy="512223"/>
          </a:xfrm>
        </p:grpSpPr>
        <p:sp>
          <p:nvSpPr>
            <p:cNvPr id="56" name="TextBox 55"/>
            <p:cNvSpPr txBox="1"/>
            <p:nvPr/>
          </p:nvSpPr>
          <p:spPr>
            <a:xfrm>
              <a:off x="-296510" y="1611304"/>
              <a:ext cx="1821474" cy="307777"/>
            </a:xfrm>
            <a:prstGeom prst="rect">
              <a:avLst/>
            </a:prstGeom>
            <a:noFill/>
          </p:spPr>
          <p:txBody>
            <a:bodyPr wrap="square" lIns="0" tIns="0" rIns="0" bIns="0" rtlCol="0">
              <a:spAutoFit/>
            </a:bodyPr>
            <a:lstStyle/>
            <a:p>
              <a:pPr algn="ctr" defTabSz="914355">
                <a:spcBef>
                  <a:spcPct val="20000"/>
                </a:spcBef>
                <a:defRPr/>
              </a:pPr>
              <a:r>
                <a:rPr lang="zh-CN" altLang="en-US" sz="1000" dirty="0">
                  <a:solidFill>
                    <a:schemeClr val="tx1">
                      <a:lumMod val="50000"/>
                      <a:lumOff val="50000"/>
                    </a:schemeClr>
                  </a:solidFill>
                </a:rPr>
                <a:t>点击添加内容点击添加内容点击添加内容点击添加内容</a:t>
              </a:r>
              <a:endParaRPr lang="en-US" altLang="zh-CN" sz="1000" dirty="0">
                <a:solidFill>
                  <a:schemeClr val="tx1">
                    <a:lumMod val="65000"/>
                    <a:lumOff val="35000"/>
                  </a:schemeClr>
                </a:solidFill>
              </a:endParaRPr>
            </a:p>
          </p:txBody>
        </p:sp>
        <p:sp>
          <p:nvSpPr>
            <p:cNvPr id="57" name="Rectangle 56"/>
            <p:cNvSpPr/>
            <p:nvPr/>
          </p:nvSpPr>
          <p:spPr>
            <a:xfrm>
              <a:off x="112205" y="1406858"/>
              <a:ext cx="1004046" cy="184666"/>
            </a:xfrm>
            <a:prstGeom prst="rect">
              <a:avLst/>
            </a:prstGeom>
          </p:spPr>
          <p:txBody>
            <a:bodyPr wrap="none" lIns="0" tIns="0" rIns="0" bIns="0">
              <a:spAutoFit/>
            </a:bodyPr>
            <a:lstStyle/>
            <a:p>
              <a:pPr algn="ctr"/>
              <a:r>
                <a:rPr lang="zh-CN" altLang="en-US" sz="1200" b="1" dirty="0">
                  <a:solidFill>
                    <a:schemeClr val="accent3"/>
                  </a:solidFill>
                </a:rPr>
                <a:t>点击添加内容</a:t>
              </a:r>
              <a:endParaRPr lang="en-US" sz="1200" b="1" dirty="0">
                <a:solidFill>
                  <a:schemeClr val="accent3"/>
                </a:solidFill>
              </a:endParaRPr>
            </a:p>
          </p:txBody>
        </p:sp>
      </p:grpSp>
      <p:grpSp>
        <p:nvGrpSpPr>
          <p:cNvPr id="58" name="Group 56"/>
          <p:cNvGrpSpPr/>
          <p:nvPr/>
        </p:nvGrpSpPr>
        <p:grpSpPr>
          <a:xfrm>
            <a:off x="6976609" y="3243653"/>
            <a:ext cx="1675044" cy="512223"/>
            <a:chOff x="-296510" y="1406858"/>
            <a:chExt cx="1821474" cy="512223"/>
          </a:xfrm>
        </p:grpSpPr>
        <p:sp>
          <p:nvSpPr>
            <p:cNvPr id="59" name="TextBox 58"/>
            <p:cNvSpPr txBox="1"/>
            <p:nvPr/>
          </p:nvSpPr>
          <p:spPr>
            <a:xfrm>
              <a:off x="-296510" y="1611304"/>
              <a:ext cx="1821474" cy="307777"/>
            </a:xfrm>
            <a:prstGeom prst="rect">
              <a:avLst/>
            </a:prstGeom>
            <a:noFill/>
          </p:spPr>
          <p:txBody>
            <a:bodyPr wrap="square" lIns="0" tIns="0" rIns="0" bIns="0" rtlCol="0">
              <a:spAutoFit/>
            </a:bodyPr>
            <a:lstStyle/>
            <a:p>
              <a:pPr algn="ctr" defTabSz="914355">
                <a:spcBef>
                  <a:spcPct val="20000"/>
                </a:spcBef>
                <a:defRPr/>
              </a:pPr>
              <a:r>
                <a:rPr lang="zh-CN" altLang="en-US" sz="1000" dirty="0">
                  <a:solidFill>
                    <a:schemeClr val="tx1">
                      <a:lumMod val="50000"/>
                      <a:lumOff val="50000"/>
                    </a:schemeClr>
                  </a:solidFill>
                </a:rPr>
                <a:t>点击添加内容点击添加内容点击添加内容点击添加内容</a:t>
              </a:r>
              <a:endParaRPr lang="en-US" altLang="zh-CN" sz="1000" dirty="0">
                <a:solidFill>
                  <a:schemeClr val="tx1">
                    <a:lumMod val="65000"/>
                    <a:lumOff val="35000"/>
                  </a:schemeClr>
                </a:solidFill>
              </a:endParaRPr>
            </a:p>
          </p:txBody>
        </p:sp>
        <p:sp>
          <p:nvSpPr>
            <p:cNvPr id="60" name="Rectangle 59"/>
            <p:cNvSpPr/>
            <p:nvPr/>
          </p:nvSpPr>
          <p:spPr>
            <a:xfrm>
              <a:off x="112205" y="1406858"/>
              <a:ext cx="1004046" cy="184666"/>
            </a:xfrm>
            <a:prstGeom prst="rect">
              <a:avLst/>
            </a:prstGeom>
          </p:spPr>
          <p:txBody>
            <a:bodyPr wrap="none" lIns="0" tIns="0" rIns="0" bIns="0">
              <a:spAutoFit/>
            </a:bodyPr>
            <a:lstStyle/>
            <a:p>
              <a:pPr algn="ctr"/>
              <a:r>
                <a:rPr lang="zh-CN" altLang="en-US" sz="1200" b="1" dirty="0">
                  <a:solidFill>
                    <a:schemeClr val="accent6"/>
                  </a:solidFill>
                </a:rPr>
                <a:t>点击添加内容</a:t>
              </a:r>
              <a:endParaRPr lang="en-US" sz="1200" b="1" dirty="0">
                <a:solidFill>
                  <a:schemeClr val="accent6"/>
                </a:solidFill>
              </a:endParaRPr>
            </a:p>
          </p:txBody>
        </p:sp>
      </p:grpSp>
      <p:grpSp>
        <p:nvGrpSpPr>
          <p:cNvPr id="61" name="Group 56"/>
          <p:cNvGrpSpPr/>
          <p:nvPr/>
        </p:nvGrpSpPr>
        <p:grpSpPr>
          <a:xfrm>
            <a:off x="2045364" y="2162621"/>
            <a:ext cx="1675044" cy="512224"/>
            <a:chOff x="-296510" y="1406858"/>
            <a:chExt cx="1821474" cy="512224"/>
          </a:xfrm>
        </p:grpSpPr>
        <p:sp>
          <p:nvSpPr>
            <p:cNvPr id="62" name="TextBox 61"/>
            <p:cNvSpPr txBox="1"/>
            <p:nvPr/>
          </p:nvSpPr>
          <p:spPr>
            <a:xfrm>
              <a:off x="-296510" y="1611305"/>
              <a:ext cx="1821474" cy="307777"/>
            </a:xfrm>
            <a:prstGeom prst="rect">
              <a:avLst/>
            </a:prstGeom>
            <a:noFill/>
          </p:spPr>
          <p:txBody>
            <a:bodyPr wrap="square" lIns="0" tIns="0" rIns="0" bIns="0" rtlCol="0">
              <a:spAutoFit/>
            </a:bodyPr>
            <a:lstStyle/>
            <a:p>
              <a:pPr algn="ctr" defTabSz="914355">
                <a:spcBef>
                  <a:spcPct val="20000"/>
                </a:spcBef>
                <a:defRPr/>
              </a:pPr>
              <a:r>
                <a:rPr lang="zh-CN" altLang="en-US" sz="1000" dirty="0">
                  <a:solidFill>
                    <a:schemeClr val="tx1">
                      <a:lumMod val="50000"/>
                      <a:lumOff val="50000"/>
                    </a:schemeClr>
                  </a:solidFill>
                </a:rPr>
                <a:t>点击添加内容点击添加内容点击添加内容点击添加内容</a:t>
              </a:r>
              <a:endParaRPr lang="en-US" sz="1000" dirty="0">
                <a:solidFill>
                  <a:schemeClr val="tx1">
                    <a:lumMod val="65000"/>
                    <a:lumOff val="35000"/>
                  </a:schemeClr>
                </a:solidFill>
              </a:endParaRPr>
            </a:p>
          </p:txBody>
        </p:sp>
        <p:sp>
          <p:nvSpPr>
            <p:cNvPr id="63" name="Rectangle 62"/>
            <p:cNvSpPr/>
            <p:nvPr/>
          </p:nvSpPr>
          <p:spPr>
            <a:xfrm>
              <a:off x="112205" y="1406858"/>
              <a:ext cx="1004046" cy="184666"/>
            </a:xfrm>
            <a:prstGeom prst="rect">
              <a:avLst/>
            </a:prstGeom>
          </p:spPr>
          <p:txBody>
            <a:bodyPr wrap="none" lIns="0" tIns="0" rIns="0" bIns="0">
              <a:spAutoFit/>
            </a:bodyPr>
            <a:lstStyle/>
            <a:p>
              <a:pPr algn="ctr"/>
              <a:r>
                <a:rPr lang="zh-CN" altLang="en-US" sz="1200" b="1" dirty="0">
                  <a:solidFill>
                    <a:schemeClr val="accent2"/>
                  </a:solidFill>
                </a:rPr>
                <a:t>点击添加内容</a:t>
              </a:r>
              <a:endParaRPr lang="en-US" sz="1200" b="1" dirty="0">
                <a:solidFill>
                  <a:schemeClr val="accent2"/>
                </a:solidFill>
              </a:endParaRPr>
            </a:p>
          </p:txBody>
        </p:sp>
      </p:grpSp>
      <p:grpSp>
        <p:nvGrpSpPr>
          <p:cNvPr id="64" name="Group 56"/>
          <p:cNvGrpSpPr/>
          <p:nvPr/>
        </p:nvGrpSpPr>
        <p:grpSpPr>
          <a:xfrm>
            <a:off x="5350082" y="2162621"/>
            <a:ext cx="1675044" cy="512223"/>
            <a:chOff x="-296510" y="1406858"/>
            <a:chExt cx="1821474" cy="512223"/>
          </a:xfrm>
        </p:grpSpPr>
        <p:sp>
          <p:nvSpPr>
            <p:cNvPr id="68" name="TextBox 67"/>
            <p:cNvSpPr txBox="1"/>
            <p:nvPr/>
          </p:nvSpPr>
          <p:spPr>
            <a:xfrm>
              <a:off x="-296510" y="1611304"/>
              <a:ext cx="1821474" cy="307777"/>
            </a:xfrm>
            <a:prstGeom prst="rect">
              <a:avLst/>
            </a:prstGeom>
            <a:noFill/>
          </p:spPr>
          <p:txBody>
            <a:bodyPr wrap="square" lIns="0" tIns="0" rIns="0" bIns="0" rtlCol="0">
              <a:spAutoFit/>
            </a:bodyPr>
            <a:lstStyle/>
            <a:p>
              <a:pPr algn="ctr" defTabSz="914355">
                <a:spcBef>
                  <a:spcPct val="20000"/>
                </a:spcBef>
                <a:defRPr/>
              </a:pPr>
              <a:r>
                <a:rPr lang="zh-CN" altLang="en-US" sz="1000" dirty="0">
                  <a:solidFill>
                    <a:schemeClr val="tx1">
                      <a:lumMod val="50000"/>
                      <a:lumOff val="50000"/>
                    </a:schemeClr>
                  </a:solidFill>
                </a:rPr>
                <a:t>点击添加内容点击添加内容点击添加内容点击添加内容</a:t>
              </a:r>
              <a:endParaRPr lang="en-US" altLang="zh-CN" sz="1000" dirty="0">
                <a:solidFill>
                  <a:schemeClr val="tx1">
                    <a:lumMod val="65000"/>
                    <a:lumOff val="35000"/>
                  </a:schemeClr>
                </a:solidFill>
              </a:endParaRPr>
            </a:p>
          </p:txBody>
        </p:sp>
        <p:sp>
          <p:nvSpPr>
            <p:cNvPr id="69" name="Rectangle 68"/>
            <p:cNvSpPr/>
            <p:nvPr/>
          </p:nvSpPr>
          <p:spPr>
            <a:xfrm>
              <a:off x="112205" y="1406858"/>
              <a:ext cx="1004046" cy="184666"/>
            </a:xfrm>
            <a:prstGeom prst="rect">
              <a:avLst/>
            </a:prstGeom>
          </p:spPr>
          <p:txBody>
            <a:bodyPr wrap="none" lIns="0" tIns="0" rIns="0" bIns="0">
              <a:spAutoFit/>
            </a:bodyPr>
            <a:lstStyle/>
            <a:p>
              <a:pPr algn="ctr"/>
              <a:r>
                <a:rPr lang="zh-CN" altLang="en-US" sz="1200" b="1" dirty="0">
                  <a:solidFill>
                    <a:schemeClr val="accent4"/>
                  </a:solidFill>
                </a:rPr>
                <a:t>点击添加内容</a:t>
              </a:r>
              <a:endParaRPr lang="en-US" sz="1200" b="1" dirty="0">
                <a:solidFill>
                  <a:schemeClr val="accent4"/>
                </a:solidFill>
              </a:endParaRPr>
            </a:p>
          </p:txBody>
        </p:sp>
      </p:grpSp>
    </p:spTree>
    <p:extLst>
      <p:ext uri="{BB962C8B-B14F-4D97-AF65-F5344CB8AC3E}">
        <p14:creationId xmlns:p14="http://schemas.microsoft.com/office/powerpoint/2010/main" val="1378180334"/>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 accel="50000" decel="50000" fill="hold" nodeType="after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additive="base">
                                        <p:cTn id="12" dur="500" fill="hold"/>
                                        <p:tgtEl>
                                          <p:spTgt spid="37"/>
                                        </p:tgtEl>
                                        <p:attrNameLst>
                                          <p:attrName>ppt_x</p:attrName>
                                        </p:attrNameLst>
                                      </p:cBhvr>
                                      <p:tavLst>
                                        <p:tav tm="0">
                                          <p:val>
                                            <p:strVal val="#ppt_x"/>
                                          </p:val>
                                        </p:tav>
                                        <p:tav tm="100000">
                                          <p:val>
                                            <p:strVal val="#ppt_x"/>
                                          </p:val>
                                        </p:tav>
                                      </p:tavLst>
                                    </p:anim>
                                    <p:anim calcmode="lin" valueType="num">
                                      <p:cBhvr additive="base">
                                        <p:cTn id="13" dur="500" fill="hold"/>
                                        <p:tgtEl>
                                          <p:spTgt spid="37"/>
                                        </p:tgtEl>
                                        <p:attrNameLst>
                                          <p:attrName>ppt_y</p:attrName>
                                        </p:attrNameLst>
                                      </p:cBhvr>
                                      <p:tavLst>
                                        <p:tav tm="0">
                                          <p:val>
                                            <p:strVal val="0-#ppt_h/2"/>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46"/>
                                        </p:tgtEl>
                                        <p:attrNameLst>
                                          <p:attrName>style.visibility</p:attrName>
                                        </p:attrNameLst>
                                      </p:cBhvr>
                                      <p:to>
                                        <p:strVal val="visible"/>
                                      </p:to>
                                    </p:set>
                                    <p:animEffect transition="in" filter="fade">
                                      <p:cBhvr>
                                        <p:cTn id="16" dur="500"/>
                                        <p:tgtEl>
                                          <p:spTgt spid="46"/>
                                        </p:tgtEl>
                                      </p:cBhvr>
                                    </p:animEffect>
                                    <p:anim calcmode="lin" valueType="num">
                                      <p:cBhvr>
                                        <p:cTn id="17" dur="500" fill="hold"/>
                                        <p:tgtEl>
                                          <p:spTgt spid="46"/>
                                        </p:tgtEl>
                                        <p:attrNameLst>
                                          <p:attrName>ppt_x</p:attrName>
                                        </p:attrNameLst>
                                      </p:cBhvr>
                                      <p:tavLst>
                                        <p:tav tm="0">
                                          <p:val>
                                            <p:strVal val="#ppt_x"/>
                                          </p:val>
                                        </p:tav>
                                        <p:tav tm="100000">
                                          <p:val>
                                            <p:strVal val="#ppt_x"/>
                                          </p:val>
                                        </p:tav>
                                      </p:tavLst>
                                    </p:anim>
                                    <p:anim calcmode="lin" valueType="num">
                                      <p:cBhvr>
                                        <p:cTn id="18" dur="500" fill="hold"/>
                                        <p:tgtEl>
                                          <p:spTgt spid="46"/>
                                        </p:tgtEl>
                                        <p:attrNameLst>
                                          <p:attrName>ppt_y</p:attrName>
                                        </p:attrNameLst>
                                      </p:cBhvr>
                                      <p:tavLst>
                                        <p:tav tm="0">
                                          <p:val>
                                            <p:strVal val="#ppt_y+.1"/>
                                          </p:val>
                                        </p:tav>
                                        <p:tav tm="100000">
                                          <p:val>
                                            <p:strVal val="#ppt_y"/>
                                          </p:val>
                                        </p:tav>
                                      </p:tavLst>
                                    </p:anim>
                                  </p:childTnLst>
                                </p:cTn>
                              </p:par>
                            </p:childTnLst>
                          </p:cTn>
                        </p:par>
                        <p:par>
                          <p:cTn id="19" fill="hold">
                            <p:stCondLst>
                              <p:cond delay="1000"/>
                            </p:stCondLst>
                            <p:childTnLst>
                              <p:par>
                                <p:cTn id="20" presetID="2" presetClass="entr" presetSubtype="4" accel="50000" decel="50000"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ppt_x"/>
                                          </p:val>
                                        </p:tav>
                                        <p:tav tm="100000">
                                          <p:val>
                                            <p:strVal val="#ppt_x"/>
                                          </p:val>
                                        </p:tav>
                                      </p:tavLst>
                                    </p:anim>
                                    <p:anim calcmode="lin" valueType="num">
                                      <p:cBhvr additive="base">
                                        <p:cTn id="23" dur="500" fill="hold"/>
                                        <p:tgtEl>
                                          <p:spTgt spid="3"/>
                                        </p:tgtEl>
                                        <p:attrNameLst>
                                          <p:attrName>ppt_y</p:attrName>
                                        </p:attrNameLst>
                                      </p:cBhvr>
                                      <p:tavLst>
                                        <p:tav tm="0">
                                          <p:val>
                                            <p:strVal val="1+#ppt_h/2"/>
                                          </p:val>
                                        </p:tav>
                                        <p:tav tm="100000">
                                          <p:val>
                                            <p:strVal val="#ppt_y"/>
                                          </p:val>
                                        </p:tav>
                                      </p:tavLst>
                                    </p:anim>
                                  </p:childTnLst>
                                </p:cTn>
                              </p:par>
                            </p:childTnLst>
                          </p:cTn>
                        </p:par>
                        <p:par>
                          <p:cTn id="24" fill="hold">
                            <p:stCondLst>
                              <p:cond delay="1500"/>
                            </p:stCondLst>
                            <p:childTnLst>
                              <p:par>
                                <p:cTn id="25" presetID="2" presetClass="entr" presetSubtype="1" accel="50000" decel="50000" fill="hold" nodeType="afterEffect">
                                  <p:stCondLst>
                                    <p:cond delay="0"/>
                                  </p:stCondLst>
                                  <p:childTnLst>
                                    <p:set>
                                      <p:cBhvr>
                                        <p:cTn id="26" dur="1" fill="hold">
                                          <p:stCondLst>
                                            <p:cond delay="0"/>
                                          </p:stCondLst>
                                        </p:cTn>
                                        <p:tgtEl>
                                          <p:spTgt spid="43"/>
                                        </p:tgtEl>
                                        <p:attrNameLst>
                                          <p:attrName>style.visibility</p:attrName>
                                        </p:attrNameLst>
                                      </p:cBhvr>
                                      <p:to>
                                        <p:strVal val="visible"/>
                                      </p:to>
                                    </p:set>
                                    <p:anim calcmode="lin" valueType="num">
                                      <p:cBhvr additive="base">
                                        <p:cTn id="27" dur="500" fill="hold"/>
                                        <p:tgtEl>
                                          <p:spTgt spid="43"/>
                                        </p:tgtEl>
                                        <p:attrNameLst>
                                          <p:attrName>ppt_x</p:attrName>
                                        </p:attrNameLst>
                                      </p:cBhvr>
                                      <p:tavLst>
                                        <p:tav tm="0">
                                          <p:val>
                                            <p:strVal val="#ppt_x"/>
                                          </p:val>
                                        </p:tav>
                                        <p:tav tm="100000">
                                          <p:val>
                                            <p:strVal val="#ppt_x"/>
                                          </p:val>
                                        </p:tav>
                                      </p:tavLst>
                                    </p:anim>
                                    <p:anim calcmode="lin" valueType="num">
                                      <p:cBhvr additive="base">
                                        <p:cTn id="28" dur="500" fill="hold"/>
                                        <p:tgtEl>
                                          <p:spTgt spid="43"/>
                                        </p:tgtEl>
                                        <p:attrNameLst>
                                          <p:attrName>ppt_y</p:attrName>
                                        </p:attrNameLst>
                                      </p:cBhvr>
                                      <p:tavLst>
                                        <p:tav tm="0">
                                          <p:val>
                                            <p:strVal val="0-#ppt_h/2"/>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61"/>
                                        </p:tgtEl>
                                        <p:attrNameLst>
                                          <p:attrName>style.visibility</p:attrName>
                                        </p:attrNameLst>
                                      </p:cBhvr>
                                      <p:to>
                                        <p:strVal val="visible"/>
                                      </p:to>
                                    </p:set>
                                    <p:animEffect transition="in" filter="fade">
                                      <p:cBhvr>
                                        <p:cTn id="31" dur="500"/>
                                        <p:tgtEl>
                                          <p:spTgt spid="61"/>
                                        </p:tgtEl>
                                      </p:cBhvr>
                                    </p:animEffect>
                                    <p:anim calcmode="lin" valueType="num">
                                      <p:cBhvr>
                                        <p:cTn id="32" dur="500" fill="hold"/>
                                        <p:tgtEl>
                                          <p:spTgt spid="61"/>
                                        </p:tgtEl>
                                        <p:attrNameLst>
                                          <p:attrName>ppt_x</p:attrName>
                                        </p:attrNameLst>
                                      </p:cBhvr>
                                      <p:tavLst>
                                        <p:tav tm="0">
                                          <p:val>
                                            <p:strVal val="#ppt_x"/>
                                          </p:val>
                                        </p:tav>
                                        <p:tav tm="100000">
                                          <p:val>
                                            <p:strVal val="#ppt_x"/>
                                          </p:val>
                                        </p:tav>
                                      </p:tavLst>
                                    </p:anim>
                                    <p:anim calcmode="lin" valueType="num">
                                      <p:cBhvr>
                                        <p:cTn id="33" dur="500" fill="hold"/>
                                        <p:tgtEl>
                                          <p:spTgt spid="61"/>
                                        </p:tgtEl>
                                        <p:attrNameLst>
                                          <p:attrName>ppt_y</p:attrName>
                                        </p:attrNameLst>
                                      </p:cBhvr>
                                      <p:tavLst>
                                        <p:tav tm="0">
                                          <p:val>
                                            <p:strVal val="#ppt_y+.1"/>
                                          </p:val>
                                        </p:tav>
                                        <p:tav tm="100000">
                                          <p:val>
                                            <p:strVal val="#ppt_y"/>
                                          </p:val>
                                        </p:tav>
                                      </p:tavLst>
                                    </p:anim>
                                  </p:childTnLst>
                                </p:cTn>
                              </p:par>
                            </p:childTnLst>
                          </p:cTn>
                        </p:par>
                        <p:par>
                          <p:cTn id="34" fill="hold">
                            <p:stCondLst>
                              <p:cond delay="2000"/>
                            </p:stCondLst>
                            <p:childTnLst>
                              <p:par>
                                <p:cTn id="35" presetID="2" presetClass="entr" presetSubtype="4" accel="50000" decel="50000" fill="hold" nodeType="after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additive="base">
                                        <p:cTn id="37" dur="500" fill="hold"/>
                                        <p:tgtEl>
                                          <p:spTgt spid="4"/>
                                        </p:tgtEl>
                                        <p:attrNameLst>
                                          <p:attrName>ppt_x</p:attrName>
                                        </p:attrNameLst>
                                      </p:cBhvr>
                                      <p:tavLst>
                                        <p:tav tm="0">
                                          <p:val>
                                            <p:strVal val="#ppt_x"/>
                                          </p:val>
                                        </p:tav>
                                        <p:tav tm="100000">
                                          <p:val>
                                            <p:strVal val="#ppt_x"/>
                                          </p:val>
                                        </p:tav>
                                      </p:tavLst>
                                    </p:anim>
                                    <p:anim calcmode="lin" valueType="num">
                                      <p:cBhvr additive="base">
                                        <p:cTn id="38" dur="500" fill="hold"/>
                                        <p:tgtEl>
                                          <p:spTgt spid="4"/>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2" presetClass="entr" presetSubtype="1" accel="50000" decel="50000" fill="hold" nodeType="afterEffect">
                                  <p:stCondLst>
                                    <p:cond delay="0"/>
                                  </p:stCondLst>
                                  <p:childTnLst>
                                    <p:set>
                                      <p:cBhvr>
                                        <p:cTn id="41" dur="1" fill="hold">
                                          <p:stCondLst>
                                            <p:cond delay="0"/>
                                          </p:stCondLst>
                                        </p:cTn>
                                        <p:tgtEl>
                                          <p:spTgt spid="31"/>
                                        </p:tgtEl>
                                        <p:attrNameLst>
                                          <p:attrName>style.visibility</p:attrName>
                                        </p:attrNameLst>
                                      </p:cBhvr>
                                      <p:to>
                                        <p:strVal val="visible"/>
                                      </p:to>
                                    </p:set>
                                    <p:anim calcmode="lin" valueType="num">
                                      <p:cBhvr additive="base">
                                        <p:cTn id="42" dur="500" fill="hold"/>
                                        <p:tgtEl>
                                          <p:spTgt spid="31"/>
                                        </p:tgtEl>
                                        <p:attrNameLst>
                                          <p:attrName>ppt_x</p:attrName>
                                        </p:attrNameLst>
                                      </p:cBhvr>
                                      <p:tavLst>
                                        <p:tav tm="0">
                                          <p:val>
                                            <p:strVal val="#ppt_x"/>
                                          </p:val>
                                        </p:tav>
                                        <p:tav tm="100000">
                                          <p:val>
                                            <p:strVal val="#ppt_x"/>
                                          </p:val>
                                        </p:tav>
                                      </p:tavLst>
                                    </p:anim>
                                    <p:anim calcmode="lin" valueType="num">
                                      <p:cBhvr additive="base">
                                        <p:cTn id="43" dur="500" fill="hold"/>
                                        <p:tgtEl>
                                          <p:spTgt spid="31"/>
                                        </p:tgtEl>
                                        <p:attrNameLst>
                                          <p:attrName>ppt_y</p:attrName>
                                        </p:attrNameLst>
                                      </p:cBhvr>
                                      <p:tavLst>
                                        <p:tav tm="0">
                                          <p:val>
                                            <p:strVal val="0-#ppt_h/2"/>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55"/>
                                        </p:tgtEl>
                                        <p:attrNameLst>
                                          <p:attrName>style.visibility</p:attrName>
                                        </p:attrNameLst>
                                      </p:cBhvr>
                                      <p:to>
                                        <p:strVal val="visible"/>
                                      </p:to>
                                    </p:set>
                                    <p:animEffect transition="in" filter="fade">
                                      <p:cBhvr>
                                        <p:cTn id="46" dur="500"/>
                                        <p:tgtEl>
                                          <p:spTgt spid="55"/>
                                        </p:tgtEl>
                                      </p:cBhvr>
                                    </p:animEffect>
                                    <p:anim calcmode="lin" valueType="num">
                                      <p:cBhvr>
                                        <p:cTn id="47" dur="500" fill="hold"/>
                                        <p:tgtEl>
                                          <p:spTgt spid="55"/>
                                        </p:tgtEl>
                                        <p:attrNameLst>
                                          <p:attrName>ppt_x</p:attrName>
                                        </p:attrNameLst>
                                      </p:cBhvr>
                                      <p:tavLst>
                                        <p:tav tm="0">
                                          <p:val>
                                            <p:strVal val="#ppt_x"/>
                                          </p:val>
                                        </p:tav>
                                        <p:tav tm="100000">
                                          <p:val>
                                            <p:strVal val="#ppt_x"/>
                                          </p:val>
                                        </p:tav>
                                      </p:tavLst>
                                    </p:anim>
                                    <p:anim calcmode="lin" valueType="num">
                                      <p:cBhvr>
                                        <p:cTn id="48" dur="500" fill="hold"/>
                                        <p:tgtEl>
                                          <p:spTgt spid="55"/>
                                        </p:tgtEl>
                                        <p:attrNameLst>
                                          <p:attrName>ppt_y</p:attrName>
                                        </p:attrNameLst>
                                      </p:cBhvr>
                                      <p:tavLst>
                                        <p:tav tm="0">
                                          <p:val>
                                            <p:strVal val="#ppt_y+.1"/>
                                          </p:val>
                                        </p:tav>
                                        <p:tav tm="100000">
                                          <p:val>
                                            <p:strVal val="#ppt_y"/>
                                          </p:val>
                                        </p:tav>
                                      </p:tavLst>
                                    </p:anim>
                                  </p:childTnLst>
                                </p:cTn>
                              </p:par>
                            </p:childTnLst>
                          </p:cTn>
                        </p:par>
                        <p:par>
                          <p:cTn id="49" fill="hold">
                            <p:stCondLst>
                              <p:cond delay="3000"/>
                            </p:stCondLst>
                            <p:childTnLst>
                              <p:par>
                                <p:cTn id="50" presetID="2" presetClass="entr" presetSubtype="4" accel="50000" decel="50000" fill="hold" nodeType="afterEffect">
                                  <p:stCondLst>
                                    <p:cond delay="0"/>
                                  </p:stCondLst>
                                  <p:childTnLst>
                                    <p:set>
                                      <p:cBhvr>
                                        <p:cTn id="51" dur="1" fill="hold">
                                          <p:stCondLst>
                                            <p:cond delay="0"/>
                                          </p:stCondLst>
                                        </p:cTn>
                                        <p:tgtEl>
                                          <p:spTgt spid="5"/>
                                        </p:tgtEl>
                                        <p:attrNameLst>
                                          <p:attrName>style.visibility</p:attrName>
                                        </p:attrNameLst>
                                      </p:cBhvr>
                                      <p:to>
                                        <p:strVal val="visible"/>
                                      </p:to>
                                    </p:set>
                                    <p:anim calcmode="lin" valueType="num">
                                      <p:cBhvr additive="base">
                                        <p:cTn id="52" dur="500" fill="hold"/>
                                        <p:tgtEl>
                                          <p:spTgt spid="5"/>
                                        </p:tgtEl>
                                        <p:attrNameLst>
                                          <p:attrName>ppt_x</p:attrName>
                                        </p:attrNameLst>
                                      </p:cBhvr>
                                      <p:tavLst>
                                        <p:tav tm="0">
                                          <p:val>
                                            <p:strVal val="#ppt_x"/>
                                          </p:val>
                                        </p:tav>
                                        <p:tav tm="100000">
                                          <p:val>
                                            <p:strVal val="#ppt_x"/>
                                          </p:val>
                                        </p:tav>
                                      </p:tavLst>
                                    </p:anim>
                                    <p:anim calcmode="lin" valueType="num">
                                      <p:cBhvr additive="base">
                                        <p:cTn id="53" dur="500" fill="hold"/>
                                        <p:tgtEl>
                                          <p:spTgt spid="5"/>
                                        </p:tgtEl>
                                        <p:attrNameLst>
                                          <p:attrName>ppt_y</p:attrName>
                                        </p:attrNameLst>
                                      </p:cBhvr>
                                      <p:tavLst>
                                        <p:tav tm="0">
                                          <p:val>
                                            <p:strVal val="1+#ppt_h/2"/>
                                          </p:val>
                                        </p:tav>
                                        <p:tav tm="100000">
                                          <p:val>
                                            <p:strVal val="#ppt_y"/>
                                          </p:val>
                                        </p:tav>
                                      </p:tavLst>
                                    </p:anim>
                                  </p:childTnLst>
                                </p:cTn>
                              </p:par>
                            </p:childTnLst>
                          </p:cTn>
                        </p:par>
                        <p:par>
                          <p:cTn id="54" fill="hold">
                            <p:stCondLst>
                              <p:cond delay="3500"/>
                            </p:stCondLst>
                            <p:childTnLst>
                              <p:par>
                                <p:cTn id="55" presetID="2" presetClass="entr" presetSubtype="1" accel="50000" decel="50000" fill="hold" nodeType="afterEffect">
                                  <p:stCondLst>
                                    <p:cond delay="0"/>
                                  </p:stCondLst>
                                  <p:childTnLst>
                                    <p:set>
                                      <p:cBhvr>
                                        <p:cTn id="56" dur="1" fill="hold">
                                          <p:stCondLst>
                                            <p:cond delay="0"/>
                                          </p:stCondLst>
                                        </p:cTn>
                                        <p:tgtEl>
                                          <p:spTgt spid="40"/>
                                        </p:tgtEl>
                                        <p:attrNameLst>
                                          <p:attrName>style.visibility</p:attrName>
                                        </p:attrNameLst>
                                      </p:cBhvr>
                                      <p:to>
                                        <p:strVal val="visible"/>
                                      </p:to>
                                    </p:set>
                                    <p:anim calcmode="lin" valueType="num">
                                      <p:cBhvr additive="base">
                                        <p:cTn id="57" dur="500" fill="hold"/>
                                        <p:tgtEl>
                                          <p:spTgt spid="40"/>
                                        </p:tgtEl>
                                        <p:attrNameLst>
                                          <p:attrName>ppt_x</p:attrName>
                                        </p:attrNameLst>
                                      </p:cBhvr>
                                      <p:tavLst>
                                        <p:tav tm="0">
                                          <p:val>
                                            <p:strVal val="#ppt_x"/>
                                          </p:val>
                                        </p:tav>
                                        <p:tav tm="100000">
                                          <p:val>
                                            <p:strVal val="#ppt_x"/>
                                          </p:val>
                                        </p:tav>
                                      </p:tavLst>
                                    </p:anim>
                                    <p:anim calcmode="lin" valueType="num">
                                      <p:cBhvr additive="base">
                                        <p:cTn id="58" dur="500" fill="hold"/>
                                        <p:tgtEl>
                                          <p:spTgt spid="40"/>
                                        </p:tgtEl>
                                        <p:attrNameLst>
                                          <p:attrName>ppt_y</p:attrName>
                                        </p:attrNameLst>
                                      </p:cBhvr>
                                      <p:tavLst>
                                        <p:tav tm="0">
                                          <p:val>
                                            <p:strVal val="0-#ppt_h/2"/>
                                          </p:val>
                                        </p:tav>
                                        <p:tav tm="100000">
                                          <p:val>
                                            <p:strVal val="#ppt_y"/>
                                          </p:val>
                                        </p:tav>
                                      </p:tavLst>
                                    </p:anim>
                                  </p:childTnLst>
                                </p:cTn>
                              </p:par>
                              <p:par>
                                <p:cTn id="59" presetID="42" presetClass="entr" presetSubtype="0" fill="hold" nodeType="withEffect">
                                  <p:stCondLst>
                                    <p:cond delay="0"/>
                                  </p:stCondLst>
                                  <p:childTnLst>
                                    <p:set>
                                      <p:cBhvr>
                                        <p:cTn id="60" dur="1" fill="hold">
                                          <p:stCondLst>
                                            <p:cond delay="0"/>
                                          </p:stCondLst>
                                        </p:cTn>
                                        <p:tgtEl>
                                          <p:spTgt spid="64"/>
                                        </p:tgtEl>
                                        <p:attrNameLst>
                                          <p:attrName>style.visibility</p:attrName>
                                        </p:attrNameLst>
                                      </p:cBhvr>
                                      <p:to>
                                        <p:strVal val="visible"/>
                                      </p:to>
                                    </p:set>
                                    <p:animEffect transition="in" filter="fade">
                                      <p:cBhvr>
                                        <p:cTn id="61" dur="500"/>
                                        <p:tgtEl>
                                          <p:spTgt spid="64"/>
                                        </p:tgtEl>
                                      </p:cBhvr>
                                    </p:animEffect>
                                    <p:anim calcmode="lin" valueType="num">
                                      <p:cBhvr>
                                        <p:cTn id="62" dur="500" fill="hold"/>
                                        <p:tgtEl>
                                          <p:spTgt spid="64"/>
                                        </p:tgtEl>
                                        <p:attrNameLst>
                                          <p:attrName>ppt_x</p:attrName>
                                        </p:attrNameLst>
                                      </p:cBhvr>
                                      <p:tavLst>
                                        <p:tav tm="0">
                                          <p:val>
                                            <p:strVal val="#ppt_x"/>
                                          </p:val>
                                        </p:tav>
                                        <p:tav tm="100000">
                                          <p:val>
                                            <p:strVal val="#ppt_x"/>
                                          </p:val>
                                        </p:tav>
                                      </p:tavLst>
                                    </p:anim>
                                    <p:anim calcmode="lin" valueType="num">
                                      <p:cBhvr>
                                        <p:cTn id="63" dur="500" fill="hold"/>
                                        <p:tgtEl>
                                          <p:spTgt spid="64"/>
                                        </p:tgtEl>
                                        <p:attrNameLst>
                                          <p:attrName>ppt_y</p:attrName>
                                        </p:attrNameLst>
                                      </p:cBhvr>
                                      <p:tavLst>
                                        <p:tav tm="0">
                                          <p:val>
                                            <p:strVal val="#ppt_y+.1"/>
                                          </p:val>
                                        </p:tav>
                                        <p:tav tm="100000">
                                          <p:val>
                                            <p:strVal val="#ppt_y"/>
                                          </p:val>
                                        </p:tav>
                                      </p:tavLst>
                                    </p:anim>
                                  </p:childTnLst>
                                </p:cTn>
                              </p:par>
                            </p:childTnLst>
                          </p:cTn>
                        </p:par>
                        <p:par>
                          <p:cTn id="64" fill="hold">
                            <p:stCondLst>
                              <p:cond delay="4000"/>
                            </p:stCondLst>
                            <p:childTnLst>
                              <p:par>
                                <p:cTn id="65" presetID="2" presetClass="entr" presetSubtype="4" accel="50000" decel="50000" fill="hold" nodeType="afterEffect">
                                  <p:stCondLst>
                                    <p:cond delay="0"/>
                                  </p:stCondLst>
                                  <p:childTnLst>
                                    <p:set>
                                      <p:cBhvr>
                                        <p:cTn id="66" dur="1" fill="hold">
                                          <p:stCondLst>
                                            <p:cond delay="0"/>
                                          </p:stCondLst>
                                        </p:cTn>
                                        <p:tgtEl>
                                          <p:spTgt spid="9"/>
                                        </p:tgtEl>
                                        <p:attrNameLst>
                                          <p:attrName>style.visibility</p:attrName>
                                        </p:attrNameLst>
                                      </p:cBhvr>
                                      <p:to>
                                        <p:strVal val="visible"/>
                                      </p:to>
                                    </p:set>
                                    <p:anim calcmode="lin" valueType="num">
                                      <p:cBhvr additive="base">
                                        <p:cTn id="67" dur="500" fill="hold"/>
                                        <p:tgtEl>
                                          <p:spTgt spid="9"/>
                                        </p:tgtEl>
                                        <p:attrNameLst>
                                          <p:attrName>ppt_x</p:attrName>
                                        </p:attrNameLst>
                                      </p:cBhvr>
                                      <p:tavLst>
                                        <p:tav tm="0">
                                          <p:val>
                                            <p:strVal val="#ppt_x"/>
                                          </p:val>
                                        </p:tav>
                                        <p:tav tm="100000">
                                          <p:val>
                                            <p:strVal val="#ppt_x"/>
                                          </p:val>
                                        </p:tav>
                                      </p:tavLst>
                                    </p:anim>
                                    <p:anim calcmode="lin" valueType="num">
                                      <p:cBhvr additive="base">
                                        <p:cTn id="68" dur="500" fill="hold"/>
                                        <p:tgtEl>
                                          <p:spTgt spid="9"/>
                                        </p:tgtEl>
                                        <p:attrNameLst>
                                          <p:attrName>ppt_y</p:attrName>
                                        </p:attrNameLst>
                                      </p:cBhvr>
                                      <p:tavLst>
                                        <p:tav tm="0">
                                          <p:val>
                                            <p:strVal val="1+#ppt_h/2"/>
                                          </p:val>
                                        </p:tav>
                                        <p:tav tm="100000">
                                          <p:val>
                                            <p:strVal val="#ppt_y"/>
                                          </p:val>
                                        </p:tav>
                                      </p:tavLst>
                                    </p:anim>
                                  </p:childTnLst>
                                </p:cTn>
                              </p:par>
                            </p:childTnLst>
                          </p:cTn>
                        </p:par>
                        <p:par>
                          <p:cTn id="69" fill="hold">
                            <p:stCondLst>
                              <p:cond delay="4500"/>
                            </p:stCondLst>
                            <p:childTnLst>
                              <p:par>
                                <p:cTn id="70" presetID="2" presetClass="entr" presetSubtype="1" accel="50000" decel="50000" fill="hold" nodeType="afterEffect">
                                  <p:stCondLst>
                                    <p:cond delay="0"/>
                                  </p:stCondLst>
                                  <p:childTnLst>
                                    <p:set>
                                      <p:cBhvr>
                                        <p:cTn id="71" dur="1" fill="hold">
                                          <p:stCondLst>
                                            <p:cond delay="0"/>
                                          </p:stCondLst>
                                        </p:cTn>
                                        <p:tgtEl>
                                          <p:spTgt spid="34"/>
                                        </p:tgtEl>
                                        <p:attrNameLst>
                                          <p:attrName>style.visibility</p:attrName>
                                        </p:attrNameLst>
                                      </p:cBhvr>
                                      <p:to>
                                        <p:strVal val="visible"/>
                                      </p:to>
                                    </p:set>
                                    <p:anim calcmode="lin" valueType="num">
                                      <p:cBhvr additive="base">
                                        <p:cTn id="72" dur="500" fill="hold"/>
                                        <p:tgtEl>
                                          <p:spTgt spid="34"/>
                                        </p:tgtEl>
                                        <p:attrNameLst>
                                          <p:attrName>ppt_x</p:attrName>
                                        </p:attrNameLst>
                                      </p:cBhvr>
                                      <p:tavLst>
                                        <p:tav tm="0">
                                          <p:val>
                                            <p:strVal val="#ppt_x"/>
                                          </p:val>
                                        </p:tav>
                                        <p:tav tm="100000">
                                          <p:val>
                                            <p:strVal val="#ppt_x"/>
                                          </p:val>
                                        </p:tav>
                                      </p:tavLst>
                                    </p:anim>
                                    <p:anim calcmode="lin" valueType="num">
                                      <p:cBhvr additive="base">
                                        <p:cTn id="73" dur="500" fill="hold"/>
                                        <p:tgtEl>
                                          <p:spTgt spid="34"/>
                                        </p:tgtEl>
                                        <p:attrNameLst>
                                          <p:attrName>ppt_y</p:attrName>
                                        </p:attrNameLst>
                                      </p:cBhvr>
                                      <p:tavLst>
                                        <p:tav tm="0">
                                          <p:val>
                                            <p:strVal val="0-#ppt_h/2"/>
                                          </p:val>
                                        </p:tav>
                                        <p:tav tm="100000">
                                          <p:val>
                                            <p:strVal val="#ppt_y"/>
                                          </p:val>
                                        </p:tav>
                                      </p:tavLst>
                                    </p:anim>
                                  </p:childTnLst>
                                </p:cTn>
                              </p:par>
                              <p:par>
                                <p:cTn id="74" presetID="42" presetClass="entr" presetSubtype="0" fill="hold" nodeType="withEffect">
                                  <p:stCondLst>
                                    <p:cond delay="0"/>
                                  </p:stCondLst>
                                  <p:childTnLst>
                                    <p:set>
                                      <p:cBhvr>
                                        <p:cTn id="75" dur="1" fill="hold">
                                          <p:stCondLst>
                                            <p:cond delay="0"/>
                                          </p:stCondLst>
                                        </p:cTn>
                                        <p:tgtEl>
                                          <p:spTgt spid="58"/>
                                        </p:tgtEl>
                                        <p:attrNameLst>
                                          <p:attrName>style.visibility</p:attrName>
                                        </p:attrNameLst>
                                      </p:cBhvr>
                                      <p:to>
                                        <p:strVal val="visible"/>
                                      </p:to>
                                    </p:set>
                                    <p:animEffect transition="in" filter="fade">
                                      <p:cBhvr>
                                        <p:cTn id="76" dur="500"/>
                                        <p:tgtEl>
                                          <p:spTgt spid="58"/>
                                        </p:tgtEl>
                                      </p:cBhvr>
                                    </p:animEffect>
                                    <p:anim calcmode="lin" valueType="num">
                                      <p:cBhvr>
                                        <p:cTn id="77" dur="500" fill="hold"/>
                                        <p:tgtEl>
                                          <p:spTgt spid="58"/>
                                        </p:tgtEl>
                                        <p:attrNameLst>
                                          <p:attrName>ppt_x</p:attrName>
                                        </p:attrNameLst>
                                      </p:cBhvr>
                                      <p:tavLst>
                                        <p:tav tm="0">
                                          <p:val>
                                            <p:strVal val="#ppt_x"/>
                                          </p:val>
                                        </p:tav>
                                        <p:tav tm="100000">
                                          <p:val>
                                            <p:strVal val="#ppt_x"/>
                                          </p:val>
                                        </p:tav>
                                      </p:tavLst>
                                    </p:anim>
                                    <p:anim calcmode="lin" valueType="num">
                                      <p:cBhvr>
                                        <p:cTn id="78" dur="500" fill="hold"/>
                                        <p:tgtEl>
                                          <p:spTgt spid="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3" name="Group 172"/>
          <p:cNvGrpSpPr/>
          <p:nvPr/>
        </p:nvGrpSpPr>
        <p:grpSpPr>
          <a:xfrm>
            <a:off x="6839455" y="1464060"/>
            <a:ext cx="884238" cy="949326"/>
            <a:chOff x="6839455" y="1464060"/>
            <a:chExt cx="884238" cy="949326"/>
          </a:xfrm>
        </p:grpSpPr>
        <p:sp>
          <p:nvSpPr>
            <p:cNvPr id="1119" name="Freeform 95"/>
            <p:cNvSpPr>
              <a:spLocks/>
            </p:cNvSpPr>
            <p:nvPr/>
          </p:nvSpPr>
          <p:spPr bwMode="auto">
            <a:xfrm>
              <a:off x="6839455" y="1546610"/>
              <a:ext cx="436563" cy="866775"/>
            </a:xfrm>
            <a:custGeom>
              <a:avLst/>
              <a:gdLst/>
              <a:ahLst/>
              <a:cxnLst>
                <a:cxn ang="0">
                  <a:pos x="275" y="249"/>
                </a:cxn>
                <a:cxn ang="0">
                  <a:pos x="159" y="546"/>
                </a:cxn>
                <a:cxn ang="0">
                  <a:pos x="0" y="297"/>
                </a:cxn>
                <a:cxn ang="0">
                  <a:pos x="119" y="0"/>
                </a:cxn>
                <a:cxn ang="0">
                  <a:pos x="275" y="249"/>
                </a:cxn>
              </a:cxnLst>
              <a:rect l="0" t="0" r="r" b="b"/>
              <a:pathLst>
                <a:path w="275" h="546">
                  <a:moveTo>
                    <a:pt x="275" y="249"/>
                  </a:moveTo>
                  <a:lnTo>
                    <a:pt x="159" y="546"/>
                  </a:lnTo>
                  <a:lnTo>
                    <a:pt x="0" y="297"/>
                  </a:lnTo>
                  <a:lnTo>
                    <a:pt x="119" y="0"/>
                  </a:lnTo>
                  <a:lnTo>
                    <a:pt x="275" y="249"/>
                  </a:lnTo>
                  <a:close/>
                </a:path>
              </a:pathLst>
            </a:custGeom>
            <a:solidFill>
              <a:schemeClr val="accent6">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1" name="Freeform 97"/>
            <p:cNvSpPr>
              <a:spLocks/>
            </p:cNvSpPr>
            <p:nvPr/>
          </p:nvSpPr>
          <p:spPr bwMode="auto">
            <a:xfrm>
              <a:off x="7091868" y="1837123"/>
              <a:ext cx="631825" cy="576263"/>
            </a:xfrm>
            <a:custGeom>
              <a:avLst/>
              <a:gdLst/>
              <a:ahLst/>
              <a:cxnLst>
                <a:cxn ang="0">
                  <a:pos x="398" y="0"/>
                </a:cxn>
                <a:cxn ang="0">
                  <a:pos x="282" y="296"/>
                </a:cxn>
                <a:cxn ang="0">
                  <a:pos x="0" y="363"/>
                </a:cxn>
                <a:cxn ang="0">
                  <a:pos x="116" y="66"/>
                </a:cxn>
                <a:cxn ang="0">
                  <a:pos x="398" y="0"/>
                </a:cxn>
              </a:cxnLst>
              <a:rect l="0" t="0" r="r" b="b"/>
              <a:pathLst>
                <a:path w="398" h="363">
                  <a:moveTo>
                    <a:pt x="398" y="0"/>
                  </a:moveTo>
                  <a:lnTo>
                    <a:pt x="282" y="296"/>
                  </a:lnTo>
                  <a:lnTo>
                    <a:pt x="0" y="363"/>
                  </a:lnTo>
                  <a:lnTo>
                    <a:pt x="116" y="66"/>
                  </a:lnTo>
                  <a:lnTo>
                    <a:pt x="398" y="0"/>
                  </a:lnTo>
                  <a:close/>
                </a:path>
              </a:pathLst>
            </a:custGeom>
            <a:solidFill>
              <a:schemeClr val="accent6">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38" name="Freeform 114"/>
            <p:cNvSpPr>
              <a:spLocks/>
            </p:cNvSpPr>
            <p:nvPr/>
          </p:nvSpPr>
          <p:spPr bwMode="auto">
            <a:xfrm>
              <a:off x="7028368" y="1464060"/>
              <a:ext cx="695325" cy="477838"/>
            </a:xfrm>
            <a:custGeom>
              <a:avLst/>
              <a:gdLst/>
              <a:ahLst/>
              <a:cxnLst>
                <a:cxn ang="0">
                  <a:pos x="0" y="22"/>
                </a:cxn>
                <a:cxn ang="0">
                  <a:pos x="60" y="11"/>
                </a:cxn>
                <a:cxn ang="0">
                  <a:pos x="117" y="0"/>
                </a:cxn>
                <a:cxn ang="0">
                  <a:pos x="151" y="49"/>
                </a:cxn>
                <a:cxn ang="0">
                  <a:pos x="185" y="99"/>
                </a:cxn>
                <a:cxn ang="0">
                  <a:pos x="127" y="113"/>
                </a:cxn>
                <a:cxn ang="0">
                  <a:pos x="66" y="127"/>
                </a:cxn>
                <a:cxn ang="0">
                  <a:pos x="32" y="73"/>
                </a:cxn>
                <a:cxn ang="0">
                  <a:pos x="0" y="22"/>
                </a:cxn>
              </a:cxnLst>
              <a:rect l="0" t="0" r="r" b="b"/>
              <a:pathLst>
                <a:path w="185" h="127">
                  <a:moveTo>
                    <a:pt x="0" y="22"/>
                  </a:moveTo>
                  <a:cubicBezTo>
                    <a:pt x="20" y="18"/>
                    <a:pt x="40" y="14"/>
                    <a:pt x="60" y="11"/>
                  </a:cubicBezTo>
                  <a:cubicBezTo>
                    <a:pt x="79" y="7"/>
                    <a:pt x="99" y="4"/>
                    <a:pt x="117" y="0"/>
                  </a:cubicBezTo>
                  <a:cubicBezTo>
                    <a:pt x="128" y="16"/>
                    <a:pt x="139" y="32"/>
                    <a:pt x="151" y="49"/>
                  </a:cubicBezTo>
                  <a:cubicBezTo>
                    <a:pt x="162" y="65"/>
                    <a:pt x="174" y="82"/>
                    <a:pt x="185" y="99"/>
                  </a:cubicBezTo>
                  <a:cubicBezTo>
                    <a:pt x="166" y="104"/>
                    <a:pt x="147" y="108"/>
                    <a:pt x="127" y="113"/>
                  </a:cubicBezTo>
                  <a:cubicBezTo>
                    <a:pt x="108" y="117"/>
                    <a:pt x="87" y="122"/>
                    <a:pt x="66" y="127"/>
                  </a:cubicBezTo>
                  <a:cubicBezTo>
                    <a:pt x="55" y="109"/>
                    <a:pt x="43" y="91"/>
                    <a:pt x="32" y="73"/>
                  </a:cubicBezTo>
                  <a:cubicBezTo>
                    <a:pt x="21" y="56"/>
                    <a:pt x="10" y="39"/>
                    <a:pt x="0" y="22"/>
                  </a:cubicBezTo>
                  <a:close/>
                </a:path>
              </a:pathLst>
            </a:custGeom>
            <a:solidFill>
              <a:schemeClr val="accent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38" name="TextBox 37"/>
          <p:cNvSpPr txBox="1"/>
          <p:nvPr/>
        </p:nvSpPr>
        <p:spPr>
          <a:xfrm>
            <a:off x="1228398" y="1269829"/>
            <a:ext cx="4207709" cy="615553"/>
          </a:xfrm>
          <a:prstGeom prst="rect">
            <a:avLst/>
          </a:prstGeom>
          <a:noFill/>
        </p:spPr>
        <p:txBody>
          <a:bodyPr wrap="square" rtlCol="0">
            <a:spAutoFit/>
          </a:bodyPr>
          <a:lstStyle/>
          <a:p>
            <a:r>
              <a:rPr lang="zh-CN" altLang="en-US" sz="1200" b="1" dirty="0">
                <a:solidFill>
                  <a:schemeClr val="accent1"/>
                </a:solidFill>
              </a:rPr>
              <a:t>点击添加内容</a:t>
            </a:r>
            <a:endParaRPr lang="en-US" sz="1200" dirty="0">
              <a:solidFill>
                <a:schemeClr val="accent1"/>
              </a:solidFill>
            </a:endParaRPr>
          </a:p>
          <a:p>
            <a:pPr defTabSz="914355">
              <a:spcBef>
                <a:spcPct val="20000"/>
              </a:spcBef>
              <a:defRPr/>
            </a:pPr>
            <a:r>
              <a:rPr lang="zh-CN" altLang="en-US" sz="1000" dirty="0">
                <a:solidFill>
                  <a:schemeClr val="tx1">
                    <a:lumMod val="50000"/>
                    <a:lumOff val="50000"/>
                  </a:schemeClr>
                </a:solidFill>
              </a:rPr>
              <a:t>点击添加内容点击添加内容点击添加内容点击添加内容点击添加内容点击添加内容点击添加内容点击添加内容</a:t>
            </a:r>
            <a:endParaRPr lang="en-US" altLang="zh-CN" sz="1000" dirty="0">
              <a:solidFill>
                <a:schemeClr val="tx1">
                  <a:lumMod val="65000"/>
                  <a:lumOff val="35000"/>
                </a:schemeClr>
              </a:solidFill>
            </a:endParaRPr>
          </a:p>
        </p:txBody>
      </p:sp>
      <p:grpSp>
        <p:nvGrpSpPr>
          <p:cNvPr id="8" name="Group 134"/>
          <p:cNvGrpSpPr/>
          <p:nvPr/>
        </p:nvGrpSpPr>
        <p:grpSpPr>
          <a:xfrm>
            <a:off x="601363" y="1260606"/>
            <a:ext cx="648499" cy="649042"/>
            <a:chOff x="3287425" y="1417883"/>
            <a:chExt cx="648499" cy="649042"/>
          </a:xfrm>
        </p:grpSpPr>
        <p:sp>
          <p:nvSpPr>
            <p:cNvPr id="73" name="Oval 72"/>
            <p:cNvSpPr>
              <a:spLocks noChangeAspect="1"/>
            </p:cNvSpPr>
            <p:nvPr/>
          </p:nvSpPr>
          <p:spPr>
            <a:xfrm>
              <a:off x="3287425" y="1417883"/>
              <a:ext cx="648499" cy="649042"/>
            </a:xfrm>
            <a:prstGeom prst="ellipse">
              <a:avLst/>
            </a:prstGeom>
            <a:solidFill>
              <a:schemeClr val="accent1">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b="1" dirty="0">
                <a:solidFill>
                  <a:schemeClr val="bg1"/>
                </a:solidFill>
                <a:latin typeface="+mj-lt"/>
              </a:endParaRPr>
            </a:p>
          </p:txBody>
        </p:sp>
        <p:sp>
          <p:nvSpPr>
            <p:cNvPr id="74" name="Oval 73"/>
            <p:cNvSpPr>
              <a:spLocks noChangeAspect="1"/>
            </p:cNvSpPr>
            <p:nvPr/>
          </p:nvSpPr>
          <p:spPr>
            <a:xfrm>
              <a:off x="3362252" y="1492773"/>
              <a:ext cx="498845" cy="499263"/>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bg1"/>
                  </a:solidFill>
                </a:rPr>
                <a:t>01</a:t>
              </a:r>
              <a:endParaRPr lang="en-US" sz="100" b="1" dirty="0">
                <a:solidFill>
                  <a:schemeClr val="bg1"/>
                </a:solidFill>
                <a:latin typeface="+mj-lt"/>
              </a:endParaRPr>
            </a:p>
          </p:txBody>
        </p:sp>
      </p:grpSp>
      <p:grpSp>
        <p:nvGrpSpPr>
          <p:cNvPr id="9" name="Group 129"/>
          <p:cNvGrpSpPr/>
          <p:nvPr/>
        </p:nvGrpSpPr>
        <p:grpSpPr>
          <a:xfrm>
            <a:off x="601363" y="2008203"/>
            <a:ext cx="648499" cy="649042"/>
            <a:chOff x="2779491" y="2517212"/>
            <a:chExt cx="648499" cy="649042"/>
          </a:xfrm>
        </p:grpSpPr>
        <p:sp>
          <p:nvSpPr>
            <p:cNvPr id="76" name="Oval 75"/>
            <p:cNvSpPr>
              <a:spLocks noChangeAspect="1"/>
            </p:cNvSpPr>
            <p:nvPr/>
          </p:nvSpPr>
          <p:spPr>
            <a:xfrm>
              <a:off x="2779491" y="2517212"/>
              <a:ext cx="648499" cy="649042"/>
            </a:xfrm>
            <a:prstGeom prst="ellipse">
              <a:avLst/>
            </a:prstGeom>
            <a:solidFill>
              <a:schemeClr val="accent2">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b="1" dirty="0">
                <a:solidFill>
                  <a:schemeClr val="bg1"/>
                </a:solidFill>
                <a:latin typeface="+mj-lt"/>
              </a:endParaRPr>
            </a:p>
          </p:txBody>
        </p:sp>
        <p:sp>
          <p:nvSpPr>
            <p:cNvPr id="77" name="Oval 76"/>
            <p:cNvSpPr>
              <a:spLocks noChangeAspect="1"/>
            </p:cNvSpPr>
            <p:nvPr/>
          </p:nvSpPr>
          <p:spPr>
            <a:xfrm>
              <a:off x="2854318" y="2592102"/>
              <a:ext cx="498845" cy="499263"/>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bg1"/>
                  </a:solidFill>
                </a:rPr>
                <a:t>02</a:t>
              </a:r>
              <a:endParaRPr lang="en-US" sz="1200" b="1" dirty="0">
                <a:latin typeface="+mj-lt"/>
              </a:endParaRPr>
            </a:p>
          </p:txBody>
        </p:sp>
      </p:grpSp>
      <p:grpSp>
        <p:nvGrpSpPr>
          <p:cNvPr id="10" name="Group 130"/>
          <p:cNvGrpSpPr/>
          <p:nvPr/>
        </p:nvGrpSpPr>
        <p:grpSpPr>
          <a:xfrm>
            <a:off x="601363" y="2778264"/>
            <a:ext cx="648499" cy="649042"/>
            <a:chOff x="3287425" y="3613920"/>
            <a:chExt cx="648499" cy="649042"/>
          </a:xfrm>
        </p:grpSpPr>
        <p:sp>
          <p:nvSpPr>
            <p:cNvPr id="79" name="Oval 78"/>
            <p:cNvSpPr>
              <a:spLocks noChangeAspect="1"/>
            </p:cNvSpPr>
            <p:nvPr/>
          </p:nvSpPr>
          <p:spPr>
            <a:xfrm>
              <a:off x="3287425" y="3613920"/>
              <a:ext cx="648499" cy="649042"/>
            </a:xfrm>
            <a:prstGeom prst="ellipse">
              <a:avLst/>
            </a:prstGeom>
            <a:solidFill>
              <a:schemeClr val="accent3">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b="1" dirty="0">
                <a:solidFill>
                  <a:schemeClr val="bg1"/>
                </a:solidFill>
                <a:latin typeface="+mj-lt"/>
              </a:endParaRPr>
            </a:p>
          </p:txBody>
        </p:sp>
        <p:sp>
          <p:nvSpPr>
            <p:cNvPr id="80" name="Oval 79"/>
            <p:cNvSpPr>
              <a:spLocks noChangeAspect="1"/>
            </p:cNvSpPr>
            <p:nvPr/>
          </p:nvSpPr>
          <p:spPr>
            <a:xfrm>
              <a:off x="3362252" y="3688810"/>
              <a:ext cx="498845" cy="499263"/>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bg1"/>
                  </a:solidFill>
                </a:rPr>
                <a:t>03</a:t>
              </a:r>
              <a:endParaRPr lang="en-US" sz="1200" b="1" dirty="0">
                <a:latin typeface="+mj-lt"/>
              </a:endParaRPr>
            </a:p>
          </p:txBody>
        </p:sp>
      </p:grpSp>
      <p:grpSp>
        <p:nvGrpSpPr>
          <p:cNvPr id="11" name="Group 133"/>
          <p:cNvGrpSpPr/>
          <p:nvPr/>
        </p:nvGrpSpPr>
        <p:grpSpPr>
          <a:xfrm>
            <a:off x="601363" y="3554298"/>
            <a:ext cx="648499" cy="649042"/>
            <a:chOff x="5249342" y="1406453"/>
            <a:chExt cx="648499" cy="649042"/>
          </a:xfrm>
        </p:grpSpPr>
        <p:sp>
          <p:nvSpPr>
            <p:cNvPr id="82" name="Oval 81"/>
            <p:cNvSpPr>
              <a:spLocks noChangeAspect="1"/>
            </p:cNvSpPr>
            <p:nvPr/>
          </p:nvSpPr>
          <p:spPr>
            <a:xfrm>
              <a:off x="5249342" y="1406453"/>
              <a:ext cx="648499" cy="649042"/>
            </a:xfrm>
            <a:prstGeom prst="ellipse">
              <a:avLst/>
            </a:prstGeom>
            <a:solidFill>
              <a:schemeClr val="accent4">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b="1" dirty="0">
                <a:solidFill>
                  <a:schemeClr val="bg1"/>
                </a:solidFill>
                <a:latin typeface="+mj-lt"/>
              </a:endParaRPr>
            </a:p>
          </p:txBody>
        </p:sp>
        <p:sp>
          <p:nvSpPr>
            <p:cNvPr id="83" name="Oval 82"/>
            <p:cNvSpPr>
              <a:spLocks noChangeAspect="1"/>
            </p:cNvSpPr>
            <p:nvPr/>
          </p:nvSpPr>
          <p:spPr>
            <a:xfrm>
              <a:off x="5324169" y="1481343"/>
              <a:ext cx="498845" cy="499263"/>
            </a:xfrm>
            <a:prstGeom prst="ellipse">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bg1"/>
                  </a:solidFill>
                </a:rPr>
                <a:t>04</a:t>
              </a:r>
              <a:endParaRPr lang="en-US" sz="1200" b="1" dirty="0">
                <a:latin typeface="+mj-lt"/>
              </a:endParaRPr>
            </a:p>
          </p:txBody>
        </p:sp>
      </p:grpSp>
      <p:sp>
        <p:nvSpPr>
          <p:cNvPr id="37" name="TextBox 36"/>
          <p:cNvSpPr txBox="1"/>
          <p:nvPr/>
        </p:nvSpPr>
        <p:spPr>
          <a:xfrm>
            <a:off x="1228398" y="2014538"/>
            <a:ext cx="4207709" cy="615553"/>
          </a:xfrm>
          <a:prstGeom prst="rect">
            <a:avLst/>
          </a:prstGeom>
          <a:noFill/>
        </p:spPr>
        <p:txBody>
          <a:bodyPr wrap="square" rtlCol="0">
            <a:spAutoFit/>
          </a:bodyPr>
          <a:lstStyle/>
          <a:p>
            <a:r>
              <a:rPr lang="zh-CN" altLang="en-US" sz="1200" b="1" dirty="0">
                <a:solidFill>
                  <a:schemeClr val="accent2"/>
                </a:solidFill>
              </a:rPr>
              <a:t>点击添加内容</a:t>
            </a:r>
            <a:endParaRPr lang="en-US" sz="1200" dirty="0">
              <a:solidFill>
                <a:schemeClr val="accent2"/>
              </a:solidFill>
            </a:endParaRPr>
          </a:p>
          <a:p>
            <a:pPr defTabSz="914355">
              <a:spcBef>
                <a:spcPct val="20000"/>
              </a:spcBef>
              <a:defRPr/>
            </a:pPr>
            <a:r>
              <a:rPr lang="zh-CN" altLang="en-US" sz="1000" dirty="0">
                <a:solidFill>
                  <a:schemeClr val="tx1">
                    <a:lumMod val="50000"/>
                    <a:lumOff val="50000"/>
                  </a:schemeClr>
                </a:solidFill>
              </a:rPr>
              <a:t>点击添加内容点击添加内容点击添加内容点击添加内容点击添加内容点击添加内容点击添加内容点击添加内容</a:t>
            </a:r>
            <a:endParaRPr lang="en-US" altLang="zh-CN" sz="1000" dirty="0">
              <a:solidFill>
                <a:schemeClr val="tx1">
                  <a:lumMod val="65000"/>
                  <a:lumOff val="35000"/>
                </a:schemeClr>
              </a:solidFill>
            </a:endParaRPr>
          </a:p>
        </p:txBody>
      </p:sp>
      <p:sp>
        <p:nvSpPr>
          <p:cNvPr id="46" name="TextBox 45"/>
          <p:cNvSpPr txBox="1"/>
          <p:nvPr/>
        </p:nvSpPr>
        <p:spPr>
          <a:xfrm>
            <a:off x="1228398" y="2764844"/>
            <a:ext cx="4207709" cy="615553"/>
          </a:xfrm>
          <a:prstGeom prst="rect">
            <a:avLst/>
          </a:prstGeom>
          <a:noFill/>
        </p:spPr>
        <p:txBody>
          <a:bodyPr wrap="square" rtlCol="0">
            <a:spAutoFit/>
          </a:bodyPr>
          <a:lstStyle/>
          <a:p>
            <a:r>
              <a:rPr lang="zh-CN" altLang="en-US" sz="1200" b="1" dirty="0">
                <a:solidFill>
                  <a:schemeClr val="accent3"/>
                </a:solidFill>
              </a:rPr>
              <a:t>点击添加内容</a:t>
            </a:r>
            <a:endParaRPr lang="en-US" sz="1200" dirty="0">
              <a:solidFill>
                <a:schemeClr val="accent3"/>
              </a:solidFill>
            </a:endParaRPr>
          </a:p>
          <a:p>
            <a:pPr defTabSz="914355">
              <a:spcBef>
                <a:spcPct val="20000"/>
              </a:spcBef>
              <a:defRPr/>
            </a:pPr>
            <a:r>
              <a:rPr lang="zh-CN" altLang="en-US" sz="1000" dirty="0">
                <a:solidFill>
                  <a:schemeClr val="tx1">
                    <a:lumMod val="50000"/>
                    <a:lumOff val="50000"/>
                  </a:schemeClr>
                </a:solidFill>
              </a:rPr>
              <a:t>点击添加内容点击添加内容点击添加内容点击添加内容点击添加内容点击添加内容点击添加内容点击添加内容</a:t>
            </a:r>
            <a:endParaRPr lang="en-US" altLang="zh-CN" sz="1000" dirty="0">
              <a:solidFill>
                <a:schemeClr val="tx1">
                  <a:lumMod val="65000"/>
                  <a:lumOff val="35000"/>
                </a:schemeClr>
              </a:solidFill>
            </a:endParaRPr>
          </a:p>
        </p:txBody>
      </p:sp>
      <p:sp>
        <p:nvSpPr>
          <p:cNvPr id="47" name="TextBox 46"/>
          <p:cNvSpPr txBox="1"/>
          <p:nvPr/>
        </p:nvSpPr>
        <p:spPr>
          <a:xfrm>
            <a:off x="1228398" y="3578977"/>
            <a:ext cx="4207709" cy="615553"/>
          </a:xfrm>
          <a:prstGeom prst="rect">
            <a:avLst/>
          </a:prstGeom>
          <a:noFill/>
        </p:spPr>
        <p:txBody>
          <a:bodyPr wrap="square" rtlCol="0">
            <a:spAutoFit/>
          </a:bodyPr>
          <a:lstStyle/>
          <a:p>
            <a:r>
              <a:rPr lang="zh-CN" altLang="en-US" sz="1200" b="1" dirty="0">
                <a:solidFill>
                  <a:schemeClr val="accent4"/>
                </a:solidFill>
              </a:rPr>
              <a:t>点击添加内容</a:t>
            </a:r>
            <a:endParaRPr lang="en-US" sz="1200" dirty="0">
              <a:solidFill>
                <a:schemeClr val="accent4"/>
              </a:solidFill>
            </a:endParaRPr>
          </a:p>
          <a:p>
            <a:pPr defTabSz="914355">
              <a:spcBef>
                <a:spcPct val="20000"/>
              </a:spcBef>
              <a:defRPr/>
            </a:pPr>
            <a:r>
              <a:rPr lang="zh-CN" altLang="en-US" sz="1000" dirty="0">
                <a:solidFill>
                  <a:schemeClr val="tx1">
                    <a:lumMod val="50000"/>
                    <a:lumOff val="50000"/>
                  </a:schemeClr>
                </a:solidFill>
              </a:rPr>
              <a:t>点击添加内容点击添加内容点击添加内容点击添加内容点击添加内容点击添加内容点击添加内容点击添加内容</a:t>
            </a:r>
            <a:endParaRPr lang="en-US" altLang="zh-CN" sz="1000" dirty="0">
              <a:solidFill>
                <a:schemeClr val="tx1">
                  <a:lumMod val="65000"/>
                  <a:lumOff val="35000"/>
                </a:schemeClr>
              </a:solidFill>
            </a:endParaRPr>
          </a:p>
        </p:txBody>
      </p:sp>
      <p:grpSp>
        <p:nvGrpSpPr>
          <p:cNvPr id="174" name="Group 173"/>
          <p:cNvGrpSpPr/>
          <p:nvPr/>
        </p:nvGrpSpPr>
        <p:grpSpPr>
          <a:xfrm>
            <a:off x="7152195" y="1856175"/>
            <a:ext cx="1158875" cy="1196975"/>
            <a:chOff x="7152193" y="1856173"/>
            <a:chExt cx="1158875" cy="1196975"/>
          </a:xfrm>
        </p:grpSpPr>
        <p:sp>
          <p:nvSpPr>
            <p:cNvPr id="1122" name="Freeform 98"/>
            <p:cNvSpPr>
              <a:spLocks/>
            </p:cNvSpPr>
            <p:nvPr/>
          </p:nvSpPr>
          <p:spPr bwMode="auto">
            <a:xfrm>
              <a:off x="7152193" y="2002223"/>
              <a:ext cx="557213" cy="1050925"/>
            </a:xfrm>
            <a:custGeom>
              <a:avLst/>
              <a:gdLst/>
              <a:ahLst/>
              <a:cxnLst>
                <a:cxn ang="0">
                  <a:pos x="351" y="365"/>
                </a:cxn>
                <a:cxn ang="0">
                  <a:pos x="232" y="662"/>
                </a:cxn>
                <a:cxn ang="0">
                  <a:pos x="0" y="297"/>
                </a:cxn>
                <a:cxn ang="0">
                  <a:pos x="118" y="0"/>
                </a:cxn>
                <a:cxn ang="0">
                  <a:pos x="351" y="365"/>
                </a:cxn>
              </a:cxnLst>
              <a:rect l="0" t="0" r="r" b="b"/>
              <a:pathLst>
                <a:path w="351" h="662">
                  <a:moveTo>
                    <a:pt x="351" y="365"/>
                  </a:moveTo>
                  <a:lnTo>
                    <a:pt x="232" y="662"/>
                  </a:lnTo>
                  <a:lnTo>
                    <a:pt x="0" y="297"/>
                  </a:lnTo>
                  <a:lnTo>
                    <a:pt x="118" y="0"/>
                  </a:lnTo>
                  <a:lnTo>
                    <a:pt x="351" y="365"/>
                  </a:lnTo>
                  <a:close/>
                </a:path>
              </a:pathLst>
            </a:custGeom>
            <a:solidFill>
              <a:schemeClr val="accent4">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3" name="Freeform 99"/>
            <p:cNvSpPr>
              <a:spLocks/>
            </p:cNvSpPr>
            <p:nvPr/>
          </p:nvSpPr>
          <p:spPr bwMode="auto">
            <a:xfrm>
              <a:off x="7339518" y="1856173"/>
              <a:ext cx="971550" cy="725488"/>
            </a:xfrm>
            <a:custGeom>
              <a:avLst/>
              <a:gdLst/>
              <a:ahLst/>
              <a:cxnLst>
                <a:cxn ang="0">
                  <a:pos x="0" y="39"/>
                </a:cxn>
                <a:cxn ang="0">
                  <a:pos x="81" y="19"/>
                </a:cxn>
                <a:cxn ang="0">
                  <a:pos x="158" y="0"/>
                </a:cxn>
                <a:cxn ang="0">
                  <a:pos x="207" y="71"/>
                </a:cxn>
                <a:cxn ang="0">
                  <a:pos x="258" y="144"/>
                </a:cxn>
                <a:cxn ang="0">
                  <a:pos x="180" y="168"/>
                </a:cxn>
                <a:cxn ang="0">
                  <a:pos x="98" y="193"/>
                </a:cxn>
                <a:cxn ang="0">
                  <a:pos x="48" y="114"/>
                </a:cxn>
                <a:cxn ang="0">
                  <a:pos x="0" y="39"/>
                </a:cxn>
              </a:cxnLst>
              <a:rect l="0" t="0" r="r" b="b"/>
              <a:pathLst>
                <a:path w="258" h="193">
                  <a:moveTo>
                    <a:pt x="0" y="39"/>
                  </a:moveTo>
                  <a:cubicBezTo>
                    <a:pt x="27" y="32"/>
                    <a:pt x="54" y="25"/>
                    <a:pt x="81" y="19"/>
                  </a:cubicBezTo>
                  <a:cubicBezTo>
                    <a:pt x="107" y="13"/>
                    <a:pt x="133" y="6"/>
                    <a:pt x="158" y="0"/>
                  </a:cubicBezTo>
                  <a:cubicBezTo>
                    <a:pt x="174" y="23"/>
                    <a:pt x="190" y="47"/>
                    <a:pt x="207" y="71"/>
                  </a:cubicBezTo>
                  <a:cubicBezTo>
                    <a:pt x="224" y="95"/>
                    <a:pt x="240" y="120"/>
                    <a:pt x="258" y="144"/>
                  </a:cubicBezTo>
                  <a:cubicBezTo>
                    <a:pt x="232" y="152"/>
                    <a:pt x="206" y="160"/>
                    <a:pt x="180" y="168"/>
                  </a:cubicBezTo>
                  <a:cubicBezTo>
                    <a:pt x="153" y="176"/>
                    <a:pt x="126" y="185"/>
                    <a:pt x="98" y="193"/>
                  </a:cubicBezTo>
                  <a:cubicBezTo>
                    <a:pt x="81" y="166"/>
                    <a:pt x="64" y="140"/>
                    <a:pt x="48" y="114"/>
                  </a:cubicBezTo>
                  <a:cubicBezTo>
                    <a:pt x="31" y="89"/>
                    <a:pt x="15" y="64"/>
                    <a:pt x="0" y="39"/>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5" name="Freeform 101"/>
            <p:cNvSpPr>
              <a:spLocks/>
            </p:cNvSpPr>
            <p:nvPr/>
          </p:nvSpPr>
          <p:spPr bwMode="auto">
            <a:xfrm>
              <a:off x="7520493" y="2397510"/>
              <a:ext cx="790575" cy="655638"/>
            </a:xfrm>
            <a:custGeom>
              <a:avLst/>
              <a:gdLst/>
              <a:ahLst/>
              <a:cxnLst>
                <a:cxn ang="0">
                  <a:pos x="498" y="0"/>
                </a:cxn>
                <a:cxn ang="0">
                  <a:pos x="380" y="299"/>
                </a:cxn>
                <a:cxn ang="0">
                  <a:pos x="0" y="413"/>
                </a:cxn>
                <a:cxn ang="0">
                  <a:pos x="119" y="116"/>
                </a:cxn>
                <a:cxn ang="0">
                  <a:pos x="498" y="0"/>
                </a:cxn>
              </a:cxnLst>
              <a:rect l="0" t="0" r="r" b="b"/>
              <a:pathLst>
                <a:path w="498" h="413">
                  <a:moveTo>
                    <a:pt x="498" y="0"/>
                  </a:moveTo>
                  <a:lnTo>
                    <a:pt x="380" y="299"/>
                  </a:lnTo>
                  <a:lnTo>
                    <a:pt x="0" y="413"/>
                  </a:lnTo>
                  <a:lnTo>
                    <a:pt x="119" y="116"/>
                  </a:lnTo>
                  <a:lnTo>
                    <a:pt x="498" y="0"/>
                  </a:lnTo>
                  <a:close/>
                </a:path>
              </a:pathLst>
            </a:custGeom>
            <a:solidFill>
              <a:schemeClr val="accent4">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72" name="Group 171"/>
          <p:cNvGrpSpPr/>
          <p:nvPr/>
        </p:nvGrpSpPr>
        <p:grpSpPr>
          <a:xfrm>
            <a:off x="6023480" y="1419612"/>
            <a:ext cx="1189038" cy="1158875"/>
            <a:chOff x="6023480" y="1419610"/>
            <a:chExt cx="1189038" cy="1158875"/>
          </a:xfrm>
        </p:grpSpPr>
        <p:sp>
          <p:nvSpPr>
            <p:cNvPr id="1120" name="Freeform 96"/>
            <p:cNvSpPr>
              <a:spLocks/>
            </p:cNvSpPr>
            <p:nvPr/>
          </p:nvSpPr>
          <p:spPr bwMode="auto">
            <a:xfrm>
              <a:off x="6210805" y="1419610"/>
              <a:ext cx="1001713" cy="688975"/>
            </a:xfrm>
            <a:custGeom>
              <a:avLst/>
              <a:gdLst/>
              <a:ahLst/>
              <a:cxnLst>
                <a:cxn ang="0">
                  <a:pos x="0" y="32"/>
                </a:cxn>
                <a:cxn ang="0">
                  <a:pos x="91" y="15"/>
                </a:cxn>
                <a:cxn ang="0">
                  <a:pos x="177" y="0"/>
                </a:cxn>
                <a:cxn ang="0">
                  <a:pos x="220" y="69"/>
                </a:cxn>
                <a:cxn ang="0">
                  <a:pos x="266" y="141"/>
                </a:cxn>
                <a:cxn ang="0">
                  <a:pos x="178" y="161"/>
                </a:cxn>
                <a:cxn ang="0">
                  <a:pos x="86" y="183"/>
                </a:cxn>
                <a:cxn ang="0">
                  <a:pos x="42" y="106"/>
                </a:cxn>
                <a:cxn ang="0">
                  <a:pos x="0" y="32"/>
                </a:cxn>
              </a:cxnLst>
              <a:rect l="0" t="0" r="r" b="b"/>
              <a:pathLst>
                <a:path w="266" h="183">
                  <a:moveTo>
                    <a:pt x="0" y="32"/>
                  </a:moveTo>
                  <a:cubicBezTo>
                    <a:pt x="31" y="26"/>
                    <a:pt x="61" y="21"/>
                    <a:pt x="91" y="15"/>
                  </a:cubicBezTo>
                  <a:cubicBezTo>
                    <a:pt x="120" y="10"/>
                    <a:pt x="149" y="5"/>
                    <a:pt x="177" y="0"/>
                  </a:cubicBezTo>
                  <a:cubicBezTo>
                    <a:pt x="191" y="22"/>
                    <a:pt x="206" y="45"/>
                    <a:pt x="220" y="69"/>
                  </a:cubicBezTo>
                  <a:cubicBezTo>
                    <a:pt x="235" y="92"/>
                    <a:pt x="250" y="116"/>
                    <a:pt x="266" y="141"/>
                  </a:cubicBezTo>
                  <a:cubicBezTo>
                    <a:pt x="237" y="147"/>
                    <a:pt x="208" y="154"/>
                    <a:pt x="178" y="161"/>
                  </a:cubicBezTo>
                  <a:cubicBezTo>
                    <a:pt x="148" y="168"/>
                    <a:pt x="117" y="176"/>
                    <a:pt x="86" y="183"/>
                  </a:cubicBezTo>
                  <a:cubicBezTo>
                    <a:pt x="71" y="157"/>
                    <a:pt x="56" y="131"/>
                    <a:pt x="42" y="106"/>
                  </a:cubicBezTo>
                  <a:cubicBezTo>
                    <a:pt x="28" y="81"/>
                    <a:pt x="14" y="56"/>
                    <a:pt x="0" y="32"/>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6" name="Freeform 102"/>
            <p:cNvSpPr>
              <a:spLocks/>
            </p:cNvSpPr>
            <p:nvPr/>
          </p:nvSpPr>
          <p:spPr bwMode="auto">
            <a:xfrm>
              <a:off x="6345743" y="1949835"/>
              <a:ext cx="866775" cy="628650"/>
            </a:xfrm>
            <a:custGeom>
              <a:avLst/>
              <a:gdLst/>
              <a:ahLst/>
              <a:cxnLst>
                <a:cxn ang="0">
                  <a:pos x="546" y="0"/>
                </a:cxn>
                <a:cxn ang="0">
                  <a:pos x="427" y="296"/>
                </a:cxn>
                <a:cxn ang="0">
                  <a:pos x="0" y="396"/>
                </a:cxn>
                <a:cxn ang="0">
                  <a:pos x="119" y="100"/>
                </a:cxn>
                <a:cxn ang="0">
                  <a:pos x="546" y="0"/>
                </a:cxn>
              </a:cxnLst>
              <a:rect l="0" t="0" r="r" b="b"/>
              <a:pathLst>
                <a:path w="546" h="396">
                  <a:moveTo>
                    <a:pt x="546" y="0"/>
                  </a:moveTo>
                  <a:lnTo>
                    <a:pt x="427" y="296"/>
                  </a:lnTo>
                  <a:lnTo>
                    <a:pt x="0" y="396"/>
                  </a:lnTo>
                  <a:lnTo>
                    <a:pt x="119" y="100"/>
                  </a:lnTo>
                  <a:lnTo>
                    <a:pt x="546" y="0"/>
                  </a:lnTo>
                  <a:close/>
                </a:path>
              </a:pathLst>
            </a:custGeom>
            <a:solidFill>
              <a:schemeClr val="accent4">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8" name="Freeform 104"/>
            <p:cNvSpPr>
              <a:spLocks/>
            </p:cNvSpPr>
            <p:nvPr/>
          </p:nvSpPr>
          <p:spPr bwMode="auto">
            <a:xfrm>
              <a:off x="6023480" y="1540260"/>
              <a:ext cx="511175" cy="1038225"/>
            </a:xfrm>
            <a:custGeom>
              <a:avLst/>
              <a:gdLst/>
              <a:ahLst/>
              <a:cxnLst>
                <a:cxn ang="0">
                  <a:pos x="322" y="358"/>
                </a:cxn>
                <a:cxn ang="0">
                  <a:pos x="203" y="654"/>
                </a:cxn>
                <a:cxn ang="0">
                  <a:pos x="0" y="296"/>
                </a:cxn>
                <a:cxn ang="0">
                  <a:pos x="118" y="0"/>
                </a:cxn>
                <a:cxn ang="0">
                  <a:pos x="322" y="358"/>
                </a:cxn>
              </a:cxnLst>
              <a:rect l="0" t="0" r="r" b="b"/>
              <a:pathLst>
                <a:path w="322" h="654">
                  <a:moveTo>
                    <a:pt x="322" y="358"/>
                  </a:moveTo>
                  <a:lnTo>
                    <a:pt x="203" y="654"/>
                  </a:lnTo>
                  <a:lnTo>
                    <a:pt x="0" y="296"/>
                  </a:lnTo>
                  <a:lnTo>
                    <a:pt x="118" y="0"/>
                  </a:lnTo>
                  <a:lnTo>
                    <a:pt x="322" y="358"/>
                  </a:lnTo>
                  <a:close/>
                </a:path>
              </a:pathLst>
            </a:custGeom>
            <a:solidFill>
              <a:schemeClr val="accent4">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79" name="Group 178"/>
          <p:cNvGrpSpPr/>
          <p:nvPr/>
        </p:nvGrpSpPr>
        <p:grpSpPr>
          <a:xfrm>
            <a:off x="7569707" y="2578487"/>
            <a:ext cx="949325" cy="1095375"/>
            <a:chOff x="7569705" y="2578485"/>
            <a:chExt cx="949325" cy="1095375"/>
          </a:xfrm>
        </p:grpSpPr>
        <p:sp>
          <p:nvSpPr>
            <p:cNvPr id="1124" name="Freeform 100"/>
            <p:cNvSpPr>
              <a:spLocks/>
            </p:cNvSpPr>
            <p:nvPr/>
          </p:nvSpPr>
          <p:spPr bwMode="auto">
            <a:xfrm>
              <a:off x="7874505" y="3026160"/>
              <a:ext cx="644525" cy="647700"/>
            </a:xfrm>
            <a:custGeom>
              <a:avLst/>
              <a:gdLst/>
              <a:ahLst/>
              <a:cxnLst>
                <a:cxn ang="0">
                  <a:pos x="406" y="0"/>
                </a:cxn>
                <a:cxn ang="0">
                  <a:pos x="287" y="297"/>
                </a:cxn>
                <a:cxn ang="0">
                  <a:pos x="0" y="408"/>
                </a:cxn>
                <a:cxn ang="0">
                  <a:pos x="119" y="112"/>
                </a:cxn>
                <a:cxn ang="0">
                  <a:pos x="406" y="0"/>
                </a:cxn>
              </a:cxnLst>
              <a:rect l="0" t="0" r="r" b="b"/>
              <a:pathLst>
                <a:path w="406" h="408">
                  <a:moveTo>
                    <a:pt x="406" y="0"/>
                  </a:moveTo>
                  <a:lnTo>
                    <a:pt x="287" y="297"/>
                  </a:lnTo>
                  <a:lnTo>
                    <a:pt x="0" y="408"/>
                  </a:lnTo>
                  <a:lnTo>
                    <a:pt x="119" y="112"/>
                  </a:lnTo>
                  <a:lnTo>
                    <a:pt x="406" y="0"/>
                  </a:lnTo>
                  <a:close/>
                </a:path>
              </a:pathLst>
            </a:custGeom>
            <a:solidFill>
              <a:schemeClr val="accent1">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32" name="Freeform 108"/>
            <p:cNvSpPr>
              <a:spLocks/>
            </p:cNvSpPr>
            <p:nvPr/>
          </p:nvSpPr>
          <p:spPr bwMode="auto">
            <a:xfrm>
              <a:off x="7569705" y="2721360"/>
              <a:ext cx="493713" cy="952500"/>
            </a:xfrm>
            <a:custGeom>
              <a:avLst/>
              <a:gdLst/>
              <a:ahLst/>
              <a:cxnLst>
                <a:cxn ang="0">
                  <a:pos x="311" y="304"/>
                </a:cxn>
                <a:cxn ang="0">
                  <a:pos x="192" y="600"/>
                </a:cxn>
                <a:cxn ang="0">
                  <a:pos x="0" y="297"/>
                </a:cxn>
                <a:cxn ang="0">
                  <a:pos x="119" y="0"/>
                </a:cxn>
                <a:cxn ang="0">
                  <a:pos x="311" y="304"/>
                </a:cxn>
              </a:cxnLst>
              <a:rect l="0" t="0" r="r" b="b"/>
              <a:pathLst>
                <a:path w="311" h="600">
                  <a:moveTo>
                    <a:pt x="311" y="304"/>
                  </a:moveTo>
                  <a:lnTo>
                    <a:pt x="192" y="600"/>
                  </a:lnTo>
                  <a:lnTo>
                    <a:pt x="0" y="297"/>
                  </a:lnTo>
                  <a:lnTo>
                    <a:pt x="119" y="0"/>
                  </a:lnTo>
                  <a:lnTo>
                    <a:pt x="311" y="304"/>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36" name="Freeform 112"/>
            <p:cNvSpPr>
              <a:spLocks/>
            </p:cNvSpPr>
            <p:nvPr/>
          </p:nvSpPr>
          <p:spPr bwMode="auto">
            <a:xfrm>
              <a:off x="7756237" y="2578485"/>
              <a:ext cx="760413" cy="625475"/>
            </a:xfrm>
            <a:custGeom>
              <a:avLst/>
              <a:gdLst/>
              <a:ahLst/>
              <a:cxnLst>
                <a:cxn ang="0">
                  <a:pos x="0" y="38"/>
                </a:cxn>
                <a:cxn ang="0">
                  <a:pos x="61" y="18"/>
                </a:cxn>
                <a:cxn ang="0">
                  <a:pos x="120" y="0"/>
                </a:cxn>
                <a:cxn ang="0">
                  <a:pos x="160" y="58"/>
                </a:cxn>
                <a:cxn ang="0">
                  <a:pos x="202" y="119"/>
                </a:cxn>
                <a:cxn ang="0">
                  <a:pos x="143" y="142"/>
                </a:cxn>
                <a:cxn ang="0">
                  <a:pos x="81" y="166"/>
                </a:cxn>
                <a:cxn ang="0">
                  <a:pos x="40" y="100"/>
                </a:cxn>
                <a:cxn ang="0">
                  <a:pos x="0" y="38"/>
                </a:cxn>
              </a:cxnLst>
              <a:rect l="0" t="0" r="r" b="b"/>
              <a:pathLst>
                <a:path w="202" h="166">
                  <a:moveTo>
                    <a:pt x="0" y="38"/>
                  </a:moveTo>
                  <a:cubicBezTo>
                    <a:pt x="21" y="31"/>
                    <a:pt x="41" y="24"/>
                    <a:pt x="61" y="18"/>
                  </a:cubicBezTo>
                  <a:cubicBezTo>
                    <a:pt x="81" y="12"/>
                    <a:pt x="101" y="6"/>
                    <a:pt x="120" y="0"/>
                  </a:cubicBezTo>
                  <a:cubicBezTo>
                    <a:pt x="133" y="19"/>
                    <a:pt x="146" y="38"/>
                    <a:pt x="160" y="58"/>
                  </a:cubicBezTo>
                  <a:cubicBezTo>
                    <a:pt x="173" y="78"/>
                    <a:pt x="187" y="98"/>
                    <a:pt x="202" y="119"/>
                  </a:cubicBezTo>
                  <a:cubicBezTo>
                    <a:pt x="182" y="126"/>
                    <a:pt x="163" y="134"/>
                    <a:pt x="143" y="142"/>
                  </a:cubicBezTo>
                  <a:cubicBezTo>
                    <a:pt x="123" y="149"/>
                    <a:pt x="102" y="158"/>
                    <a:pt x="81" y="166"/>
                  </a:cubicBezTo>
                  <a:cubicBezTo>
                    <a:pt x="67" y="144"/>
                    <a:pt x="53" y="122"/>
                    <a:pt x="40" y="100"/>
                  </a:cubicBezTo>
                  <a:cubicBezTo>
                    <a:pt x="26" y="79"/>
                    <a:pt x="13" y="58"/>
                    <a:pt x="0" y="38"/>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71" name="Group 170"/>
          <p:cNvGrpSpPr/>
          <p:nvPr/>
        </p:nvGrpSpPr>
        <p:grpSpPr>
          <a:xfrm>
            <a:off x="5436106" y="1686311"/>
            <a:ext cx="1004888" cy="1046163"/>
            <a:chOff x="5436105" y="1686310"/>
            <a:chExt cx="1004888" cy="1046163"/>
          </a:xfrm>
        </p:grpSpPr>
        <p:sp>
          <p:nvSpPr>
            <p:cNvPr id="1129" name="Freeform 105"/>
            <p:cNvSpPr>
              <a:spLocks/>
            </p:cNvSpPr>
            <p:nvPr/>
          </p:nvSpPr>
          <p:spPr bwMode="auto">
            <a:xfrm>
              <a:off x="5664705" y="2122873"/>
              <a:ext cx="776288" cy="609600"/>
            </a:xfrm>
            <a:custGeom>
              <a:avLst/>
              <a:gdLst/>
              <a:ahLst/>
              <a:cxnLst>
                <a:cxn ang="0">
                  <a:pos x="489" y="0"/>
                </a:cxn>
                <a:cxn ang="0">
                  <a:pos x="370" y="297"/>
                </a:cxn>
                <a:cxn ang="0">
                  <a:pos x="0" y="384"/>
                </a:cxn>
                <a:cxn ang="0">
                  <a:pos x="116" y="88"/>
                </a:cxn>
                <a:cxn ang="0">
                  <a:pos x="489" y="0"/>
                </a:cxn>
              </a:cxnLst>
              <a:rect l="0" t="0" r="r" b="b"/>
              <a:pathLst>
                <a:path w="489" h="384">
                  <a:moveTo>
                    <a:pt x="489" y="0"/>
                  </a:moveTo>
                  <a:lnTo>
                    <a:pt x="370" y="297"/>
                  </a:lnTo>
                  <a:lnTo>
                    <a:pt x="0" y="384"/>
                  </a:lnTo>
                  <a:lnTo>
                    <a:pt x="116" y="88"/>
                  </a:lnTo>
                  <a:lnTo>
                    <a:pt x="489" y="0"/>
                  </a:lnTo>
                  <a:close/>
                </a:path>
              </a:pathLst>
            </a:custGeom>
            <a:solidFill>
              <a:schemeClr val="accent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30" name="Freeform 106"/>
            <p:cNvSpPr>
              <a:spLocks/>
            </p:cNvSpPr>
            <p:nvPr/>
          </p:nvSpPr>
          <p:spPr bwMode="auto">
            <a:xfrm>
              <a:off x="5436105" y="1791085"/>
              <a:ext cx="412750" cy="941388"/>
            </a:xfrm>
            <a:custGeom>
              <a:avLst/>
              <a:gdLst/>
              <a:ahLst/>
              <a:cxnLst>
                <a:cxn ang="0">
                  <a:pos x="260" y="297"/>
                </a:cxn>
                <a:cxn ang="0">
                  <a:pos x="144" y="593"/>
                </a:cxn>
                <a:cxn ang="0">
                  <a:pos x="0" y="297"/>
                </a:cxn>
                <a:cxn ang="0">
                  <a:pos x="118" y="0"/>
                </a:cxn>
                <a:cxn ang="0">
                  <a:pos x="260" y="297"/>
                </a:cxn>
              </a:cxnLst>
              <a:rect l="0" t="0" r="r" b="b"/>
              <a:pathLst>
                <a:path w="260" h="593">
                  <a:moveTo>
                    <a:pt x="260" y="297"/>
                  </a:moveTo>
                  <a:lnTo>
                    <a:pt x="144" y="593"/>
                  </a:lnTo>
                  <a:lnTo>
                    <a:pt x="0" y="297"/>
                  </a:lnTo>
                  <a:lnTo>
                    <a:pt x="118" y="0"/>
                  </a:lnTo>
                  <a:lnTo>
                    <a:pt x="260" y="297"/>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37" name="Freeform 113"/>
            <p:cNvSpPr>
              <a:spLocks/>
            </p:cNvSpPr>
            <p:nvPr/>
          </p:nvSpPr>
          <p:spPr bwMode="auto">
            <a:xfrm>
              <a:off x="5623430" y="1686310"/>
              <a:ext cx="817563" cy="576263"/>
            </a:xfrm>
            <a:custGeom>
              <a:avLst/>
              <a:gdLst/>
              <a:ahLst/>
              <a:cxnLst>
                <a:cxn ang="0">
                  <a:pos x="0" y="28"/>
                </a:cxn>
                <a:cxn ang="0">
                  <a:pos x="78" y="14"/>
                </a:cxn>
                <a:cxn ang="0">
                  <a:pos x="152" y="0"/>
                </a:cxn>
                <a:cxn ang="0">
                  <a:pos x="184" y="57"/>
                </a:cxn>
                <a:cxn ang="0">
                  <a:pos x="217" y="116"/>
                </a:cxn>
                <a:cxn ang="0">
                  <a:pos x="141" y="134"/>
                </a:cxn>
                <a:cxn ang="0">
                  <a:pos x="60" y="153"/>
                </a:cxn>
                <a:cxn ang="0">
                  <a:pos x="29" y="89"/>
                </a:cxn>
                <a:cxn ang="0">
                  <a:pos x="0" y="28"/>
                </a:cxn>
              </a:cxnLst>
              <a:rect l="0" t="0" r="r" b="b"/>
              <a:pathLst>
                <a:path w="217" h="153">
                  <a:moveTo>
                    <a:pt x="0" y="28"/>
                  </a:moveTo>
                  <a:cubicBezTo>
                    <a:pt x="26" y="23"/>
                    <a:pt x="52" y="18"/>
                    <a:pt x="78" y="14"/>
                  </a:cubicBezTo>
                  <a:cubicBezTo>
                    <a:pt x="103" y="9"/>
                    <a:pt x="128" y="5"/>
                    <a:pt x="152" y="0"/>
                  </a:cubicBezTo>
                  <a:cubicBezTo>
                    <a:pt x="163" y="19"/>
                    <a:pt x="173" y="38"/>
                    <a:pt x="184" y="57"/>
                  </a:cubicBezTo>
                  <a:cubicBezTo>
                    <a:pt x="195" y="76"/>
                    <a:pt x="206" y="96"/>
                    <a:pt x="217" y="116"/>
                  </a:cubicBezTo>
                  <a:cubicBezTo>
                    <a:pt x="192" y="122"/>
                    <a:pt x="167" y="128"/>
                    <a:pt x="141" y="134"/>
                  </a:cubicBezTo>
                  <a:cubicBezTo>
                    <a:pt x="115" y="140"/>
                    <a:pt x="88" y="146"/>
                    <a:pt x="60" y="153"/>
                  </a:cubicBezTo>
                  <a:cubicBezTo>
                    <a:pt x="50" y="131"/>
                    <a:pt x="39" y="110"/>
                    <a:pt x="29" y="89"/>
                  </a:cubicBezTo>
                  <a:cubicBezTo>
                    <a:pt x="19" y="68"/>
                    <a:pt x="9" y="48"/>
                    <a:pt x="0" y="28"/>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75" name="Group 174"/>
          <p:cNvGrpSpPr/>
          <p:nvPr/>
        </p:nvGrpSpPr>
        <p:grpSpPr>
          <a:xfrm>
            <a:off x="6429880" y="1862523"/>
            <a:ext cx="1233488" cy="1270000"/>
            <a:chOff x="6429880" y="1862523"/>
            <a:chExt cx="1233488" cy="1270000"/>
          </a:xfrm>
        </p:grpSpPr>
        <p:sp>
          <p:nvSpPr>
            <p:cNvPr id="1127" name="Freeform 103"/>
            <p:cNvSpPr>
              <a:spLocks/>
            </p:cNvSpPr>
            <p:nvPr/>
          </p:nvSpPr>
          <p:spPr bwMode="auto">
            <a:xfrm>
              <a:off x="6429880" y="2024448"/>
              <a:ext cx="544513" cy="1108075"/>
            </a:xfrm>
            <a:custGeom>
              <a:avLst/>
              <a:gdLst/>
              <a:ahLst/>
              <a:cxnLst>
                <a:cxn ang="0">
                  <a:pos x="343" y="399"/>
                </a:cxn>
                <a:cxn ang="0">
                  <a:pos x="225" y="698"/>
                </a:cxn>
                <a:cxn ang="0">
                  <a:pos x="0" y="297"/>
                </a:cxn>
                <a:cxn ang="0">
                  <a:pos x="118" y="0"/>
                </a:cxn>
                <a:cxn ang="0">
                  <a:pos x="343" y="399"/>
                </a:cxn>
              </a:cxnLst>
              <a:rect l="0" t="0" r="r" b="b"/>
              <a:pathLst>
                <a:path w="343" h="698">
                  <a:moveTo>
                    <a:pt x="343" y="399"/>
                  </a:moveTo>
                  <a:lnTo>
                    <a:pt x="225" y="698"/>
                  </a:lnTo>
                  <a:lnTo>
                    <a:pt x="0" y="297"/>
                  </a:lnTo>
                  <a:lnTo>
                    <a:pt x="118" y="0"/>
                  </a:lnTo>
                  <a:lnTo>
                    <a:pt x="343" y="399"/>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31" name="Freeform 107"/>
            <p:cNvSpPr>
              <a:spLocks/>
            </p:cNvSpPr>
            <p:nvPr/>
          </p:nvSpPr>
          <p:spPr bwMode="auto">
            <a:xfrm>
              <a:off x="6787068" y="2446723"/>
              <a:ext cx="876300" cy="685800"/>
            </a:xfrm>
            <a:custGeom>
              <a:avLst/>
              <a:gdLst/>
              <a:ahLst/>
              <a:cxnLst>
                <a:cxn ang="0">
                  <a:pos x="552" y="0"/>
                </a:cxn>
                <a:cxn ang="0">
                  <a:pos x="434" y="299"/>
                </a:cxn>
                <a:cxn ang="0">
                  <a:pos x="0" y="432"/>
                </a:cxn>
                <a:cxn ang="0">
                  <a:pos x="118" y="133"/>
                </a:cxn>
                <a:cxn ang="0">
                  <a:pos x="552" y="0"/>
                </a:cxn>
              </a:cxnLst>
              <a:rect l="0" t="0" r="r" b="b"/>
              <a:pathLst>
                <a:path w="552" h="432">
                  <a:moveTo>
                    <a:pt x="552" y="0"/>
                  </a:moveTo>
                  <a:lnTo>
                    <a:pt x="434" y="299"/>
                  </a:lnTo>
                  <a:lnTo>
                    <a:pt x="0" y="432"/>
                  </a:lnTo>
                  <a:lnTo>
                    <a:pt x="118" y="133"/>
                  </a:lnTo>
                  <a:lnTo>
                    <a:pt x="552" y="0"/>
                  </a:lnTo>
                  <a:close/>
                </a:path>
              </a:pathLst>
            </a:custGeom>
            <a:solidFill>
              <a:schemeClr val="accent3">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39" name="Freeform 115"/>
            <p:cNvSpPr>
              <a:spLocks/>
            </p:cNvSpPr>
            <p:nvPr/>
          </p:nvSpPr>
          <p:spPr bwMode="auto">
            <a:xfrm>
              <a:off x="6614030" y="1862523"/>
              <a:ext cx="1046163" cy="798513"/>
            </a:xfrm>
            <a:custGeom>
              <a:avLst/>
              <a:gdLst/>
              <a:ahLst/>
              <a:cxnLst>
                <a:cxn ang="0">
                  <a:pos x="0" y="44"/>
                </a:cxn>
                <a:cxn ang="0">
                  <a:pos x="93" y="22"/>
                </a:cxn>
                <a:cxn ang="0">
                  <a:pos x="180" y="0"/>
                </a:cxn>
                <a:cxn ang="0">
                  <a:pos x="228" y="77"/>
                </a:cxn>
                <a:cxn ang="0">
                  <a:pos x="278" y="156"/>
                </a:cxn>
                <a:cxn ang="0">
                  <a:pos x="190" y="183"/>
                </a:cxn>
                <a:cxn ang="0">
                  <a:pos x="95" y="212"/>
                </a:cxn>
                <a:cxn ang="0">
                  <a:pos x="47" y="126"/>
                </a:cxn>
                <a:cxn ang="0">
                  <a:pos x="0" y="44"/>
                </a:cxn>
              </a:cxnLst>
              <a:rect l="0" t="0" r="r" b="b"/>
              <a:pathLst>
                <a:path w="278" h="212">
                  <a:moveTo>
                    <a:pt x="0" y="44"/>
                  </a:moveTo>
                  <a:cubicBezTo>
                    <a:pt x="32" y="36"/>
                    <a:pt x="63" y="29"/>
                    <a:pt x="93" y="22"/>
                  </a:cubicBezTo>
                  <a:cubicBezTo>
                    <a:pt x="123" y="14"/>
                    <a:pt x="152" y="7"/>
                    <a:pt x="180" y="0"/>
                  </a:cubicBezTo>
                  <a:cubicBezTo>
                    <a:pt x="196" y="25"/>
                    <a:pt x="212" y="51"/>
                    <a:pt x="228" y="77"/>
                  </a:cubicBezTo>
                  <a:cubicBezTo>
                    <a:pt x="245" y="103"/>
                    <a:pt x="261" y="129"/>
                    <a:pt x="278" y="156"/>
                  </a:cubicBezTo>
                  <a:cubicBezTo>
                    <a:pt x="249" y="165"/>
                    <a:pt x="220" y="174"/>
                    <a:pt x="190" y="183"/>
                  </a:cubicBezTo>
                  <a:cubicBezTo>
                    <a:pt x="159" y="193"/>
                    <a:pt x="127" y="202"/>
                    <a:pt x="95" y="212"/>
                  </a:cubicBezTo>
                  <a:cubicBezTo>
                    <a:pt x="79" y="183"/>
                    <a:pt x="63" y="154"/>
                    <a:pt x="47" y="126"/>
                  </a:cubicBezTo>
                  <a:cubicBezTo>
                    <a:pt x="31" y="98"/>
                    <a:pt x="15" y="71"/>
                    <a:pt x="0" y="44"/>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76" name="Group 175"/>
          <p:cNvGrpSpPr/>
          <p:nvPr/>
        </p:nvGrpSpPr>
        <p:grpSpPr>
          <a:xfrm>
            <a:off x="5518657" y="2210187"/>
            <a:ext cx="1320800" cy="1354138"/>
            <a:chOff x="5518655" y="2210185"/>
            <a:chExt cx="1320800" cy="1354138"/>
          </a:xfrm>
        </p:grpSpPr>
        <p:sp>
          <p:nvSpPr>
            <p:cNvPr id="1140" name="Freeform 116"/>
            <p:cNvSpPr>
              <a:spLocks/>
            </p:cNvSpPr>
            <p:nvPr/>
          </p:nvSpPr>
          <p:spPr bwMode="auto">
            <a:xfrm>
              <a:off x="5856793" y="2849948"/>
              <a:ext cx="968375" cy="714375"/>
            </a:xfrm>
            <a:custGeom>
              <a:avLst/>
              <a:gdLst/>
              <a:ahLst/>
              <a:cxnLst>
                <a:cxn ang="0">
                  <a:pos x="610" y="0"/>
                </a:cxn>
                <a:cxn ang="0">
                  <a:pos x="493" y="296"/>
                </a:cxn>
                <a:cxn ang="0">
                  <a:pos x="0" y="450"/>
                </a:cxn>
                <a:cxn ang="0">
                  <a:pos x="116" y="154"/>
                </a:cxn>
                <a:cxn ang="0">
                  <a:pos x="610" y="0"/>
                </a:cxn>
              </a:cxnLst>
              <a:rect l="0" t="0" r="r" b="b"/>
              <a:pathLst>
                <a:path w="610" h="450">
                  <a:moveTo>
                    <a:pt x="610" y="0"/>
                  </a:moveTo>
                  <a:lnTo>
                    <a:pt x="493" y="296"/>
                  </a:lnTo>
                  <a:lnTo>
                    <a:pt x="0" y="450"/>
                  </a:lnTo>
                  <a:lnTo>
                    <a:pt x="116" y="154"/>
                  </a:lnTo>
                  <a:lnTo>
                    <a:pt x="610" y="0"/>
                  </a:lnTo>
                  <a:close/>
                </a:path>
              </a:pathLst>
            </a:custGeom>
            <a:solidFill>
              <a:schemeClr val="accent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41" name="Freeform 117"/>
            <p:cNvSpPr>
              <a:spLocks/>
            </p:cNvSpPr>
            <p:nvPr/>
          </p:nvSpPr>
          <p:spPr bwMode="auto">
            <a:xfrm>
              <a:off x="5518655" y="2402273"/>
              <a:ext cx="527050" cy="1162050"/>
            </a:xfrm>
            <a:custGeom>
              <a:avLst/>
              <a:gdLst/>
              <a:ahLst/>
              <a:cxnLst>
                <a:cxn ang="0">
                  <a:pos x="332" y="436"/>
                </a:cxn>
                <a:cxn ang="0">
                  <a:pos x="213" y="732"/>
                </a:cxn>
                <a:cxn ang="0">
                  <a:pos x="0" y="296"/>
                </a:cxn>
                <a:cxn ang="0">
                  <a:pos x="116" y="0"/>
                </a:cxn>
                <a:cxn ang="0">
                  <a:pos x="332" y="436"/>
                </a:cxn>
              </a:cxnLst>
              <a:rect l="0" t="0" r="r" b="b"/>
              <a:pathLst>
                <a:path w="332" h="732">
                  <a:moveTo>
                    <a:pt x="332" y="436"/>
                  </a:moveTo>
                  <a:lnTo>
                    <a:pt x="213" y="732"/>
                  </a:lnTo>
                  <a:lnTo>
                    <a:pt x="0" y="296"/>
                  </a:lnTo>
                  <a:lnTo>
                    <a:pt x="116" y="0"/>
                  </a:lnTo>
                  <a:lnTo>
                    <a:pt x="332" y="436"/>
                  </a:lnTo>
                  <a:close/>
                </a:path>
              </a:pathLst>
            </a:custGeom>
            <a:solidFill>
              <a:schemeClr val="accent2">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42" name="Freeform 118"/>
            <p:cNvSpPr>
              <a:spLocks/>
            </p:cNvSpPr>
            <p:nvPr/>
          </p:nvSpPr>
          <p:spPr bwMode="auto">
            <a:xfrm>
              <a:off x="5702805" y="2210185"/>
              <a:ext cx="1136650" cy="884238"/>
            </a:xfrm>
            <a:custGeom>
              <a:avLst/>
              <a:gdLst/>
              <a:ahLst/>
              <a:cxnLst>
                <a:cxn ang="0">
                  <a:pos x="0" y="51"/>
                </a:cxn>
                <a:cxn ang="0">
                  <a:pos x="107" y="24"/>
                </a:cxn>
                <a:cxn ang="0">
                  <a:pos x="207" y="0"/>
                </a:cxn>
                <a:cxn ang="0">
                  <a:pos x="254" y="83"/>
                </a:cxn>
                <a:cxn ang="0">
                  <a:pos x="302" y="170"/>
                </a:cxn>
                <a:cxn ang="0">
                  <a:pos x="200" y="201"/>
                </a:cxn>
                <a:cxn ang="0">
                  <a:pos x="91" y="235"/>
                </a:cxn>
                <a:cxn ang="0">
                  <a:pos x="44" y="140"/>
                </a:cxn>
                <a:cxn ang="0">
                  <a:pos x="0" y="51"/>
                </a:cxn>
              </a:cxnLst>
              <a:rect l="0" t="0" r="r" b="b"/>
              <a:pathLst>
                <a:path w="302" h="235">
                  <a:moveTo>
                    <a:pt x="0" y="51"/>
                  </a:moveTo>
                  <a:cubicBezTo>
                    <a:pt x="37" y="42"/>
                    <a:pt x="72" y="33"/>
                    <a:pt x="107" y="24"/>
                  </a:cubicBezTo>
                  <a:cubicBezTo>
                    <a:pt x="141" y="16"/>
                    <a:pt x="175" y="8"/>
                    <a:pt x="207" y="0"/>
                  </a:cubicBezTo>
                  <a:cubicBezTo>
                    <a:pt x="223" y="27"/>
                    <a:pt x="238" y="55"/>
                    <a:pt x="254" y="83"/>
                  </a:cubicBezTo>
                  <a:cubicBezTo>
                    <a:pt x="269" y="111"/>
                    <a:pt x="286" y="140"/>
                    <a:pt x="302" y="170"/>
                  </a:cubicBezTo>
                  <a:cubicBezTo>
                    <a:pt x="269" y="180"/>
                    <a:pt x="235" y="191"/>
                    <a:pt x="200" y="201"/>
                  </a:cubicBezTo>
                  <a:cubicBezTo>
                    <a:pt x="164" y="212"/>
                    <a:pt x="128" y="223"/>
                    <a:pt x="91" y="235"/>
                  </a:cubicBezTo>
                  <a:cubicBezTo>
                    <a:pt x="75" y="203"/>
                    <a:pt x="59" y="171"/>
                    <a:pt x="44" y="140"/>
                  </a:cubicBezTo>
                  <a:cubicBezTo>
                    <a:pt x="29" y="110"/>
                    <a:pt x="15" y="80"/>
                    <a:pt x="0" y="51"/>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62" name="Freeform 65"/>
          <p:cNvSpPr>
            <a:spLocks noEditPoints="1"/>
          </p:cNvSpPr>
          <p:nvPr/>
        </p:nvSpPr>
        <p:spPr bwMode="auto">
          <a:xfrm rot="20303856">
            <a:off x="6952170" y="2035154"/>
            <a:ext cx="365125" cy="405978"/>
          </a:xfrm>
          <a:custGeom>
            <a:avLst/>
            <a:gdLst/>
            <a:ahLst/>
            <a:cxnLst>
              <a:cxn ang="0">
                <a:pos x="151" y="125"/>
              </a:cxn>
              <a:cxn ang="0">
                <a:pos x="144" y="120"/>
              </a:cxn>
              <a:cxn ang="0">
                <a:pos x="107" y="104"/>
              </a:cxn>
              <a:cxn ang="0">
                <a:pos x="105" y="102"/>
              </a:cxn>
              <a:cxn ang="0">
                <a:pos x="102" y="95"/>
              </a:cxn>
              <a:cxn ang="0">
                <a:pos x="100" y="91"/>
              </a:cxn>
              <a:cxn ang="0">
                <a:pos x="99" y="89"/>
              </a:cxn>
              <a:cxn ang="0">
                <a:pos x="102" y="73"/>
              </a:cxn>
              <a:cxn ang="0">
                <a:pos x="102" y="72"/>
              </a:cxn>
              <a:cxn ang="0">
                <a:pos x="108" y="57"/>
              </a:cxn>
              <a:cxn ang="0">
                <a:pos x="108" y="57"/>
              </a:cxn>
              <a:cxn ang="0">
                <a:pos x="109" y="47"/>
              </a:cxn>
              <a:cxn ang="0">
                <a:pos x="108" y="45"/>
              </a:cxn>
              <a:cxn ang="0">
                <a:pos x="106" y="42"/>
              </a:cxn>
              <a:cxn ang="0">
                <a:pos x="106" y="27"/>
              </a:cxn>
              <a:cxn ang="0">
                <a:pos x="102" y="17"/>
              </a:cxn>
              <a:cxn ang="0">
                <a:pos x="97" y="13"/>
              </a:cxn>
              <a:cxn ang="0">
                <a:pos x="97" y="13"/>
              </a:cxn>
              <a:cxn ang="0">
                <a:pos x="95" y="6"/>
              </a:cxn>
              <a:cxn ang="0">
                <a:pos x="99" y="4"/>
              </a:cxn>
              <a:cxn ang="0">
                <a:pos x="83" y="3"/>
              </a:cxn>
              <a:cxn ang="0">
                <a:pos x="82" y="3"/>
              </a:cxn>
              <a:cxn ang="0">
                <a:pos x="79" y="4"/>
              </a:cxn>
              <a:cxn ang="0">
                <a:pos x="59" y="13"/>
              </a:cxn>
              <a:cxn ang="0">
                <a:pos x="51" y="25"/>
              </a:cxn>
              <a:cxn ang="0">
                <a:pos x="51" y="34"/>
              </a:cxn>
              <a:cxn ang="0">
                <a:pos x="51" y="42"/>
              </a:cxn>
              <a:cxn ang="0">
                <a:pos x="50" y="44"/>
              </a:cxn>
              <a:cxn ang="0">
                <a:pos x="48" y="48"/>
              </a:cxn>
              <a:cxn ang="0">
                <a:pos x="49" y="51"/>
              </a:cxn>
              <a:cxn ang="0">
                <a:pos x="51" y="59"/>
              </a:cxn>
              <a:cxn ang="0">
                <a:pos x="53" y="66"/>
              </a:cxn>
              <a:cxn ang="0">
                <a:pos x="58" y="77"/>
              </a:cxn>
              <a:cxn ang="0">
                <a:pos x="59" y="79"/>
              </a:cxn>
              <a:cxn ang="0">
                <a:pos x="58" y="89"/>
              </a:cxn>
              <a:cxn ang="0">
                <a:pos x="57" y="91"/>
              </a:cxn>
              <a:cxn ang="0">
                <a:pos x="54" y="95"/>
              </a:cxn>
              <a:cxn ang="0">
                <a:pos x="51" y="102"/>
              </a:cxn>
              <a:cxn ang="0">
                <a:pos x="50" y="103"/>
              </a:cxn>
              <a:cxn ang="0">
                <a:pos x="38" y="108"/>
              </a:cxn>
              <a:cxn ang="0">
                <a:pos x="25" y="114"/>
              </a:cxn>
              <a:cxn ang="0">
                <a:pos x="13" y="120"/>
              </a:cxn>
              <a:cxn ang="0">
                <a:pos x="6" y="125"/>
              </a:cxn>
              <a:cxn ang="0">
                <a:pos x="0" y="149"/>
              </a:cxn>
              <a:cxn ang="0">
                <a:pos x="61" y="170"/>
              </a:cxn>
              <a:cxn ang="0">
                <a:pos x="61" y="170"/>
              </a:cxn>
              <a:cxn ang="0">
                <a:pos x="90" y="171"/>
              </a:cxn>
              <a:cxn ang="0">
                <a:pos x="97" y="169"/>
              </a:cxn>
              <a:cxn ang="0">
                <a:pos x="157" y="149"/>
              </a:cxn>
              <a:cxn ang="0">
                <a:pos x="151" y="125"/>
              </a:cxn>
              <a:cxn ang="0">
                <a:pos x="62" y="158"/>
              </a:cxn>
              <a:cxn ang="0">
                <a:pos x="62" y="157"/>
              </a:cxn>
              <a:cxn ang="0">
                <a:pos x="62" y="157"/>
              </a:cxn>
              <a:cxn ang="0">
                <a:pos x="62" y="158"/>
              </a:cxn>
            </a:cxnLst>
            <a:rect l="0" t="0" r="r" b="b"/>
            <a:pathLst>
              <a:path w="157" h="175">
                <a:moveTo>
                  <a:pt x="151" y="125"/>
                </a:moveTo>
                <a:cubicBezTo>
                  <a:pt x="149" y="123"/>
                  <a:pt x="147" y="121"/>
                  <a:pt x="144" y="120"/>
                </a:cubicBezTo>
                <a:cubicBezTo>
                  <a:pt x="132" y="114"/>
                  <a:pt x="120" y="109"/>
                  <a:pt x="107" y="104"/>
                </a:cubicBezTo>
                <a:cubicBezTo>
                  <a:pt x="106" y="103"/>
                  <a:pt x="105" y="103"/>
                  <a:pt x="105" y="102"/>
                </a:cubicBezTo>
                <a:cubicBezTo>
                  <a:pt x="104" y="99"/>
                  <a:pt x="103" y="97"/>
                  <a:pt x="102" y="95"/>
                </a:cubicBezTo>
                <a:cubicBezTo>
                  <a:pt x="102" y="93"/>
                  <a:pt x="101" y="92"/>
                  <a:pt x="100" y="91"/>
                </a:cubicBezTo>
                <a:cubicBezTo>
                  <a:pt x="99" y="91"/>
                  <a:pt x="99" y="90"/>
                  <a:pt x="99" y="89"/>
                </a:cubicBezTo>
                <a:cubicBezTo>
                  <a:pt x="99" y="84"/>
                  <a:pt x="97" y="78"/>
                  <a:pt x="102" y="73"/>
                </a:cubicBezTo>
                <a:cubicBezTo>
                  <a:pt x="102" y="73"/>
                  <a:pt x="102" y="73"/>
                  <a:pt x="102" y="72"/>
                </a:cubicBezTo>
                <a:cubicBezTo>
                  <a:pt x="104" y="68"/>
                  <a:pt x="105" y="62"/>
                  <a:pt x="108" y="57"/>
                </a:cubicBezTo>
                <a:cubicBezTo>
                  <a:pt x="108" y="57"/>
                  <a:pt x="108" y="57"/>
                  <a:pt x="108" y="57"/>
                </a:cubicBezTo>
                <a:cubicBezTo>
                  <a:pt x="108" y="54"/>
                  <a:pt x="108" y="50"/>
                  <a:pt x="109" y="47"/>
                </a:cubicBezTo>
                <a:cubicBezTo>
                  <a:pt x="109" y="46"/>
                  <a:pt x="108" y="46"/>
                  <a:pt x="108" y="45"/>
                </a:cubicBezTo>
                <a:cubicBezTo>
                  <a:pt x="106" y="45"/>
                  <a:pt x="106" y="43"/>
                  <a:pt x="106" y="42"/>
                </a:cubicBezTo>
                <a:cubicBezTo>
                  <a:pt x="106" y="35"/>
                  <a:pt x="106" y="34"/>
                  <a:pt x="106" y="27"/>
                </a:cubicBezTo>
                <a:cubicBezTo>
                  <a:pt x="106" y="24"/>
                  <a:pt x="105" y="20"/>
                  <a:pt x="102" y="17"/>
                </a:cubicBezTo>
                <a:cubicBezTo>
                  <a:pt x="100" y="16"/>
                  <a:pt x="99" y="14"/>
                  <a:pt x="97" y="13"/>
                </a:cubicBezTo>
                <a:cubicBezTo>
                  <a:pt x="97" y="13"/>
                  <a:pt x="97" y="13"/>
                  <a:pt x="97" y="13"/>
                </a:cubicBezTo>
                <a:cubicBezTo>
                  <a:pt x="97" y="13"/>
                  <a:pt x="92" y="9"/>
                  <a:pt x="95" y="6"/>
                </a:cubicBezTo>
                <a:cubicBezTo>
                  <a:pt x="96" y="4"/>
                  <a:pt x="99" y="4"/>
                  <a:pt x="99" y="4"/>
                </a:cubicBezTo>
                <a:cubicBezTo>
                  <a:pt x="99" y="4"/>
                  <a:pt x="95" y="0"/>
                  <a:pt x="83" y="3"/>
                </a:cubicBezTo>
                <a:cubicBezTo>
                  <a:pt x="82" y="3"/>
                  <a:pt x="82" y="3"/>
                  <a:pt x="82" y="3"/>
                </a:cubicBezTo>
                <a:cubicBezTo>
                  <a:pt x="81" y="3"/>
                  <a:pt x="80" y="4"/>
                  <a:pt x="79" y="4"/>
                </a:cubicBezTo>
                <a:cubicBezTo>
                  <a:pt x="72" y="6"/>
                  <a:pt x="65" y="8"/>
                  <a:pt x="59" y="13"/>
                </a:cubicBezTo>
                <a:cubicBezTo>
                  <a:pt x="55" y="16"/>
                  <a:pt x="52" y="20"/>
                  <a:pt x="51" y="25"/>
                </a:cubicBezTo>
                <a:cubicBezTo>
                  <a:pt x="51" y="28"/>
                  <a:pt x="51" y="31"/>
                  <a:pt x="51" y="34"/>
                </a:cubicBezTo>
                <a:cubicBezTo>
                  <a:pt x="51" y="38"/>
                  <a:pt x="51" y="37"/>
                  <a:pt x="51" y="42"/>
                </a:cubicBezTo>
                <a:cubicBezTo>
                  <a:pt x="51" y="43"/>
                  <a:pt x="51" y="44"/>
                  <a:pt x="50" y="44"/>
                </a:cubicBezTo>
                <a:cubicBezTo>
                  <a:pt x="48" y="45"/>
                  <a:pt x="48" y="46"/>
                  <a:pt x="48" y="48"/>
                </a:cubicBezTo>
                <a:cubicBezTo>
                  <a:pt x="49" y="49"/>
                  <a:pt x="48" y="50"/>
                  <a:pt x="49" y="51"/>
                </a:cubicBezTo>
                <a:cubicBezTo>
                  <a:pt x="49" y="54"/>
                  <a:pt x="50" y="57"/>
                  <a:pt x="51" y="59"/>
                </a:cubicBezTo>
                <a:cubicBezTo>
                  <a:pt x="51" y="62"/>
                  <a:pt x="53" y="64"/>
                  <a:pt x="53" y="66"/>
                </a:cubicBezTo>
                <a:cubicBezTo>
                  <a:pt x="54" y="70"/>
                  <a:pt x="55" y="74"/>
                  <a:pt x="58" y="77"/>
                </a:cubicBezTo>
                <a:cubicBezTo>
                  <a:pt x="59" y="78"/>
                  <a:pt x="59" y="79"/>
                  <a:pt x="59" y="79"/>
                </a:cubicBezTo>
                <a:cubicBezTo>
                  <a:pt x="59" y="83"/>
                  <a:pt x="58" y="86"/>
                  <a:pt x="58" y="89"/>
                </a:cubicBezTo>
                <a:cubicBezTo>
                  <a:pt x="58" y="90"/>
                  <a:pt x="57" y="91"/>
                  <a:pt x="57" y="91"/>
                </a:cubicBezTo>
                <a:cubicBezTo>
                  <a:pt x="54" y="91"/>
                  <a:pt x="54" y="93"/>
                  <a:pt x="54" y="95"/>
                </a:cubicBezTo>
                <a:cubicBezTo>
                  <a:pt x="53" y="97"/>
                  <a:pt x="52" y="99"/>
                  <a:pt x="51" y="102"/>
                </a:cubicBezTo>
                <a:cubicBezTo>
                  <a:pt x="51" y="102"/>
                  <a:pt x="50" y="103"/>
                  <a:pt x="50" y="103"/>
                </a:cubicBezTo>
                <a:cubicBezTo>
                  <a:pt x="46" y="105"/>
                  <a:pt x="42" y="107"/>
                  <a:pt x="38" y="108"/>
                </a:cubicBezTo>
                <a:cubicBezTo>
                  <a:pt x="33" y="110"/>
                  <a:pt x="29" y="112"/>
                  <a:pt x="25" y="114"/>
                </a:cubicBezTo>
                <a:cubicBezTo>
                  <a:pt x="21" y="116"/>
                  <a:pt x="17" y="118"/>
                  <a:pt x="13" y="120"/>
                </a:cubicBezTo>
                <a:cubicBezTo>
                  <a:pt x="10" y="122"/>
                  <a:pt x="8" y="123"/>
                  <a:pt x="6" y="125"/>
                </a:cubicBezTo>
                <a:cubicBezTo>
                  <a:pt x="0" y="149"/>
                  <a:pt x="0" y="149"/>
                  <a:pt x="0" y="149"/>
                </a:cubicBezTo>
                <a:cubicBezTo>
                  <a:pt x="24" y="149"/>
                  <a:pt x="39" y="165"/>
                  <a:pt x="61" y="170"/>
                </a:cubicBezTo>
                <a:cubicBezTo>
                  <a:pt x="61" y="170"/>
                  <a:pt x="61" y="170"/>
                  <a:pt x="61" y="170"/>
                </a:cubicBezTo>
                <a:cubicBezTo>
                  <a:pt x="61" y="170"/>
                  <a:pt x="77" y="175"/>
                  <a:pt x="90" y="171"/>
                </a:cubicBezTo>
                <a:cubicBezTo>
                  <a:pt x="93" y="171"/>
                  <a:pt x="95" y="170"/>
                  <a:pt x="97" y="169"/>
                </a:cubicBezTo>
                <a:cubicBezTo>
                  <a:pt x="117" y="162"/>
                  <a:pt x="143" y="149"/>
                  <a:pt x="157" y="149"/>
                </a:cubicBezTo>
                <a:lnTo>
                  <a:pt x="151" y="125"/>
                </a:lnTo>
                <a:close/>
                <a:moveTo>
                  <a:pt x="62" y="158"/>
                </a:moveTo>
                <a:cubicBezTo>
                  <a:pt x="62" y="157"/>
                  <a:pt x="62" y="157"/>
                  <a:pt x="62" y="157"/>
                </a:cubicBezTo>
                <a:cubicBezTo>
                  <a:pt x="62" y="157"/>
                  <a:pt x="62" y="157"/>
                  <a:pt x="62" y="157"/>
                </a:cubicBezTo>
                <a:lnTo>
                  <a:pt x="62" y="158"/>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3" name="Freeform 101"/>
          <p:cNvSpPr>
            <a:spLocks noEditPoints="1"/>
          </p:cNvSpPr>
          <p:nvPr/>
        </p:nvSpPr>
        <p:spPr bwMode="auto">
          <a:xfrm>
            <a:off x="6008774" y="2438810"/>
            <a:ext cx="447459" cy="413975"/>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66"/>
          <p:cNvSpPr>
            <a:spLocks noEditPoints="1"/>
          </p:cNvSpPr>
          <p:nvPr/>
        </p:nvSpPr>
        <p:spPr bwMode="auto">
          <a:xfrm>
            <a:off x="5899655" y="1891005"/>
            <a:ext cx="247650" cy="192088"/>
          </a:xfrm>
          <a:custGeom>
            <a:avLst/>
            <a:gdLst/>
            <a:ahLst/>
            <a:cxnLst>
              <a:cxn ang="0">
                <a:pos x="29" y="41"/>
              </a:cxn>
              <a:cxn ang="0">
                <a:pos x="22" y="40"/>
              </a:cxn>
              <a:cxn ang="0">
                <a:pos x="11" y="45"/>
              </a:cxn>
              <a:cxn ang="0">
                <a:pos x="7" y="46"/>
              </a:cxn>
              <a:cxn ang="0">
                <a:pos x="7" y="46"/>
              </a:cxn>
              <a:cxn ang="0">
                <a:pos x="6" y="45"/>
              </a:cxn>
              <a:cxn ang="0">
                <a:pos x="6" y="43"/>
              </a:cxn>
              <a:cxn ang="0">
                <a:pos x="11" y="36"/>
              </a:cxn>
              <a:cxn ang="0">
                <a:pos x="0" y="20"/>
              </a:cxn>
              <a:cxn ang="0">
                <a:pos x="29" y="0"/>
              </a:cxn>
              <a:cxn ang="0">
                <a:pos x="57" y="20"/>
              </a:cxn>
              <a:cxn ang="0">
                <a:pos x="29" y="41"/>
              </a:cxn>
              <a:cxn ang="0">
                <a:pos x="62" y="47"/>
              </a:cxn>
              <a:cxn ang="0">
                <a:pos x="66" y="53"/>
              </a:cxn>
              <a:cxn ang="0">
                <a:pos x="67" y="55"/>
              </a:cxn>
              <a:cxn ang="0">
                <a:pos x="66" y="56"/>
              </a:cxn>
              <a:cxn ang="0">
                <a:pos x="62" y="55"/>
              </a:cxn>
              <a:cxn ang="0">
                <a:pos x="51" y="50"/>
              </a:cxn>
              <a:cxn ang="0">
                <a:pos x="44" y="51"/>
              </a:cxn>
              <a:cxn ang="0">
                <a:pos x="25" y="46"/>
              </a:cxn>
              <a:cxn ang="0">
                <a:pos x="29" y="46"/>
              </a:cxn>
              <a:cxn ang="0">
                <a:pos x="52" y="39"/>
              </a:cxn>
              <a:cxn ang="0">
                <a:pos x="62" y="20"/>
              </a:cxn>
              <a:cxn ang="0">
                <a:pos x="61" y="14"/>
              </a:cxn>
              <a:cxn ang="0">
                <a:pos x="72" y="30"/>
              </a:cxn>
              <a:cxn ang="0">
                <a:pos x="62" y="47"/>
              </a:cxn>
            </a:cxnLst>
            <a:rect l="0" t="0" r="r" b="b"/>
            <a:pathLst>
              <a:path w="72" h="56">
                <a:moveTo>
                  <a:pt x="29" y="41"/>
                </a:moveTo>
                <a:cubicBezTo>
                  <a:pt x="26" y="41"/>
                  <a:pt x="24" y="40"/>
                  <a:pt x="22" y="40"/>
                </a:cubicBezTo>
                <a:cubicBezTo>
                  <a:pt x="18" y="42"/>
                  <a:pt x="15" y="44"/>
                  <a:pt x="11" y="45"/>
                </a:cubicBezTo>
                <a:cubicBezTo>
                  <a:pt x="9" y="45"/>
                  <a:pt x="8" y="46"/>
                  <a:pt x="7" y="46"/>
                </a:cubicBezTo>
                <a:cubicBezTo>
                  <a:pt x="7" y="46"/>
                  <a:pt x="7" y="46"/>
                  <a:pt x="7" y="46"/>
                </a:cubicBezTo>
                <a:cubicBezTo>
                  <a:pt x="6" y="46"/>
                  <a:pt x="6" y="45"/>
                  <a:pt x="6" y="45"/>
                </a:cubicBezTo>
                <a:cubicBezTo>
                  <a:pt x="5" y="44"/>
                  <a:pt x="6" y="43"/>
                  <a:pt x="6" y="43"/>
                </a:cubicBezTo>
                <a:cubicBezTo>
                  <a:pt x="8" y="41"/>
                  <a:pt x="10" y="40"/>
                  <a:pt x="11" y="36"/>
                </a:cubicBezTo>
                <a:cubicBezTo>
                  <a:pt x="5" y="32"/>
                  <a:pt x="0" y="27"/>
                  <a:pt x="0" y="20"/>
                </a:cubicBezTo>
                <a:cubicBezTo>
                  <a:pt x="0" y="9"/>
                  <a:pt x="13" y="0"/>
                  <a:pt x="29" y="0"/>
                </a:cubicBezTo>
                <a:cubicBezTo>
                  <a:pt x="44" y="0"/>
                  <a:pt x="57" y="9"/>
                  <a:pt x="57" y="20"/>
                </a:cubicBezTo>
                <a:cubicBezTo>
                  <a:pt x="57" y="32"/>
                  <a:pt x="44" y="41"/>
                  <a:pt x="29" y="41"/>
                </a:cubicBezTo>
                <a:close/>
                <a:moveTo>
                  <a:pt x="62" y="47"/>
                </a:moveTo>
                <a:cubicBezTo>
                  <a:pt x="63" y="50"/>
                  <a:pt x="65" y="51"/>
                  <a:pt x="66" y="53"/>
                </a:cubicBezTo>
                <a:cubicBezTo>
                  <a:pt x="67" y="54"/>
                  <a:pt x="67" y="54"/>
                  <a:pt x="67" y="55"/>
                </a:cubicBezTo>
                <a:cubicBezTo>
                  <a:pt x="67" y="56"/>
                  <a:pt x="67" y="56"/>
                  <a:pt x="66" y="56"/>
                </a:cubicBezTo>
                <a:cubicBezTo>
                  <a:pt x="65" y="56"/>
                  <a:pt x="63" y="56"/>
                  <a:pt x="62" y="55"/>
                </a:cubicBezTo>
                <a:cubicBezTo>
                  <a:pt x="58" y="54"/>
                  <a:pt x="55" y="53"/>
                  <a:pt x="51" y="50"/>
                </a:cubicBezTo>
                <a:cubicBezTo>
                  <a:pt x="49" y="51"/>
                  <a:pt x="47" y="51"/>
                  <a:pt x="44" y="51"/>
                </a:cubicBezTo>
                <a:cubicBezTo>
                  <a:pt x="37" y="51"/>
                  <a:pt x="30" y="49"/>
                  <a:pt x="25" y="46"/>
                </a:cubicBezTo>
                <a:cubicBezTo>
                  <a:pt x="26" y="46"/>
                  <a:pt x="28" y="46"/>
                  <a:pt x="29" y="46"/>
                </a:cubicBezTo>
                <a:cubicBezTo>
                  <a:pt x="37" y="46"/>
                  <a:pt x="46" y="43"/>
                  <a:pt x="52" y="39"/>
                </a:cubicBezTo>
                <a:cubicBezTo>
                  <a:pt x="58" y="34"/>
                  <a:pt x="62" y="27"/>
                  <a:pt x="62" y="20"/>
                </a:cubicBezTo>
                <a:cubicBezTo>
                  <a:pt x="62" y="18"/>
                  <a:pt x="62" y="16"/>
                  <a:pt x="61" y="14"/>
                </a:cubicBezTo>
                <a:cubicBezTo>
                  <a:pt x="68" y="18"/>
                  <a:pt x="72" y="24"/>
                  <a:pt x="72" y="30"/>
                </a:cubicBezTo>
                <a:cubicBezTo>
                  <a:pt x="72" y="37"/>
                  <a:pt x="68" y="43"/>
                  <a:pt x="62" y="47"/>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7" name="Freeform 64"/>
          <p:cNvSpPr>
            <a:spLocks noEditPoints="1"/>
          </p:cNvSpPr>
          <p:nvPr/>
        </p:nvSpPr>
        <p:spPr bwMode="auto">
          <a:xfrm rot="19719836">
            <a:off x="7738000" y="2030208"/>
            <a:ext cx="229058" cy="344873"/>
          </a:xfrm>
          <a:custGeom>
            <a:avLst/>
            <a:gdLst/>
            <a:ahLst/>
            <a:cxnLst>
              <a:cxn ang="0">
                <a:pos x="37" y="20"/>
              </a:cxn>
              <a:cxn ang="0">
                <a:pos x="20" y="40"/>
              </a:cxn>
              <a:cxn ang="0">
                <a:pos x="11" y="47"/>
              </a:cxn>
              <a:cxn ang="0">
                <a:pos x="11" y="48"/>
              </a:cxn>
              <a:cxn ang="0">
                <a:pos x="15" y="54"/>
              </a:cxn>
              <a:cxn ang="0">
                <a:pos x="7" y="62"/>
              </a:cxn>
              <a:cxn ang="0">
                <a:pos x="0" y="54"/>
              </a:cxn>
              <a:cxn ang="0">
                <a:pos x="4" y="48"/>
              </a:cxn>
              <a:cxn ang="0">
                <a:pos x="4" y="15"/>
              </a:cxn>
              <a:cxn ang="0">
                <a:pos x="0" y="8"/>
              </a:cxn>
              <a:cxn ang="0">
                <a:pos x="7" y="0"/>
              </a:cxn>
              <a:cxn ang="0">
                <a:pos x="15" y="8"/>
              </a:cxn>
              <a:cxn ang="0">
                <a:pos x="11" y="15"/>
              </a:cxn>
              <a:cxn ang="0">
                <a:pos x="11" y="35"/>
              </a:cxn>
              <a:cxn ang="0">
                <a:pos x="18" y="33"/>
              </a:cxn>
              <a:cxn ang="0">
                <a:pos x="29" y="20"/>
              </a:cxn>
              <a:cxn ang="0">
                <a:pos x="25" y="13"/>
              </a:cxn>
              <a:cxn ang="0">
                <a:pos x="33" y="6"/>
              </a:cxn>
              <a:cxn ang="0">
                <a:pos x="41" y="13"/>
              </a:cxn>
              <a:cxn ang="0">
                <a:pos x="37" y="20"/>
              </a:cxn>
              <a:cxn ang="0">
                <a:pos x="7" y="4"/>
              </a:cxn>
              <a:cxn ang="0">
                <a:pos x="4" y="8"/>
              </a:cxn>
              <a:cxn ang="0">
                <a:pos x="7" y="12"/>
              </a:cxn>
              <a:cxn ang="0">
                <a:pos x="11" y="8"/>
              </a:cxn>
              <a:cxn ang="0">
                <a:pos x="7" y="4"/>
              </a:cxn>
              <a:cxn ang="0">
                <a:pos x="7" y="51"/>
              </a:cxn>
              <a:cxn ang="0">
                <a:pos x="4" y="54"/>
              </a:cxn>
              <a:cxn ang="0">
                <a:pos x="7" y="58"/>
              </a:cxn>
              <a:cxn ang="0">
                <a:pos x="11" y="54"/>
              </a:cxn>
              <a:cxn ang="0">
                <a:pos x="7" y="51"/>
              </a:cxn>
              <a:cxn ang="0">
                <a:pos x="33" y="9"/>
              </a:cxn>
              <a:cxn ang="0">
                <a:pos x="29" y="13"/>
              </a:cxn>
              <a:cxn ang="0">
                <a:pos x="33" y="17"/>
              </a:cxn>
              <a:cxn ang="0">
                <a:pos x="37" y="13"/>
              </a:cxn>
              <a:cxn ang="0">
                <a:pos x="33" y="9"/>
              </a:cxn>
            </a:cxnLst>
            <a:rect l="0" t="0" r="r" b="b"/>
            <a:pathLst>
              <a:path w="41" h="62">
                <a:moveTo>
                  <a:pt x="37" y="20"/>
                </a:moveTo>
                <a:cubicBezTo>
                  <a:pt x="37" y="34"/>
                  <a:pt x="27" y="38"/>
                  <a:pt x="20" y="40"/>
                </a:cubicBezTo>
                <a:cubicBezTo>
                  <a:pt x="13" y="42"/>
                  <a:pt x="11" y="43"/>
                  <a:pt x="11" y="47"/>
                </a:cubicBezTo>
                <a:cubicBezTo>
                  <a:pt x="11" y="48"/>
                  <a:pt x="11" y="48"/>
                  <a:pt x="11" y="48"/>
                </a:cubicBezTo>
                <a:cubicBezTo>
                  <a:pt x="14" y="49"/>
                  <a:pt x="15" y="52"/>
                  <a:pt x="15" y="54"/>
                </a:cubicBezTo>
                <a:cubicBezTo>
                  <a:pt x="15" y="59"/>
                  <a:pt x="12" y="62"/>
                  <a:pt x="7" y="62"/>
                </a:cubicBezTo>
                <a:cubicBezTo>
                  <a:pt x="3" y="62"/>
                  <a:pt x="0" y="59"/>
                  <a:pt x="0" y="54"/>
                </a:cubicBezTo>
                <a:cubicBezTo>
                  <a:pt x="0" y="52"/>
                  <a:pt x="1" y="49"/>
                  <a:pt x="4" y="48"/>
                </a:cubicBezTo>
                <a:cubicBezTo>
                  <a:pt x="4" y="15"/>
                  <a:pt x="4" y="15"/>
                  <a:pt x="4" y="15"/>
                </a:cubicBezTo>
                <a:cubicBezTo>
                  <a:pt x="1" y="14"/>
                  <a:pt x="0" y="11"/>
                  <a:pt x="0" y="8"/>
                </a:cubicBezTo>
                <a:cubicBezTo>
                  <a:pt x="0" y="4"/>
                  <a:pt x="3" y="0"/>
                  <a:pt x="7" y="0"/>
                </a:cubicBezTo>
                <a:cubicBezTo>
                  <a:pt x="12" y="0"/>
                  <a:pt x="15" y="4"/>
                  <a:pt x="15" y="8"/>
                </a:cubicBezTo>
                <a:cubicBezTo>
                  <a:pt x="15" y="11"/>
                  <a:pt x="14" y="14"/>
                  <a:pt x="11" y="15"/>
                </a:cubicBezTo>
                <a:cubicBezTo>
                  <a:pt x="11" y="35"/>
                  <a:pt x="11" y="35"/>
                  <a:pt x="11" y="35"/>
                </a:cubicBezTo>
                <a:cubicBezTo>
                  <a:pt x="13" y="34"/>
                  <a:pt x="16" y="33"/>
                  <a:pt x="18" y="33"/>
                </a:cubicBezTo>
                <a:cubicBezTo>
                  <a:pt x="25" y="30"/>
                  <a:pt x="29" y="28"/>
                  <a:pt x="29" y="20"/>
                </a:cubicBezTo>
                <a:cubicBezTo>
                  <a:pt x="27" y="19"/>
                  <a:pt x="25" y="16"/>
                  <a:pt x="25" y="13"/>
                </a:cubicBezTo>
                <a:cubicBezTo>
                  <a:pt x="25" y="9"/>
                  <a:pt x="29" y="6"/>
                  <a:pt x="33" y="6"/>
                </a:cubicBezTo>
                <a:cubicBezTo>
                  <a:pt x="37" y="6"/>
                  <a:pt x="41" y="9"/>
                  <a:pt x="41" y="13"/>
                </a:cubicBezTo>
                <a:cubicBezTo>
                  <a:pt x="41" y="16"/>
                  <a:pt x="39" y="19"/>
                  <a:pt x="37" y="20"/>
                </a:cubicBezTo>
                <a:close/>
                <a:moveTo>
                  <a:pt x="7" y="4"/>
                </a:moveTo>
                <a:cubicBezTo>
                  <a:pt x="5" y="4"/>
                  <a:pt x="4" y="6"/>
                  <a:pt x="4" y="8"/>
                </a:cubicBezTo>
                <a:cubicBezTo>
                  <a:pt x="4" y="10"/>
                  <a:pt x="5" y="12"/>
                  <a:pt x="7" y="12"/>
                </a:cubicBezTo>
                <a:cubicBezTo>
                  <a:pt x="10" y="12"/>
                  <a:pt x="11" y="10"/>
                  <a:pt x="11" y="8"/>
                </a:cubicBezTo>
                <a:cubicBezTo>
                  <a:pt x="11" y="6"/>
                  <a:pt x="10" y="4"/>
                  <a:pt x="7" y="4"/>
                </a:cubicBezTo>
                <a:close/>
                <a:moveTo>
                  <a:pt x="7" y="51"/>
                </a:moveTo>
                <a:cubicBezTo>
                  <a:pt x="5" y="51"/>
                  <a:pt x="4" y="52"/>
                  <a:pt x="4" y="54"/>
                </a:cubicBezTo>
                <a:cubicBezTo>
                  <a:pt x="4" y="57"/>
                  <a:pt x="5" y="58"/>
                  <a:pt x="7" y="58"/>
                </a:cubicBezTo>
                <a:cubicBezTo>
                  <a:pt x="10" y="58"/>
                  <a:pt x="11" y="57"/>
                  <a:pt x="11" y="54"/>
                </a:cubicBezTo>
                <a:cubicBezTo>
                  <a:pt x="11" y="52"/>
                  <a:pt x="10" y="51"/>
                  <a:pt x="7" y="51"/>
                </a:cubicBezTo>
                <a:close/>
                <a:moveTo>
                  <a:pt x="33" y="9"/>
                </a:moveTo>
                <a:cubicBezTo>
                  <a:pt x="31" y="9"/>
                  <a:pt x="29" y="11"/>
                  <a:pt x="29" y="13"/>
                </a:cubicBezTo>
                <a:cubicBezTo>
                  <a:pt x="29" y="15"/>
                  <a:pt x="31" y="17"/>
                  <a:pt x="33" y="17"/>
                </a:cubicBezTo>
                <a:cubicBezTo>
                  <a:pt x="35" y="17"/>
                  <a:pt x="37" y="15"/>
                  <a:pt x="37" y="13"/>
                </a:cubicBezTo>
                <a:cubicBezTo>
                  <a:pt x="37" y="11"/>
                  <a:pt x="35" y="9"/>
                  <a:pt x="33" y="9"/>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118"/>
          <p:cNvSpPr>
            <a:spLocks noEditPoints="1"/>
          </p:cNvSpPr>
          <p:nvPr/>
        </p:nvSpPr>
        <p:spPr bwMode="auto">
          <a:xfrm>
            <a:off x="6614030" y="1632336"/>
            <a:ext cx="236538" cy="230188"/>
          </a:xfrm>
          <a:custGeom>
            <a:avLst/>
            <a:gdLst/>
            <a:ahLst/>
            <a:cxnLst>
              <a:cxn ang="0">
                <a:pos x="53" y="58"/>
              </a:cxn>
              <a:cxn ang="0">
                <a:pos x="31" y="67"/>
              </a:cxn>
              <a:cxn ang="0">
                <a:pos x="0" y="36"/>
              </a:cxn>
              <a:cxn ang="0">
                <a:pos x="31" y="5"/>
              </a:cxn>
              <a:cxn ang="0">
                <a:pos x="31" y="36"/>
              </a:cxn>
              <a:cxn ang="0">
                <a:pos x="53" y="58"/>
              </a:cxn>
              <a:cxn ang="0">
                <a:pos x="36" y="31"/>
              </a:cxn>
              <a:cxn ang="0">
                <a:pos x="36" y="0"/>
              </a:cxn>
              <a:cxn ang="0">
                <a:pos x="67" y="31"/>
              </a:cxn>
              <a:cxn ang="0">
                <a:pos x="36" y="31"/>
              </a:cxn>
              <a:cxn ang="0">
                <a:pos x="69" y="36"/>
              </a:cxn>
              <a:cxn ang="0">
                <a:pos x="60" y="58"/>
              </a:cxn>
              <a:cxn ang="0">
                <a:pos x="38" y="36"/>
              </a:cxn>
              <a:cxn ang="0">
                <a:pos x="69" y="36"/>
              </a:cxn>
            </a:cxnLst>
            <a:rect l="0" t="0" r="r" b="b"/>
            <a:pathLst>
              <a:path w="69" h="67">
                <a:moveTo>
                  <a:pt x="53" y="58"/>
                </a:moveTo>
                <a:cubicBezTo>
                  <a:pt x="47" y="64"/>
                  <a:pt x="39" y="67"/>
                  <a:pt x="31" y="67"/>
                </a:cubicBezTo>
                <a:cubicBezTo>
                  <a:pt x="14" y="67"/>
                  <a:pt x="0" y="53"/>
                  <a:pt x="0" y="36"/>
                </a:cubicBezTo>
                <a:cubicBezTo>
                  <a:pt x="0" y="19"/>
                  <a:pt x="14" y="5"/>
                  <a:pt x="31" y="5"/>
                </a:cubicBezTo>
                <a:cubicBezTo>
                  <a:pt x="31" y="36"/>
                  <a:pt x="31" y="36"/>
                  <a:pt x="31" y="36"/>
                </a:cubicBezTo>
                <a:lnTo>
                  <a:pt x="53" y="58"/>
                </a:lnTo>
                <a:close/>
                <a:moveTo>
                  <a:pt x="36" y="31"/>
                </a:moveTo>
                <a:cubicBezTo>
                  <a:pt x="36" y="0"/>
                  <a:pt x="36" y="0"/>
                  <a:pt x="36" y="0"/>
                </a:cubicBezTo>
                <a:cubicBezTo>
                  <a:pt x="53" y="0"/>
                  <a:pt x="67" y="14"/>
                  <a:pt x="67" y="31"/>
                </a:cubicBezTo>
                <a:lnTo>
                  <a:pt x="36" y="31"/>
                </a:lnTo>
                <a:close/>
                <a:moveTo>
                  <a:pt x="69" y="36"/>
                </a:moveTo>
                <a:cubicBezTo>
                  <a:pt x="69" y="45"/>
                  <a:pt x="66" y="53"/>
                  <a:pt x="60" y="58"/>
                </a:cubicBezTo>
                <a:cubicBezTo>
                  <a:pt x="38" y="36"/>
                  <a:pt x="38" y="36"/>
                  <a:pt x="38" y="36"/>
                </a:cubicBezTo>
                <a:lnTo>
                  <a:pt x="69" y="3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13"/>
          <p:cNvSpPr>
            <a:spLocks noEditPoints="1"/>
          </p:cNvSpPr>
          <p:nvPr/>
        </p:nvSpPr>
        <p:spPr bwMode="auto">
          <a:xfrm rot="905060">
            <a:off x="8057068" y="2797560"/>
            <a:ext cx="209550" cy="209550"/>
          </a:xfrm>
          <a:custGeom>
            <a:avLst/>
            <a:gdLst/>
            <a:ahLst/>
            <a:cxnLst>
              <a:cxn ang="0">
                <a:pos x="60" y="40"/>
              </a:cxn>
              <a:cxn ang="0">
                <a:pos x="40" y="60"/>
              </a:cxn>
              <a:cxn ang="0">
                <a:pos x="36" y="61"/>
              </a:cxn>
              <a:cxn ang="0">
                <a:pos x="33" y="60"/>
              </a:cxn>
              <a:cxn ang="0">
                <a:pos x="4" y="31"/>
              </a:cxn>
              <a:cxn ang="0">
                <a:pos x="0" y="22"/>
              </a:cxn>
              <a:cxn ang="0">
                <a:pos x="0" y="6"/>
              </a:cxn>
              <a:cxn ang="0">
                <a:pos x="6" y="0"/>
              </a:cxn>
              <a:cxn ang="0">
                <a:pos x="22" y="0"/>
              </a:cxn>
              <a:cxn ang="0">
                <a:pos x="31" y="4"/>
              </a:cxn>
              <a:cxn ang="0">
                <a:pos x="60" y="33"/>
              </a:cxn>
              <a:cxn ang="0">
                <a:pos x="61" y="36"/>
              </a:cxn>
              <a:cxn ang="0">
                <a:pos x="60" y="40"/>
              </a:cxn>
              <a:cxn ang="0">
                <a:pos x="13" y="8"/>
              </a:cxn>
              <a:cxn ang="0">
                <a:pos x="8" y="13"/>
              </a:cxn>
              <a:cxn ang="0">
                <a:pos x="13" y="18"/>
              </a:cxn>
              <a:cxn ang="0">
                <a:pos x="18" y="13"/>
              </a:cxn>
              <a:cxn ang="0">
                <a:pos x="13" y="8"/>
              </a:cxn>
            </a:cxnLst>
            <a:rect l="0" t="0" r="r" b="b"/>
            <a:pathLst>
              <a:path w="61" h="61">
                <a:moveTo>
                  <a:pt x="60" y="40"/>
                </a:moveTo>
                <a:cubicBezTo>
                  <a:pt x="40" y="60"/>
                  <a:pt x="40" y="60"/>
                  <a:pt x="40" y="60"/>
                </a:cubicBezTo>
                <a:cubicBezTo>
                  <a:pt x="39" y="61"/>
                  <a:pt x="38" y="61"/>
                  <a:pt x="36" y="61"/>
                </a:cubicBezTo>
                <a:cubicBezTo>
                  <a:pt x="35" y="61"/>
                  <a:pt x="34" y="61"/>
                  <a:pt x="33" y="60"/>
                </a:cubicBezTo>
                <a:cubicBezTo>
                  <a:pt x="4" y="31"/>
                  <a:pt x="4" y="31"/>
                  <a:pt x="4" y="31"/>
                </a:cubicBezTo>
                <a:cubicBezTo>
                  <a:pt x="2" y="29"/>
                  <a:pt x="0" y="25"/>
                  <a:pt x="0" y="22"/>
                </a:cubicBezTo>
                <a:cubicBezTo>
                  <a:pt x="0" y="6"/>
                  <a:pt x="0" y="6"/>
                  <a:pt x="0" y="6"/>
                </a:cubicBezTo>
                <a:cubicBezTo>
                  <a:pt x="0" y="3"/>
                  <a:pt x="3" y="0"/>
                  <a:pt x="6" y="0"/>
                </a:cubicBezTo>
                <a:cubicBezTo>
                  <a:pt x="22" y="0"/>
                  <a:pt x="22" y="0"/>
                  <a:pt x="22" y="0"/>
                </a:cubicBezTo>
                <a:cubicBezTo>
                  <a:pt x="25" y="0"/>
                  <a:pt x="29" y="2"/>
                  <a:pt x="31" y="4"/>
                </a:cubicBezTo>
                <a:cubicBezTo>
                  <a:pt x="60" y="33"/>
                  <a:pt x="60" y="33"/>
                  <a:pt x="60" y="33"/>
                </a:cubicBezTo>
                <a:cubicBezTo>
                  <a:pt x="61" y="34"/>
                  <a:pt x="61" y="35"/>
                  <a:pt x="61" y="36"/>
                </a:cubicBezTo>
                <a:cubicBezTo>
                  <a:pt x="61" y="38"/>
                  <a:pt x="61" y="39"/>
                  <a:pt x="60" y="40"/>
                </a:cubicBezTo>
                <a:close/>
                <a:moveTo>
                  <a:pt x="13" y="8"/>
                </a:moveTo>
                <a:cubicBezTo>
                  <a:pt x="10" y="8"/>
                  <a:pt x="8" y="10"/>
                  <a:pt x="8" y="13"/>
                </a:cubicBezTo>
                <a:cubicBezTo>
                  <a:pt x="8" y="16"/>
                  <a:pt x="10" y="18"/>
                  <a:pt x="13" y="18"/>
                </a:cubicBezTo>
                <a:cubicBezTo>
                  <a:pt x="16" y="18"/>
                  <a:pt x="18" y="16"/>
                  <a:pt x="18" y="13"/>
                </a:cubicBezTo>
                <a:cubicBezTo>
                  <a:pt x="18" y="10"/>
                  <a:pt x="16" y="8"/>
                  <a:pt x="13" y="8"/>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57"/>
          <p:cNvSpPr>
            <a:spLocks noEditPoints="1"/>
          </p:cNvSpPr>
          <p:nvPr/>
        </p:nvSpPr>
        <p:spPr bwMode="auto">
          <a:xfrm rot="19923664">
            <a:off x="7273036" y="1574636"/>
            <a:ext cx="223838" cy="198438"/>
          </a:xfrm>
          <a:custGeom>
            <a:avLst/>
            <a:gdLst/>
            <a:ahLst/>
            <a:cxnLst>
              <a:cxn ang="0">
                <a:pos x="7" y="9"/>
              </a:cxn>
              <a:cxn ang="0">
                <a:pos x="7" y="57"/>
              </a:cxn>
              <a:cxn ang="0">
                <a:pos x="6" y="58"/>
              </a:cxn>
              <a:cxn ang="0">
                <a:pos x="4" y="58"/>
              </a:cxn>
              <a:cxn ang="0">
                <a:pos x="2" y="57"/>
              </a:cxn>
              <a:cxn ang="0">
                <a:pos x="2" y="9"/>
              </a:cxn>
              <a:cxn ang="0">
                <a:pos x="0" y="4"/>
              </a:cxn>
              <a:cxn ang="0">
                <a:pos x="5" y="0"/>
              </a:cxn>
              <a:cxn ang="0">
                <a:pos x="10" y="4"/>
              </a:cxn>
              <a:cxn ang="0">
                <a:pos x="7" y="9"/>
              </a:cxn>
              <a:cxn ang="0">
                <a:pos x="65" y="36"/>
              </a:cxn>
              <a:cxn ang="0">
                <a:pos x="63" y="38"/>
              </a:cxn>
              <a:cxn ang="0">
                <a:pos x="49" y="43"/>
              </a:cxn>
              <a:cxn ang="0">
                <a:pos x="31" y="37"/>
              </a:cxn>
              <a:cxn ang="0">
                <a:pos x="13" y="43"/>
              </a:cxn>
              <a:cxn ang="0">
                <a:pos x="12" y="43"/>
              </a:cxn>
              <a:cxn ang="0">
                <a:pos x="10" y="41"/>
              </a:cxn>
              <a:cxn ang="0">
                <a:pos x="10" y="13"/>
              </a:cxn>
              <a:cxn ang="0">
                <a:pos x="11" y="11"/>
              </a:cxn>
              <a:cxn ang="0">
                <a:pos x="14" y="9"/>
              </a:cxn>
              <a:cxn ang="0">
                <a:pos x="30" y="4"/>
              </a:cxn>
              <a:cxn ang="0">
                <a:pos x="46" y="9"/>
              </a:cxn>
              <a:cxn ang="0">
                <a:pos x="49" y="10"/>
              </a:cxn>
              <a:cxn ang="0">
                <a:pos x="63" y="4"/>
              </a:cxn>
              <a:cxn ang="0">
                <a:pos x="65" y="7"/>
              </a:cxn>
              <a:cxn ang="0">
                <a:pos x="65" y="36"/>
              </a:cxn>
            </a:cxnLst>
            <a:rect l="0" t="0" r="r" b="b"/>
            <a:pathLst>
              <a:path w="65" h="58">
                <a:moveTo>
                  <a:pt x="7" y="9"/>
                </a:moveTo>
                <a:cubicBezTo>
                  <a:pt x="7" y="57"/>
                  <a:pt x="7" y="57"/>
                  <a:pt x="7" y="57"/>
                </a:cubicBezTo>
                <a:cubicBezTo>
                  <a:pt x="7" y="57"/>
                  <a:pt x="7" y="58"/>
                  <a:pt x="6" y="58"/>
                </a:cubicBezTo>
                <a:cubicBezTo>
                  <a:pt x="4" y="58"/>
                  <a:pt x="4" y="58"/>
                  <a:pt x="4" y="58"/>
                </a:cubicBezTo>
                <a:cubicBezTo>
                  <a:pt x="3" y="58"/>
                  <a:pt x="2" y="57"/>
                  <a:pt x="2" y="57"/>
                </a:cubicBezTo>
                <a:cubicBezTo>
                  <a:pt x="2" y="9"/>
                  <a:pt x="2" y="9"/>
                  <a:pt x="2" y="9"/>
                </a:cubicBezTo>
                <a:cubicBezTo>
                  <a:pt x="1" y="8"/>
                  <a:pt x="0" y="6"/>
                  <a:pt x="0" y="4"/>
                </a:cubicBezTo>
                <a:cubicBezTo>
                  <a:pt x="0" y="2"/>
                  <a:pt x="2" y="0"/>
                  <a:pt x="5" y="0"/>
                </a:cubicBezTo>
                <a:cubicBezTo>
                  <a:pt x="7" y="0"/>
                  <a:pt x="10" y="2"/>
                  <a:pt x="10" y="4"/>
                </a:cubicBezTo>
                <a:cubicBezTo>
                  <a:pt x="10" y="6"/>
                  <a:pt x="9" y="8"/>
                  <a:pt x="7" y="9"/>
                </a:cubicBezTo>
                <a:close/>
                <a:moveTo>
                  <a:pt x="65" y="36"/>
                </a:moveTo>
                <a:cubicBezTo>
                  <a:pt x="65" y="37"/>
                  <a:pt x="65" y="38"/>
                  <a:pt x="63" y="38"/>
                </a:cubicBezTo>
                <a:cubicBezTo>
                  <a:pt x="59" y="41"/>
                  <a:pt x="54" y="43"/>
                  <a:pt x="49" y="43"/>
                </a:cubicBezTo>
                <a:cubicBezTo>
                  <a:pt x="43" y="43"/>
                  <a:pt x="39" y="37"/>
                  <a:pt x="31" y="37"/>
                </a:cubicBezTo>
                <a:cubicBezTo>
                  <a:pt x="25" y="37"/>
                  <a:pt x="19" y="40"/>
                  <a:pt x="13" y="43"/>
                </a:cubicBezTo>
                <a:cubicBezTo>
                  <a:pt x="13" y="43"/>
                  <a:pt x="12" y="43"/>
                  <a:pt x="12" y="43"/>
                </a:cubicBezTo>
                <a:cubicBezTo>
                  <a:pt x="11" y="43"/>
                  <a:pt x="10" y="42"/>
                  <a:pt x="10" y="41"/>
                </a:cubicBezTo>
                <a:cubicBezTo>
                  <a:pt x="10" y="13"/>
                  <a:pt x="10" y="13"/>
                  <a:pt x="10" y="13"/>
                </a:cubicBezTo>
                <a:cubicBezTo>
                  <a:pt x="10" y="12"/>
                  <a:pt x="10" y="11"/>
                  <a:pt x="11" y="11"/>
                </a:cubicBezTo>
                <a:cubicBezTo>
                  <a:pt x="12" y="10"/>
                  <a:pt x="13" y="9"/>
                  <a:pt x="14" y="9"/>
                </a:cubicBezTo>
                <a:cubicBezTo>
                  <a:pt x="19" y="7"/>
                  <a:pt x="24" y="4"/>
                  <a:pt x="30" y="4"/>
                </a:cubicBezTo>
                <a:cubicBezTo>
                  <a:pt x="36" y="4"/>
                  <a:pt x="40" y="6"/>
                  <a:pt x="46" y="9"/>
                </a:cubicBezTo>
                <a:cubicBezTo>
                  <a:pt x="47" y="9"/>
                  <a:pt x="48" y="10"/>
                  <a:pt x="49" y="10"/>
                </a:cubicBezTo>
                <a:cubicBezTo>
                  <a:pt x="55" y="10"/>
                  <a:pt x="61" y="4"/>
                  <a:pt x="63" y="4"/>
                </a:cubicBezTo>
                <a:cubicBezTo>
                  <a:pt x="64" y="4"/>
                  <a:pt x="65" y="6"/>
                  <a:pt x="65" y="7"/>
                </a:cubicBezTo>
                <a:lnTo>
                  <a:pt x="65" y="3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78" name="Group 177"/>
          <p:cNvGrpSpPr/>
          <p:nvPr/>
        </p:nvGrpSpPr>
        <p:grpSpPr>
          <a:xfrm>
            <a:off x="6783895" y="2688023"/>
            <a:ext cx="1282700" cy="1400175"/>
            <a:chOff x="6783893" y="2688023"/>
            <a:chExt cx="1282700" cy="1400175"/>
          </a:xfrm>
        </p:grpSpPr>
        <p:sp>
          <p:nvSpPr>
            <p:cNvPr id="1133" name="Freeform 109"/>
            <p:cNvSpPr>
              <a:spLocks/>
            </p:cNvSpPr>
            <p:nvPr/>
          </p:nvSpPr>
          <p:spPr bwMode="auto">
            <a:xfrm>
              <a:off x="7182355" y="3343660"/>
              <a:ext cx="884238" cy="744538"/>
            </a:xfrm>
            <a:custGeom>
              <a:avLst/>
              <a:gdLst/>
              <a:ahLst/>
              <a:cxnLst>
                <a:cxn ang="0">
                  <a:pos x="557" y="0"/>
                </a:cxn>
                <a:cxn ang="0">
                  <a:pos x="441" y="296"/>
                </a:cxn>
                <a:cxn ang="0">
                  <a:pos x="0" y="469"/>
                </a:cxn>
                <a:cxn ang="0">
                  <a:pos x="118" y="170"/>
                </a:cxn>
                <a:cxn ang="0">
                  <a:pos x="557" y="0"/>
                </a:cxn>
              </a:cxnLst>
              <a:rect l="0" t="0" r="r" b="b"/>
              <a:pathLst>
                <a:path w="557" h="469">
                  <a:moveTo>
                    <a:pt x="557" y="0"/>
                  </a:moveTo>
                  <a:lnTo>
                    <a:pt x="441" y="296"/>
                  </a:lnTo>
                  <a:lnTo>
                    <a:pt x="0" y="469"/>
                  </a:lnTo>
                  <a:lnTo>
                    <a:pt x="118" y="170"/>
                  </a:lnTo>
                  <a:lnTo>
                    <a:pt x="557" y="0"/>
                  </a:lnTo>
                  <a:close/>
                </a:path>
              </a:pathLst>
            </a:custGeom>
            <a:solidFill>
              <a:schemeClr val="accent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34" name="Freeform 110"/>
            <p:cNvSpPr>
              <a:spLocks/>
            </p:cNvSpPr>
            <p:nvPr/>
          </p:nvSpPr>
          <p:spPr bwMode="auto">
            <a:xfrm>
              <a:off x="6783893" y="2905510"/>
              <a:ext cx="585788" cy="1182688"/>
            </a:xfrm>
            <a:custGeom>
              <a:avLst/>
              <a:gdLst/>
              <a:ahLst/>
              <a:cxnLst>
                <a:cxn ang="0">
                  <a:pos x="369" y="446"/>
                </a:cxn>
                <a:cxn ang="0">
                  <a:pos x="251" y="745"/>
                </a:cxn>
                <a:cxn ang="0">
                  <a:pos x="0" y="297"/>
                </a:cxn>
                <a:cxn ang="0">
                  <a:pos x="118" y="0"/>
                </a:cxn>
                <a:cxn ang="0">
                  <a:pos x="369" y="446"/>
                </a:cxn>
              </a:cxnLst>
              <a:rect l="0" t="0" r="r" b="b"/>
              <a:pathLst>
                <a:path w="369" h="745">
                  <a:moveTo>
                    <a:pt x="369" y="446"/>
                  </a:moveTo>
                  <a:lnTo>
                    <a:pt x="251" y="745"/>
                  </a:lnTo>
                  <a:lnTo>
                    <a:pt x="0" y="297"/>
                  </a:lnTo>
                  <a:lnTo>
                    <a:pt x="118" y="0"/>
                  </a:lnTo>
                  <a:lnTo>
                    <a:pt x="369" y="446"/>
                  </a:lnTo>
                  <a:close/>
                </a:path>
              </a:pathLst>
            </a:custGeom>
            <a:solidFill>
              <a:schemeClr val="accent2">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35" name="Freeform 111"/>
            <p:cNvSpPr>
              <a:spLocks/>
            </p:cNvSpPr>
            <p:nvPr/>
          </p:nvSpPr>
          <p:spPr bwMode="auto">
            <a:xfrm>
              <a:off x="6971218" y="2688023"/>
              <a:ext cx="1095375" cy="925513"/>
            </a:xfrm>
            <a:custGeom>
              <a:avLst/>
              <a:gdLst/>
              <a:ahLst/>
              <a:cxnLst>
                <a:cxn ang="0">
                  <a:pos x="0" y="58"/>
                </a:cxn>
                <a:cxn ang="0">
                  <a:pos x="94" y="28"/>
                </a:cxn>
                <a:cxn ang="0">
                  <a:pos x="183" y="0"/>
                </a:cxn>
                <a:cxn ang="0">
                  <a:pos x="236" y="85"/>
                </a:cxn>
                <a:cxn ang="0">
                  <a:pos x="291" y="174"/>
                </a:cxn>
                <a:cxn ang="0">
                  <a:pos x="202" y="209"/>
                </a:cxn>
                <a:cxn ang="0">
                  <a:pos x="106" y="246"/>
                </a:cxn>
                <a:cxn ang="0">
                  <a:pos x="51" y="150"/>
                </a:cxn>
                <a:cxn ang="0">
                  <a:pos x="0" y="58"/>
                </a:cxn>
              </a:cxnLst>
              <a:rect l="0" t="0" r="r" b="b"/>
              <a:pathLst>
                <a:path w="291" h="246">
                  <a:moveTo>
                    <a:pt x="0" y="58"/>
                  </a:moveTo>
                  <a:cubicBezTo>
                    <a:pt x="32" y="48"/>
                    <a:pt x="63" y="38"/>
                    <a:pt x="94" y="28"/>
                  </a:cubicBezTo>
                  <a:cubicBezTo>
                    <a:pt x="124" y="19"/>
                    <a:pt x="154" y="10"/>
                    <a:pt x="183" y="0"/>
                  </a:cubicBezTo>
                  <a:cubicBezTo>
                    <a:pt x="200" y="28"/>
                    <a:pt x="218" y="56"/>
                    <a:pt x="236" y="85"/>
                  </a:cubicBezTo>
                  <a:cubicBezTo>
                    <a:pt x="254" y="114"/>
                    <a:pt x="273" y="144"/>
                    <a:pt x="291" y="174"/>
                  </a:cubicBezTo>
                  <a:cubicBezTo>
                    <a:pt x="262" y="185"/>
                    <a:pt x="232" y="197"/>
                    <a:pt x="202" y="209"/>
                  </a:cubicBezTo>
                  <a:cubicBezTo>
                    <a:pt x="170" y="221"/>
                    <a:pt x="138" y="234"/>
                    <a:pt x="106" y="246"/>
                  </a:cubicBezTo>
                  <a:cubicBezTo>
                    <a:pt x="87" y="214"/>
                    <a:pt x="69" y="182"/>
                    <a:pt x="51" y="150"/>
                  </a:cubicBezTo>
                  <a:cubicBezTo>
                    <a:pt x="34" y="119"/>
                    <a:pt x="17" y="88"/>
                    <a:pt x="0" y="58"/>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77" name="Group 176"/>
          <p:cNvGrpSpPr/>
          <p:nvPr/>
        </p:nvGrpSpPr>
        <p:grpSpPr>
          <a:xfrm>
            <a:off x="6109207" y="2954725"/>
            <a:ext cx="1050925" cy="1216025"/>
            <a:chOff x="6109205" y="2954723"/>
            <a:chExt cx="1050925" cy="1216025"/>
          </a:xfrm>
        </p:grpSpPr>
        <p:sp>
          <p:nvSpPr>
            <p:cNvPr id="1143" name="Freeform 119"/>
            <p:cNvSpPr>
              <a:spLocks/>
            </p:cNvSpPr>
            <p:nvPr/>
          </p:nvSpPr>
          <p:spPr bwMode="auto">
            <a:xfrm>
              <a:off x="6388605" y="3470660"/>
              <a:ext cx="771525" cy="700088"/>
            </a:xfrm>
            <a:custGeom>
              <a:avLst/>
              <a:gdLst/>
              <a:ahLst/>
              <a:cxnLst>
                <a:cxn ang="0">
                  <a:pos x="486" y="0"/>
                </a:cxn>
                <a:cxn ang="0">
                  <a:pos x="367" y="297"/>
                </a:cxn>
                <a:cxn ang="0">
                  <a:pos x="0" y="441"/>
                </a:cxn>
                <a:cxn ang="0">
                  <a:pos x="116" y="145"/>
                </a:cxn>
                <a:cxn ang="0">
                  <a:pos x="486" y="0"/>
                </a:cxn>
              </a:cxnLst>
              <a:rect l="0" t="0" r="r" b="b"/>
              <a:pathLst>
                <a:path w="486" h="441">
                  <a:moveTo>
                    <a:pt x="486" y="0"/>
                  </a:moveTo>
                  <a:lnTo>
                    <a:pt x="367" y="297"/>
                  </a:lnTo>
                  <a:lnTo>
                    <a:pt x="0" y="441"/>
                  </a:lnTo>
                  <a:lnTo>
                    <a:pt x="116" y="145"/>
                  </a:lnTo>
                  <a:lnTo>
                    <a:pt x="486" y="0"/>
                  </a:lnTo>
                  <a:close/>
                </a:path>
              </a:pathLst>
            </a:custGeom>
            <a:solidFill>
              <a:schemeClr val="accent5">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44" name="Freeform 120"/>
            <p:cNvSpPr>
              <a:spLocks/>
            </p:cNvSpPr>
            <p:nvPr/>
          </p:nvSpPr>
          <p:spPr bwMode="auto">
            <a:xfrm>
              <a:off x="6109205" y="3132523"/>
              <a:ext cx="466725" cy="1038225"/>
            </a:xfrm>
            <a:custGeom>
              <a:avLst/>
              <a:gdLst/>
              <a:ahLst/>
              <a:cxnLst>
                <a:cxn ang="0">
                  <a:pos x="294" y="358"/>
                </a:cxn>
                <a:cxn ang="0">
                  <a:pos x="176" y="654"/>
                </a:cxn>
                <a:cxn ang="0">
                  <a:pos x="0" y="299"/>
                </a:cxn>
                <a:cxn ang="0">
                  <a:pos x="119" y="0"/>
                </a:cxn>
                <a:cxn ang="0">
                  <a:pos x="294" y="358"/>
                </a:cxn>
              </a:cxnLst>
              <a:rect l="0" t="0" r="r" b="b"/>
              <a:pathLst>
                <a:path w="294" h="654">
                  <a:moveTo>
                    <a:pt x="294" y="358"/>
                  </a:moveTo>
                  <a:lnTo>
                    <a:pt x="176" y="654"/>
                  </a:lnTo>
                  <a:lnTo>
                    <a:pt x="0" y="299"/>
                  </a:lnTo>
                  <a:lnTo>
                    <a:pt x="119" y="0"/>
                  </a:lnTo>
                  <a:lnTo>
                    <a:pt x="294" y="358"/>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45" name="Freeform 121"/>
            <p:cNvSpPr>
              <a:spLocks/>
            </p:cNvSpPr>
            <p:nvPr/>
          </p:nvSpPr>
          <p:spPr bwMode="auto">
            <a:xfrm>
              <a:off x="6291768" y="2954723"/>
              <a:ext cx="865188" cy="749300"/>
            </a:xfrm>
            <a:custGeom>
              <a:avLst/>
              <a:gdLst/>
              <a:ahLst/>
              <a:cxnLst>
                <a:cxn ang="0">
                  <a:pos x="0" y="48"/>
                </a:cxn>
                <a:cxn ang="0">
                  <a:pos x="79" y="23"/>
                </a:cxn>
                <a:cxn ang="0">
                  <a:pos x="154" y="0"/>
                </a:cxn>
                <a:cxn ang="0">
                  <a:pos x="191" y="67"/>
                </a:cxn>
                <a:cxn ang="0">
                  <a:pos x="230" y="138"/>
                </a:cxn>
                <a:cxn ang="0">
                  <a:pos x="155" y="167"/>
                </a:cxn>
                <a:cxn ang="0">
                  <a:pos x="74" y="199"/>
                </a:cxn>
                <a:cxn ang="0">
                  <a:pos x="36" y="122"/>
                </a:cxn>
                <a:cxn ang="0">
                  <a:pos x="0" y="48"/>
                </a:cxn>
              </a:cxnLst>
              <a:rect l="0" t="0" r="r" b="b"/>
              <a:pathLst>
                <a:path w="230" h="199">
                  <a:moveTo>
                    <a:pt x="0" y="48"/>
                  </a:moveTo>
                  <a:cubicBezTo>
                    <a:pt x="27" y="40"/>
                    <a:pt x="53" y="31"/>
                    <a:pt x="79" y="23"/>
                  </a:cubicBezTo>
                  <a:cubicBezTo>
                    <a:pt x="105" y="15"/>
                    <a:pt x="129" y="7"/>
                    <a:pt x="154" y="0"/>
                  </a:cubicBezTo>
                  <a:cubicBezTo>
                    <a:pt x="166" y="22"/>
                    <a:pt x="178" y="44"/>
                    <a:pt x="191" y="67"/>
                  </a:cubicBezTo>
                  <a:cubicBezTo>
                    <a:pt x="204" y="90"/>
                    <a:pt x="217" y="114"/>
                    <a:pt x="230" y="138"/>
                  </a:cubicBezTo>
                  <a:cubicBezTo>
                    <a:pt x="206" y="147"/>
                    <a:pt x="180" y="157"/>
                    <a:pt x="155" y="167"/>
                  </a:cubicBezTo>
                  <a:cubicBezTo>
                    <a:pt x="128" y="178"/>
                    <a:pt x="101" y="188"/>
                    <a:pt x="74" y="199"/>
                  </a:cubicBezTo>
                  <a:cubicBezTo>
                    <a:pt x="61" y="173"/>
                    <a:pt x="48" y="147"/>
                    <a:pt x="36" y="122"/>
                  </a:cubicBezTo>
                  <a:cubicBezTo>
                    <a:pt x="24" y="97"/>
                    <a:pt x="12" y="72"/>
                    <a:pt x="0" y="48"/>
                  </a:cubicBezTo>
                  <a:close/>
                </a:path>
              </a:pathLst>
            </a:custGeom>
            <a:solidFill>
              <a:schemeClr val="accent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81" name="Freeform 229"/>
          <p:cNvSpPr>
            <a:spLocks noEditPoints="1"/>
          </p:cNvSpPr>
          <p:nvPr/>
        </p:nvSpPr>
        <p:spPr bwMode="auto">
          <a:xfrm rot="20043309">
            <a:off x="6570432" y="3146714"/>
            <a:ext cx="347971" cy="350337"/>
          </a:xfrm>
          <a:custGeom>
            <a:avLst/>
            <a:gdLst/>
            <a:ahLst/>
            <a:cxnLst>
              <a:cxn ang="0">
                <a:pos x="68" y="64"/>
              </a:cxn>
              <a:cxn ang="0">
                <a:pos x="65" y="68"/>
              </a:cxn>
              <a:cxn ang="0">
                <a:pos x="28" y="68"/>
              </a:cxn>
              <a:cxn ang="0">
                <a:pos x="25" y="64"/>
              </a:cxn>
              <a:cxn ang="0">
                <a:pos x="25" y="58"/>
              </a:cxn>
              <a:cxn ang="0">
                <a:pos x="4" y="58"/>
              </a:cxn>
              <a:cxn ang="0">
                <a:pos x="0" y="54"/>
              </a:cxn>
              <a:cxn ang="0">
                <a:pos x="0" y="3"/>
              </a:cxn>
              <a:cxn ang="0">
                <a:pos x="4" y="0"/>
              </a:cxn>
              <a:cxn ang="0">
                <a:pos x="45" y="0"/>
              </a:cxn>
              <a:cxn ang="0">
                <a:pos x="49" y="3"/>
              </a:cxn>
              <a:cxn ang="0">
                <a:pos x="49" y="16"/>
              </a:cxn>
              <a:cxn ang="0">
                <a:pos x="50" y="17"/>
              </a:cxn>
              <a:cxn ang="0">
                <a:pos x="66" y="32"/>
              </a:cxn>
              <a:cxn ang="0">
                <a:pos x="68" y="39"/>
              </a:cxn>
              <a:cxn ang="0">
                <a:pos x="68" y="64"/>
              </a:cxn>
              <a:cxn ang="0">
                <a:pos x="39" y="6"/>
              </a:cxn>
              <a:cxn ang="0">
                <a:pos x="38" y="5"/>
              </a:cxn>
              <a:cxn ang="0">
                <a:pos x="11" y="5"/>
              </a:cxn>
              <a:cxn ang="0">
                <a:pos x="10" y="6"/>
              </a:cxn>
              <a:cxn ang="0">
                <a:pos x="10" y="8"/>
              </a:cxn>
              <a:cxn ang="0">
                <a:pos x="11" y="9"/>
              </a:cxn>
              <a:cxn ang="0">
                <a:pos x="38" y="9"/>
              </a:cxn>
              <a:cxn ang="0">
                <a:pos x="39" y="8"/>
              </a:cxn>
              <a:cxn ang="0">
                <a:pos x="39" y="6"/>
              </a:cxn>
              <a:cxn ang="0">
                <a:pos x="64" y="63"/>
              </a:cxn>
              <a:cxn ang="0">
                <a:pos x="64" y="39"/>
              </a:cxn>
              <a:cxn ang="0">
                <a:pos x="48" y="39"/>
              </a:cxn>
              <a:cxn ang="0">
                <a:pos x="44" y="35"/>
              </a:cxn>
              <a:cxn ang="0">
                <a:pos x="44" y="19"/>
              </a:cxn>
              <a:cxn ang="0">
                <a:pos x="30" y="19"/>
              </a:cxn>
              <a:cxn ang="0">
                <a:pos x="30" y="63"/>
              </a:cxn>
              <a:cxn ang="0">
                <a:pos x="64" y="63"/>
              </a:cxn>
              <a:cxn ang="0">
                <a:pos x="60" y="34"/>
              </a:cxn>
              <a:cxn ang="0">
                <a:pos x="49" y="22"/>
              </a:cxn>
              <a:cxn ang="0">
                <a:pos x="49" y="34"/>
              </a:cxn>
              <a:cxn ang="0">
                <a:pos x="60" y="34"/>
              </a:cxn>
            </a:cxnLst>
            <a:rect l="0" t="0" r="r" b="b"/>
            <a:pathLst>
              <a:path w="68" h="68">
                <a:moveTo>
                  <a:pt x="68" y="64"/>
                </a:moveTo>
                <a:cubicBezTo>
                  <a:pt x="68" y="66"/>
                  <a:pt x="67" y="68"/>
                  <a:pt x="65" y="68"/>
                </a:cubicBezTo>
                <a:cubicBezTo>
                  <a:pt x="28" y="68"/>
                  <a:pt x="28" y="68"/>
                  <a:pt x="28" y="68"/>
                </a:cubicBezTo>
                <a:cubicBezTo>
                  <a:pt x="26" y="68"/>
                  <a:pt x="25" y="66"/>
                  <a:pt x="25" y="64"/>
                </a:cubicBezTo>
                <a:cubicBezTo>
                  <a:pt x="25" y="58"/>
                  <a:pt x="25" y="58"/>
                  <a:pt x="25" y="58"/>
                </a:cubicBezTo>
                <a:cubicBezTo>
                  <a:pt x="4" y="58"/>
                  <a:pt x="4" y="58"/>
                  <a:pt x="4" y="58"/>
                </a:cubicBezTo>
                <a:cubicBezTo>
                  <a:pt x="2" y="58"/>
                  <a:pt x="0" y="56"/>
                  <a:pt x="0" y="54"/>
                </a:cubicBezTo>
                <a:cubicBezTo>
                  <a:pt x="0" y="3"/>
                  <a:pt x="0" y="3"/>
                  <a:pt x="0" y="3"/>
                </a:cubicBezTo>
                <a:cubicBezTo>
                  <a:pt x="0" y="1"/>
                  <a:pt x="2" y="0"/>
                  <a:pt x="4" y="0"/>
                </a:cubicBezTo>
                <a:cubicBezTo>
                  <a:pt x="45" y="0"/>
                  <a:pt x="45" y="0"/>
                  <a:pt x="45" y="0"/>
                </a:cubicBezTo>
                <a:cubicBezTo>
                  <a:pt x="47" y="0"/>
                  <a:pt x="49" y="1"/>
                  <a:pt x="49" y="3"/>
                </a:cubicBezTo>
                <a:cubicBezTo>
                  <a:pt x="49" y="16"/>
                  <a:pt x="49" y="16"/>
                  <a:pt x="49" y="16"/>
                </a:cubicBezTo>
                <a:cubicBezTo>
                  <a:pt x="50" y="16"/>
                  <a:pt x="50" y="16"/>
                  <a:pt x="50" y="17"/>
                </a:cubicBezTo>
                <a:cubicBezTo>
                  <a:pt x="66" y="32"/>
                  <a:pt x="66" y="32"/>
                  <a:pt x="66" y="32"/>
                </a:cubicBezTo>
                <a:cubicBezTo>
                  <a:pt x="67" y="34"/>
                  <a:pt x="68" y="37"/>
                  <a:pt x="68" y="39"/>
                </a:cubicBezTo>
                <a:lnTo>
                  <a:pt x="68" y="64"/>
                </a:lnTo>
                <a:close/>
                <a:moveTo>
                  <a:pt x="39" y="6"/>
                </a:moveTo>
                <a:cubicBezTo>
                  <a:pt x="39" y="5"/>
                  <a:pt x="39" y="5"/>
                  <a:pt x="38" y="5"/>
                </a:cubicBezTo>
                <a:cubicBezTo>
                  <a:pt x="11" y="5"/>
                  <a:pt x="11" y="5"/>
                  <a:pt x="11" y="5"/>
                </a:cubicBezTo>
                <a:cubicBezTo>
                  <a:pt x="11" y="5"/>
                  <a:pt x="10" y="5"/>
                  <a:pt x="10" y="6"/>
                </a:cubicBezTo>
                <a:cubicBezTo>
                  <a:pt x="10" y="8"/>
                  <a:pt x="10" y="8"/>
                  <a:pt x="10" y="8"/>
                </a:cubicBezTo>
                <a:cubicBezTo>
                  <a:pt x="10" y="9"/>
                  <a:pt x="11" y="9"/>
                  <a:pt x="11" y="9"/>
                </a:cubicBezTo>
                <a:cubicBezTo>
                  <a:pt x="38" y="9"/>
                  <a:pt x="38" y="9"/>
                  <a:pt x="38" y="9"/>
                </a:cubicBezTo>
                <a:cubicBezTo>
                  <a:pt x="39" y="9"/>
                  <a:pt x="39" y="9"/>
                  <a:pt x="39" y="8"/>
                </a:cubicBezTo>
                <a:lnTo>
                  <a:pt x="39" y="6"/>
                </a:lnTo>
                <a:close/>
                <a:moveTo>
                  <a:pt x="64" y="63"/>
                </a:moveTo>
                <a:cubicBezTo>
                  <a:pt x="64" y="39"/>
                  <a:pt x="64" y="39"/>
                  <a:pt x="64" y="39"/>
                </a:cubicBezTo>
                <a:cubicBezTo>
                  <a:pt x="48" y="39"/>
                  <a:pt x="48" y="39"/>
                  <a:pt x="48" y="39"/>
                </a:cubicBezTo>
                <a:cubicBezTo>
                  <a:pt x="46" y="39"/>
                  <a:pt x="44" y="37"/>
                  <a:pt x="44" y="35"/>
                </a:cubicBezTo>
                <a:cubicBezTo>
                  <a:pt x="44" y="19"/>
                  <a:pt x="44" y="19"/>
                  <a:pt x="44" y="19"/>
                </a:cubicBezTo>
                <a:cubicBezTo>
                  <a:pt x="30" y="19"/>
                  <a:pt x="30" y="19"/>
                  <a:pt x="30" y="19"/>
                </a:cubicBezTo>
                <a:cubicBezTo>
                  <a:pt x="30" y="63"/>
                  <a:pt x="30" y="63"/>
                  <a:pt x="30" y="63"/>
                </a:cubicBezTo>
                <a:lnTo>
                  <a:pt x="64" y="63"/>
                </a:lnTo>
                <a:close/>
                <a:moveTo>
                  <a:pt x="60" y="34"/>
                </a:moveTo>
                <a:cubicBezTo>
                  <a:pt x="49" y="22"/>
                  <a:pt x="49" y="22"/>
                  <a:pt x="49" y="22"/>
                </a:cubicBezTo>
                <a:cubicBezTo>
                  <a:pt x="49" y="34"/>
                  <a:pt x="49" y="34"/>
                  <a:pt x="49" y="34"/>
                </a:cubicBezTo>
                <a:lnTo>
                  <a:pt x="60" y="34"/>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2" name="Freeform 122"/>
          <p:cNvSpPr>
            <a:spLocks noEditPoints="1"/>
          </p:cNvSpPr>
          <p:nvPr/>
        </p:nvSpPr>
        <p:spPr bwMode="auto">
          <a:xfrm rot="20052358">
            <a:off x="7381874" y="2951779"/>
            <a:ext cx="268287" cy="385850"/>
          </a:xfrm>
          <a:custGeom>
            <a:avLst/>
            <a:gdLst/>
            <a:ahLst/>
            <a:cxnLst>
              <a:cxn ang="0">
                <a:pos x="41" y="29"/>
              </a:cxn>
              <a:cxn ang="0">
                <a:pos x="23" y="50"/>
              </a:cxn>
              <a:cxn ang="0">
                <a:pos x="23" y="55"/>
              </a:cxn>
              <a:cxn ang="0">
                <a:pos x="32" y="55"/>
              </a:cxn>
              <a:cxn ang="0">
                <a:pos x="34" y="57"/>
              </a:cxn>
              <a:cxn ang="0">
                <a:pos x="32" y="59"/>
              </a:cxn>
              <a:cxn ang="0">
                <a:pos x="9" y="59"/>
              </a:cxn>
              <a:cxn ang="0">
                <a:pos x="7" y="57"/>
              </a:cxn>
              <a:cxn ang="0">
                <a:pos x="9" y="55"/>
              </a:cxn>
              <a:cxn ang="0">
                <a:pos x="18" y="55"/>
              </a:cxn>
              <a:cxn ang="0">
                <a:pos x="18" y="50"/>
              </a:cxn>
              <a:cxn ang="0">
                <a:pos x="0" y="29"/>
              </a:cxn>
              <a:cxn ang="0">
                <a:pos x="0" y="25"/>
              </a:cxn>
              <a:cxn ang="0">
                <a:pos x="2" y="23"/>
              </a:cxn>
              <a:cxn ang="0">
                <a:pos x="4" y="25"/>
              </a:cxn>
              <a:cxn ang="0">
                <a:pos x="4" y="29"/>
              </a:cxn>
              <a:cxn ang="0">
                <a:pos x="20" y="45"/>
              </a:cxn>
              <a:cxn ang="0">
                <a:pos x="36" y="29"/>
              </a:cxn>
              <a:cxn ang="0">
                <a:pos x="36" y="25"/>
              </a:cxn>
              <a:cxn ang="0">
                <a:pos x="39" y="23"/>
              </a:cxn>
              <a:cxn ang="0">
                <a:pos x="41" y="25"/>
              </a:cxn>
              <a:cxn ang="0">
                <a:pos x="41" y="29"/>
              </a:cxn>
              <a:cxn ang="0">
                <a:pos x="32" y="29"/>
              </a:cxn>
              <a:cxn ang="0">
                <a:pos x="20" y="41"/>
              </a:cxn>
              <a:cxn ang="0">
                <a:pos x="9" y="29"/>
              </a:cxn>
              <a:cxn ang="0">
                <a:pos x="9" y="11"/>
              </a:cxn>
              <a:cxn ang="0">
                <a:pos x="20" y="0"/>
              </a:cxn>
              <a:cxn ang="0">
                <a:pos x="32" y="11"/>
              </a:cxn>
              <a:cxn ang="0">
                <a:pos x="32" y="29"/>
              </a:cxn>
            </a:cxnLst>
            <a:rect l="0" t="0" r="r" b="b"/>
            <a:pathLst>
              <a:path w="41" h="59">
                <a:moveTo>
                  <a:pt x="41" y="29"/>
                </a:moveTo>
                <a:cubicBezTo>
                  <a:pt x="41" y="40"/>
                  <a:pt x="33" y="49"/>
                  <a:pt x="23" y="50"/>
                </a:cubicBezTo>
                <a:cubicBezTo>
                  <a:pt x="23" y="55"/>
                  <a:pt x="23" y="55"/>
                  <a:pt x="23" y="55"/>
                </a:cubicBezTo>
                <a:cubicBezTo>
                  <a:pt x="32" y="55"/>
                  <a:pt x="32" y="55"/>
                  <a:pt x="32" y="55"/>
                </a:cubicBezTo>
                <a:cubicBezTo>
                  <a:pt x="33" y="55"/>
                  <a:pt x="34" y="56"/>
                  <a:pt x="34" y="57"/>
                </a:cubicBezTo>
                <a:cubicBezTo>
                  <a:pt x="34" y="58"/>
                  <a:pt x="33" y="59"/>
                  <a:pt x="32" y="59"/>
                </a:cubicBezTo>
                <a:cubicBezTo>
                  <a:pt x="9" y="59"/>
                  <a:pt x="9" y="59"/>
                  <a:pt x="9" y="59"/>
                </a:cubicBezTo>
                <a:cubicBezTo>
                  <a:pt x="8" y="59"/>
                  <a:pt x="7" y="58"/>
                  <a:pt x="7" y="57"/>
                </a:cubicBezTo>
                <a:cubicBezTo>
                  <a:pt x="7" y="56"/>
                  <a:pt x="8" y="55"/>
                  <a:pt x="9" y="55"/>
                </a:cubicBezTo>
                <a:cubicBezTo>
                  <a:pt x="18" y="55"/>
                  <a:pt x="18" y="55"/>
                  <a:pt x="18" y="55"/>
                </a:cubicBezTo>
                <a:cubicBezTo>
                  <a:pt x="18" y="50"/>
                  <a:pt x="18" y="50"/>
                  <a:pt x="18" y="50"/>
                </a:cubicBezTo>
                <a:cubicBezTo>
                  <a:pt x="8" y="49"/>
                  <a:pt x="0" y="40"/>
                  <a:pt x="0" y="29"/>
                </a:cubicBezTo>
                <a:cubicBezTo>
                  <a:pt x="0" y="25"/>
                  <a:pt x="0" y="25"/>
                  <a:pt x="0" y="25"/>
                </a:cubicBezTo>
                <a:cubicBezTo>
                  <a:pt x="0" y="24"/>
                  <a:pt x="1" y="23"/>
                  <a:pt x="2" y="23"/>
                </a:cubicBezTo>
                <a:cubicBezTo>
                  <a:pt x="3" y="23"/>
                  <a:pt x="4" y="24"/>
                  <a:pt x="4" y="25"/>
                </a:cubicBezTo>
                <a:cubicBezTo>
                  <a:pt x="4" y="29"/>
                  <a:pt x="4" y="29"/>
                  <a:pt x="4" y="29"/>
                </a:cubicBezTo>
                <a:cubicBezTo>
                  <a:pt x="4" y="38"/>
                  <a:pt x="12" y="45"/>
                  <a:pt x="20" y="45"/>
                </a:cubicBezTo>
                <a:cubicBezTo>
                  <a:pt x="29" y="45"/>
                  <a:pt x="36" y="38"/>
                  <a:pt x="36" y="29"/>
                </a:cubicBezTo>
                <a:cubicBezTo>
                  <a:pt x="36" y="25"/>
                  <a:pt x="36" y="25"/>
                  <a:pt x="36" y="25"/>
                </a:cubicBezTo>
                <a:cubicBezTo>
                  <a:pt x="36" y="24"/>
                  <a:pt x="37" y="23"/>
                  <a:pt x="39" y="23"/>
                </a:cubicBezTo>
                <a:cubicBezTo>
                  <a:pt x="40" y="23"/>
                  <a:pt x="41" y="24"/>
                  <a:pt x="41" y="25"/>
                </a:cubicBezTo>
                <a:lnTo>
                  <a:pt x="41" y="29"/>
                </a:lnTo>
                <a:close/>
                <a:moveTo>
                  <a:pt x="32" y="29"/>
                </a:moveTo>
                <a:cubicBezTo>
                  <a:pt x="32" y="36"/>
                  <a:pt x="27" y="41"/>
                  <a:pt x="20" y="41"/>
                </a:cubicBezTo>
                <a:cubicBezTo>
                  <a:pt x="14" y="41"/>
                  <a:pt x="9" y="36"/>
                  <a:pt x="9" y="29"/>
                </a:cubicBezTo>
                <a:cubicBezTo>
                  <a:pt x="9" y="11"/>
                  <a:pt x="9" y="11"/>
                  <a:pt x="9" y="11"/>
                </a:cubicBezTo>
                <a:cubicBezTo>
                  <a:pt x="9" y="5"/>
                  <a:pt x="14" y="0"/>
                  <a:pt x="20" y="0"/>
                </a:cubicBezTo>
                <a:cubicBezTo>
                  <a:pt x="27" y="0"/>
                  <a:pt x="32" y="5"/>
                  <a:pt x="32" y="11"/>
                </a:cubicBezTo>
                <a:lnTo>
                  <a:pt x="32" y="29"/>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735215090"/>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171"/>
                                        </p:tgtEl>
                                        <p:attrNameLst>
                                          <p:attrName>style.visibility</p:attrName>
                                        </p:attrNameLst>
                                      </p:cBhvr>
                                      <p:to>
                                        <p:strVal val="visible"/>
                                      </p:to>
                                    </p:set>
                                    <p:anim calcmode="lin" valueType="num">
                                      <p:cBhvr additive="base">
                                        <p:cTn id="7" dur="500" fill="hold"/>
                                        <p:tgtEl>
                                          <p:spTgt spid="171"/>
                                        </p:tgtEl>
                                        <p:attrNameLst>
                                          <p:attrName>ppt_x</p:attrName>
                                        </p:attrNameLst>
                                      </p:cBhvr>
                                      <p:tavLst>
                                        <p:tav tm="0">
                                          <p:val>
                                            <p:strVal val="#ppt_x"/>
                                          </p:val>
                                        </p:tav>
                                        <p:tav tm="100000">
                                          <p:val>
                                            <p:strVal val="#ppt_x"/>
                                          </p:val>
                                        </p:tav>
                                      </p:tavLst>
                                    </p:anim>
                                    <p:anim calcmode="lin" valueType="num">
                                      <p:cBhvr additive="base">
                                        <p:cTn id="8" dur="500" fill="hold"/>
                                        <p:tgtEl>
                                          <p:spTgt spid="17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accel="50000" decel="50000" fill="hold" nodeType="afterEffect">
                                  <p:stCondLst>
                                    <p:cond delay="0"/>
                                  </p:stCondLst>
                                  <p:childTnLst>
                                    <p:set>
                                      <p:cBhvr>
                                        <p:cTn id="11" dur="1" fill="hold">
                                          <p:stCondLst>
                                            <p:cond delay="0"/>
                                          </p:stCondLst>
                                        </p:cTn>
                                        <p:tgtEl>
                                          <p:spTgt spid="172"/>
                                        </p:tgtEl>
                                        <p:attrNameLst>
                                          <p:attrName>style.visibility</p:attrName>
                                        </p:attrNameLst>
                                      </p:cBhvr>
                                      <p:to>
                                        <p:strVal val="visible"/>
                                      </p:to>
                                    </p:set>
                                    <p:anim calcmode="lin" valueType="num">
                                      <p:cBhvr additive="base">
                                        <p:cTn id="12" dur="500" fill="hold"/>
                                        <p:tgtEl>
                                          <p:spTgt spid="172"/>
                                        </p:tgtEl>
                                        <p:attrNameLst>
                                          <p:attrName>ppt_x</p:attrName>
                                        </p:attrNameLst>
                                      </p:cBhvr>
                                      <p:tavLst>
                                        <p:tav tm="0">
                                          <p:val>
                                            <p:strVal val="#ppt_x"/>
                                          </p:val>
                                        </p:tav>
                                        <p:tav tm="100000">
                                          <p:val>
                                            <p:strVal val="#ppt_x"/>
                                          </p:val>
                                        </p:tav>
                                      </p:tavLst>
                                    </p:anim>
                                    <p:anim calcmode="lin" valueType="num">
                                      <p:cBhvr additive="base">
                                        <p:cTn id="13" dur="500" fill="hold"/>
                                        <p:tgtEl>
                                          <p:spTgt spid="172"/>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accel="50000" decel="50000" fill="hold" nodeType="afterEffect">
                                  <p:stCondLst>
                                    <p:cond delay="0"/>
                                  </p:stCondLst>
                                  <p:childTnLst>
                                    <p:set>
                                      <p:cBhvr>
                                        <p:cTn id="16" dur="1" fill="hold">
                                          <p:stCondLst>
                                            <p:cond delay="0"/>
                                          </p:stCondLst>
                                        </p:cTn>
                                        <p:tgtEl>
                                          <p:spTgt spid="173"/>
                                        </p:tgtEl>
                                        <p:attrNameLst>
                                          <p:attrName>style.visibility</p:attrName>
                                        </p:attrNameLst>
                                      </p:cBhvr>
                                      <p:to>
                                        <p:strVal val="visible"/>
                                      </p:to>
                                    </p:set>
                                    <p:anim calcmode="lin" valueType="num">
                                      <p:cBhvr additive="base">
                                        <p:cTn id="17" dur="500" fill="hold"/>
                                        <p:tgtEl>
                                          <p:spTgt spid="173"/>
                                        </p:tgtEl>
                                        <p:attrNameLst>
                                          <p:attrName>ppt_x</p:attrName>
                                        </p:attrNameLst>
                                      </p:cBhvr>
                                      <p:tavLst>
                                        <p:tav tm="0">
                                          <p:val>
                                            <p:strVal val="#ppt_x"/>
                                          </p:val>
                                        </p:tav>
                                        <p:tav tm="100000">
                                          <p:val>
                                            <p:strVal val="#ppt_x"/>
                                          </p:val>
                                        </p:tav>
                                      </p:tavLst>
                                    </p:anim>
                                    <p:anim calcmode="lin" valueType="num">
                                      <p:cBhvr additive="base">
                                        <p:cTn id="18" dur="500" fill="hold"/>
                                        <p:tgtEl>
                                          <p:spTgt spid="173"/>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accel="50000" decel="50000" fill="hold" nodeType="afterEffect">
                                  <p:stCondLst>
                                    <p:cond delay="0"/>
                                  </p:stCondLst>
                                  <p:childTnLst>
                                    <p:set>
                                      <p:cBhvr>
                                        <p:cTn id="21" dur="1" fill="hold">
                                          <p:stCondLst>
                                            <p:cond delay="0"/>
                                          </p:stCondLst>
                                        </p:cTn>
                                        <p:tgtEl>
                                          <p:spTgt spid="176"/>
                                        </p:tgtEl>
                                        <p:attrNameLst>
                                          <p:attrName>style.visibility</p:attrName>
                                        </p:attrNameLst>
                                      </p:cBhvr>
                                      <p:to>
                                        <p:strVal val="visible"/>
                                      </p:to>
                                    </p:set>
                                    <p:anim calcmode="lin" valueType="num">
                                      <p:cBhvr additive="base">
                                        <p:cTn id="22" dur="500" fill="hold"/>
                                        <p:tgtEl>
                                          <p:spTgt spid="176"/>
                                        </p:tgtEl>
                                        <p:attrNameLst>
                                          <p:attrName>ppt_x</p:attrName>
                                        </p:attrNameLst>
                                      </p:cBhvr>
                                      <p:tavLst>
                                        <p:tav tm="0">
                                          <p:val>
                                            <p:strVal val="#ppt_x"/>
                                          </p:val>
                                        </p:tav>
                                        <p:tav tm="100000">
                                          <p:val>
                                            <p:strVal val="#ppt_x"/>
                                          </p:val>
                                        </p:tav>
                                      </p:tavLst>
                                    </p:anim>
                                    <p:anim calcmode="lin" valueType="num">
                                      <p:cBhvr additive="base">
                                        <p:cTn id="23" dur="500" fill="hold"/>
                                        <p:tgtEl>
                                          <p:spTgt spid="176"/>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accel="50000" decel="50000" fill="hold" nodeType="afterEffect">
                                  <p:stCondLst>
                                    <p:cond delay="0"/>
                                  </p:stCondLst>
                                  <p:childTnLst>
                                    <p:set>
                                      <p:cBhvr>
                                        <p:cTn id="26" dur="1" fill="hold">
                                          <p:stCondLst>
                                            <p:cond delay="0"/>
                                          </p:stCondLst>
                                        </p:cTn>
                                        <p:tgtEl>
                                          <p:spTgt spid="175"/>
                                        </p:tgtEl>
                                        <p:attrNameLst>
                                          <p:attrName>style.visibility</p:attrName>
                                        </p:attrNameLst>
                                      </p:cBhvr>
                                      <p:to>
                                        <p:strVal val="visible"/>
                                      </p:to>
                                    </p:set>
                                    <p:anim calcmode="lin" valueType="num">
                                      <p:cBhvr additive="base">
                                        <p:cTn id="27" dur="500" fill="hold"/>
                                        <p:tgtEl>
                                          <p:spTgt spid="175"/>
                                        </p:tgtEl>
                                        <p:attrNameLst>
                                          <p:attrName>ppt_x</p:attrName>
                                        </p:attrNameLst>
                                      </p:cBhvr>
                                      <p:tavLst>
                                        <p:tav tm="0">
                                          <p:val>
                                            <p:strVal val="#ppt_x"/>
                                          </p:val>
                                        </p:tav>
                                        <p:tav tm="100000">
                                          <p:val>
                                            <p:strVal val="#ppt_x"/>
                                          </p:val>
                                        </p:tav>
                                      </p:tavLst>
                                    </p:anim>
                                    <p:anim calcmode="lin" valueType="num">
                                      <p:cBhvr additive="base">
                                        <p:cTn id="28" dur="500" fill="hold"/>
                                        <p:tgtEl>
                                          <p:spTgt spid="175"/>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accel="50000" decel="50000" fill="hold" nodeType="afterEffect">
                                  <p:stCondLst>
                                    <p:cond delay="0"/>
                                  </p:stCondLst>
                                  <p:childTnLst>
                                    <p:set>
                                      <p:cBhvr>
                                        <p:cTn id="31" dur="1" fill="hold">
                                          <p:stCondLst>
                                            <p:cond delay="0"/>
                                          </p:stCondLst>
                                        </p:cTn>
                                        <p:tgtEl>
                                          <p:spTgt spid="174"/>
                                        </p:tgtEl>
                                        <p:attrNameLst>
                                          <p:attrName>style.visibility</p:attrName>
                                        </p:attrNameLst>
                                      </p:cBhvr>
                                      <p:to>
                                        <p:strVal val="visible"/>
                                      </p:to>
                                    </p:set>
                                    <p:anim calcmode="lin" valueType="num">
                                      <p:cBhvr additive="base">
                                        <p:cTn id="32" dur="500" fill="hold"/>
                                        <p:tgtEl>
                                          <p:spTgt spid="174"/>
                                        </p:tgtEl>
                                        <p:attrNameLst>
                                          <p:attrName>ppt_x</p:attrName>
                                        </p:attrNameLst>
                                      </p:cBhvr>
                                      <p:tavLst>
                                        <p:tav tm="0">
                                          <p:val>
                                            <p:strVal val="#ppt_x"/>
                                          </p:val>
                                        </p:tav>
                                        <p:tav tm="100000">
                                          <p:val>
                                            <p:strVal val="#ppt_x"/>
                                          </p:val>
                                        </p:tav>
                                      </p:tavLst>
                                    </p:anim>
                                    <p:anim calcmode="lin" valueType="num">
                                      <p:cBhvr additive="base">
                                        <p:cTn id="33" dur="500" fill="hold"/>
                                        <p:tgtEl>
                                          <p:spTgt spid="174"/>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accel="50000" decel="50000" fill="hold" nodeType="afterEffect">
                                  <p:stCondLst>
                                    <p:cond delay="0"/>
                                  </p:stCondLst>
                                  <p:childTnLst>
                                    <p:set>
                                      <p:cBhvr>
                                        <p:cTn id="36" dur="1" fill="hold">
                                          <p:stCondLst>
                                            <p:cond delay="0"/>
                                          </p:stCondLst>
                                        </p:cTn>
                                        <p:tgtEl>
                                          <p:spTgt spid="177"/>
                                        </p:tgtEl>
                                        <p:attrNameLst>
                                          <p:attrName>style.visibility</p:attrName>
                                        </p:attrNameLst>
                                      </p:cBhvr>
                                      <p:to>
                                        <p:strVal val="visible"/>
                                      </p:to>
                                    </p:set>
                                    <p:anim calcmode="lin" valueType="num">
                                      <p:cBhvr additive="base">
                                        <p:cTn id="37" dur="500" fill="hold"/>
                                        <p:tgtEl>
                                          <p:spTgt spid="177"/>
                                        </p:tgtEl>
                                        <p:attrNameLst>
                                          <p:attrName>ppt_x</p:attrName>
                                        </p:attrNameLst>
                                      </p:cBhvr>
                                      <p:tavLst>
                                        <p:tav tm="0">
                                          <p:val>
                                            <p:strVal val="#ppt_x"/>
                                          </p:val>
                                        </p:tav>
                                        <p:tav tm="100000">
                                          <p:val>
                                            <p:strVal val="#ppt_x"/>
                                          </p:val>
                                        </p:tav>
                                      </p:tavLst>
                                    </p:anim>
                                    <p:anim calcmode="lin" valueType="num">
                                      <p:cBhvr additive="base">
                                        <p:cTn id="38" dur="500" fill="hold"/>
                                        <p:tgtEl>
                                          <p:spTgt spid="177"/>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accel="50000" decel="50000" fill="hold" nodeType="afterEffect">
                                  <p:stCondLst>
                                    <p:cond delay="0"/>
                                  </p:stCondLst>
                                  <p:childTnLst>
                                    <p:set>
                                      <p:cBhvr>
                                        <p:cTn id="41" dur="1" fill="hold">
                                          <p:stCondLst>
                                            <p:cond delay="0"/>
                                          </p:stCondLst>
                                        </p:cTn>
                                        <p:tgtEl>
                                          <p:spTgt spid="178"/>
                                        </p:tgtEl>
                                        <p:attrNameLst>
                                          <p:attrName>style.visibility</p:attrName>
                                        </p:attrNameLst>
                                      </p:cBhvr>
                                      <p:to>
                                        <p:strVal val="visible"/>
                                      </p:to>
                                    </p:set>
                                    <p:anim calcmode="lin" valueType="num">
                                      <p:cBhvr additive="base">
                                        <p:cTn id="42" dur="500" fill="hold"/>
                                        <p:tgtEl>
                                          <p:spTgt spid="178"/>
                                        </p:tgtEl>
                                        <p:attrNameLst>
                                          <p:attrName>ppt_x</p:attrName>
                                        </p:attrNameLst>
                                      </p:cBhvr>
                                      <p:tavLst>
                                        <p:tav tm="0">
                                          <p:val>
                                            <p:strVal val="#ppt_x"/>
                                          </p:val>
                                        </p:tav>
                                        <p:tav tm="100000">
                                          <p:val>
                                            <p:strVal val="#ppt_x"/>
                                          </p:val>
                                        </p:tav>
                                      </p:tavLst>
                                    </p:anim>
                                    <p:anim calcmode="lin" valueType="num">
                                      <p:cBhvr additive="base">
                                        <p:cTn id="43" dur="500" fill="hold"/>
                                        <p:tgtEl>
                                          <p:spTgt spid="178"/>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accel="50000" decel="50000" fill="hold" nodeType="afterEffect">
                                  <p:stCondLst>
                                    <p:cond delay="0"/>
                                  </p:stCondLst>
                                  <p:childTnLst>
                                    <p:set>
                                      <p:cBhvr>
                                        <p:cTn id="46" dur="1" fill="hold">
                                          <p:stCondLst>
                                            <p:cond delay="0"/>
                                          </p:stCondLst>
                                        </p:cTn>
                                        <p:tgtEl>
                                          <p:spTgt spid="179"/>
                                        </p:tgtEl>
                                        <p:attrNameLst>
                                          <p:attrName>style.visibility</p:attrName>
                                        </p:attrNameLst>
                                      </p:cBhvr>
                                      <p:to>
                                        <p:strVal val="visible"/>
                                      </p:to>
                                    </p:set>
                                    <p:anim calcmode="lin" valueType="num">
                                      <p:cBhvr additive="base">
                                        <p:cTn id="47" dur="500" fill="hold"/>
                                        <p:tgtEl>
                                          <p:spTgt spid="179"/>
                                        </p:tgtEl>
                                        <p:attrNameLst>
                                          <p:attrName>ppt_x</p:attrName>
                                        </p:attrNameLst>
                                      </p:cBhvr>
                                      <p:tavLst>
                                        <p:tav tm="0">
                                          <p:val>
                                            <p:strVal val="#ppt_x"/>
                                          </p:val>
                                        </p:tav>
                                        <p:tav tm="100000">
                                          <p:val>
                                            <p:strVal val="#ppt_x"/>
                                          </p:val>
                                        </p:tav>
                                      </p:tavLst>
                                    </p:anim>
                                    <p:anim calcmode="lin" valueType="num">
                                      <p:cBhvr additive="base">
                                        <p:cTn id="48" dur="500" fill="hold"/>
                                        <p:tgtEl>
                                          <p:spTgt spid="179"/>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53" presetClass="entr" presetSubtype="0" fill="hold" grpId="0" nodeType="afterEffect">
                                  <p:stCondLst>
                                    <p:cond delay="0"/>
                                  </p:stCondLst>
                                  <p:childTnLst>
                                    <p:set>
                                      <p:cBhvr>
                                        <p:cTn id="51" dur="1" fill="hold">
                                          <p:stCondLst>
                                            <p:cond delay="0"/>
                                          </p:stCondLst>
                                        </p:cTn>
                                        <p:tgtEl>
                                          <p:spTgt spid="166"/>
                                        </p:tgtEl>
                                        <p:attrNameLst>
                                          <p:attrName>style.visibility</p:attrName>
                                        </p:attrNameLst>
                                      </p:cBhvr>
                                      <p:to>
                                        <p:strVal val="visible"/>
                                      </p:to>
                                    </p:set>
                                    <p:anim calcmode="lin" valueType="num">
                                      <p:cBhvr>
                                        <p:cTn id="52" dur="500" fill="hold"/>
                                        <p:tgtEl>
                                          <p:spTgt spid="166"/>
                                        </p:tgtEl>
                                        <p:attrNameLst>
                                          <p:attrName>ppt_w</p:attrName>
                                        </p:attrNameLst>
                                      </p:cBhvr>
                                      <p:tavLst>
                                        <p:tav tm="0">
                                          <p:val>
                                            <p:fltVal val="0"/>
                                          </p:val>
                                        </p:tav>
                                        <p:tav tm="100000">
                                          <p:val>
                                            <p:strVal val="#ppt_w"/>
                                          </p:val>
                                        </p:tav>
                                      </p:tavLst>
                                    </p:anim>
                                    <p:anim calcmode="lin" valueType="num">
                                      <p:cBhvr>
                                        <p:cTn id="53" dur="500" fill="hold"/>
                                        <p:tgtEl>
                                          <p:spTgt spid="166"/>
                                        </p:tgtEl>
                                        <p:attrNameLst>
                                          <p:attrName>ppt_h</p:attrName>
                                        </p:attrNameLst>
                                      </p:cBhvr>
                                      <p:tavLst>
                                        <p:tav tm="0">
                                          <p:val>
                                            <p:fltVal val="0"/>
                                          </p:val>
                                        </p:tav>
                                        <p:tav tm="100000">
                                          <p:val>
                                            <p:strVal val="#ppt_h"/>
                                          </p:val>
                                        </p:tav>
                                      </p:tavLst>
                                    </p:anim>
                                    <p:animEffect transition="in" filter="fade">
                                      <p:cBhvr>
                                        <p:cTn id="54" dur="500"/>
                                        <p:tgtEl>
                                          <p:spTgt spid="166"/>
                                        </p:tgtEl>
                                      </p:cBhvr>
                                    </p:animEffect>
                                  </p:childTnLst>
                                </p:cTn>
                              </p:par>
                            </p:childTnLst>
                          </p:cTn>
                        </p:par>
                        <p:par>
                          <p:cTn id="55" fill="hold">
                            <p:stCondLst>
                              <p:cond delay="5500"/>
                            </p:stCondLst>
                            <p:childTnLst>
                              <p:par>
                                <p:cTn id="56" presetID="53" presetClass="entr" presetSubtype="0" fill="hold" grpId="0" nodeType="afterEffect">
                                  <p:stCondLst>
                                    <p:cond delay="0"/>
                                  </p:stCondLst>
                                  <p:childTnLst>
                                    <p:set>
                                      <p:cBhvr>
                                        <p:cTn id="57" dur="1" fill="hold">
                                          <p:stCondLst>
                                            <p:cond delay="0"/>
                                          </p:stCondLst>
                                        </p:cTn>
                                        <p:tgtEl>
                                          <p:spTgt spid="168"/>
                                        </p:tgtEl>
                                        <p:attrNameLst>
                                          <p:attrName>style.visibility</p:attrName>
                                        </p:attrNameLst>
                                      </p:cBhvr>
                                      <p:to>
                                        <p:strVal val="visible"/>
                                      </p:to>
                                    </p:set>
                                    <p:anim calcmode="lin" valueType="num">
                                      <p:cBhvr>
                                        <p:cTn id="58" dur="500" fill="hold"/>
                                        <p:tgtEl>
                                          <p:spTgt spid="168"/>
                                        </p:tgtEl>
                                        <p:attrNameLst>
                                          <p:attrName>ppt_w</p:attrName>
                                        </p:attrNameLst>
                                      </p:cBhvr>
                                      <p:tavLst>
                                        <p:tav tm="0">
                                          <p:val>
                                            <p:fltVal val="0"/>
                                          </p:val>
                                        </p:tav>
                                        <p:tav tm="100000">
                                          <p:val>
                                            <p:strVal val="#ppt_w"/>
                                          </p:val>
                                        </p:tav>
                                      </p:tavLst>
                                    </p:anim>
                                    <p:anim calcmode="lin" valueType="num">
                                      <p:cBhvr>
                                        <p:cTn id="59" dur="500" fill="hold"/>
                                        <p:tgtEl>
                                          <p:spTgt spid="168"/>
                                        </p:tgtEl>
                                        <p:attrNameLst>
                                          <p:attrName>ppt_h</p:attrName>
                                        </p:attrNameLst>
                                      </p:cBhvr>
                                      <p:tavLst>
                                        <p:tav tm="0">
                                          <p:val>
                                            <p:fltVal val="0"/>
                                          </p:val>
                                        </p:tav>
                                        <p:tav tm="100000">
                                          <p:val>
                                            <p:strVal val="#ppt_h"/>
                                          </p:val>
                                        </p:tav>
                                      </p:tavLst>
                                    </p:anim>
                                    <p:animEffect transition="in" filter="fade">
                                      <p:cBhvr>
                                        <p:cTn id="60" dur="500"/>
                                        <p:tgtEl>
                                          <p:spTgt spid="168"/>
                                        </p:tgtEl>
                                      </p:cBhvr>
                                    </p:animEffect>
                                  </p:childTnLst>
                                </p:cTn>
                              </p:par>
                            </p:childTnLst>
                          </p:cTn>
                        </p:par>
                        <p:par>
                          <p:cTn id="61" fill="hold">
                            <p:stCondLst>
                              <p:cond delay="6000"/>
                            </p:stCondLst>
                            <p:childTnLst>
                              <p:par>
                                <p:cTn id="62" presetID="53" presetClass="entr" presetSubtype="0" fill="hold" grpId="0" nodeType="afterEffect">
                                  <p:stCondLst>
                                    <p:cond delay="0"/>
                                  </p:stCondLst>
                                  <p:childTnLst>
                                    <p:set>
                                      <p:cBhvr>
                                        <p:cTn id="63" dur="1" fill="hold">
                                          <p:stCondLst>
                                            <p:cond delay="0"/>
                                          </p:stCondLst>
                                        </p:cTn>
                                        <p:tgtEl>
                                          <p:spTgt spid="170"/>
                                        </p:tgtEl>
                                        <p:attrNameLst>
                                          <p:attrName>style.visibility</p:attrName>
                                        </p:attrNameLst>
                                      </p:cBhvr>
                                      <p:to>
                                        <p:strVal val="visible"/>
                                      </p:to>
                                    </p:set>
                                    <p:anim calcmode="lin" valueType="num">
                                      <p:cBhvr>
                                        <p:cTn id="64" dur="500" fill="hold"/>
                                        <p:tgtEl>
                                          <p:spTgt spid="170"/>
                                        </p:tgtEl>
                                        <p:attrNameLst>
                                          <p:attrName>ppt_w</p:attrName>
                                        </p:attrNameLst>
                                      </p:cBhvr>
                                      <p:tavLst>
                                        <p:tav tm="0">
                                          <p:val>
                                            <p:fltVal val="0"/>
                                          </p:val>
                                        </p:tav>
                                        <p:tav tm="100000">
                                          <p:val>
                                            <p:strVal val="#ppt_w"/>
                                          </p:val>
                                        </p:tav>
                                      </p:tavLst>
                                    </p:anim>
                                    <p:anim calcmode="lin" valueType="num">
                                      <p:cBhvr>
                                        <p:cTn id="65" dur="500" fill="hold"/>
                                        <p:tgtEl>
                                          <p:spTgt spid="170"/>
                                        </p:tgtEl>
                                        <p:attrNameLst>
                                          <p:attrName>ppt_h</p:attrName>
                                        </p:attrNameLst>
                                      </p:cBhvr>
                                      <p:tavLst>
                                        <p:tav tm="0">
                                          <p:val>
                                            <p:fltVal val="0"/>
                                          </p:val>
                                        </p:tav>
                                        <p:tav tm="100000">
                                          <p:val>
                                            <p:strVal val="#ppt_h"/>
                                          </p:val>
                                        </p:tav>
                                      </p:tavLst>
                                    </p:anim>
                                    <p:animEffect transition="in" filter="fade">
                                      <p:cBhvr>
                                        <p:cTn id="66" dur="500"/>
                                        <p:tgtEl>
                                          <p:spTgt spid="170"/>
                                        </p:tgtEl>
                                      </p:cBhvr>
                                    </p:animEffect>
                                  </p:childTnLst>
                                </p:cTn>
                              </p:par>
                            </p:childTnLst>
                          </p:cTn>
                        </p:par>
                        <p:par>
                          <p:cTn id="67" fill="hold">
                            <p:stCondLst>
                              <p:cond delay="6500"/>
                            </p:stCondLst>
                            <p:childTnLst>
                              <p:par>
                                <p:cTn id="68" presetID="53" presetClass="entr" presetSubtype="0" fill="hold" grpId="0" nodeType="afterEffect">
                                  <p:stCondLst>
                                    <p:cond delay="0"/>
                                  </p:stCondLst>
                                  <p:childTnLst>
                                    <p:set>
                                      <p:cBhvr>
                                        <p:cTn id="69" dur="1" fill="hold">
                                          <p:stCondLst>
                                            <p:cond delay="0"/>
                                          </p:stCondLst>
                                        </p:cTn>
                                        <p:tgtEl>
                                          <p:spTgt spid="167"/>
                                        </p:tgtEl>
                                        <p:attrNameLst>
                                          <p:attrName>style.visibility</p:attrName>
                                        </p:attrNameLst>
                                      </p:cBhvr>
                                      <p:to>
                                        <p:strVal val="visible"/>
                                      </p:to>
                                    </p:set>
                                    <p:anim calcmode="lin" valueType="num">
                                      <p:cBhvr>
                                        <p:cTn id="70" dur="500" fill="hold"/>
                                        <p:tgtEl>
                                          <p:spTgt spid="167"/>
                                        </p:tgtEl>
                                        <p:attrNameLst>
                                          <p:attrName>ppt_w</p:attrName>
                                        </p:attrNameLst>
                                      </p:cBhvr>
                                      <p:tavLst>
                                        <p:tav tm="0">
                                          <p:val>
                                            <p:fltVal val="0"/>
                                          </p:val>
                                        </p:tav>
                                        <p:tav tm="100000">
                                          <p:val>
                                            <p:strVal val="#ppt_w"/>
                                          </p:val>
                                        </p:tav>
                                      </p:tavLst>
                                    </p:anim>
                                    <p:anim calcmode="lin" valueType="num">
                                      <p:cBhvr>
                                        <p:cTn id="71" dur="500" fill="hold"/>
                                        <p:tgtEl>
                                          <p:spTgt spid="167"/>
                                        </p:tgtEl>
                                        <p:attrNameLst>
                                          <p:attrName>ppt_h</p:attrName>
                                        </p:attrNameLst>
                                      </p:cBhvr>
                                      <p:tavLst>
                                        <p:tav tm="0">
                                          <p:val>
                                            <p:fltVal val="0"/>
                                          </p:val>
                                        </p:tav>
                                        <p:tav tm="100000">
                                          <p:val>
                                            <p:strVal val="#ppt_h"/>
                                          </p:val>
                                        </p:tav>
                                      </p:tavLst>
                                    </p:anim>
                                    <p:animEffect transition="in" filter="fade">
                                      <p:cBhvr>
                                        <p:cTn id="72" dur="500"/>
                                        <p:tgtEl>
                                          <p:spTgt spid="167"/>
                                        </p:tgtEl>
                                      </p:cBhvr>
                                    </p:animEffect>
                                  </p:childTnLst>
                                </p:cTn>
                              </p:par>
                            </p:childTnLst>
                          </p:cTn>
                        </p:par>
                        <p:par>
                          <p:cTn id="73" fill="hold">
                            <p:stCondLst>
                              <p:cond delay="7000"/>
                            </p:stCondLst>
                            <p:childTnLst>
                              <p:par>
                                <p:cTn id="74" presetID="53" presetClass="entr" presetSubtype="0" fill="hold" grpId="0" nodeType="afterEffect">
                                  <p:stCondLst>
                                    <p:cond delay="0"/>
                                  </p:stCondLst>
                                  <p:childTnLst>
                                    <p:set>
                                      <p:cBhvr>
                                        <p:cTn id="75" dur="1" fill="hold">
                                          <p:stCondLst>
                                            <p:cond delay="0"/>
                                          </p:stCondLst>
                                        </p:cTn>
                                        <p:tgtEl>
                                          <p:spTgt spid="162"/>
                                        </p:tgtEl>
                                        <p:attrNameLst>
                                          <p:attrName>style.visibility</p:attrName>
                                        </p:attrNameLst>
                                      </p:cBhvr>
                                      <p:to>
                                        <p:strVal val="visible"/>
                                      </p:to>
                                    </p:set>
                                    <p:anim calcmode="lin" valueType="num">
                                      <p:cBhvr>
                                        <p:cTn id="76" dur="500" fill="hold"/>
                                        <p:tgtEl>
                                          <p:spTgt spid="162"/>
                                        </p:tgtEl>
                                        <p:attrNameLst>
                                          <p:attrName>ppt_w</p:attrName>
                                        </p:attrNameLst>
                                      </p:cBhvr>
                                      <p:tavLst>
                                        <p:tav tm="0">
                                          <p:val>
                                            <p:fltVal val="0"/>
                                          </p:val>
                                        </p:tav>
                                        <p:tav tm="100000">
                                          <p:val>
                                            <p:strVal val="#ppt_w"/>
                                          </p:val>
                                        </p:tav>
                                      </p:tavLst>
                                    </p:anim>
                                    <p:anim calcmode="lin" valueType="num">
                                      <p:cBhvr>
                                        <p:cTn id="77" dur="500" fill="hold"/>
                                        <p:tgtEl>
                                          <p:spTgt spid="162"/>
                                        </p:tgtEl>
                                        <p:attrNameLst>
                                          <p:attrName>ppt_h</p:attrName>
                                        </p:attrNameLst>
                                      </p:cBhvr>
                                      <p:tavLst>
                                        <p:tav tm="0">
                                          <p:val>
                                            <p:fltVal val="0"/>
                                          </p:val>
                                        </p:tav>
                                        <p:tav tm="100000">
                                          <p:val>
                                            <p:strVal val="#ppt_h"/>
                                          </p:val>
                                        </p:tav>
                                      </p:tavLst>
                                    </p:anim>
                                    <p:animEffect transition="in" filter="fade">
                                      <p:cBhvr>
                                        <p:cTn id="78" dur="500"/>
                                        <p:tgtEl>
                                          <p:spTgt spid="162"/>
                                        </p:tgtEl>
                                      </p:cBhvr>
                                    </p:animEffect>
                                  </p:childTnLst>
                                </p:cTn>
                              </p:par>
                            </p:childTnLst>
                          </p:cTn>
                        </p:par>
                        <p:par>
                          <p:cTn id="79" fill="hold">
                            <p:stCondLst>
                              <p:cond delay="7500"/>
                            </p:stCondLst>
                            <p:childTnLst>
                              <p:par>
                                <p:cTn id="80" presetID="53" presetClass="entr" presetSubtype="0" fill="hold" grpId="0" nodeType="afterEffect">
                                  <p:stCondLst>
                                    <p:cond delay="0"/>
                                  </p:stCondLst>
                                  <p:childTnLst>
                                    <p:set>
                                      <p:cBhvr>
                                        <p:cTn id="81" dur="1" fill="hold">
                                          <p:stCondLst>
                                            <p:cond delay="0"/>
                                          </p:stCondLst>
                                        </p:cTn>
                                        <p:tgtEl>
                                          <p:spTgt spid="163"/>
                                        </p:tgtEl>
                                        <p:attrNameLst>
                                          <p:attrName>style.visibility</p:attrName>
                                        </p:attrNameLst>
                                      </p:cBhvr>
                                      <p:to>
                                        <p:strVal val="visible"/>
                                      </p:to>
                                    </p:set>
                                    <p:anim calcmode="lin" valueType="num">
                                      <p:cBhvr>
                                        <p:cTn id="82" dur="500" fill="hold"/>
                                        <p:tgtEl>
                                          <p:spTgt spid="163"/>
                                        </p:tgtEl>
                                        <p:attrNameLst>
                                          <p:attrName>ppt_w</p:attrName>
                                        </p:attrNameLst>
                                      </p:cBhvr>
                                      <p:tavLst>
                                        <p:tav tm="0">
                                          <p:val>
                                            <p:fltVal val="0"/>
                                          </p:val>
                                        </p:tav>
                                        <p:tav tm="100000">
                                          <p:val>
                                            <p:strVal val="#ppt_w"/>
                                          </p:val>
                                        </p:tav>
                                      </p:tavLst>
                                    </p:anim>
                                    <p:anim calcmode="lin" valueType="num">
                                      <p:cBhvr>
                                        <p:cTn id="83" dur="500" fill="hold"/>
                                        <p:tgtEl>
                                          <p:spTgt spid="163"/>
                                        </p:tgtEl>
                                        <p:attrNameLst>
                                          <p:attrName>ppt_h</p:attrName>
                                        </p:attrNameLst>
                                      </p:cBhvr>
                                      <p:tavLst>
                                        <p:tav tm="0">
                                          <p:val>
                                            <p:fltVal val="0"/>
                                          </p:val>
                                        </p:tav>
                                        <p:tav tm="100000">
                                          <p:val>
                                            <p:strVal val="#ppt_h"/>
                                          </p:val>
                                        </p:tav>
                                      </p:tavLst>
                                    </p:anim>
                                    <p:animEffect transition="in" filter="fade">
                                      <p:cBhvr>
                                        <p:cTn id="84" dur="500"/>
                                        <p:tgtEl>
                                          <p:spTgt spid="163"/>
                                        </p:tgtEl>
                                      </p:cBhvr>
                                    </p:animEffect>
                                  </p:childTnLst>
                                </p:cTn>
                              </p:par>
                            </p:childTnLst>
                          </p:cTn>
                        </p:par>
                        <p:par>
                          <p:cTn id="85" fill="hold">
                            <p:stCondLst>
                              <p:cond delay="8000"/>
                            </p:stCondLst>
                            <p:childTnLst>
                              <p:par>
                                <p:cTn id="86" presetID="53" presetClass="entr" presetSubtype="0" fill="hold" grpId="0" nodeType="afterEffect">
                                  <p:stCondLst>
                                    <p:cond delay="0"/>
                                  </p:stCondLst>
                                  <p:childTnLst>
                                    <p:set>
                                      <p:cBhvr>
                                        <p:cTn id="87" dur="1" fill="hold">
                                          <p:stCondLst>
                                            <p:cond delay="0"/>
                                          </p:stCondLst>
                                        </p:cTn>
                                        <p:tgtEl>
                                          <p:spTgt spid="181"/>
                                        </p:tgtEl>
                                        <p:attrNameLst>
                                          <p:attrName>style.visibility</p:attrName>
                                        </p:attrNameLst>
                                      </p:cBhvr>
                                      <p:to>
                                        <p:strVal val="visible"/>
                                      </p:to>
                                    </p:set>
                                    <p:anim calcmode="lin" valueType="num">
                                      <p:cBhvr>
                                        <p:cTn id="88" dur="500" fill="hold"/>
                                        <p:tgtEl>
                                          <p:spTgt spid="181"/>
                                        </p:tgtEl>
                                        <p:attrNameLst>
                                          <p:attrName>ppt_w</p:attrName>
                                        </p:attrNameLst>
                                      </p:cBhvr>
                                      <p:tavLst>
                                        <p:tav tm="0">
                                          <p:val>
                                            <p:fltVal val="0"/>
                                          </p:val>
                                        </p:tav>
                                        <p:tav tm="100000">
                                          <p:val>
                                            <p:strVal val="#ppt_w"/>
                                          </p:val>
                                        </p:tav>
                                      </p:tavLst>
                                    </p:anim>
                                    <p:anim calcmode="lin" valueType="num">
                                      <p:cBhvr>
                                        <p:cTn id="89" dur="500" fill="hold"/>
                                        <p:tgtEl>
                                          <p:spTgt spid="181"/>
                                        </p:tgtEl>
                                        <p:attrNameLst>
                                          <p:attrName>ppt_h</p:attrName>
                                        </p:attrNameLst>
                                      </p:cBhvr>
                                      <p:tavLst>
                                        <p:tav tm="0">
                                          <p:val>
                                            <p:fltVal val="0"/>
                                          </p:val>
                                        </p:tav>
                                        <p:tav tm="100000">
                                          <p:val>
                                            <p:strVal val="#ppt_h"/>
                                          </p:val>
                                        </p:tav>
                                      </p:tavLst>
                                    </p:anim>
                                    <p:animEffect transition="in" filter="fade">
                                      <p:cBhvr>
                                        <p:cTn id="90" dur="500"/>
                                        <p:tgtEl>
                                          <p:spTgt spid="181"/>
                                        </p:tgtEl>
                                      </p:cBhvr>
                                    </p:animEffect>
                                  </p:childTnLst>
                                </p:cTn>
                              </p:par>
                            </p:childTnLst>
                          </p:cTn>
                        </p:par>
                        <p:par>
                          <p:cTn id="91" fill="hold">
                            <p:stCondLst>
                              <p:cond delay="8500"/>
                            </p:stCondLst>
                            <p:childTnLst>
                              <p:par>
                                <p:cTn id="92" presetID="53" presetClass="entr" presetSubtype="0" fill="hold" grpId="0" nodeType="afterEffect">
                                  <p:stCondLst>
                                    <p:cond delay="0"/>
                                  </p:stCondLst>
                                  <p:childTnLst>
                                    <p:set>
                                      <p:cBhvr>
                                        <p:cTn id="93" dur="1" fill="hold">
                                          <p:stCondLst>
                                            <p:cond delay="0"/>
                                          </p:stCondLst>
                                        </p:cTn>
                                        <p:tgtEl>
                                          <p:spTgt spid="182"/>
                                        </p:tgtEl>
                                        <p:attrNameLst>
                                          <p:attrName>style.visibility</p:attrName>
                                        </p:attrNameLst>
                                      </p:cBhvr>
                                      <p:to>
                                        <p:strVal val="visible"/>
                                      </p:to>
                                    </p:set>
                                    <p:anim calcmode="lin" valueType="num">
                                      <p:cBhvr>
                                        <p:cTn id="94" dur="500" fill="hold"/>
                                        <p:tgtEl>
                                          <p:spTgt spid="182"/>
                                        </p:tgtEl>
                                        <p:attrNameLst>
                                          <p:attrName>ppt_w</p:attrName>
                                        </p:attrNameLst>
                                      </p:cBhvr>
                                      <p:tavLst>
                                        <p:tav tm="0">
                                          <p:val>
                                            <p:fltVal val="0"/>
                                          </p:val>
                                        </p:tav>
                                        <p:tav tm="100000">
                                          <p:val>
                                            <p:strVal val="#ppt_w"/>
                                          </p:val>
                                        </p:tav>
                                      </p:tavLst>
                                    </p:anim>
                                    <p:anim calcmode="lin" valueType="num">
                                      <p:cBhvr>
                                        <p:cTn id="95" dur="500" fill="hold"/>
                                        <p:tgtEl>
                                          <p:spTgt spid="182"/>
                                        </p:tgtEl>
                                        <p:attrNameLst>
                                          <p:attrName>ppt_h</p:attrName>
                                        </p:attrNameLst>
                                      </p:cBhvr>
                                      <p:tavLst>
                                        <p:tav tm="0">
                                          <p:val>
                                            <p:fltVal val="0"/>
                                          </p:val>
                                        </p:tav>
                                        <p:tav tm="100000">
                                          <p:val>
                                            <p:strVal val="#ppt_h"/>
                                          </p:val>
                                        </p:tav>
                                      </p:tavLst>
                                    </p:anim>
                                    <p:animEffect transition="in" filter="fade">
                                      <p:cBhvr>
                                        <p:cTn id="96" dur="500"/>
                                        <p:tgtEl>
                                          <p:spTgt spid="182"/>
                                        </p:tgtEl>
                                      </p:cBhvr>
                                    </p:animEffect>
                                  </p:childTnLst>
                                </p:cTn>
                              </p:par>
                            </p:childTnLst>
                          </p:cTn>
                        </p:par>
                        <p:par>
                          <p:cTn id="97" fill="hold">
                            <p:stCondLst>
                              <p:cond delay="9000"/>
                            </p:stCondLst>
                            <p:childTnLst>
                              <p:par>
                                <p:cTn id="98" presetID="53" presetClass="entr" presetSubtype="0" fill="hold" grpId="0" nodeType="afterEffect">
                                  <p:stCondLst>
                                    <p:cond delay="0"/>
                                  </p:stCondLst>
                                  <p:childTnLst>
                                    <p:set>
                                      <p:cBhvr>
                                        <p:cTn id="99" dur="1" fill="hold">
                                          <p:stCondLst>
                                            <p:cond delay="0"/>
                                          </p:stCondLst>
                                        </p:cTn>
                                        <p:tgtEl>
                                          <p:spTgt spid="169"/>
                                        </p:tgtEl>
                                        <p:attrNameLst>
                                          <p:attrName>style.visibility</p:attrName>
                                        </p:attrNameLst>
                                      </p:cBhvr>
                                      <p:to>
                                        <p:strVal val="visible"/>
                                      </p:to>
                                    </p:set>
                                    <p:anim calcmode="lin" valueType="num">
                                      <p:cBhvr>
                                        <p:cTn id="100" dur="500" fill="hold"/>
                                        <p:tgtEl>
                                          <p:spTgt spid="169"/>
                                        </p:tgtEl>
                                        <p:attrNameLst>
                                          <p:attrName>ppt_w</p:attrName>
                                        </p:attrNameLst>
                                      </p:cBhvr>
                                      <p:tavLst>
                                        <p:tav tm="0">
                                          <p:val>
                                            <p:fltVal val="0"/>
                                          </p:val>
                                        </p:tav>
                                        <p:tav tm="100000">
                                          <p:val>
                                            <p:strVal val="#ppt_w"/>
                                          </p:val>
                                        </p:tav>
                                      </p:tavLst>
                                    </p:anim>
                                    <p:anim calcmode="lin" valueType="num">
                                      <p:cBhvr>
                                        <p:cTn id="101" dur="500" fill="hold"/>
                                        <p:tgtEl>
                                          <p:spTgt spid="169"/>
                                        </p:tgtEl>
                                        <p:attrNameLst>
                                          <p:attrName>ppt_h</p:attrName>
                                        </p:attrNameLst>
                                      </p:cBhvr>
                                      <p:tavLst>
                                        <p:tav tm="0">
                                          <p:val>
                                            <p:fltVal val="0"/>
                                          </p:val>
                                        </p:tav>
                                        <p:tav tm="100000">
                                          <p:val>
                                            <p:strVal val="#ppt_h"/>
                                          </p:val>
                                        </p:tav>
                                      </p:tavLst>
                                    </p:anim>
                                    <p:animEffect transition="in" filter="fade">
                                      <p:cBhvr>
                                        <p:cTn id="102" dur="500"/>
                                        <p:tgtEl>
                                          <p:spTgt spid="169"/>
                                        </p:tgtEl>
                                      </p:cBhvr>
                                    </p:animEffect>
                                  </p:childTnLst>
                                </p:cTn>
                              </p:par>
                            </p:childTnLst>
                          </p:cTn>
                        </p:par>
                        <p:par>
                          <p:cTn id="103" fill="hold">
                            <p:stCondLst>
                              <p:cond delay="9500"/>
                            </p:stCondLst>
                            <p:childTnLst>
                              <p:par>
                                <p:cTn id="104" presetID="53" presetClass="entr" presetSubtype="0" fill="hold" nodeType="afterEffect">
                                  <p:stCondLst>
                                    <p:cond delay="0"/>
                                  </p:stCondLst>
                                  <p:childTnLst>
                                    <p:set>
                                      <p:cBhvr>
                                        <p:cTn id="105" dur="1" fill="hold">
                                          <p:stCondLst>
                                            <p:cond delay="0"/>
                                          </p:stCondLst>
                                        </p:cTn>
                                        <p:tgtEl>
                                          <p:spTgt spid="8"/>
                                        </p:tgtEl>
                                        <p:attrNameLst>
                                          <p:attrName>style.visibility</p:attrName>
                                        </p:attrNameLst>
                                      </p:cBhvr>
                                      <p:to>
                                        <p:strVal val="visible"/>
                                      </p:to>
                                    </p:set>
                                    <p:anim calcmode="lin" valueType="num">
                                      <p:cBhvr>
                                        <p:cTn id="106" dur="500" fill="hold"/>
                                        <p:tgtEl>
                                          <p:spTgt spid="8"/>
                                        </p:tgtEl>
                                        <p:attrNameLst>
                                          <p:attrName>ppt_w</p:attrName>
                                        </p:attrNameLst>
                                      </p:cBhvr>
                                      <p:tavLst>
                                        <p:tav tm="0">
                                          <p:val>
                                            <p:fltVal val="0"/>
                                          </p:val>
                                        </p:tav>
                                        <p:tav tm="100000">
                                          <p:val>
                                            <p:strVal val="#ppt_w"/>
                                          </p:val>
                                        </p:tav>
                                      </p:tavLst>
                                    </p:anim>
                                    <p:anim calcmode="lin" valueType="num">
                                      <p:cBhvr>
                                        <p:cTn id="107" dur="500" fill="hold"/>
                                        <p:tgtEl>
                                          <p:spTgt spid="8"/>
                                        </p:tgtEl>
                                        <p:attrNameLst>
                                          <p:attrName>ppt_h</p:attrName>
                                        </p:attrNameLst>
                                      </p:cBhvr>
                                      <p:tavLst>
                                        <p:tav tm="0">
                                          <p:val>
                                            <p:fltVal val="0"/>
                                          </p:val>
                                        </p:tav>
                                        <p:tav tm="100000">
                                          <p:val>
                                            <p:strVal val="#ppt_h"/>
                                          </p:val>
                                        </p:tav>
                                      </p:tavLst>
                                    </p:anim>
                                    <p:animEffect transition="in" filter="fade">
                                      <p:cBhvr>
                                        <p:cTn id="108" dur="500"/>
                                        <p:tgtEl>
                                          <p:spTgt spid="8"/>
                                        </p:tgtEl>
                                      </p:cBhvr>
                                    </p:animEffect>
                                  </p:childTnLst>
                                </p:cTn>
                              </p:par>
                              <p:par>
                                <p:cTn id="109" presetID="2" presetClass="entr" presetSubtype="4" accel="50000" decel="50000" fill="hold" nodeType="withEffect">
                                  <p:stCondLst>
                                    <p:cond delay="0"/>
                                  </p:stCondLst>
                                  <p:childTnLst>
                                    <p:set>
                                      <p:cBhvr>
                                        <p:cTn id="110" dur="1" fill="hold">
                                          <p:stCondLst>
                                            <p:cond delay="0"/>
                                          </p:stCondLst>
                                        </p:cTn>
                                        <p:tgtEl>
                                          <p:spTgt spid="38"/>
                                        </p:tgtEl>
                                        <p:attrNameLst>
                                          <p:attrName>style.visibility</p:attrName>
                                        </p:attrNameLst>
                                      </p:cBhvr>
                                      <p:to>
                                        <p:strVal val="visible"/>
                                      </p:to>
                                    </p:set>
                                    <p:anim calcmode="lin" valueType="num">
                                      <p:cBhvr additive="base">
                                        <p:cTn id="111" dur="500" fill="hold"/>
                                        <p:tgtEl>
                                          <p:spTgt spid="38"/>
                                        </p:tgtEl>
                                        <p:attrNameLst>
                                          <p:attrName>ppt_x</p:attrName>
                                        </p:attrNameLst>
                                      </p:cBhvr>
                                      <p:tavLst>
                                        <p:tav tm="0">
                                          <p:val>
                                            <p:strVal val="#ppt_x"/>
                                          </p:val>
                                        </p:tav>
                                        <p:tav tm="100000">
                                          <p:val>
                                            <p:strVal val="#ppt_x"/>
                                          </p:val>
                                        </p:tav>
                                      </p:tavLst>
                                    </p:anim>
                                    <p:anim calcmode="lin" valueType="num">
                                      <p:cBhvr additive="base">
                                        <p:cTn id="112" dur="500" fill="hold"/>
                                        <p:tgtEl>
                                          <p:spTgt spid="38"/>
                                        </p:tgtEl>
                                        <p:attrNameLst>
                                          <p:attrName>ppt_y</p:attrName>
                                        </p:attrNameLst>
                                      </p:cBhvr>
                                      <p:tavLst>
                                        <p:tav tm="0">
                                          <p:val>
                                            <p:strVal val="1+#ppt_h/2"/>
                                          </p:val>
                                        </p:tav>
                                        <p:tav tm="100000">
                                          <p:val>
                                            <p:strVal val="#ppt_y"/>
                                          </p:val>
                                        </p:tav>
                                      </p:tavLst>
                                    </p:anim>
                                  </p:childTnLst>
                                </p:cTn>
                              </p:par>
                            </p:childTnLst>
                          </p:cTn>
                        </p:par>
                        <p:par>
                          <p:cTn id="113" fill="hold">
                            <p:stCondLst>
                              <p:cond delay="10000"/>
                            </p:stCondLst>
                            <p:childTnLst>
                              <p:par>
                                <p:cTn id="114" presetID="53" presetClass="entr" presetSubtype="0" fill="hold" nodeType="afterEffect">
                                  <p:stCondLst>
                                    <p:cond delay="0"/>
                                  </p:stCondLst>
                                  <p:childTnLst>
                                    <p:set>
                                      <p:cBhvr>
                                        <p:cTn id="115" dur="1" fill="hold">
                                          <p:stCondLst>
                                            <p:cond delay="0"/>
                                          </p:stCondLst>
                                        </p:cTn>
                                        <p:tgtEl>
                                          <p:spTgt spid="9"/>
                                        </p:tgtEl>
                                        <p:attrNameLst>
                                          <p:attrName>style.visibility</p:attrName>
                                        </p:attrNameLst>
                                      </p:cBhvr>
                                      <p:to>
                                        <p:strVal val="visible"/>
                                      </p:to>
                                    </p:set>
                                    <p:anim calcmode="lin" valueType="num">
                                      <p:cBhvr>
                                        <p:cTn id="116" dur="500" fill="hold"/>
                                        <p:tgtEl>
                                          <p:spTgt spid="9"/>
                                        </p:tgtEl>
                                        <p:attrNameLst>
                                          <p:attrName>ppt_w</p:attrName>
                                        </p:attrNameLst>
                                      </p:cBhvr>
                                      <p:tavLst>
                                        <p:tav tm="0">
                                          <p:val>
                                            <p:fltVal val="0"/>
                                          </p:val>
                                        </p:tav>
                                        <p:tav tm="100000">
                                          <p:val>
                                            <p:strVal val="#ppt_w"/>
                                          </p:val>
                                        </p:tav>
                                      </p:tavLst>
                                    </p:anim>
                                    <p:anim calcmode="lin" valueType="num">
                                      <p:cBhvr>
                                        <p:cTn id="117" dur="500" fill="hold"/>
                                        <p:tgtEl>
                                          <p:spTgt spid="9"/>
                                        </p:tgtEl>
                                        <p:attrNameLst>
                                          <p:attrName>ppt_h</p:attrName>
                                        </p:attrNameLst>
                                      </p:cBhvr>
                                      <p:tavLst>
                                        <p:tav tm="0">
                                          <p:val>
                                            <p:fltVal val="0"/>
                                          </p:val>
                                        </p:tav>
                                        <p:tav tm="100000">
                                          <p:val>
                                            <p:strVal val="#ppt_h"/>
                                          </p:val>
                                        </p:tav>
                                      </p:tavLst>
                                    </p:anim>
                                    <p:animEffect transition="in" filter="fade">
                                      <p:cBhvr>
                                        <p:cTn id="118" dur="500"/>
                                        <p:tgtEl>
                                          <p:spTgt spid="9"/>
                                        </p:tgtEl>
                                      </p:cBhvr>
                                    </p:animEffect>
                                  </p:childTnLst>
                                </p:cTn>
                              </p:par>
                              <p:par>
                                <p:cTn id="119" presetID="2" presetClass="entr" presetSubtype="4" accel="50000" decel="50000" fill="hold" grpId="0" nodeType="withEffect">
                                  <p:stCondLst>
                                    <p:cond delay="0"/>
                                  </p:stCondLst>
                                  <p:childTnLst>
                                    <p:set>
                                      <p:cBhvr>
                                        <p:cTn id="120" dur="1" fill="hold">
                                          <p:stCondLst>
                                            <p:cond delay="0"/>
                                          </p:stCondLst>
                                        </p:cTn>
                                        <p:tgtEl>
                                          <p:spTgt spid="37"/>
                                        </p:tgtEl>
                                        <p:attrNameLst>
                                          <p:attrName>style.visibility</p:attrName>
                                        </p:attrNameLst>
                                      </p:cBhvr>
                                      <p:to>
                                        <p:strVal val="visible"/>
                                      </p:to>
                                    </p:set>
                                    <p:anim calcmode="lin" valueType="num">
                                      <p:cBhvr additive="base">
                                        <p:cTn id="121" dur="500" fill="hold"/>
                                        <p:tgtEl>
                                          <p:spTgt spid="37"/>
                                        </p:tgtEl>
                                        <p:attrNameLst>
                                          <p:attrName>ppt_x</p:attrName>
                                        </p:attrNameLst>
                                      </p:cBhvr>
                                      <p:tavLst>
                                        <p:tav tm="0">
                                          <p:val>
                                            <p:strVal val="#ppt_x"/>
                                          </p:val>
                                        </p:tav>
                                        <p:tav tm="100000">
                                          <p:val>
                                            <p:strVal val="#ppt_x"/>
                                          </p:val>
                                        </p:tav>
                                      </p:tavLst>
                                    </p:anim>
                                    <p:anim calcmode="lin" valueType="num">
                                      <p:cBhvr additive="base">
                                        <p:cTn id="122" dur="500" fill="hold"/>
                                        <p:tgtEl>
                                          <p:spTgt spid="37"/>
                                        </p:tgtEl>
                                        <p:attrNameLst>
                                          <p:attrName>ppt_y</p:attrName>
                                        </p:attrNameLst>
                                      </p:cBhvr>
                                      <p:tavLst>
                                        <p:tav tm="0">
                                          <p:val>
                                            <p:strVal val="1+#ppt_h/2"/>
                                          </p:val>
                                        </p:tav>
                                        <p:tav tm="100000">
                                          <p:val>
                                            <p:strVal val="#ppt_y"/>
                                          </p:val>
                                        </p:tav>
                                      </p:tavLst>
                                    </p:anim>
                                  </p:childTnLst>
                                </p:cTn>
                              </p:par>
                            </p:childTnLst>
                          </p:cTn>
                        </p:par>
                        <p:par>
                          <p:cTn id="123" fill="hold">
                            <p:stCondLst>
                              <p:cond delay="10500"/>
                            </p:stCondLst>
                            <p:childTnLst>
                              <p:par>
                                <p:cTn id="124" presetID="53" presetClass="entr" presetSubtype="0" fill="hold" nodeType="afterEffect">
                                  <p:stCondLst>
                                    <p:cond delay="0"/>
                                  </p:stCondLst>
                                  <p:childTnLst>
                                    <p:set>
                                      <p:cBhvr>
                                        <p:cTn id="125" dur="1" fill="hold">
                                          <p:stCondLst>
                                            <p:cond delay="0"/>
                                          </p:stCondLst>
                                        </p:cTn>
                                        <p:tgtEl>
                                          <p:spTgt spid="10"/>
                                        </p:tgtEl>
                                        <p:attrNameLst>
                                          <p:attrName>style.visibility</p:attrName>
                                        </p:attrNameLst>
                                      </p:cBhvr>
                                      <p:to>
                                        <p:strVal val="visible"/>
                                      </p:to>
                                    </p:set>
                                    <p:anim calcmode="lin" valueType="num">
                                      <p:cBhvr>
                                        <p:cTn id="126" dur="500" fill="hold"/>
                                        <p:tgtEl>
                                          <p:spTgt spid="10"/>
                                        </p:tgtEl>
                                        <p:attrNameLst>
                                          <p:attrName>ppt_w</p:attrName>
                                        </p:attrNameLst>
                                      </p:cBhvr>
                                      <p:tavLst>
                                        <p:tav tm="0">
                                          <p:val>
                                            <p:fltVal val="0"/>
                                          </p:val>
                                        </p:tav>
                                        <p:tav tm="100000">
                                          <p:val>
                                            <p:strVal val="#ppt_w"/>
                                          </p:val>
                                        </p:tav>
                                      </p:tavLst>
                                    </p:anim>
                                    <p:anim calcmode="lin" valueType="num">
                                      <p:cBhvr>
                                        <p:cTn id="127" dur="500" fill="hold"/>
                                        <p:tgtEl>
                                          <p:spTgt spid="10"/>
                                        </p:tgtEl>
                                        <p:attrNameLst>
                                          <p:attrName>ppt_h</p:attrName>
                                        </p:attrNameLst>
                                      </p:cBhvr>
                                      <p:tavLst>
                                        <p:tav tm="0">
                                          <p:val>
                                            <p:fltVal val="0"/>
                                          </p:val>
                                        </p:tav>
                                        <p:tav tm="100000">
                                          <p:val>
                                            <p:strVal val="#ppt_h"/>
                                          </p:val>
                                        </p:tav>
                                      </p:tavLst>
                                    </p:anim>
                                    <p:animEffect transition="in" filter="fade">
                                      <p:cBhvr>
                                        <p:cTn id="128" dur="500"/>
                                        <p:tgtEl>
                                          <p:spTgt spid="10"/>
                                        </p:tgtEl>
                                      </p:cBhvr>
                                    </p:animEffect>
                                  </p:childTnLst>
                                </p:cTn>
                              </p:par>
                              <p:par>
                                <p:cTn id="129" presetID="2" presetClass="entr" presetSubtype="4" accel="50000" decel="50000" fill="hold" grpId="0" nodeType="withEffect">
                                  <p:stCondLst>
                                    <p:cond delay="0"/>
                                  </p:stCondLst>
                                  <p:childTnLst>
                                    <p:set>
                                      <p:cBhvr>
                                        <p:cTn id="130" dur="1" fill="hold">
                                          <p:stCondLst>
                                            <p:cond delay="0"/>
                                          </p:stCondLst>
                                        </p:cTn>
                                        <p:tgtEl>
                                          <p:spTgt spid="46"/>
                                        </p:tgtEl>
                                        <p:attrNameLst>
                                          <p:attrName>style.visibility</p:attrName>
                                        </p:attrNameLst>
                                      </p:cBhvr>
                                      <p:to>
                                        <p:strVal val="visible"/>
                                      </p:to>
                                    </p:set>
                                    <p:anim calcmode="lin" valueType="num">
                                      <p:cBhvr additive="base">
                                        <p:cTn id="131" dur="500" fill="hold"/>
                                        <p:tgtEl>
                                          <p:spTgt spid="46"/>
                                        </p:tgtEl>
                                        <p:attrNameLst>
                                          <p:attrName>ppt_x</p:attrName>
                                        </p:attrNameLst>
                                      </p:cBhvr>
                                      <p:tavLst>
                                        <p:tav tm="0">
                                          <p:val>
                                            <p:strVal val="#ppt_x"/>
                                          </p:val>
                                        </p:tav>
                                        <p:tav tm="100000">
                                          <p:val>
                                            <p:strVal val="#ppt_x"/>
                                          </p:val>
                                        </p:tav>
                                      </p:tavLst>
                                    </p:anim>
                                    <p:anim calcmode="lin" valueType="num">
                                      <p:cBhvr additive="base">
                                        <p:cTn id="132" dur="500" fill="hold"/>
                                        <p:tgtEl>
                                          <p:spTgt spid="46"/>
                                        </p:tgtEl>
                                        <p:attrNameLst>
                                          <p:attrName>ppt_y</p:attrName>
                                        </p:attrNameLst>
                                      </p:cBhvr>
                                      <p:tavLst>
                                        <p:tav tm="0">
                                          <p:val>
                                            <p:strVal val="1+#ppt_h/2"/>
                                          </p:val>
                                        </p:tav>
                                        <p:tav tm="100000">
                                          <p:val>
                                            <p:strVal val="#ppt_y"/>
                                          </p:val>
                                        </p:tav>
                                      </p:tavLst>
                                    </p:anim>
                                  </p:childTnLst>
                                </p:cTn>
                              </p:par>
                            </p:childTnLst>
                          </p:cTn>
                        </p:par>
                        <p:par>
                          <p:cTn id="133" fill="hold">
                            <p:stCondLst>
                              <p:cond delay="11000"/>
                            </p:stCondLst>
                            <p:childTnLst>
                              <p:par>
                                <p:cTn id="134" presetID="53" presetClass="entr" presetSubtype="0" fill="hold" nodeType="afterEffect">
                                  <p:stCondLst>
                                    <p:cond delay="0"/>
                                  </p:stCondLst>
                                  <p:childTnLst>
                                    <p:set>
                                      <p:cBhvr>
                                        <p:cTn id="135" dur="1" fill="hold">
                                          <p:stCondLst>
                                            <p:cond delay="0"/>
                                          </p:stCondLst>
                                        </p:cTn>
                                        <p:tgtEl>
                                          <p:spTgt spid="11"/>
                                        </p:tgtEl>
                                        <p:attrNameLst>
                                          <p:attrName>style.visibility</p:attrName>
                                        </p:attrNameLst>
                                      </p:cBhvr>
                                      <p:to>
                                        <p:strVal val="visible"/>
                                      </p:to>
                                    </p:set>
                                    <p:anim calcmode="lin" valueType="num">
                                      <p:cBhvr>
                                        <p:cTn id="136" dur="500" fill="hold"/>
                                        <p:tgtEl>
                                          <p:spTgt spid="11"/>
                                        </p:tgtEl>
                                        <p:attrNameLst>
                                          <p:attrName>ppt_w</p:attrName>
                                        </p:attrNameLst>
                                      </p:cBhvr>
                                      <p:tavLst>
                                        <p:tav tm="0">
                                          <p:val>
                                            <p:fltVal val="0"/>
                                          </p:val>
                                        </p:tav>
                                        <p:tav tm="100000">
                                          <p:val>
                                            <p:strVal val="#ppt_w"/>
                                          </p:val>
                                        </p:tav>
                                      </p:tavLst>
                                    </p:anim>
                                    <p:anim calcmode="lin" valueType="num">
                                      <p:cBhvr>
                                        <p:cTn id="137" dur="500" fill="hold"/>
                                        <p:tgtEl>
                                          <p:spTgt spid="11"/>
                                        </p:tgtEl>
                                        <p:attrNameLst>
                                          <p:attrName>ppt_h</p:attrName>
                                        </p:attrNameLst>
                                      </p:cBhvr>
                                      <p:tavLst>
                                        <p:tav tm="0">
                                          <p:val>
                                            <p:fltVal val="0"/>
                                          </p:val>
                                        </p:tav>
                                        <p:tav tm="100000">
                                          <p:val>
                                            <p:strVal val="#ppt_h"/>
                                          </p:val>
                                        </p:tav>
                                      </p:tavLst>
                                    </p:anim>
                                    <p:animEffect transition="in" filter="fade">
                                      <p:cBhvr>
                                        <p:cTn id="138" dur="500"/>
                                        <p:tgtEl>
                                          <p:spTgt spid="11"/>
                                        </p:tgtEl>
                                      </p:cBhvr>
                                    </p:animEffect>
                                  </p:childTnLst>
                                </p:cTn>
                              </p:par>
                              <p:par>
                                <p:cTn id="139" presetID="2" presetClass="entr" presetSubtype="4" accel="50000" decel="50000" fill="hold" grpId="0" nodeType="withEffect">
                                  <p:stCondLst>
                                    <p:cond delay="0"/>
                                  </p:stCondLst>
                                  <p:childTnLst>
                                    <p:set>
                                      <p:cBhvr>
                                        <p:cTn id="140" dur="1" fill="hold">
                                          <p:stCondLst>
                                            <p:cond delay="0"/>
                                          </p:stCondLst>
                                        </p:cTn>
                                        <p:tgtEl>
                                          <p:spTgt spid="47"/>
                                        </p:tgtEl>
                                        <p:attrNameLst>
                                          <p:attrName>style.visibility</p:attrName>
                                        </p:attrNameLst>
                                      </p:cBhvr>
                                      <p:to>
                                        <p:strVal val="visible"/>
                                      </p:to>
                                    </p:set>
                                    <p:anim calcmode="lin" valueType="num">
                                      <p:cBhvr additive="base">
                                        <p:cTn id="141" dur="500" fill="hold"/>
                                        <p:tgtEl>
                                          <p:spTgt spid="47"/>
                                        </p:tgtEl>
                                        <p:attrNameLst>
                                          <p:attrName>ppt_x</p:attrName>
                                        </p:attrNameLst>
                                      </p:cBhvr>
                                      <p:tavLst>
                                        <p:tav tm="0">
                                          <p:val>
                                            <p:strVal val="#ppt_x"/>
                                          </p:val>
                                        </p:tav>
                                        <p:tav tm="100000">
                                          <p:val>
                                            <p:strVal val="#ppt_x"/>
                                          </p:val>
                                        </p:tav>
                                      </p:tavLst>
                                    </p:anim>
                                    <p:anim calcmode="lin" valueType="num">
                                      <p:cBhvr additive="base">
                                        <p:cTn id="142"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46" grpId="0"/>
      <p:bldP spid="47" grpId="0"/>
      <p:bldP spid="162" grpId="0" animBg="1"/>
      <p:bldP spid="163" grpId="0" animBg="1"/>
      <p:bldP spid="166" grpId="0" animBg="1"/>
      <p:bldP spid="167" grpId="0" animBg="1"/>
      <p:bldP spid="168" grpId="0" animBg="1"/>
      <p:bldP spid="169" grpId="0" animBg="1"/>
      <p:bldP spid="170" grpId="0" animBg="1"/>
      <p:bldP spid="181" grpId="0" animBg="1"/>
      <p:bldP spid="18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 name="Freeform 30"/>
          <p:cNvSpPr>
            <a:spLocks/>
          </p:cNvSpPr>
          <p:nvPr/>
        </p:nvSpPr>
        <p:spPr bwMode="auto">
          <a:xfrm>
            <a:off x="5145089" y="1507333"/>
            <a:ext cx="2828925" cy="625475"/>
          </a:xfrm>
          <a:custGeom>
            <a:avLst/>
            <a:gdLst/>
            <a:ahLst/>
            <a:cxnLst>
              <a:cxn ang="0">
                <a:pos x="2677" y="296"/>
              </a:cxn>
              <a:cxn ang="0">
                <a:pos x="2324" y="590"/>
              </a:cxn>
              <a:cxn ang="0">
                <a:pos x="487" y="592"/>
              </a:cxn>
              <a:cxn ang="0">
                <a:pos x="487" y="590"/>
              </a:cxn>
              <a:cxn ang="0">
                <a:pos x="488" y="590"/>
              </a:cxn>
              <a:cxn ang="0">
                <a:pos x="275" y="218"/>
              </a:cxn>
              <a:cxn ang="0">
                <a:pos x="0" y="0"/>
              </a:cxn>
              <a:cxn ang="0">
                <a:pos x="2324" y="3"/>
              </a:cxn>
              <a:cxn ang="0">
                <a:pos x="2677" y="296"/>
              </a:cxn>
            </a:cxnLst>
            <a:rect l="0" t="0" r="r" b="b"/>
            <a:pathLst>
              <a:path w="2677" h="592">
                <a:moveTo>
                  <a:pt x="2677" y="296"/>
                </a:moveTo>
                <a:cubicBezTo>
                  <a:pt x="2324" y="590"/>
                  <a:pt x="2324" y="590"/>
                  <a:pt x="2324" y="590"/>
                </a:cubicBezTo>
                <a:cubicBezTo>
                  <a:pt x="487" y="592"/>
                  <a:pt x="487" y="592"/>
                  <a:pt x="487" y="592"/>
                </a:cubicBezTo>
                <a:cubicBezTo>
                  <a:pt x="487" y="591"/>
                  <a:pt x="487" y="591"/>
                  <a:pt x="487" y="590"/>
                </a:cubicBezTo>
                <a:cubicBezTo>
                  <a:pt x="488" y="590"/>
                  <a:pt x="488" y="590"/>
                  <a:pt x="488" y="590"/>
                </a:cubicBezTo>
                <a:cubicBezTo>
                  <a:pt x="444" y="453"/>
                  <a:pt x="373" y="329"/>
                  <a:pt x="275" y="218"/>
                </a:cubicBezTo>
                <a:cubicBezTo>
                  <a:pt x="192" y="123"/>
                  <a:pt x="100" y="50"/>
                  <a:pt x="0" y="0"/>
                </a:cubicBezTo>
                <a:cubicBezTo>
                  <a:pt x="2324" y="3"/>
                  <a:pt x="2324" y="3"/>
                  <a:pt x="2324" y="3"/>
                </a:cubicBezTo>
                <a:lnTo>
                  <a:pt x="2677" y="296"/>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5" name="Freeform 31"/>
          <p:cNvSpPr>
            <a:spLocks/>
          </p:cNvSpPr>
          <p:nvPr/>
        </p:nvSpPr>
        <p:spPr bwMode="auto">
          <a:xfrm>
            <a:off x="5205415" y="2944018"/>
            <a:ext cx="2768600" cy="623888"/>
          </a:xfrm>
          <a:custGeom>
            <a:avLst/>
            <a:gdLst/>
            <a:ahLst/>
            <a:cxnLst>
              <a:cxn ang="0">
                <a:pos x="1557" y="0"/>
              </a:cxn>
              <a:cxn ang="0">
                <a:pos x="1557" y="0"/>
              </a:cxn>
              <a:cxn ang="0">
                <a:pos x="2267" y="1"/>
              </a:cxn>
              <a:cxn ang="0">
                <a:pos x="2620" y="294"/>
              </a:cxn>
              <a:cxn ang="0">
                <a:pos x="2267" y="588"/>
              </a:cxn>
              <a:cxn ang="0">
                <a:pos x="1557" y="589"/>
              </a:cxn>
              <a:cxn ang="0">
                <a:pos x="1557" y="590"/>
              </a:cxn>
              <a:cxn ang="0">
                <a:pos x="0" y="590"/>
              </a:cxn>
              <a:cxn ang="0">
                <a:pos x="127" y="320"/>
              </a:cxn>
              <a:cxn ang="0">
                <a:pos x="298" y="82"/>
              </a:cxn>
              <a:cxn ang="0">
                <a:pos x="306" y="74"/>
              </a:cxn>
              <a:cxn ang="0">
                <a:pos x="364" y="0"/>
              </a:cxn>
              <a:cxn ang="0">
                <a:pos x="1557" y="0"/>
              </a:cxn>
            </a:cxnLst>
            <a:rect l="0" t="0" r="r" b="b"/>
            <a:pathLst>
              <a:path w="2620" h="590">
                <a:moveTo>
                  <a:pt x="1557" y="0"/>
                </a:moveTo>
                <a:cubicBezTo>
                  <a:pt x="1557" y="0"/>
                  <a:pt x="1557" y="0"/>
                  <a:pt x="1557" y="0"/>
                </a:cubicBezTo>
                <a:cubicBezTo>
                  <a:pt x="2267" y="1"/>
                  <a:pt x="2267" y="1"/>
                  <a:pt x="2267" y="1"/>
                </a:cubicBezTo>
                <a:cubicBezTo>
                  <a:pt x="2620" y="294"/>
                  <a:pt x="2620" y="294"/>
                  <a:pt x="2620" y="294"/>
                </a:cubicBezTo>
                <a:cubicBezTo>
                  <a:pt x="2267" y="588"/>
                  <a:pt x="2267" y="588"/>
                  <a:pt x="2267" y="588"/>
                </a:cubicBezTo>
                <a:cubicBezTo>
                  <a:pt x="1557" y="589"/>
                  <a:pt x="1557" y="589"/>
                  <a:pt x="1557" y="589"/>
                </a:cubicBezTo>
                <a:cubicBezTo>
                  <a:pt x="1557" y="590"/>
                  <a:pt x="1557" y="590"/>
                  <a:pt x="1557" y="590"/>
                </a:cubicBezTo>
                <a:cubicBezTo>
                  <a:pt x="0" y="590"/>
                  <a:pt x="0" y="590"/>
                  <a:pt x="0" y="590"/>
                </a:cubicBezTo>
                <a:cubicBezTo>
                  <a:pt x="21" y="511"/>
                  <a:pt x="63" y="421"/>
                  <a:pt x="127" y="320"/>
                </a:cubicBezTo>
                <a:cubicBezTo>
                  <a:pt x="172" y="247"/>
                  <a:pt x="230" y="167"/>
                  <a:pt x="298" y="82"/>
                </a:cubicBezTo>
                <a:cubicBezTo>
                  <a:pt x="301" y="79"/>
                  <a:pt x="303" y="76"/>
                  <a:pt x="306" y="74"/>
                </a:cubicBezTo>
                <a:cubicBezTo>
                  <a:pt x="326" y="49"/>
                  <a:pt x="345" y="25"/>
                  <a:pt x="364" y="0"/>
                </a:cubicBezTo>
                <a:lnTo>
                  <a:pt x="1557" y="0"/>
                </a:ln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6" name="Freeform 32"/>
          <p:cNvSpPr>
            <a:spLocks/>
          </p:cNvSpPr>
          <p:nvPr/>
        </p:nvSpPr>
        <p:spPr bwMode="auto">
          <a:xfrm>
            <a:off x="5651501" y="2215357"/>
            <a:ext cx="2322513" cy="623888"/>
          </a:xfrm>
          <a:custGeom>
            <a:avLst/>
            <a:gdLst/>
            <a:ahLst/>
            <a:cxnLst>
              <a:cxn ang="0">
                <a:pos x="2198" y="295"/>
              </a:cxn>
              <a:cxn ang="0">
                <a:pos x="1845" y="589"/>
              </a:cxn>
              <a:cxn ang="0">
                <a:pos x="323" y="591"/>
              </a:cxn>
              <a:cxn ang="0">
                <a:pos x="323" y="591"/>
              </a:cxn>
              <a:cxn ang="0">
                <a:pos x="0" y="591"/>
              </a:cxn>
              <a:cxn ang="0">
                <a:pos x="60" y="226"/>
              </a:cxn>
              <a:cxn ang="0">
                <a:pos x="39" y="0"/>
              </a:cxn>
              <a:cxn ang="0">
                <a:pos x="323" y="0"/>
              </a:cxn>
              <a:cxn ang="0">
                <a:pos x="323" y="0"/>
              </a:cxn>
              <a:cxn ang="0">
                <a:pos x="1845" y="2"/>
              </a:cxn>
              <a:cxn ang="0">
                <a:pos x="2198" y="295"/>
              </a:cxn>
            </a:cxnLst>
            <a:rect l="0" t="0" r="r" b="b"/>
            <a:pathLst>
              <a:path w="2198" h="591">
                <a:moveTo>
                  <a:pt x="2198" y="295"/>
                </a:moveTo>
                <a:cubicBezTo>
                  <a:pt x="1845" y="589"/>
                  <a:pt x="1845" y="589"/>
                  <a:pt x="1845" y="589"/>
                </a:cubicBezTo>
                <a:cubicBezTo>
                  <a:pt x="323" y="591"/>
                  <a:pt x="323" y="591"/>
                  <a:pt x="323" y="591"/>
                </a:cubicBezTo>
                <a:cubicBezTo>
                  <a:pt x="323" y="591"/>
                  <a:pt x="323" y="591"/>
                  <a:pt x="323" y="591"/>
                </a:cubicBezTo>
                <a:cubicBezTo>
                  <a:pt x="0" y="591"/>
                  <a:pt x="0" y="591"/>
                  <a:pt x="0" y="591"/>
                </a:cubicBezTo>
                <a:cubicBezTo>
                  <a:pt x="40" y="478"/>
                  <a:pt x="60" y="356"/>
                  <a:pt x="60" y="226"/>
                </a:cubicBezTo>
                <a:cubicBezTo>
                  <a:pt x="60" y="147"/>
                  <a:pt x="53" y="72"/>
                  <a:pt x="39" y="0"/>
                </a:cubicBezTo>
                <a:cubicBezTo>
                  <a:pt x="323" y="0"/>
                  <a:pt x="323" y="0"/>
                  <a:pt x="323" y="0"/>
                </a:cubicBezTo>
                <a:cubicBezTo>
                  <a:pt x="323" y="0"/>
                  <a:pt x="323" y="0"/>
                  <a:pt x="323" y="0"/>
                </a:cubicBezTo>
                <a:cubicBezTo>
                  <a:pt x="1845" y="2"/>
                  <a:pt x="1845" y="2"/>
                  <a:pt x="1845" y="2"/>
                </a:cubicBezTo>
                <a:lnTo>
                  <a:pt x="2198" y="295"/>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7" name="Freeform 33"/>
          <p:cNvSpPr>
            <a:spLocks/>
          </p:cNvSpPr>
          <p:nvPr/>
        </p:nvSpPr>
        <p:spPr bwMode="auto">
          <a:xfrm>
            <a:off x="1169990" y="1507333"/>
            <a:ext cx="2828925" cy="625475"/>
          </a:xfrm>
          <a:custGeom>
            <a:avLst/>
            <a:gdLst/>
            <a:ahLst/>
            <a:cxnLst>
              <a:cxn ang="0">
                <a:pos x="2190" y="592"/>
              </a:cxn>
              <a:cxn ang="0">
                <a:pos x="353" y="590"/>
              </a:cxn>
              <a:cxn ang="0">
                <a:pos x="0" y="296"/>
              </a:cxn>
              <a:cxn ang="0">
                <a:pos x="353" y="3"/>
              </a:cxn>
              <a:cxn ang="0">
                <a:pos x="2677" y="0"/>
              </a:cxn>
              <a:cxn ang="0">
                <a:pos x="2402" y="218"/>
              </a:cxn>
              <a:cxn ang="0">
                <a:pos x="2189" y="590"/>
              </a:cxn>
              <a:cxn ang="0">
                <a:pos x="2191" y="590"/>
              </a:cxn>
              <a:cxn ang="0">
                <a:pos x="2190" y="592"/>
              </a:cxn>
            </a:cxnLst>
            <a:rect l="0" t="0" r="r" b="b"/>
            <a:pathLst>
              <a:path w="2677" h="592">
                <a:moveTo>
                  <a:pt x="2190" y="592"/>
                </a:moveTo>
                <a:cubicBezTo>
                  <a:pt x="353" y="590"/>
                  <a:pt x="353" y="590"/>
                  <a:pt x="353" y="590"/>
                </a:cubicBezTo>
                <a:cubicBezTo>
                  <a:pt x="0" y="296"/>
                  <a:pt x="0" y="296"/>
                  <a:pt x="0" y="296"/>
                </a:cubicBezTo>
                <a:cubicBezTo>
                  <a:pt x="353" y="3"/>
                  <a:pt x="353" y="3"/>
                  <a:pt x="353" y="3"/>
                </a:cubicBezTo>
                <a:cubicBezTo>
                  <a:pt x="2677" y="0"/>
                  <a:pt x="2677" y="0"/>
                  <a:pt x="2677" y="0"/>
                </a:cubicBezTo>
                <a:cubicBezTo>
                  <a:pt x="2577" y="50"/>
                  <a:pt x="2485" y="123"/>
                  <a:pt x="2402" y="218"/>
                </a:cubicBezTo>
                <a:cubicBezTo>
                  <a:pt x="2304" y="329"/>
                  <a:pt x="2233" y="453"/>
                  <a:pt x="2189" y="590"/>
                </a:cubicBezTo>
                <a:cubicBezTo>
                  <a:pt x="2191" y="590"/>
                  <a:pt x="2191" y="590"/>
                  <a:pt x="2191" y="590"/>
                </a:cubicBezTo>
                <a:cubicBezTo>
                  <a:pt x="2190" y="591"/>
                  <a:pt x="2190" y="591"/>
                  <a:pt x="2190" y="592"/>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8" name="Freeform 34"/>
          <p:cNvSpPr>
            <a:spLocks/>
          </p:cNvSpPr>
          <p:nvPr/>
        </p:nvSpPr>
        <p:spPr bwMode="auto">
          <a:xfrm>
            <a:off x="1169990" y="2215357"/>
            <a:ext cx="2314575" cy="623888"/>
          </a:xfrm>
          <a:custGeom>
            <a:avLst/>
            <a:gdLst/>
            <a:ahLst/>
            <a:cxnLst>
              <a:cxn ang="0">
                <a:pos x="2130" y="226"/>
              </a:cxn>
              <a:cxn ang="0">
                <a:pos x="2190" y="591"/>
              </a:cxn>
              <a:cxn ang="0">
                <a:pos x="353" y="589"/>
              </a:cxn>
              <a:cxn ang="0">
                <a:pos x="0" y="295"/>
              </a:cxn>
              <a:cxn ang="0">
                <a:pos x="353" y="2"/>
              </a:cxn>
              <a:cxn ang="0">
                <a:pos x="2152" y="0"/>
              </a:cxn>
              <a:cxn ang="0">
                <a:pos x="2130" y="226"/>
              </a:cxn>
            </a:cxnLst>
            <a:rect l="0" t="0" r="r" b="b"/>
            <a:pathLst>
              <a:path w="2190" h="591">
                <a:moveTo>
                  <a:pt x="2130" y="226"/>
                </a:moveTo>
                <a:cubicBezTo>
                  <a:pt x="2130" y="356"/>
                  <a:pt x="2150" y="478"/>
                  <a:pt x="2190" y="591"/>
                </a:cubicBezTo>
                <a:cubicBezTo>
                  <a:pt x="353" y="589"/>
                  <a:pt x="353" y="589"/>
                  <a:pt x="353" y="589"/>
                </a:cubicBezTo>
                <a:cubicBezTo>
                  <a:pt x="0" y="295"/>
                  <a:pt x="0" y="295"/>
                  <a:pt x="0" y="295"/>
                </a:cubicBezTo>
                <a:cubicBezTo>
                  <a:pt x="353" y="2"/>
                  <a:pt x="353" y="2"/>
                  <a:pt x="353" y="2"/>
                </a:cubicBezTo>
                <a:cubicBezTo>
                  <a:pt x="2152" y="0"/>
                  <a:pt x="2152" y="0"/>
                  <a:pt x="2152" y="0"/>
                </a:cubicBezTo>
                <a:cubicBezTo>
                  <a:pt x="2137" y="72"/>
                  <a:pt x="2130" y="147"/>
                  <a:pt x="2130" y="226"/>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9" name="Freeform 35"/>
          <p:cNvSpPr>
            <a:spLocks/>
          </p:cNvSpPr>
          <p:nvPr/>
        </p:nvSpPr>
        <p:spPr bwMode="auto">
          <a:xfrm>
            <a:off x="1169990" y="2944018"/>
            <a:ext cx="2759075" cy="623888"/>
          </a:xfrm>
          <a:custGeom>
            <a:avLst/>
            <a:gdLst/>
            <a:ahLst/>
            <a:cxnLst>
              <a:cxn ang="0">
                <a:pos x="2305" y="73"/>
              </a:cxn>
              <a:cxn ang="0">
                <a:pos x="2611" y="590"/>
              </a:cxn>
              <a:cxn ang="0">
                <a:pos x="1546" y="589"/>
              </a:cxn>
              <a:cxn ang="0">
                <a:pos x="1546" y="589"/>
              </a:cxn>
              <a:cxn ang="0">
                <a:pos x="353" y="588"/>
              </a:cxn>
              <a:cxn ang="0">
                <a:pos x="0" y="294"/>
              </a:cxn>
              <a:cxn ang="0">
                <a:pos x="353" y="1"/>
              </a:cxn>
              <a:cxn ang="0">
                <a:pos x="1546" y="0"/>
              </a:cxn>
              <a:cxn ang="0">
                <a:pos x="1546" y="0"/>
              </a:cxn>
              <a:cxn ang="0">
                <a:pos x="2248" y="0"/>
              </a:cxn>
              <a:cxn ang="0">
                <a:pos x="2295" y="61"/>
              </a:cxn>
              <a:cxn ang="0">
                <a:pos x="2305" y="73"/>
              </a:cxn>
            </a:cxnLst>
            <a:rect l="0" t="0" r="r" b="b"/>
            <a:pathLst>
              <a:path w="2611" h="590">
                <a:moveTo>
                  <a:pt x="2305" y="73"/>
                </a:moveTo>
                <a:cubicBezTo>
                  <a:pt x="2471" y="278"/>
                  <a:pt x="2573" y="450"/>
                  <a:pt x="2611" y="590"/>
                </a:cubicBezTo>
                <a:cubicBezTo>
                  <a:pt x="1546" y="589"/>
                  <a:pt x="1546" y="589"/>
                  <a:pt x="1546" y="589"/>
                </a:cubicBezTo>
                <a:cubicBezTo>
                  <a:pt x="1546" y="589"/>
                  <a:pt x="1546" y="589"/>
                  <a:pt x="1546" y="589"/>
                </a:cubicBezTo>
                <a:cubicBezTo>
                  <a:pt x="353" y="588"/>
                  <a:pt x="353" y="588"/>
                  <a:pt x="353" y="588"/>
                </a:cubicBezTo>
                <a:cubicBezTo>
                  <a:pt x="0" y="294"/>
                  <a:pt x="0" y="294"/>
                  <a:pt x="0" y="294"/>
                </a:cubicBezTo>
                <a:cubicBezTo>
                  <a:pt x="353" y="1"/>
                  <a:pt x="353" y="1"/>
                  <a:pt x="353" y="1"/>
                </a:cubicBezTo>
                <a:cubicBezTo>
                  <a:pt x="1546" y="0"/>
                  <a:pt x="1546" y="0"/>
                  <a:pt x="1546" y="0"/>
                </a:cubicBezTo>
                <a:cubicBezTo>
                  <a:pt x="1546" y="0"/>
                  <a:pt x="1546" y="0"/>
                  <a:pt x="1546" y="0"/>
                </a:cubicBezTo>
                <a:cubicBezTo>
                  <a:pt x="2248" y="0"/>
                  <a:pt x="2248" y="0"/>
                  <a:pt x="2248" y="0"/>
                </a:cubicBezTo>
                <a:cubicBezTo>
                  <a:pt x="2263" y="21"/>
                  <a:pt x="2279" y="41"/>
                  <a:pt x="2295" y="61"/>
                </a:cubicBezTo>
                <a:lnTo>
                  <a:pt x="2305" y="73"/>
                </a:ln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3" name="Freeform 29"/>
          <p:cNvSpPr>
            <a:spLocks/>
          </p:cNvSpPr>
          <p:nvPr/>
        </p:nvSpPr>
        <p:spPr bwMode="auto">
          <a:xfrm>
            <a:off x="6850065" y="2944020"/>
            <a:ext cx="107950" cy="1588"/>
          </a:xfrm>
          <a:custGeom>
            <a:avLst/>
            <a:gdLst/>
            <a:ahLst/>
            <a:cxnLst>
              <a:cxn ang="0">
                <a:pos x="0" y="0"/>
              </a:cxn>
              <a:cxn ang="0">
                <a:pos x="68" y="0"/>
              </a:cxn>
              <a:cxn ang="0">
                <a:pos x="0" y="0"/>
              </a:cxn>
              <a:cxn ang="0">
                <a:pos x="0" y="0"/>
              </a:cxn>
            </a:cxnLst>
            <a:rect l="0" t="0" r="r" b="b"/>
            <a:pathLst>
              <a:path w="68">
                <a:moveTo>
                  <a:pt x="0" y="0"/>
                </a:moveTo>
                <a:lnTo>
                  <a:pt x="68" y="0"/>
                </a:lnTo>
                <a:lnTo>
                  <a:pt x="0" y="0"/>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4" name="Group 134"/>
          <p:cNvGrpSpPr/>
          <p:nvPr/>
        </p:nvGrpSpPr>
        <p:grpSpPr>
          <a:xfrm>
            <a:off x="3606803" y="1502570"/>
            <a:ext cx="1920875" cy="2970213"/>
            <a:chOff x="3606801" y="1272140"/>
            <a:chExt cx="1920875" cy="2970213"/>
          </a:xfrm>
        </p:grpSpPr>
        <p:sp>
          <p:nvSpPr>
            <p:cNvPr id="1061" name="Freeform 37"/>
            <p:cNvSpPr>
              <a:spLocks/>
            </p:cNvSpPr>
            <p:nvPr/>
          </p:nvSpPr>
          <p:spPr bwMode="auto">
            <a:xfrm>
              <a:off x="4586288" y="1272140"/>
              <a:ext cx="885825" cy="628650"/>
            </a:xfrm>
            <a:custGeom>
              <a:avLst/>
              <a:gdLst/>
              <a:ahLst/>
              <a:cxnLst>
                <a:cxn ang="0">
                  <a:pos x="626" y="266"/>
                </a:cxn>
                <a:cxn ang="0">
                  <a:pos x="839" y="594"/>
                </a:cxn>
                <a:cxn ang="0">
                  <a:pos x="0" y="594"/>
                </a:cxn>
                <a:cxn ang="0">
                  <a:pos x="0" y="0"/>
                </a:cxn>
                <a:cxn ang="0">
                  <a:pos x="626" y="266"/>
                </a:cxn>
              </a:cxnLst>
              <a:rect l="0" t="0" r="r" b="b"/>
              <a:pathLst>
                <a:path w="839" h="594">
                  <a:moveTo>
                    <a:pt x="626" y="266"/>
                  </a:moveTo>
                  <a:cubicBezTo>
                    <a:pt x="724" y="364"/>
                    <a:pt x="795" y="473"/>
                    <a:pt x="839" y="594"/>
                  </a:cubicBezTo>
                  <a:cubicBezTo>
                    <a:pt x="0" y="594"/>
                    <a:pt x="0" y="594"/>
                    <a:pt x="0" y="594"/>
                  </a:cubicBezTo>
                  <a:cubicBezTo>
                    <a:pt x="0" y="0"/>
                    <a:pt x="0" y="0"/>
                    <a:pt x="0" y="0"/>
                  </a:cubicBezTo>
                  <a:cubicBezTo>
                    <a:pt x="244" y="4"/>
                    <a:pt x="452" y="92"/>
                    <a:pt x="626" y="266"/>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5" name="Group 104"/>
            <p:cNvGrpSpPr/>
            <p:nvPr/>
          </p:nvGrpSpPr>
          <p:grpSpPr>
            <a:xfrm>
              <a:off x="4089401" y="3400978"/>
              <a:ext cx="963612" cy="841375"/>
              <a:chOff x="4089401" y="2825751"/>
              <a:chExt cx="963612" cy="841375"/>
            </a:xfrm>
            <a:solidFill>
              <a:schemeClr val="tx1">
                <a:lumMod val="65000"/>
                <a:lumOff val="35000"/>
              </a:schemeClr>
            </a:solidFill>
            <a:effectLst>
              <a:outerShdw blurRad="76200" dir="13500000" sy="23000" kx="1200000" algn="br" rotWithShape="0">
                <a:prstClr val="black">
                  <a:alpha val="20000"/>
                </a:prstClr>
              </a:outerShdw>
            </a:effectLst>
          </p:grpSpPr>
          <p:sp>
            <p:nvSpPr>
              <p:cNvPr id="1060" name="Freeform 36"/>
              <p:cNvSpPr>
                <a:spLocks/>
              </p:cNvSpPr>
              <p:nvPr/>
            </p:nvSpPr>
            <p:spPr bwMode="auto">
              <a:xfrm>
                <a:off x="4203701" y="3382963"/>
                <a:ext cx="736600" cy="284163"/>
              </a:xfrm>
              <a:custGeom>
                <a:avLst/>
                <a:gdLst/>
                <a:ahLst/>
                <a:cxnLst>
                  <a:cxn ang="0">
                    <a:pos x="682" y="13"/>
                  </a:cxn>
                  <a:cxn ang="0">
                    <a:pos x="696" y="47"/>
                  </a:cxn>
                  <a:cxn ang="0">
                    <a:pos x="682" y="80"/>
                  </a:cxn>
                  <a:cxn ang="0">
                    <a:pos x="649" y="94"/>
                  </a:cxn>
                  <a:cxn ang="0">
                    <a:pos x="596" y="94"/>
                  </a:cxn>
                  <a:cxn ang="0">
                    <a:pos x="446" y="194"/>
                  </a:cxn>
                  <a:cxn ang="0">
                    <a:pos x="410" y="213"/>
                  </a:cxn>
                  <a:cxn ang="0">
                    <a:pos x="411" y="221"/>
                  </a:cxn>
                  <a:cxn ang="0">
                    <a:pos x="411" y="249"/>
                  </a:cxn>
                  <a:cxn ang="0">
                    <a:pos x="349" y="268"/>
                  </a:cxn>
                  <a:cxn ang="0">
                    <a:pos x="285" y="249"/>
                  </a:cxn>
                  <a:cxn ang="0">
                    <a:pos x="285" y="221"/>
                  </a:cxn>
                  <a:cxn ang="0">
                    <a:pos x="286" y="212"/>
                  </a:cxn>
                  <a:cxn ang="0">
                    <a:pos x="245" y="194"/>
                  </a:cxn>
                  <a:cxn ang="0">
                    <a:pos x="89" y="94"/>
                  </a:cxn>
                  <a:cxn ang="0">
                    <a:pos x="47" y="94"/>
                  </a:cxn>
                  <a:cxn ang="0">
                    <a:pos x="14" y="80"/>
                  </a:cxn>
                  <a:cxn ang="0">
                    <a:pos x="0" y="47"/>
                  </a:cxn>
                  <a:cxn ang="0">
                    <a:pos x="14" y="13"/>
                  </a:cxn>
                  <a:cxn ang="0">
                    <a:pos x="47" y="0"/>
                  </a:cxn>
                  <a:cxn ang="0">
                    <a:pos x="649" y="0"/>
                  </a:cxn>
                  <a:cxn ang="0">
                    <a:pos x="682" y="13"/>
                  </a:cxn>
                </a:cxnLst>
                <a:rect l="0" t="0" r="r" b="b"/>
                <a:pathLst>
                  <a:path w="696" h="268">
                    <a:moveTo>
                      <a:pt x="682" y="13"/>
                    </a:moveTo>
                    <a:cubicBezTo>
                      <a:pt x="691" y="23"/>
                      <a:pt x="696" y="34"/>
                      <a:pt x="696" y="47"/>
                    </a:cubicBezTo>
                    <a:cubicBezTo>
                      <a:pt x="696" y="60"/>
                      <a:pt x="691" y="71"/>
                      <a:pt x="682" y="80"/>
                    </a:cubicBezTo>
                    <a:cubicBezTo>
                      <a:pt x="673" y="89"/>
                      <a:pt x="662" y="94"/>
                      <a:pt x="649" y="94"/>
                    </a:cubicBezTo>
                    <a:cubicBezTo>
                      <a:pt x="596" y="94"/>
                      <a:pt x="596" y="94"/>
                      <a:pt x="596" y="94"/>
                    </a:cubicBezTo>
                    <a:cubicBezTo>
                      <a:pt x="555" y="128"/>
                      <a:pt x="505" y="161"/>
                      <a:pt x="446" y="194"/>
                    </a:cubicBezTo>
                    <a:cubicBezTo>
                      <a:pt x="434" y="200"/>
                      <a:pt x="423" y="206"/>
                      <a:pt x="410" y="213"/>
                    </a:cubicBezTo>
                    <a:cubicBezTo>
                      <a:pt x="411" y="215"/>
                      <a:pt x="411" y="218"/>
                      <a:pt x="411" y="221"/>
                    </a:cubicBezTo>
                    <a:cubicBezTo>
                      <a:pt x="411" y="249"/>
                      <a:pt x="411" y="249"/>
                      <a:pt x="411" y="249"/>
                    </a:cubicBezTo>
                    <a:cubicBezTo>
                      <a:pt x="390" y="262"/>
                      <a:pt x="370" y="268"/>
                      <a:pt x="349" y="268"/>
                    </a:cubicBezTo>
                    <a:cubicBezTo>
                      <a:pt x="328" y="268"/>
                      <a:pt x="306" y="262"/>
                      <a:pt x="285" y="249"/>
                    </a:cubicBezTo>
                    <a:cubicBezTo>
                      <a:pt x="285" y="221"/>
                      <a:pt x="285" y="221"/>
                      <a:pt x="285" y="221"/>
                    </a:cubicBezTo>
                    <a:cubicBezTo>
                      <a:pt x="285" y="218"/>
                      <a:pt x="285" y="215"/>
                      <a:pt x="286" y="212"/>
                    </a:cubicBezTo>
                    <a:cubicBezTo>
                      <a:pt x="272" y="206"/>
                      <a:pt x="258" y="200"/>
                      <a:pt x="245" y="194"/>
                    </a:cubicBezTo>
                    <a:cubicBezTo>
                      <a:pt x="189" y="166"/>
                      <a:pt x="137" y="133"/>
                      <a:pt x="89" y="94"/>
                    </a:cubicBezTo>
                    <a:cubicBezTo>
                      <a:pt x="47" y="94"/>
                      <a:pt x="47" y="94"/>
                      <a:pt x="47" y="94"/>
                    </a:cubicBezTo>
                    <a:cubicBezTo>
                      <a:pt x="34" y="94"/>
                      <a:pt x="23" y="89"/>
                      <a:pt x="14" y="80"/>
                    </a:cubicBezTo>
                    <a:cubicBezTo>
                      <a:pt x="5" y="71"/>
                      <a:pt x="0" y="60"/>
                      <a:pt x="0" y="47"/>
                    </a:cubicBezTo>
                    <a:cubicBezTo>
                      <a:pt x="0" y="34"/>
                      <a:pt x="5" y="23"/>
                      <a:pt x="14" y="13"/>
                    </a:cubicBezTo>
                    <a:cubicBezTo>
                      <a:pt x="23" y="4"/>
                      <a:pt x="34" y="0"/>
                      <a:pt x="47" y="0"/>
                    </a:cubicBezTo>
                    <a:cubicBezTo>
                      <a:pt x="649" y="0"/>
                      <a:pt x="649" y="0"/>
                      <a:pt x="649" y="0"/>
                    </a:cubicBezTo>
                    <a:cubicBezTo>
                      <a:pt x="662" y="0"/>
                      <a:pt x="673" y="4"/>
                      <a:pt x="682" y="1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2" name="Freeform 38"/>
              <p:cNvSpPr>
                <a:spLocks noEditPoints="1"/>
              </p:cNvSpPr>
              <p:nvPr/>
            </p:nvSpPr>
            <p:spPr bwMode="auto">
              <a:xfrm>
                <a:off x="4089401" y="2825751"/>
                <a:ext cx="496888" cy="500063"/>
              </a:xfrm>
              <a:custGeom>
                <a:avLst/>
                <a:gdLst/>
                <a:ahLst/>
                <a:cxnLst>
                  <a:cxn ang="0">
                    <a:pos x="471" y="0"/>
                  </a:cxn>
                  <a:cxn ang="0">
                    <a:pos x="471" y="126"/>
                  </a:cxn>
                  <a:cxn ang="0">
                    <a:pos x="64" y="126"/>
                  </a:cxn>
                  <a:cxn ang="0">
                    <a:pos x="19" y="107"/>
                  </a:cxn>
                  <a:cxn ang="0">
                    <a:pos x="1" y="63"/>
                  </a:cxn>
                  <a:cxn ang="0">
                    <a:pos x="19" y="18"/>
                  </a:cxn>
                  <a:cxn ang="0">
                    <a:pos x="64" y="0"/>
                  </a:cxn>
                  <a:cxn ang="0">
                    <a:pos x="471" y="0"/>
                  </a:cxn>
                  <a:cxn ang="0">
                    <a:pos x="471" y="175"/>
                  </a:cxn>
                  <a:cxn ang="0">
                    <a:pos x="471" y="301"/>
                  </a:cxn>
                  <a:cxn ang="0">
                    <a:pos x="63" y="301"/>
                  </a:cxn>
                  <a:cxn ang="0">
                    <a:pos x="18" y="282"/>
                  </a:cxn>
                  <a:cxn ang="0">
                    <a:pos x="0" y="238"/>
                  </a:cxn>
                  <a:cxn ang="0">
                    <a:pos x="0" y="237"/>
                  </a:cxn>
                  <a:cxn ang="0">
                    <a:pos x="18" y="193"/>
                  </a:cxn>
                  <a:cxn ang="0">
                    <a:pos x="63" y="175"/>
                  </a:cxn>
                  <a:cxn ang="0">
                    <a:pos x="471" y="175"/>
                  </a:cxn>
                  <a:cxn ang="0">
                    <a:pos x="471" y="347"/>
                  </a:cxn>
                  <a:cxn ang="0">
                    <a:pos x="471" y="473"/>
                  </a:cxn>
                  <a:cxn ang="0">
                    <a:pos x="64" y="473"/>
                  </a:cxn>
                  <a:cxn ang="0">
                    <a:pos x="20" y="455"/>
                  </a:cxn>
                  <a:cxn ang="0">
                    <a:pos x="1" y="410"/>
                  </a:cxn>
                  <a:cxn ang="0">
                    <a:pos x="20" y="365"/>
                  </a:cxn>
                  <a:cxn ang="0">
                    <a:pos x="64" y="347"/>
                  </a:cxn>
                  <a:cxn ang="0">
                    <a:pos x="471" y="347"/>
                  </a:cxn>
                </a:cxnLst>
                <a:rect l="0" t="0" r="r" b="b"/>
                <a:pathLst>
                  <a:path w="471" h="473">
                    <a:moveTo>
                      <a:pt x="471" y="0"/>
                    </a:moveTo>
                    <a:cubicBezTo>
                      <a:pt x="471" y="126"/>
                      <a:pt x="471" y="126"/>
                      <a:pt x="471" y="126"/>
                    </a:cubicBezTo>
                    <a:cubicBezTo>
                      <a:pt x="64" y="126"/>
                      <a:pt x="64" y="126"/>
                      <a:pt x="64" y="126"/>
                    </a:cubicBezTo>
                    <a:cubicBezTo>
                      <a:pt x="46" y="126"/>
                      <a:pt x="32" y="120"/>
                      <a:pt x="19" y="107"/>
                    </a:cubicBezTo>
                    <a:cubicBezTo>
                      <a:pt x="7" y="95"/>
                      <a:pt x="1" y="80"/>
                      <a:pt x="1" y="63"/>
                    </a:cubicBezTo>
                    <a:cubicBezTo>
                      <a:pt x="1" y="45"/>
                      <a:pt x="7" y="30"/>
                      <a:pt x="19" y="18"/>
                    </a:cubicBezTo>
                    <a:cubicBezTo>
                      <a:pt x="32" y="6"/>
                      <a:pt x="46" y="0"/>
                      <a:pt x="64" y="0"/>
                    </a:cubicBezTo>
                    <a:lnTo>
                      <a:pt x="471" y="0"/>
                    </a:lnTo>
                    <a:close/>
                    <a:moveTo>
                      <a:pt x="471" y="175"/>
                    </a:moveTo>
                    <a:cubicBezTo>
                      <a:pt x="471" y="301"/>
                      <a:pt x="471" y="301"/>
                      <a:pt x="471" y="301"/>
                    </a:cubicBezTo>
                    <a:cubicBezTo>
                      <a:pt x="63" y="301"/>
                      <a:pt x="63" y="301"/>
                      <a:pt x="63" y="301"/>
                    </a:cubicBezTo>
                    <a:cubicBezTo>
                      <a:pt x="46" y="301"/>
                      <a:pt x="31" y="295"/>
                      <a:pt x="18" y="282"/>
                    </a:cubicBezTo>
                    <a:cubicBezTo>
                      <a:pt x="6" y="270"/>
                      <a:pt x="0" y="255"/>
                      <a:pt x="0" y="238"/>
                    </a:cubicBezTo>
                    <a:cubicBezTo>
                      <a:pt x="0" y="237"/>
                      <a:pt x="0" y="237"/>
                      <a:pt x="0" y="237"/>
                    </a:cubicBezTo>
                    <a:cubicBezTo>
                      <a:pt x="0" y="220"/>
                      <a:pt x="6" y="206"/>
                      <a:pt x="18" y="193"/>
                    </a:cubicBezTo>
                    <a:cubicBezTo>
                      <a:pt x="31" y="181"/>
                      <a:pt x="46" y="175"/>
                      <a:pt x="63" y="175"/>
                    </a:cubicBezTo>
                    <a:lnTo>
                      <a:pt x="471" y="175"/>
                    </a:lnTo>
                    <a:close/>
                    <a:moveTo>
                      <a:pt x="471" y="347"/>
                    </a:moveTo>
                    <a:cubicBezTo>
                      <a:pt x="471" y="473"/>
                      <a:pt x="471" y="473"/>
                      <a:pt x="471" y="473"/>
                    </a:cubicBezTo>
                    <a:cubicBezTo>
                      <a:pt x="64" y="473"/>
                      <a:pt x="64" y="473"/>
                      <a:pt x="64" y="473"/>
                    </a:cubicBezTo>
                    <a:cubicBezTo>
                      <a:pt x="47" y="473"/>
                      <a:pt x="32" y="467"/>
                      <a:pt x="20" y="455"/>
                    </a:cubicBezTo>
                    <a:cubicBezTo>
                      <a:pt x="7" y="442"/>
                      <a:pt x="1" y="428"/>
                      <a:pt x="1" y="410"/>
                    </a:cubicBezTo>
                    <a:cubicBezTo>
                      <a:pt x="1" y="393"/>
                      <a:pt x="7" y="378"/>
                      <a:pt x="20" y="365"/>
                    </a:cubicBezTo>
                    <a:cubicBezTo>
                      <a:pt x="32" y="353"/>
                      <a:pt x="47" y="347"/>
                      <a:pt x="64" y="347"/>
                    </a:cubicBezTo>
                    <a:lnTo>
                      <a:pt x="471" y="34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3" name="Freeform 39"/>
              <p:cNvSpPr>
                <a:spLocks noEditPoints="1"/>
              </p:cNvSpPr>
              <p:nvPr/>
            </p:nvSpPr>
            <p:spPr bwMode="auto">
              <a:xfrm>
                <a:off x="4586288" y="2825751"/>
                <a:ext cx="466725" cy="500063"/>
              </a:xfrm>
              <a:custGeom>
                <a:avLst/>
                <a:gdLst/>
                <a:ahLst/>
                <a:cxnLst>
                  <a:cxn ang="0">
                    <a:pos x="0" y="473"/>
                  </a:cxn>
                  <a:cxn ang="0">
                    <a:pos x="0" y="347"/>
                  </a:cxn>
                  <a:cxn ang="0">
                    <a:pos x="378" y="347"/>
                  </a:cxn>
                  <a:cxn ang="0">
                    <a:pos x="422" y="365"/>
                  </a:cxn>
                  <a:cxn ang="0">
                    <a:pos x="441" y="410"/>
                  </a:cxn>
                  <a:cxn ang="0">
                    <a:pos x="422" y="455"/>
                  </a:cxn>
                  <a:cxn ang="0">
                    <a:pos x="378" y="473"/>
                  </a:cxn>
                  <a:cxn ang="0">
                    <a:pos x="0" y="473"/>
                  </a:cxn>
                  <a:cxn ang="0">
                    <a:pos x="0" y="175"/>
                  </a:cxn>
                  <a:cxn ang="0">
                    <a:pos x="376" y="175"/>
                  </a:cxn>
                  <a:cxn ang="0">
                    <a:pos x="421" y="193"/>
                  </a:cxn>
                  <a:cxn ang="0">
                    <a:pos x="440" y="237"/>
                  </a:cxn>
                  <a:cxn ang="0">
                    <a:pos x="440" y="238"/>
                  </a:cxn>
                  <a:cxn ang="0">
                    <a:pos x="421" y="282"/>
                  </a:cxn>
                  <a:cxn ang="0">
                    <a:pos x="376" y="301"/>
                  </a:cxn>
                  <a:cxn ang="0">
                    <a:pos x="0" y="301"/>
                  </a:cxn>
                  <a:cxn ang="0">
                    <a:pos x="0" y="175"/>
                  </a:cxn>
                  <a:cxn ang="0">
                    <a:pos x="0" y="0"/>
                  </a:cxn>
                  <a:cxn ang="0">
                    <a:pos x="377" y="0"/>
                  </a:cxn>
                  <a:cxn ang="0">
                    <a:pos x="422" y="18"/>
                  </a:cxn>
                  <a:cxn ang="0">
                    <a:pos x="440" y="63"/>
                  </a:cxn>
                  <a:cxn ang="0">
                    <a:pos x="422" y="107"/>
                  </a:cxn>
                  <a:cxn ang="0">
                    <a:pos x="377" y="126"/>
                  </a:cxn>
                  <a:cxn ang="0">
                    <a:pos x="0" y="126"/>
                  </a:cxn>
                  <a:cxn ang="0">
                    <a:pos x="0" y="0"/>
                  </a:cxn>
                </a:cxnLst>
                <a:rect l="0" t="0" r="r" b="b"/>
                <a:pathLst>
                  <a:path w="441" h="473">
                    <a:moveTo>
                      <a:pt x="0" y="473"/>
                    </a:moveTo>
                    <a:cubicBezTo>
                      <a:pt x="0" y="347"/>
                      <a:pt x="0" y="347"/>
                      <a:pt x="0" y="347"/>
                    </a:cubicBezTo>
                    <a:cubicBezTo>
                      <a:pt x="378" y="347"/>
                      <a:pt x="378" y="347"/>
                      <a:pt x="378" y="347"/>
                    </a:cubicBezTo>
                    <a:cubicBezTo>
                      <a:pt x="395" y="347"/>
                      <a:pt x="410" y="353"/>
                      <a:pt x="422" y="365"/>
                    </a:cubicBezTo>
                    <a:cubicBezTo>
                      <a:pt x="434" y="378"/>
                      <a:pt x="441" y="393"/>
                      <a:pt x="441" y="410"/>
                    </a:cubicBezTo>
                    <a:cubicBezTo>
                      <a:pt x="441" y="428"/>
                      <a:pt x="434" y="442"/>
                      <a:pt x="422" y="455"/>
                    </a:cubicBezTo>
                    <a:cubicBezTo>
                      <a:pt x="410" y="467"/>
                      <a:pt x="395" y="473"/>
                      <a:pt x="378" y="473"/>
                    </a:cubicBezTo>
                    <a:lnTo>
                      <a:pt x="0" y="473"/>
                    </a:lnTo>
                    <a:close/>
                    <a:moveTo>
                      <a:pt x="0" y="175"/>
                    </a:moveTo>
                    <a:cubicBezTo>
                      <a:pt x="376" y="175"/>
                      <a:pt x="376" y="175"/>
                      <a:pt x="376" y="175"/>
                    </a:cubicBezTo>
                    <a:cubicBezTo>
                      <a:pt x="394" y="175"/>
                      <a:pt x="409" y="181"/>
                      <a:pt x="421" y="193"/>
                    </a:cubicBezTo>
                    <a:cubicBezTo>
                      <a:pt x="433" y="206"/>
                      <a:pt x="440" y="220"/>
                      <a:pt x="440" y="237"/>
                    </a:cubicBezTo>
                    <a:cubicBezTo>
                      <a:pt x="440" y="238"/>
                      <a:pt x="440" y="238"/>
                      <a:pt x="440" y="238"/>
                    </a:cubicBezTo>
                    <a:cubicBezTo>
                      <a:pt x="440" y="255"/>
                      <a:pt x="433" y="270"/>
                      <a:pt x="421" y="282"/>
                    </a:cubicBezTo>
                    <a:cubicBezTo>
                      <a:pt x="409" y="295"/>
                      <a:pt x="394" y="301"/>
                      <a:pt x="376" y="301"/>
                    </a:cubicBezTo>
                    <a:cubicBezTo>
                      <a:pt x="0" y="301"/>
                      <a:pt x="0" y="301"/>
                      <a:pt x="0" y="301"/>
                    </a:cubicBezTo>
                    <a:lnTo>
                      <a:pt x="0" y="175"/>
                    </a:lnTo>
                    <a:close/>
                    <a:moveTo>
                      <a:pt x="0" y="0"/>
                    </a:moveTo>
                    <a:cubicBezTo>
                      <a:pt x="377" y="0"/>
                      <a:pt x="377" y="0"/>
                      <a:pt x="377" y="0"/>
                    </a:cubicBezTo>
                    <a:cubicBezTo>
                      <a:pt x="395" y="0"/>
                      <a:pt x="409" y="6"/>
                      <a:pt x="422" y="18"/>
                    </a:cubicBezTo>
                    <a:cubicBezTo>
                      <a:pt x="434" y="30"/>
                      <a:pt x="440" y="45"/>
                      <a:pt x="440" y="63"/>
                    </a:cubicBezTo>
                    <a:cubicBezTo>
                      <a:pt x="440" y="80"/>
                      <a:pt x="434" y="95"/>
                      <a:pt x="422" y="107"/>
                    </a:cubicBezTo>
                    <a:cubicBezTo>
                      <a:pt x="409" y="120"/>
                      <a:pt x="395" y="126"/>
                      <a:pt x="377" y="126"/>
                    </a:cubicBezTo>
                    <a:cubicBezTo>
                      <a:pt x="0" y="126"/>
                      <a:pt x="0" y="126"/>
                      <a:pt x="0" y="126"/>
                    </a:cubicBez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064" name="Freeform 40"/>
            <p:cNvSpPr>
              <a:spLocks/>
            </p:cNvSpPr>
            <p:nvPr/>
          </p:nvSpPr>
          <p:spPr bwMode="auto">
            <a:xfrm>
              <a:off x="3662363" y="1272140"/>
              <a:ext cx="923925" cy="628650"/>
            </a:xfrm>
            <a:custGeom>
              <a:avLst/>
              <a:gdLst/>
              <a:ahLst/>
              <a:cxnLst>
                <a:cxn ang="0">
                  <a:pos x="856" y="0"/>
                </a:cxn>
                <a:cxn ang="0">
                  <a:pos x="873" y="0"/>
                </a:cxn>
                <a:cxn ang="0">
                  <a:pos x="873" y="594"/>
                </a:cxn>
                <a:cxn ang="0">
                  <a:pos x="0" y="594"/>
                </a:cxn>
                <a:cxn ang="0">
                  <a:pos x="213" y="266"/>
                </a:cxn>
                <a:cxn ang="0">
                  <a:pos x="856" y="0"/>
                </a:cxn>
              </a:cxnLst>
              <a:rect l="0" t="0" r="r" b="b"/>
              <a:pathLst>
                <a:path w="873" h="594">
                  <a:moveTo>
                    <a:pt x="856" y="0"/>
                  </a:moveTo>
                  <a:cubicBezTo>
                    <a:pt x="862" y="0"/>
                    <a:pt x="868" y="0"/>
                    <a:pt x="873" y="0"/>
                  </a:cubicBezTo>
                  <a:cubicBezTo>
                    <a:pt x="873" y="594"/>
                    <a:pt x="873" y="594"/>
                    <a:pt x="873" y="594"/>
                  </a:cubicBezTo>
                  <a:cubicBezTo>
                    <a:pt x="0" y="594"/>
                    <a:pt x="0" y="594"/>
                    <a:pt x="0" y="594"/>
                  </a:cubicBezTo>
                  <a:cubicBezTo>
                    <a:pt x="44" y="473"/>
                    <a:pt x="115" y="364"/>
                    <a:pt x="213" y="266"/>
                  </a:cubicBezTo>
                  <a:cubicBezTo>
                    <a:pt x="391" y="88"/>
                    <a:pt x="605" y="0"/>
                    <a:pt x="856" y="0"/>
                  </a:cubicBezTo>
                  <a:close/>
                </a:path>
              </a:pathLst>
            </a:custGeom>
            <a:solidFill>
              <a:schemeClr val="accent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5" name="Freeform 41"/>
            <p:cNvSpPr>
              <a:spLocks/>
            </p:cNvSpPr>
            <p:nvPr/>
          </p:nvSpPr>
          <p:spPr bwMode="auto">
            <a:xfrm>
              <a:off x="4586288" y="1984928"/>
              <a:ext cx="941388" cy="639763"/>
            </a:xfrm>
            <a:custGeom>
              <a:avLst/>
              <a:gdLst/>
              <a:ahLst/>
              <a:cxnLst>
                <a:cxn ang="0">
                  <a:pos x="0" y="606"/>
                </a:cxn>
                <a:cxn ang="0">
                  <a:pos x="0" y="0"/>
                </a:cxn>
                <a:cxn ang="0">
                  <a:pos x="864" y="0"/>
                </a:cxn>
                <a:cxn ang="0">
                  <a:pos x="892" y="235"/>
                </a:cxn>
                <a:cxn ang="0">
                  <a:pos x="816" y="606"/>
                </a:cxn>
                <a:cxn ang="0">
                  <a:pos x="0" y="606"/>
                </a:cxn>
              </a:cxnLst>
              <a:rect l="0" t="0" r="r" b="b"/>
              <a:pathLst>
                <a:path w="892" h="606">
                  <a:moveTo>
                    <a:pt x="0" y="606"/>
                  </a:moveTo>
                  <a:cubicBezTo>
                    <a:pt x="0" y="0"/>
                    <a:pt x="0" y="0"/>
                    <a:pt x="0" y="0"/>
                  </a:cubicBezTo>
                  <a:cubicBezTo>
                    <a:pt x="864" y="0"/>
                    <a:pt x="864" y="0"/>
                    <a:pt x="864" y="0"/>
                  </a:cubicBezTo>
                  <a:cubicBezTo>
                    <a:pt x="883" y="74"/>
                    <a:pt x="892" y="153"/>
                    <a:pt x="892" y="235"/>
                  </a:cubicBezTo>
                  <a:cubicBezTo>
                    <a:pt x="892" y="369"/>
                    <a:pt x="867" y="493"/>
                    <a:pt x="816" y="606"/>
                  </a:cubicBezTo>
                  <a:lnTo>
                    <a:pt x="0" y="606"/>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6" name="Freeform 42"/>
            <p:cNvSpPr>
              <a:spLocks/>
            </p:cNvSpPr>
            <p:nvPr/>
          </p:nvSpPr>
          <p:spPr bwMode="auto">
            <a:xfrm>
              <a:off x="3606801" y="1984928"/>
              <a:ext cx="979488" cy="639763"/>
            </a:xfrm>
            <a:custGeom>
              <a:avLst/>
              <a:gdLst/>
              <a:ahLst/>
              <a:cxnLst>
                <a:cxn ang="0">
                  <a:pos x="926" y="606"/>
                </a:cxn>
                <a:cxn ang="0">
                  <a:pos x="76" y="606"/>
                </a:cxn>
                <a:cxn ang="0">
                  <a:pos x="0" y="235"/>
                </a:cxn>
                <a:cxn ang="0">
                  <a:pos x="29" y="0"/>
                </a:cxn>
                <a:cxn ang="0">
                  <a:pos x="926" y="0"/>
                </a:cxn>
                <a:cxn ang="0">
                  <a:pos x="926" y="606"/>
                </a:cxn>
              </a:cxnLst>
              <a:rect l="0" t="0" r="r" b="b"/>
              <a:pathLst>
                <a:path w="926" h="606">
                  <a:moveTo>
                    <a:pt x="926" y="606"/>
                  </a:moveTo>
                  <a:cubicBezTo>
                    <a:pt x="76" y="606"/>
                    <a:pt x="76" y="606"/>
                    <a:pt x="76" y="606"/>
                  </a:cubicBezTo>
                  <a:cubicBezTo>
                    <a:pt x="25" y="493"/>
                    <a:pt x="0" y="369"/>
                    <a:pt x="0" y="235"/>
                  </a:cubicBezTo>
                  <a:cubicBezTo>
                    <a:pt x="0" y="153"/>
                    <a:pt x="10" y="74"/>
                    <a:pt x="29" y="0"/>
                  </a:cubicBezTo>
                  <a:cubicBezTo>
                    <a:pt x="926" y="0"/>
                    <a:pt x="926" y="0"/>
                    <a:pt x="926" y="0"/>
                  </a:cubicBezTo>
                  <a:lnTo>
                    <a:pt x="926" y="606"/>
                  </a:lnTo>
                  <a:close/>
                </a:path>
              </a:pathLst>
            </a:custGeom>
            <a:solidFill>
              <a:schemeClr val="accent3">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7" name="Freeform 43"/>
            <p:cNvSpPr>
              <a:spLocks/>
            </p:cNvSpPr>
            <p:nvPr/>
          </p:nvSpPr>
          <p:spPr bwMode="auto">
            <a:xfrm>
              <a:off x="3730626" y="2710415"/>
              <a:ext cx="855663" cy="641350"/>
            </a:xfrm>
            <a:custGeom>
              <a:avLst/>
              <a:gdLst/>
              <a:ahLst/>
              <a:cxnLst>
                <a:cxn ang="0">
                  <a:pos x="809" y="0"/>
                </a:cxn>
                <a:cxn ang="0">
                  <a:pos x="809" y="607"/>
                </a:cxn>
                <a:cxn ang="0">
                  <a:pos x="339" y="607"/>
                </a:cxn>
                <a:cxn ang="0">
                  <a:pos x="339" y="607"/>
                </a:cxn>
                <a:cxn ang="0">
                  <a:pos x="91" y="129"/>
                </a:cxn>
                <a:cxn ang="0">
                  <a:pos x="84" y="120"/>
                </a:cxn>
                <a:cxn ang="0">
                  <a:pos x="0" y="0"/>
                </a:cxn>
                <a:cxn ang="0">
                  <a:pos x="809" y="0"/>
                </a:cxn>
              </a:cxnLst>
              <a:rect l="0" t="0" r="r" b="b"/>
              <a:pathLst>
                <a:path w="809" h="607">
                  <a:moveTo>
                    <a:pt x="809" y="0"/>
                  </a:moveTo>
                  <a:cubicBezTo>
                    <a:pt x="809" y="607"/>
                    <a:pt x="809" y="607"/>
                    <a:pt x="809" y="607"/>
                  </a:cubicBezTo>
                  <a:cubicBezTo>
                    <a:pt x="339" y="607"/>
                    <a:pt x="339" y="607"/>
                    <a:pt x="339" y="607"/>
                  </a:cubicBezTo>
                  <a:cubicBezTo>
                    <a:pt x="339" y="607"/>
                    <a:pt x="339" y="607"/>
                    <a:pt x="339" y="607"/>
                  </a:cubicBezTo>
                  <a:cubicBezTo>
                    <a:pt x="336" y="488"/>
                    <a:pt x="253" y="329"/>
                    <a:pt x="91" y="129"/>
                  </a:cubicBezTo>
                  <a:cubicBezTo>
                    <a:pt x="84" y="120"/>
                    <a:pt x="84" y="120"/>
                    <a:pt x="84" y="120"/>
                  </a:cubicBezTo>
                  <a:cubicBezTo>
                    <a:pt x="52" y="82"/>
                    <a:pt x="24" y="42"/>
                    <a:pt x="0" y="0"/>
                  </a:cubicBezTo>
                  <a:lnTo>
                    <a:pt x="809" y="0"/>
                  </a:lnTo>
                  <a:close/>
                </a:path>
              </a:pathLst>
            </a:custGeom>
            <a:solidFill>
              <a:schemeClr val="accent4">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8" name="Freeform 44"/>
            <p:cNvSpPr>
              <a:spLocks/>
            </p:cNvSpPr>
            <p:nvPr/>
          </p:nvSpPr>
          <p:spPr bwMode="auto">
            <a:xfrm>
              <a:off x="4586288" y="2710415"/>
              <a:ext cx="819150" cy="641350"/>
            </a:xfrm>
            <a:custGeom>
              <a:avLst/>
              <a:gdLst/>
              <a:ahLst/>
              <a:cxnLst>
                <a:cxn ang="0">
                  <a:pos x="0" y="0"/>
                </a:cxn>
                <a:cxn ang="0">
                  <a:pos x="775" y="0"/>
                </a:cxn>
                <a:cxn ang="0">
                  <a:pos x="683" y="130"/>
                </a:cxn>
                <a:cxn ang="0">
                  <a:pos x="677" y="136"/>
                </a:cxn>
                <a:cxn ang="0">
                  <a:pos x="545" y="319"/>
                </a:cxn>
                <a:cxn ang="0">
                  <a:pos x="435" y="607"/>
                </a:cxn>
                <a:cxn ang="0">
                  <a:pos x="435" y="607"/>
                </a:cxn>
                <a:cxn ang="0">
                  <a:pos x="0" y="607"/>
                </a:cxn>
                <a:cxn ang="0">
                  <a:pos x="0" y="0"/>
                </a:cxn>
              </a:cxnLst>
              <a:rect l="0" t="0" r="r" b="b"/>
              <a:pathLst>
                <a:path w="775" h="607">
                  <a:moveTo>
                    <a:pt x="0" y="0"/>
                  </a:moveTo>
                  <a:cubicBezTo>
                    <a:pt x="775" y="0"/>
                    <a:pt x="775" y="0"/>
                    <a:pt x="775" y="0"/>
                  </a:cubicBezTo>
                  <a:cubicBezTo>
                    <a:pt x="748" y="45"/>
                    <a:pt x="718" y="88"/>
                    <a:pt x="683" y="130"/>
                  </a:cubicBezTo>
                  <a:cubicBezTo>
                    <a:pt x="681" y="132"/>
                    <a:pt x="679" y="134"/>
                    <a:pt x="677" y="136"/>
                  </a:cubicBezTo>
                  <a:cubicBezTo>
                    <a:pt x="624" y="202"/>
                    <a:pt x="580" y="263"/>
                    <a:pt x="545" y="319"/>
                  </a:cubicBezTo>
                  <a:cubicBezTo>
                    <a:pt x="473" y="433"/>
                    <a:pt x="437" y="529"/>
                    <a:pt x="435" y="607"/>
                  </a:cubicBezTo>
                  <a:cubicBezTo>
                    <a:pt x="435" y="607"/>
                    <a:pt x="435" y="607"/>
                    <a:pt x="435" y="607"/>
                  </a:cubicBezTo>
                  <a:cubicBezTo>
                    <a:pt x="0" y="607"/>
                    <a:pt x="0" y="607"/>
                    <a:pt x="0" y="607"/>
                  </a:cubicBezTo>
                  <a:lnTo>
                    <a:pt x="0" y="0"/>
                  </a:ln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3" name="Group 62"/>
          <p:cNvGrpSpPr/>
          <p:nvPr/>
        </p:nvGrpSpPr>
        <p:grpSpPr>
          <a:xfrm>
            <a:off x="1756794" y="1568328"/>
            <a:ext cx="1170542" cy="466428"/>
            <a:chOff x="1704427" y="1329747"/>
            <a:chExt cx="1170542" cy="466428"/>
          </a:xfrm>
        </p:grpSpPr>
        <p:sp>
          <p:nvSpPr>
            <p:cNvPr id="24" name="TextBox 23"/>
            <p:cNvSpPr txBox="1"/>
            <p:nvPr/>
          </p:nvSpPr>
          <p:spPr>
            <a:xfrm>
              <a:off x="2353993" y="1329747"/>
              <a:ext cx="520976" cy="184666"/>
            </a:xfrm>
            <a:prstGeom prst="rect">
              <a:avLst/>
            </a:prstGeom>
            <a:noFill/>
          </p:spPr>
          <p:txBody>
            <a:bodyPr wrap="none" lIns="0" tIns="0" rIns="0" bIns="0" rtlCol="0" anchor="t">
              <a:spAutoFit/>
            </a:bodyPr>
            <a:lstStyle/>
            <a:p>
              <a:pPr algn="r"/>
              <a:r>
                <a:rPr lang="en-US" sz="1200" b="1" dirty="0">
                  <a:solidFill>
                    <a:schemeClr val="bg1"/>
                  </a:solidFill>
                </a:rPr>
                <a:t>Idea 01</a:t>
              </a:r>
            </a:p>
          </p:txBody>
        </p:sp>
        <p:sp>
          <p:nvSpPr>
            <p:cNvPr id="25" name="TextBox 24"/>
            <p:cNvSpPr txBox="1"/>
            <p:nvPr/>
          </p:nvSpPr>
          <p:spPr>
            <a:xfrm>
              <a:off x="1704427" y="1519176"/>
              <a:ext cx="1154162" cy="276999"/>
            </a:xfrm>
            <a:prstGeom prst="rect">
              <a:avLst/>
            </a:prstGeom>
            <a:noFill/>
          </p:spPr>
          <p:txBody>
            <a:bodyPr wrap="none" lIns="0" tIns="0" rIns="0" bIns="0" rtlCol="0" anchor="t">
              <a:spAutoFit/>
            </a:bodyPr>
            <a:lstStyle/>
            <a:p>
              <a:r>
                <a:rPr lang="zh-CN" altLang="en-US" sz="900" dirty="0">
                  <a:solidFill>
                    <a:schemeClr val="bg1"/>
                  </a:solidFill>
                </a:rPr>
                <a:t>点击添加内容点击添加</a:t>
              </a:r>
              <a:endParaRPr lang="en-US" altLang="zh-CN" sz="900" dirty="0">
                <a:solidFill>
                  <a:schemeClr val="bg1"/>
                </a:solidFill>
              </a:endParaRPr>
            </a:p>
            <a:p>
              <a:r>
                <a:rPr lang="zh-CN" altLang="en-US" sz="900" dirty="0">
                  <a:solidFill>
                    <a:schemeClr val="bg1"/>
                  </a:solidFill>
                </a:rPr>
                <a:t>内容点击添加内容点击</a:t>
              </a:r>
              <a:endParaRPr lang="en-US" altLang="zh-CN" sz="900" dirty="0">
                <a:solidFill>
                  <a:schemeClr val="bg1"/>
                </a:solidFill>
              </a:endParaRPr>
            </a:p>
          </p:txBody>
        </p:sp>
      </p:grpSp>
      <p:grpSp>
        <p:nvGrpSpPr>
          <p:cNvPr id="26" name="Group 25"/>
          <p:cNvGrpSpPr/>
          <p:nvPr/>
        </p:nvGrpSpPr>
        <p:grpSpPr>
          <a:xfrm>
            <a:off x="3006958" y="1583569"/>
            <a:ext cx="493370" cy="479245"/>
            <a:chOff x="3580207" y="1753209"/>
            <a:chExt cx="493370" cy="479245"/>
          </a:xfrm>
        </p:grpSpPr>
        <p:sp>
          <p:nvSpPr>
            <p:cNvPr id="27" name="Oval 26"/>
            <p:cNvSpPr/>
            <p:nvPr/>
          </p:nvSpPr>
          <p:spPr>
            <a:xfrm>
              <a:off x="3580207" y="1753209"/>
              <a:ext cx="493370" cy="47924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bIns="91440" rtlCol="0" anchor="ctr"/>
            <a:lstStyle/>
            <a:p>
              <a:pPr algn="ctr"/>
              <a:endParaRPr lang="en-US" dirty="0">
                <a:solidFill>
                  <a:schemeClr val="bg1"/>
                </a:solidFill>
                <a:latin typeface="FontAwesome" pitchFamily="2" charset="0"/>
              </a:endParaRPr>
            </a:p>
          </p:txBody>
        </p:sp>
        <p:sp>
          <p:nvSpPr>
            <p:cNvPr id="28" name="Freeform 64"/>
            <p:cNvSpPr>
              <a:spLocks noEditPoints="1"/>
            </p:cNvSpPr>
            <p:nvPr/>
          </p:nvSpPr>
          <p:spPr bwMode="auto">
            <a:xfrm>
              <a:off x="3694336" y="1882500"/>
              <a:ext cx="265113" cy="220663"/>
            </a:xfrm>
            <a:custGeom>
              <a:avLst/>
              <a:gdLst/>
              <a:ahLst/>
              <a:cxnLst>
                <a:cxn ang="0">
                  <a:pos x="77" y="51"/>
                </a:cxn>
                <a:cxn ang="0">
                  <a:pos x="75" y="55"/>
                </a:cxn>
                <a:cxn ang="0">
                  <a:pos x="59" y="63"/>
                </a:cxn>
                <a:cxn ang="0">
                  <a:pos x="57" y="64"/>
                </a:cxn>
                <a:cxn ang="0">
                  <a:pos x="55" y="63"/>
                </a:cxn>
                <a:cxn ang="0">
                  <a:pos x="39" y="55"/>
                </a:cxn>
                <a:cxn ang="0">
                  <a:pos x="39" y="55"/>
                </a:cxn>
                <a:cxn ang="0">
                  <a:pos x="38" y="55"/>
                </a:cxn>
                <a:cxn ang="0">
                  <a:pos x="22" y="63"/>
                </a:cxn>
                <a:cxn ang="0">
                  <a:pos x="20" y="64"/>
                </a:cxn>
                <a:cxn ang="0">
                  <a:pos x="18" y="63"/>
                </a:cxn>
                <a:cxn ang="0">
                  <a:pos x="2" y="55"/>
                </a:cxn>
                <a:cxn ang="0">
                  <a:pos x="0" y="51"/>
                </a:cxn>
                <a:cxn ang="0">
                  <a:pos x="0" y="37"/>
                </a:cxn>
                <a:cxn ang="0">
                  <a:pos x="3" y="32"/>
                </a:cxn>
                <a:cxn ang="0">
                  <a:pos x="18" y="26"/>
                </a:cxn>
                <a:cxn ang="0">
                  <a:pos x="18" y="11"/>
                </a:cxn>
                <a:cxn ang="0">
                  <a:pos x="21" y="7"/>
                </a:cxn>
                <a:cxn ang="0">
                  <a:pos x="37" y="0"/>
                </a:cxn>
                <a:cxn ang="0">
                  <a:pos x="39" y="0"/>
                </a:cxn>
                <a:cxn ang="0">
                  <a:pos x="40" y="0"/>
                </a:cxn>
                <a:cxn ang="0">
                  <a:pos x="56" y="7"/>
                </a:cxn>
                <a:cxn ang="0">
                  <a:pos x="59" y="11"/>
                </a:cxn>
                <a:cxn ang="0">
                  <a:pos x="59" y="26"/>
                </a:cxn>
                <a:cxn ang="0">
                  <a:pos x="75" y="32"/>
                </a:cxn>
                <a:cxn ang="0">
                  <a:pos x="77" y="37"/>
                </a:cxn>
                <a:cxn ang="0">
                  <a:pos x="77" y="51"/>
                </a:cxn>
                <a:cxn ang="0">
                  <a:pos x="35" y="36"/>
                </a:cxn>
                <a:cxn ang="0">
                  <a:pos x="20" y="30"/>
                </a:cxn>
                <a:cxn ang="0">
                  <a:pos x="6" y="36"/>
                </a:cxn>
                <a:cxn ang="0">
                  <a:pos x="20" y="42"/>
                </a:cxn>
                <a:cxn ang="0">
                  <a:pos x="35" y="36"/>
                </a:cxn>
                <a:cxn ang="0">
                  <a:pos x="36" y="51"/>
                </a:cxn>
                <a:cxn ang="0">
                  <a:pos x="36" y="40"/>
                </a:cxn>
                <a:cxn ang="0">
                  <a:pos x="23" y="46"/>
                </a:cxn>
                <a:cxn ang="0">
                  <a:pos x="23" y="58"/>
                </a:cxn>
                <a:cxn ang="0">
                  <a:pos x="36" y="51"/>
                </a:cxn>
                <a:cxn ang="0">
                  <a:pos x="54" y="11"/>
                </a:cxn>
                <a:cxn ang="0">
                  <a:pos x="39" y="5"/>
                </a:cxn>
                <a:cxn ang="0">
                  <a:pos x="23" y="11"/>
                </a:cxn>
                <a:cxn ang="0">
                  <a:pos x="39" y="18"/>
                </a:cxn>
                <a:cxn ang="0">
                  <a:pos x="54" y="11"/>
                </a:cxn>
                <a:cxn ang="0">
                  <a:pos x="55" y="26"/>
                </a:cxn>
                <a:cxn ang="0">
                  <a:pos x="55" y="16"/>
                </a:cxn>
                <a:cxn ang="0">
                  <a:pos x="41" y="22"/>
                </a:cxn>
                <a:cxn ang="0">
                  <a:pos x="41" y="32"/>
                </a:cxn>
                <a:cxn ang="0">
                  <a:pos x="55" y="26"/>
                </a:cxn>
                <a:cxn ang="0">
                  <a:pos x="71" y="36"/>
                </a:cxn>
                <a:cxn ang="0">
                  <a:pos x="57" y="30"/>
                </a:cxn>
                <a:cxn ang="0">
                  <a:pos x="42" y="36"/>
                </a:cxn>
                <a:cxn ang="0">
                  <a:pos x="57" y="42"/>
                </a:cxn>
                <a:cxn ang="0">
                  <a:pos x="71" y="36"/>
                </a:cxn>
                <a:cxn ang="0">
                  <a:pos x="73" y="51"/>
                </a:cxn>
                <a:cxn ang="0">
                  <a:pos x="73" y="40"/>
                </a:cxn>
                <a:cxn ang="0">
                  <a:pos x="59" y="46"/>
                </a:cxn>
                <a:cxn ang="0">
                  <a:pos x="59" y="58"/>
                </a:cxn>
                <a:cxn ang="0">
                  <a:pos x="73" y="51"/>
                </a:cxn>
              </a:cxnLst>
              <a:rect l="0" t="0" r="r" b="b"/>
              <a:pathLst>
                <a:path w="77" h="64">
                  <a:moveTo>
                    <a:pt x="77" y="51"/>
                  </a:moveTo>
                  <a:cubicBezTo>
                    <a:pt x="77" y="53"/>
                    <a:pt x="76" y="55"/>
                    <a:pt x="75" y="55"/>
                  </a:cubicBezTo>
                  <a:cubicBezTo>
                    <a:pt x="59" y="63"/>
                    <a:pt x="59" y="63"/>
                    <a:pt x="59" y="63"/>
                  </a:cubicBezTo>
                  <a:cubicBezTo>
                    <a:pt x="58" y="64"/>
                    <a:pt x="58" y="64"/>
                    <a:pt x="57" y="64"/>
                  </a:cubicBezTo>
                  <a:cubicBezTo>
                    <a:pt x="56" y="64"/>
                    <a:pt x="55" y="64"/>
                    <a:pt x="55" y="63"/>
                  </a:cubicBezTo>
                  <a:cubicBezTo>
                    <a:pt x="39" y="55"/>
                    <a:pt x="39" y="55"/>
                    <a:pt x="39" y="55"/>
                  </a:cubicBezTo>
                  <a:cubicBezTo>
                    <a:pt x="39" y="55"/>
                    <a:pt x="39" y="55"/>
                    <a:pt x="39" y="55"/>
                  </a:cubicBezTo>
                  <a:cubicBezTo>
                    <a:pt x="39" y="55"/>
                    <a:pt x="38" y="55"/>
                    <a:pt x="38" y="55"/>
                  </a:cubicBezTo>
                  <a:cubicBezTo>
                    <a:pt x="22" y="63"/>
                    <a:pt x="22" y="63"/>
                    <a:pt x="22" y="63"/>
                  </a:cubicBezTo>
                  <a:cubicBezTo>
                    <a:pt x="22" y="64"/>
                    <a:pt x="21" y="64"/>
                    <a:pt x="20" y="64"/>
                  </a:cubicBezTo>
                  <a:cubicBezTo>
                    <a:pt x="20" y="64"/>
                    <a:pt x="19" y="64"/>
                    <a:pt x="18" y="63"/>
                  </a:cubicBezTo>
                  <a:cubicBezTo>
                    <a:pt x="2" y="55"/>
                    <a:pt x="2" y="55"/>
                    <a:pt x="2" y="55"/>
                  </a:cubicBezTo>
                  <a:cubicBezTo>
                    <a:pt x="1" y="55"/>
                    <a:pt x="0" y="53"/>
                    <a:pt x="0" y="51"/>
                  </a:cubicBezTo>
                  <a:cubicBezTo>
                    <a:pt x="0" y="37"/>
                    <a:pt x="0" y="37"/>
                    <a:pt x="0" y="37"/>
                  </a:cubicBezTo>
                  <a:cubicBezTo>
                    <a:pt x="0" y="35"/>
                    <a:pt x="1" y="33"/>
                    <a:pt x="3" y="32"/>
                  </a:cubicBezTo>
                  <a:cubicBezTo>
                    <a:pt x="18" y="26"/>
                    <a:pt x="18" y="26"/>
                    <a:pt x="18" y="26"/>
                  </a:cubicBezTo>
                  <a:cubicBezTo>
                    <a:pt x="18" y="11"/>
                    <a:pt x="18" y="11"/>
                    <a:pt x="18" y="11"/>
                  </a:cubicBezTo>
                  <a:cubicBezTo>
                    <a:pt x="18" y="10"/>
                    <a:pt x="19" y="8"/>
                    <a:pt x="21" y="7"/>
                  </a:cubicBezTo>
                  <a:cubicBezTo>
                    <a:pt x="37" y="0"/>
                    <a:pt x="37" y="0"/>
                    <a:pt x="37" y="0"/>
                  </a:cubicBezTo>
                  <a:cubicBezTo>
                    <a:pt x="37" y="0"/>
                    <a:pt x="38" y="0"/>
                    <a:pt x="39" y="0"/>
                  </a:cubicBezTo>
                  <a:cubicBezTo>
                    <a:pt x="39" y="0"/>
                    <a:pt x="40" y="0"/>
                    <a:pt x="40" y="0"/>
                  </a:cubicBezTo>
                  <a:cubicBezTo>
                    <a:pt x="56" y="7"/>
                    <a:pt x="56" y="7"/>
                    <a:pt x="56" y="7"/>
                  </a:cubicBezTo>
                  <a:cubicBezTo>
                    <a:pt x="58" y="8"/>
                    <a:pt x="59" y="10"/>
                    <a:pt x="59" y="11"/>
                  </a:cubicBezTo>
                  <a:cubicBezTo>
                    <a:pt x="59" y="26"/>
                    <a:pt x="59" y="26"/>
                    <a:pt x="59" y="26"/>
                  </a:cubicBezTo>
                  <a:cubicBezTo>
                    <a:pt x="75" y="32"/>
                    <a:pt x="75" y="32"/>
                    <a:pt x="75" y="32"/>
                  </a:cubicBezTo>
                  <a:cubicBezTo>
                    <a:pt x="76" y="33"/>
                    <a:pt x="77" y="35"/>
                    <a:pt x="77" y="37"/>
                  </a:cubicBezTo>
                  <a:lnTo>
                    <a:pt x="77" y="51"/>
                  </a:lnTo>
                  <a:close/>
                  <a:moveTo>
                    <a:pt x="35" y="36"/>
                  </a:moveTo>
                  <a:cubicBezTo>
                    <a:pt x="20" y="30"/>
                    <a:pt x="20" y="30"/>
                    <a:pt x="20" y="30"/>
                  </a:cubicBezTo>
                  <a:cubicBezTo>
                    <a:pt x="6" y="36"/>
                    <a:pt x="6" y="36"/>
                    <a:pt x="6" y="36"/>
                  </a:cubicBezTo>
                  <a:cubicBezTo>
                    <a:pt x="20" y="42"/>
                    <a:pt x="20" y="42"/>
                    <a:pt x="20" y="42"/>
                  </a:cubicBezTo>
                  <a:lnTo>
                    <a:pt x="35" y="36"/>
                  </a:lnTo>
                  <a:close/>
                  <a:moveTo>
                    <a:pt x="36" y="51"/>
                  </a:moveTo>
                  <a:cubicBezTo>
                    <a:pt x="36" y="40"/>
                    <a:pt x="36" y="40"/>
                    <a:pt x="36" y="40"/>
                  </a:cubicBezTo>
                  <a:cubicBezTo>
                    <a:pt x="23" y="46"/>
                    <a:pt x="23" y="46"/>
                    <a:pt x="23" y="46"/>
                  </a:cubicBezTo>
                  <a:cubicBezTo>
                    <a:pt x="23" y="58"/>
                    <a:pt x="23" y="58"/>
                    <a:pt x="23" y="58"/>
                  </a:cubicBezTo>
                  <a:lnTo>
                    <a:pt x="36" y="51"/>
                  </a:lnTo>
                  <a:close/>
                  <a:moveTo>
                    <a:pt x="54" y="11"/>
                  </a:moveTo>
                  <a:cubicBezTo>
                    <a:pt x="39" y="5"/>
                    <a:pt x="39" y="5"/>
                    <a:pt x="39" y="5"/>
                  </a:cubicBezTo>
                  <a:cubicBezTo>
                    <a:pt x="23" y="11"/>
                    <a:pt x="23" y="11"/>
                    <a:pt x="23" y="11"/>
                  </a:cubicBezTo>
                  <a:cubicBezTo>
                    <a:pt x="39" y="18"/>
                    <a:pt x="39" y="18"/>
                    <a:pt x="39" y="18"/>
                  </a:cubicBezTo>
                  <a:lnTo>
                    <a:pt x="54" y="11"/>
                  </a:lnTo>
                  <a:close/>
                  <a:moveTo>
                    <a:pt x="55" y="26"/>
                  </a:moveTo>
                  <a:cubicBezTo>
                    <a:pt x="55" y="16"/>
                    <a:pt x="55" y="16"/>
                    <a:pt x="55" y="16"/>
                  </a:cubicBezTo>
                  <a:cubicBezTo>
                    <a:pt x="41" y="22"/>
                    <a:pt x="41" y="22"/>
                    <a:pt x="41" y="22"/>
                  </a:cubicBezTo>
                  <a:cubicBezTo>
                    <a:pt x="41" y="32"/>
                    <a:pt x="41" y="32"/>
                    <a:pt x="41" y="32"/>
                  </a:cubicBezTo>
                  <a:lnTo>
                    <a:pt x="55" y="26"/>
                  </a:lnTo>
                  <a:close/>
                  <a:moveTo>
                    <a:pt x="71" y="36"/>
                  </a:moveTo>
                  <a:cubicBezTo>
                    <a:pt x="57" y="30"/>
                    <a:pt x="57" y="30"/>
                    <a:pt x="57" y="30"/>
                  </a:cubicBezTo>
                  <a:cubicBezTo>
                    <a:pt x="42" y="36"/>
                    <a:pt x="42" y="36"/>
                    <a:pt x="42" y="36"/>
                  </a:cubicBezTo>
                  <a:cubicBezTo>
                    <a:pt x="57" y="42"/>
                    <a:pt x="57" y="42"/>
                    <a:pt x="57" y="42"/>
                  </a:cubicBezTo>
                  <a:lnTo>
                    <a:pt x="71" y="36"/>
                  </a:lnTo>
                  <a:close/>
                  <a:moveTo>
                    <a:pt x="73" y="51"/>
                  </a:moveTo>
                  <a:cubicBezTo>
                    <a:pt x="73" y="40"/>
                    <a:pt x="73" y="40"/>
                    <a:pt x="73" y="40"/>
                  </a:cubicBezTo>
                  <a:cubicBezTo>
                    <a:pt x="59" y="46"/>
                    <a:pt x="59" y="46"/>
                    <a:pt x="59" y="46"/>
                  </a:cubicBezTo>
                  <a:cubicBezTo>
                    <a:pt x="59" y="58"/>
                    <a:pt x="59" y="58"/>
                    <a:pt x="59" y="58"/>
                  </a:cubicBezTo>
                  <a:lnTo>
                    <a:pt x="73" y="51"/>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9" name="Group 62"/>
          <p:cNvGrpSpPr/>
          <p:nvPr/>
        </p:nvGrpSpPr>
        <p:grpSpPr>
          <a:xfrm>
            <a:off x="1493085" y="2283715"/>
            <a:ext cx="1346522" cy="481168"/>
            <a:chOff x="1601783" y="1329747"/>
            <a:chExt cx="1346522" cy="481168"/>
          </a:xfrm>
        </p:grpSpPr>
        <p:sp>
          <p:nvSpPr>
            <p:cNvPr id="30" name="TextBox 29"/>
            <p:cNvSpPr txBox="1"/>
            <p:nvPr/>
          </p:nvSpPr>
          <p:spPr>
            <a:xfrm>
              <a:off x="2353993" y="1329747"/>
              <a:ext cx="520976" cy="184666"/>
            </a:xfrm>
            <a:prstGeom prst="rect">
              <a:avLst/>
            </a:prstGeom>
            <a:noFill/>
          </p:spPr>
          <p:txBody>
            <a:bodyPr wrap="none" lIns="0" tIns="0" rIns="0" bIns="0" rtlCol="0" anchor="t">
              <a:spAutoFit/>
            </a:bodyPr>
            <a:lstStyle/>
            <a:p>
              <a:pPr algn="r"/>
              <a:r>
                <a:rPr lang="en-US" sz="1200" b="1" dirty="0">
                  <a:solidFill>
                    <a:schemeClr val="bg1"/>
                  </a:solidFill>
                </a:rPr>
                <a:t>Idea 02</a:t>
              </a:r>
            </a:p>
          </p:txBody>
        </p:sp>
        <p:sp>
          <p:nvSpPr>
            <p:cNvPr id="31" name="TextBox 30"/>
            <p:cNvSpPr txBox="1"/>
            <p:nvPr/>
          </p:nvSpPr>
          <p:spPr>
            <a:xfrm>
              <a:off x="1601783" y="1487750"/>
              <a:ext cx="1346522" cy="323165"/>
            </a:xfrm>
            <a:prstGeom prst="rect">
              <a:avLst/>
            </a:prstGeom>
            <a:noFill/>
          </p:spPr>
          <p:txBody>
            <a:bodyPr wrap="none" lIns="0" tIns="0" rIns="0" bIns="0" rtlCol="0" anchor="t">
              <a:spAutoFit/>
            </a:bodyPr>
            <a:lstStyle/>
            <a:p>
              <a:r>
                <a:rPr lang="zh-CN" altLang="en-US" sz="1050" dirty="0">
                  <a:solidFill>
                    <a:schemeClr val="bg1"/>
                  </a:solidFill>
                </a:rPr>
                <a:t>点击添加内容点击添加</a:t>
              </a:r>
              <a:endParaRPr lang="en-US" altLang="zh-CN" sz="1050" dirty="0">
                <a:solidFill>
                  <a:schemeClr val="bg1"/>
                </a:solidFill>
              </a:endParaRPr>
            </a:p>
            <a:p>
              <a:r>
                <a:rPr lang="zh-CN" altLang="en-US" sz="1050" dirty="0">
                  <a:solidFill>
                    <a:schemeClr val="bg1"/>
                  </a:solidFill>
                </a:rPr>
                <a:t>内容点击添加内容点击</a:t>
              </a:r>
              <a:endParaRPr lang="en-US" altLang="zh-CN" sz="1050" dirty="0">
                <a:solidFill>
                  <a:schemeClr val="bg1"/>
                </a:solidFill>
              </a:endParaRPr>
            </a:p>
          </p:txBody>
        </p:sp>
      </p:grpSp>
      <p:grpSp>
        <p:nvGrpSpPr>
          <p:cNvPr id="32" name="Group 31"/>
          <p:cNvGrpSpPr/>
          <p:nvPr/>
        </p:nvGrpSpPr>
        <p:grpSpPr>
          <a:xfrm>
            <a:off x="2852626" y="2288641"/>
            <a:ext cx="493370" cy="479245"/>
            <a:chOff x="3140661" y="2319119"/>
            <a:chExt cx="493370" cy="479245"/>
          </a:xfrm>
        </p:grpSpPr>
        <p:sp>
          <p:nvSpPr>
            <p:cNvPr id="33" name="Oval 32"/>
            <p:cNvSpPr/>
            <p:nvPr/>
          </p:nvSpPr>
          <p:spPr>
            <a:xfrm>
              <a:off x="3140661" y="2319119"/>
              <a:ext cx="493370" cy="47924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FontAwesome" pitchFamily="2" charset="0"/>
              </a:endParaRPr>
            </a:p>
          </p:txBody>
        </p:sp>
        <p:sp>
          <p:nvSpPr>
            <p:cNvPr id="34" name="Freeform 115"/>
            <p:cNvSpPr>
              <a:spLocks noEditPoints="1"/>
            </p:cNvSpPr>
            <p:nvPr/>
          </p:nvSpPr>
          <p:spPr bwMode="auto">
            <a:xfrm>
              <a:off x="3277809" y="2448410"/>
              <a:ext cx="219075" cy="220663"/>
            </a:xfrm>
            <a:custGeom>
              <a:avLst/>
              <a:gdLst/>
              <a:ahLst/>
              <a:cxnLst>
                <a:cxn ang="0">
                  <a:pos x="64" y="32"/>
                </a:cxn>
                <a:cxn ang="0">
                  <a:pos x="32" y="64"/>
                </a:cxn>
                <a:cxn ang="0">
                  <a:pos x="0" y="32"/>
                </a:cxn>
                <a:cxn ang="0">
                  <a:pos x="32" y="0"/>
                </a:cxn>
                <a:cxn ang="0">
                  <a:pos x="64" y="32"/>
                </a:cxn>
                <a:cxn ang="0">
                  <a:pos x="14" y="38"/>
                </a:cxn>
                <a:cxn ang="0">
                  <a:pos x="13" y="32"/>
                </a:cxn>
                <a:cxn ang="0">
                  <a:pos x="14" y="26"/>
                </a:cxn>
                <a:cxn ang="0">
                  <a:pos x="8" y="19"/>
                </a:cxn>
                <a:cxn ang="0">
                  <a:pos x="4" y="32"/>
                </a:cxn>
                <a:cxn ang="0">
                  <a:pos x="8" y="45"/>
                </a:cxn>
                <a:cxn ang="0">
                  <a:pos x="14" y="38"/>
                </a:cxn>
                <a:cxn ang="0">
                  <a:pos x="45" y="32"/>
                </a:cxn>
                <a:cxn ang="0">
                  <a:pos x="32" y="18"/>
                </a:cxn>
                <a:cxn ang="0">
                  <a:pos x="18" y="32"/>
                </a:cxn>
                <a:cxn ang="0">
                  <a:pos x="32" y="46"/>
                </a:cxn>
                <a:cxn ang="0">
                  <a:pos x="45" y="32"/>
                </a:cxn>
                <a:cxn ang="0">
                  <a:pos x="19" y="8"/>
                </a:cxn>
                <a:cxn ang="0">
                  <a:pos x="26" y="15"/>
                </a:cxn>
                <a:cxn ang="0">
                  <a:pos x="32" y="14"/>
                </a:cxn>
                <a:cxn ang="0">
                  <a:pos x="38" y="15"/>
                </a:cxn>
                <a:cxn ang="0">
                  <a:pos x="45" y="8"/>
                </a:cxn>
                <a:cxn ang="0">
                  <a:pos x="32" y="5"/>
                </a:cxn>
                <a:cxn ang="0">
                  <a:pos x="19" y="8"/>
                </a:cxn>
                <a:cxn ang="0">
                  <a:pos x="45" y="56"/>
                </a:cxn>
                <a:cxn ang="0">
                  <a:pos x="38" y="49"/>
                </a:cxn>
                <a:cxn ang="0">
                  <a:pos x="32" y="50"/>
                </a:cxn>
                <a:cxn ang="0">
                  <a:pos x="26" y="49"/>
                </a:cxn>
                <a:cxn ang="0">
                  <a:pos x="19" y="56"/>
                </a:cxn>
                <a:cxn ang="0">
                  <a:pos x="32" y="60"/>
                </a:cxn>
                <a:cxn ang="0">
                  <a:pos x="45" y="56"/>
                </a:cxn>
                <a:cxn ang="0">
                  <a:pos x="56" y="45"/>
                </a:cxn>
                <a:cxn ang="0">
                  <a:pos x="59" y="32"/>
                </a:cxn>
                <a:cxn ang="0">
                  <a:pos x="56" y="19"/>
                </a:cxn>
                <a:cxn ang="0">
                  <a:pos x="49" y="26"/>
                </a:cxn>
                <a:cxn ang="0">
                  <a:pos x="50" y="32"/>
                </a:cxn>
                <a:cxn ang="0">
                  <a:pos x="49" y="38"/>
                </a:cxn>
                <a:cxn ang="0">
                  <a:pos x="56" y="45"/>
                </a:cxn>
              </a:cxnLst>
              <a:rect l="0" t="0" r="r" b="b"/>
              <a:pathLst>
                <a:path w="64" h="64">
                  <a:moveTo>
                    <a:pt x="64" y="32"/>
                  </a:moveTo>
                  <a:cubicBezTo>
                    <a:pt x="64" y="50"/>
                    <a:pt x="49" y="64"/>
                    <a:pt x="32" y="64"/>
                  </a:cubicBezTo>
                  <a:cubicBezTo>
                    <a:pt x="14" y="64"/>
                    <a:pt x="0" y="50"/>
                    <a:pt x="0" y="32"/>
                  </a:cubicBezTo>
                  <a:cubicBezTo>
                    <a:pt x="0" y="14"/>
                    <a:pt x="14" y="0"/>
                    <a:pt x="32" y="0"/>
                  </a:cubicBezTo>
                  <a:cubicBezTo>
                    <a:pt x="49" y="0"/>
                    <a:pt x="64" y="14"/>
                    <a:pt x="64" y="32"/>
                  </a:cubicBezTo>
                  <a:close/>
                  <a:moveTo>
                    <a:pt x="14" y="38"/>
                  </a:moveTo>
                  <a:cubicBezTo>
                    <a:pt x="14" y="36"/>
                    <a:pt x="13" y="34"/>
                    <a:pt x="13" y="32"/>
                  </a:cubicBezTo>
                  <a:cubicBezTo>
                    <a:pt x="13" y="30"/>
                    <a:pt x="14" y="28"/>
                    <a:pt x="14" y="26"/>
                  </a:cubicBezTo>
                  <a:cubicBezTo>
                    <a:pt x="8" y="19"/>
                    <a:pt x="8" y="19"/>
                    <a:pt x="8" y="19"/>
                  </a:cubicBezTo>
                  <a:cubicBezTo>
                    <a:pt x="6" y="23"/>
                    <a:pt x="4" y="28"/>
                    <a:pt x="4" y="32"/>
                  </a:cubicBezTo>
                  <a:cubicBezTo>
                    <a:pt x="4" y="37"/>
                    <a:pt x="6" y="41"/>
                    <a:pt x="8" y="45"/>
                  </a:cubicBezTo>
                  <a:lnTo>
                    <a:pt x="14" y="38"/>
                  </a:lnTo>
                  <a:close/>
                  <a:moveTo>
                    <a:pt x="45" y="32"/>
                  </a:moveTo>
                  <a:cubicBezTo>
                    <a:pt x="45" y="25"/>
                    <a:pt x="39" y="18"/>
                    <a:pt x="32" y="18"/>
                  </a:cubicBezTo>
                  <a:cubicBezTo>
                    <a:pt x="24" y="18"/>
                    <a:pt x="18" y="25"/>
                    <a:pt x="18" y="32"/>
                  </a:cubicBezTo>
                  <a:cubicBezTo>
                    <a:pt x="18" y="40"/>
                    <a:pt x="24" y="46"/>
                    <a:pt x="32" y="46"/>
                  </a:cubicBezTo>
                  <a:cubicBezTo>
                    <a:pt x="39" y="46"/>
                    <a:pt x="45" y="40"/>
                    <a:pt x="45" y="32"/>
                  </a:cubicBezTo>
                  <a:close/>
                  <a:moveTo>
                    <a:pt x="19" y="8"/>
                  </a:moveTo>
                  <a:cubicBezTo>
                    <a:pt x="26" y="15"/>
                    <a:pt x="26" y="15"/>
                    <a:pt x="26" y="15"/>
                  </a:cubicBezTo>
                  <a:cubicBezTo>
                    <a:pt x="28" y="14"/>
                    <a:pt x="30" y="14"/>
                    <a:pt x="32" y="14"/>
                  </a:cubicBezTo>
                  <a:cubicBezTo>
                    <a:pt x="34" y="14"/>
                    <a:pt x="36" y="14"/>
                    <a:pt x="38" y="15"/>
                  </a:cubicBezTo>
                  <a:cubicBezTo>
                    <a:pt x="45" y="8"/>
                    <a:pt x="45" y="8"/>
                    <a:pt x="45" y="8"/>
                  </a:cubicBezTo>
                  <a:cubicBezTo>
                    <a:pt x="41" y="6"/>
                    <a:pt x="36" y="5"/>
                    <a:pt x="32" y="5"/>
                  </a:cubicBezTo>
                  <a:cubicBezTo>
                    <a:pt x="27" y="5"/>
                    <a:pt x="23" y="6"/>
                    <a:pt x="19" y="8"/>
                  </a:cubicBezTo>
                  <a:close/>
                  <a:moveTo>
                    <a:pt x="45" y="56"/>
                  </a:moveTo>
                  <a:cubicBezTo>
                    <a:pt x="38" y="49"/>
                    <a:pt x="38" y="49"/>
                    <a:pt x="38" y="49"/>
                  </a:cubicBezTo>
                  <a:cubicBezTo>
                    <a:pt x="36" y="50"/>
                    <a:pt x="34" y="50"/>
                    <a:pt x="32" y="50"/>
                  </a:cubicBezTo>
                  <a:cubicBezTo>
                    <a:pt x="30" y="50"/>
                    <a:pt x="28" y="50"/>
                    <a:pt x="26" y="49"/>
                  </a:cubicBezTo>
                  <a:cubicBezTo>
                    <a:pt x="19" y="56"/>
                    <a:pt x="19" y="56"/>
                    <a:pt x="19" y="56"/>
                  </a:cubicBezTo>
                  <a:cubicBezTo>
                    <a:pt x="23" y="58"/>
                    <a:pt x="27" y="60"/>
                    <a:pt x="32" y="60"/>
                  </a:cubicBezTo>
                  <a:cubicBezTo>
                    <a:pt x="36" y="60"/>
                    <a:pt x="41" y="58"/>
                    <a:pt x="45" y="56"/>
                  </a:cubicBezTo>
                  <a:close/>
                  <a:moveTo>
                    <a:pt x="56" y="45"/>
                  </a:moveTo>
                  <a:cubicBezTo>
                    <a:pt x="58" y="41"/>
                    <a:pt x="59" y="37"/>
                    <a:pt x="59" y="32"/>
                  </a:cubicBezTo>
                  <a:cubicBezTo>
                    <a:pt x="59" y="28"/>
                    <a:pt x="58" y="23"/>
                    <a:pt x="56" y="19"/>
                  </a:cubicBezTo>
                  <a:cubicBezTo>
                    <a:pt x="49" y="26"/>
                    <a:pt x="49" y="26"/>
                    <a:pt x="49" y="26"/>
                  </a:cubicBezTo>
                  <a:cubicBezTo>
                    <a:pt x="50" y="28"/>
                    <a:pt x="50" y="30"/>
                    <a:pt x="50" y="32"/>
                  </a:cubicBezTo>
                  <a:cubicBezTo>
                    <a:pt x="50" y="34"/>
                    <a:pt x="50" y="36"/>
                    <a:pt x="49" y="38"/>
                  </a:cubicBezTo>
                  <a:lnTo>
                    <a:pt x="56" y="45"/>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5" name="Group 62"/>
          <p:cNvGrpSpPr/>
          <p:nvPr/>
        </p:nvGrpSpPr>
        <p:grpSpPr>
          <a:xfrm>
            <a:off x="1743428" y="3012442"/>
            <a:ext cx="1346522" cy="481168"/>
            <a:chOff x="1601783" y="1329747"/>
            <a:chExt cx="1346522" cy="481168"/>
          </a:xfrm>
        </p:grpSpPr>
        <p:sp>
          <p:nvSpPr>
            <p:cNvPr id="36" name="TextBox 35"/>
            <p:cNvSpPr txBox="1"/>
            <p:nvPr/>
          </p:nvSpPr>
          <p:spPr>
            <a:xfrm>
              <a:off x="2353993" y="1329747"/>
              <a:ext cx="520976" cy="184666"/>
            </a:xfrm>
            <a:prstGeom prst="rect">
              <a:avLst/>
            </a:prstGeom>
            <a:noFill/>
          </p:spPr>
          <p:txBody>
            <a:bodyPr wrap="none" lIns="0" tIns="0" rIns="0" bIns="0" rtlCol="0" anchor="t">
              <a:spAutoFit/>
            </a:bodyPr>
            <a:lstStyle/>
            <a:p>
              <a:pPr algn="r"/>
              <a:r>
                <a:rPr lang="en-US" sz="1200" b="1" dirty="0">
                  <a:solidFill>
                    <a:schemeClr val="bg1"/>
                  </a:solidFill>
                </a:rPr>
                <a:t>Idea 03</a:t>
              </a:r>
            </a:p>
          </p:txBody>
        </p:sp>
        <p:sp>
          <p:nvSpPr>
            <p:cNvPr id="37" name="TextBox 36"/>
            <p:cNvSpPr txBox="1"/>
            <p:nvPr/>
          </p:nvSpPr>
          <p:spPr>
            <a:xfrm>
              <a:off x="1601783" y="1487750"/>
              <a:ext cx="1346522" cy="323165"/>
            </a:xfrm>
            <a:prstGeom prst="rect">
              <a:avLst/>
            </a:prstGeom>
            <a:noFill/>
          </p:spPr>
          <p:txBody>
            <a:bodyPr wrap="none" lIns="0" tIns="0" rIns="0" bIns="0" rtlCol="0" anchor="t">
              <a:spAutoFit/>
            </a:bodyPr>
            <a:lstStyle/>
            <a:p>
              <a:r>
                <a:rPr lang="zh-CN" altLang="en-US" sz="1050" dirty="0">
                  <a:solidFill>
                    <a:schemeClr val="bg1"/>
                  </a:solidFill>
                </a:rPr>
                <a:t>点击添加内容点击添加</a:t>
              </a:r>
              <a:endParaRPr lang="en-US" altLang="zh-CN" sz="1050" dirty="0">
                <a:solidFill>
                  <a:schemeClr val="bg1"/>
                </a:solidFill>
              </a:endParaRPr>
            </a:p>
            <a:p>
              <a:r>
                <a:rPr lang="zh-CN" altLang="en-US" sz="1050" dirty="0">
                  <a:solidFill>
                    <a:schemeClr val="bg1"/>
                  </a:solidFill>
                </a:rPr>
                <a:t>内容点击添加内容点击</a:t>
              </a:r>
              <a:endParaRPr lang="en-US" altLang="zh-CN" sz="1050" dirty="0">
                <a:solidFill>
                  <a:schemeClr val="bg1"/>
                </a:solidFill>
              </a:endParaRPr>
            </a:p>
          </p:txBody>
        </p:sp>
      </p:grpSp>
      <p:grpSp>
        <p:nvGrpSpPr>
          <p:cNvPr id="38" name="Group 37"/>
          <p:cNvGrpSpPr/>
          <p:nvPr/>
        </p:nvGrpSpPr>
        <p:grpSpPr>
          <a:xfrm>
            <a:off x="3099313" y="3009838"/>
            <a:ext cx="493370" cy="479245"/>
            <a:chOff x="3099311" y="3009836"/>
            <a:chExt cx="493370" cy="479245"/>
          </a:xfrm>
        </p:grpSpPr>
        <p:sp>
          <p:nvSpPr>
            <p:cNvPr id="39" name="Oval 38"/>
            <p:cNvSpPr/>
            <p:nvPr/>
          </p:nvSpPr>
          <p:spPr>
            <a:xfrm>
              <a:off x="3099311" y="3009836"/>
              <a:ext cx="493370" cy="47924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FontAwesome" pitchFamily="2" charset="0"/>
              </a:endParaRPr>
            </a:p>
          </p:txBody>
        </p:sp>
        <p:sp>
          <p:nvSpPr>
            <p:cNvPr id="40" name="Freeform 171"/>
            <p:cNvSpPr>
              <a:spLocks/>
            </p:cNvSpPr>
            <p:nvPr/>
          </p:nvSpPr>
          <p:spPr bwMode="auto">
            <a:xfrm>
              <a:off x="3236459" y="3170083"/>
              <a:ext cx="219075" cy="158750"/>
            </a:xfrm>
            <a:custGeom>
              <a:avLst/>
              <a:gdLst/>
              <a:ahLst/>
              <a:cxnLst>
                <a:cxn ang="0">
                  <a:pos x="64" y="42"/>
                </a:cxn>
                <a:cxn ang="0">
                  <a:pos x="62" y="44"/>
                </a:cxn>
                <a:cxn ang="0">
                  <a:pos x="61" y="45"/>
                </a:cxn>
                <a:cxn ang="0">
                  <a:pos x="60" y="44"/>
                </a:cxn>
                <a:cxn ang="0">
                  <a:pos x="45" y="30"/>
                </a:cxn>
                <a:cxn ang="0">
                  <a:pos x="45" y="36"/>
                </a:cxn>
                <a:cxn ang="0">
                  <a:pos x="35" y="46"/>
                </a:cxn>
                <a:cxn ang="0">
                  <a:pos x="10" y="46"/>
                </a:cxn>
                <a:cxn ang="0">
                  <a:pos x="0" y="36"/>
                </a:cxn>
                <a:cxn ang="0">
                  <a:pos x="0" y="10"/>
                </a:cxn>
                <a:cxn ang="0">
                  <a:pos x="10" y="0"/>
                </a:cxn>
                <a:cxn ang="0">
                  <a:pos x="35" y="0"/>
                </a:cxn>
                <a:cxn ang="0">
                  <a:pos x="45" y="10"/>
                </a:cxn>
                <a:cxn ang="0">
                  <a:pos x="45" y="16"/>
                </a:cxn>
                <a:cxn ang="0">
                  <a:pos x="60" y="2"/>
                </a:cxn>
                <a:cxn ang="0">
                  <a:pos x="61" y="1"/>
                </a:cxn>
                <a:cxn ang="0">
                  <a:pos x="62" y="1"/>
                </a:cxn>
                <a:cxn ang="0">
                  <a:pos x="64" y="4"/>
                </a:cxn>
                <a:cxn ang="0">
                  <a:pos x="64" y="42"/>
                </a:cxn>
              </a:cxnLst>
              <a:rect l="0" t="0" r="r" b="b"/>
              <a:pathLst>
                <a:path w="64" h="46">
                  <a:moveTo>
                    <a:pt x="64" y="42"/>
                  </a:moveTo>
                  <a:cubicBezTo>
                    <a:pt x="64" y="43"/>
                    <a:pt x="63" y="44"/>
                    <a:pt x="62" y="44"/>
                  </a:cubicBezTo>
                  <a:cubicBezTo>
                    <a:pt x="62" y="45"/>
                    <a:pt x="62" y="45"/>
                    <a:pt x="61" y="45"/>
                  </a:cubicBezTo>
                  <a:cubicBezTo>
                    <a:pt x="61" y="45"/>
                    <a:pt x="60" y="44"/>
                    <a:pt x="60" y="44"/>
                  </a:cubicBezTo>
                  <a:cubicBezTo>
                    <a:pt x="45" y="30"/>
                    <a:pt x="45" y="30"/>
                    <a:pt x="45" y="30"/>
                  </a:cubicBezTo>
                  <a:cubicBezTo>
                    <a:pt x="45" y="36"/>
                    <a:pt x="45" y="36"/>
                    <a:pt x="45" y="36"/>
                  </a:cubicBezTo>
                  <a:cubicBezTo>
                    <a:pt x="45" y="41"/>
                    <a:pt x="41" y="46"/>
                    <a:pt x="35" y="46"/>
                  </a:cubicBezTo>
                  <a:cubicBezTo>
                    <a:pt x="10" y="46"/>
                    <a:pt x="10" y="46"/>
                    <a:pt x="10" y="46"/>
                  </a:cubicBezTo>
                  <a:cubicBezTo>
                    <a:pt x="4" y="46"/>
                    <a:pt x="0" y="41"/>
                    <a:pt x="0" y="36"/>
                  </a:cubicBezTo>
                  <a:cubicBezTo>
                    <a:pt x="0" y="10"/>
                    <a:pt x="0" y="10"/>
                    <a:pt x="0" y="10"/>
                  </a:cubicBezTo>
                  <a:cubicBezTo>
                    <a:pt x="0" y="5"/>
                    <a:pt x="4" y="0"/>
                    <a:pt x="10" y="0"/>
                  </a:cubicBezTo>
                  <a:cubicBezTo>
                    <a:pt x="35" y="0"/>
                    <a:pt x="35" y="0"/>
                    <a:pt x="35" y="0"/>
                  </a:cubicBezTo>
                  <a:cubicBezTo>
                    <a:pt x="41" y="0"/>
                    <a:pt x="45" y="5"/>
                    <a:pt x="45" y="10"/>
                  </a:cubicBezTo>
                  <a:cubicBezTo>
                    <a:pt x="45" y="16"/>
                    <a:pt x="45" y="16"/>
                    <a:pt x="45" y="16"/>
                  </a:cubicBezTo>
                  <a:cubicBezTo>
                    <a:pt x="60" y="2"/>
                    <a:pt x="60" y="2"/>
                    <a:pt x="60" y="2"/>
                  </a:cubicBezTo>
                  <a:cubicBezTo>
                    <a:pt x="60" y="1"/>
                    <a:pt x="61" y="1"/>
                    <a:pt x="61" y="1"/>
                  </a:cubicBezTo>
                  <a:cubicBezTo>
                    <a:pt x="62" y="1"/>
                    <a:pt x="62" y="1"/>
                    <a:pt x="62" y="1"/>
                  </a:cubicBezTo>
                  <a:cubicBezTo>
                    <a:pt x="63" y="2"/>
                    <a:pt x="64" y="3"/>
                    <a:pt x="64" y="4"/>
                  </a:cubicBezTo>
                  <a:lnTo>
                    <a:pt x="64" y="42"/>
                  </a:ln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1" name="Group 40"/>
          <p:cNvGrpSpPr/>
          <p:nvPr/>
        </p:nvGrpSpPr>
        <p:grpSpPr>
          <a:xfrm>
            <a:off x="6212834" y="1595784"/>
            <a:ext cx="1346522" cy="481168"/>
            <a:chOff x="6183120" y="1602591"/>
            <a:chExt cx="1346522" cy="481168"/>
          </a:xfrm>
        </p:grpSpPr>
        <p:sp>
          <p:nvSpPr>
            <p:cNvPr id="42" name="TextBox 41"/>
            <p:cNvSpPr txBox="1"/>
            <p:nvPr/>
          </p:nvSpPr>
          <p:spPr>
            <a:xfrm>
              <a:off x="6183120" y="1602591"/>
              <a:ext cx="520976" cy="184666"/>
            </a:xfrm>
            <a:prstGeom prst="rect">
              <a:avLst/>
            </a:prstGeom>
            <a:noFill/>
          </p:spPr>
          <p:txBody>
            <a:bodyPr wrap="none" lIns="0" tIns="0" rIns="0" bIns="0" rtlCol="0" anchor="t">
              <a:spAutoFit/>
            </a:bodyPr>
            <a:lstStyle/>
            <a:p>
              <a:r>
                <a:rPr lang="en-US" sz="1200" b="1" dirty="0">
                  <a:solidFill>
                    <a:schemeClr val="bg1"/>
                  </a:solidFill>
                </a:rPr>
                <a:t>Idea 01</a:t>
              </a:r>
            </a:p>
          </p:txBody>
        </p:sp>
        <p:sp>
          <p:nvSpPr>
            <p:cNvPr id="43" name="TextBox 42"/>
            <p:cNvSpPr txBox="1"/>
            <p:nvPr/>
          </p:nvSpPr>
          <p:spPr>
            <a:xfrm>
              <a:off x="6183120" y="1760594"/>
              <a:ext cx="1346522" cy="323165"/>
            </a:xfrm>
            <a:prstGeom prst="rect">
              <a:avLst/>
            </a:prstGeom>
            <a:noFill/>
          </p:spPr>
          <p:txBody>
            <a:bodyPr wrap="none" lIns="0" tIns="0" rIns="0" bIns="0" rtlCol="0" anchor="t">
              <a:spAutoFit/>
            </a:bodyPr>
            <a:lstStyle/>
            <a:p>
              <a:r>
                <a:rPr lang="zh-CN" altLang="en-US" sz="1050" dirty="0">
                  <a:solidFill>
                    <a:schemeClr val="bg1"/>
                  </a:solidFill>
                </a:rPr>
                <a:t>点击添加内容点击添加</a:t>
              </a:r>
              <a:endParaRPr lang="en-US" altLang="zh-CN" sz="1050" dirty="0">
                <a:solidFill>
                  <a:schemeClr val="bg1"/>
                </a:solidFill>
              </a:endParaRPr>
            </a:p>
            <a:p>
              <a:r>
                <a:rPr lang="zh-CN" altLang="en-US" sz="1050" dirty="0">
                  <a:solidFill>
                    <a:schemeClr val="bg1"/>
                  </a:solidFill>
                </a:rPr>
                <a:t>内容点击添加内容点击</a:t>
              </a:r>
              <a:endParaRPr lang="en-US" altLang="zh-CN" sz="1050" dirty="0">
                <a:solidFill>
                  <a:schemeClr val="bg1"/>
                </a:solidFill>
              </a:endParaRPr>
            </a:p>
          </p:txBody>
        </p:sp>
      </p:grpSp>
      <p:grpSp>
        <p:nvGrpSpPr>
          <p:cNvPr id="44" name="Group 43"/>
          <p:cNvGrpSpPr/>
          <p:nvPr/>
        </p:nvGrpSpPr>
        <p:grpSpPr>
          <a:xfrm>
            <a:off x="6354506" y="2296180"/>
            <a:ext cx="1346522" cy="481168"/>
            <a:chOff x="6183120" y="2221184"/>
            <a:chExt cx="1346522" cy="481168"/>
          </a:xfrm>
        </p:grpSpPr>
        <p:sp>
          <p:nvSpPr>
            <p:cNvPr id="45" name="TextBox 44"/>
            <p:cNvSpPr txBox="1"/>
            <p:nvPr/>
          </p:nvSpPr>
          <p:spPr>
            <a:xfrm>
              <a:off x="6183120" y="2221184"/>
              <a:ext cx="520976" cy="184666"/>
            </a:xfrm>
            <a:prstGeom prst="rect">
              <a:avLst/>
            </a:prstGeom>
            <a:noFill/>
          </p:spPr>
          <p:txBody>
            <a:bodyPr wrap="none" lIns="0" tIns="0" rIns="0" bIns="0" rtlCol="0" anchor="t">
              <a:spAutoFit/>
            </a:bodyPr>
            <a:lstStyle/>
            <a:p>
              <a:r>
                <a:rPr lang="en-US" sz="1200" b="1" dirty="0">
                  <a:solidFill>
                    <a:schemeClr val="bg1"/>
                  </a:solidFill>
                </a:rPr>
                <a:t>Idea 02</a:t>
              </a:r>
            </a:p>
          </p:txBody>
        </p:sp>
        <p:sp>
          <p:nvSpPr>
            <p:cNvPr id="46" name="TextBox 45"/>
            <p:cNvSpPr txBox="1"/>
            <p:nvPr/>
          </p:nvSpPr>
          <p:spPr>
            <a:xfrm>
              <a:off x="6183120" y="2379187"/>
              <a:ext cx="1346522" cy="323165"/>
            </a:xfrm>
            <a:prstGeom prst="rect">
              <a:avLst/>
            </a:prstGeom>
            <a:noFill/>
          </p:spPr>
          <p:txBody>
            <a:bodyPr wrap="none" lIns="0" tIns="0" rIns="0" bIns="0" rtlCol="0" anchor="t">
              <a:spAutoFit/>
            </a:bodyPr>
            <a:lstStyle/>
            <a:p>
              <a:r>
                <a:rPr lang="zh-CN" altLang="en-US" sz="1050" dirty="0">
                  <a:solidFill>
                    <a:schemeClr val="bg1"/>
                  </a:solidFill>
                </a:rPr>
                <a:t>点击添加内容点击添加</a:t>
              </a:r>
              <a:endParaRPr lang="en-US" altLang="zh-CN" sz="1050" dirty="0">
                <a:solidFill>
                  <a:schemeClr val="bg1"/>
                </a:solidFill>
              </a:endParaRPr>
            </a:p>
            <a:p>
              <a:r>
                <a:rPr lang="zh-CN" altLang="en-US" sz="1050" dirty="0">
                  <a:solidFill>
                    <a:schemeClr val="bg1"/>
                  </a:solidFill>
                </a:rPr>
                <a:t>内容点击添加内容点击</a:t>
              </a:r>
              <a:endParaRPr lang="en-US" altLang="zh-CN" sz="1050" dirty="0">
                <a:solidFill>
                  <a:schemeClr val="bg1"/>
                </a:solidFill>
              </a:endParaRPr>
            </a:p>
          </p:txBody>
        </p:sp>
      </p:grpSp>
      <p:grpSp>
        <p:nvGrpSpPr>
          <p:cNvPr id="47" name="Group 46"/>
          <p:cNvGrpSpPr/>
          <p:nvPr/>
        </p:nvGrpSpPr>
        <p:grpSpPr>
          <a:xfrm>
            <a:off x="6188155" y="3013368"/>
            <a:ext cx="1346522" cy="481168"/>
            <a:chOff x="6183120" y="2916825"/>
            <a:chExt cx="1346522" cy="481168"/>
          </a:xfrm>
        </p:grpSpPr>
        <p:sp>
          <p:nvSpPr>
            <p:cNvPr id="48" name="TextBox 47"/>
            <p:cNvSpPr txBox="1"/>
            <p:nvPr/>
          </p:nvSpPr>
          <p:spPr>
            <a:xfrm>
              <a:off x="6183120" y="2916825"/>
              <a:ext cx="520976" cy="184666"/>
            </a:xfrm>
            <a:prstGeom prst="rect">
              <a:avLst/>
            </a:prstGeom>
            <a:noFill/>
          </p:spPr>
          <p:txBody>
            <a:bodyPr wrap="none" lIns="0" tIns="0" rIns="0" bIns="0" rtlCol="0" anchor="t">
              <a:spAutoFit/>
            </a:bodyPr>
            <a:lstStyle/>
            <a:p>
              <a:r>
                <a:rPr lang="en-US" sz="1200" b="1" dirty="0">
                  <a:solidFill>
                    <a:schemeClr val="bg1"/>
                  </a:solidFill>
                </a:rPr>
                <a:t>Idea 03</a:t>
              </a:r>
            </a:p>
          </p:txBody>
        </p:sp>
        <p:sp>
          <p:nvSpPr>
            <p:cNvPr id="49" name="TextBox 48"/>
            <p:cNvSpPr txBox="1"/>
            <p:nvPr/>
          </p:nvSpPr>
          <p:spPr>
            <a:xfrm>
              <a:off x="6183120" y="3074828"/>
              <a:ext cx="1346522" cy="323165"/>
            </a:xfrm>
            <a:prstGeom prst="rect">
              <a:avLst/>
            </a:prstGeom>
            <a:noFill/>
          </p:spPr>
          <p:txBody>
            <a:bodyPr wrap="none" lIns="0" tIns="0" rIns="0" bIns="0" rtlCol="0" anchor="t">
              <a:spAutoFit/>
            </a:bodyPr>
            <a:lstStyle/>
            <a:p>
              <a:r>
                <a:rPr lang="zh-CN" altLang="en-US" sz="1050" dirty="0">
                  <a:solidFill>
                    <a:schemeClr val="bg1"/>
                  </a:solidFill>
                </a:rPr>
                <a:t>点击添加内容点击添加</a:t>
              </a:r>
              <a:endParaRPr lang="en-US" altLang="zh-CN" sz="1050" dirty="0">
                <a:solidFill>
                  <a:schemeClr val="bg1"/>
                </a:solidFill>
              </a:endParaRPr>
            </a:p>
            <a:p>
              <a:r>
                <a:rPr lang="zh-CN" altLang="en-US" sz="1050" dirty="0">
                  <a:solidFill>
                    <a:schemeClr val="bg1"/>
                  </a:solidFill>
                </a:rPr>
                <a:t>内容点击添加内容点击</a:t>
              </a:r>
              <a:endParaRPr lang="en-US" altLang="zh-CN" sz="1050" dirty="0">
                <a:solidFill>
                  <a:schemeClr val="bg1"/>
                </a:solidFill>
              </a:endParaRPr>
            </a:p>
          </p:txBody>
        </p:sp>
      </p:grpSp>
      <p:grpSp>
        <p:nvGrpSpPr>
          <p:cNvPr id="50" name="Group 49"/>
          <p:cNvGrpSpPr/>
          <p:nvPr/>
        </p:nvGrpSpPr>
        <p:grpSpPr>
          <a:xfrm>
            <a:off x="5624620" y="1598399"/>
            <a:ext cx="493370" cy="479245"/>
            <a:chOff x="5074206" y="1751555"/>
            <a:chExt cx="493370" cy="479245"/>
          </a:xfrm>
        </p:grpSpPr>
        <p:sp>
          <p:nvSpPr>
            <p:cNvPr id="51" name="Oval 50"/>
            <p:cNvSpPr/>
            <p:nvPr/>
          </p:nvSpPr>
          <p:spPr>
            <a:xfrm>
              <a:off x="5074206" y="1751555"/>
              <a:ext cx="493370" cy="47924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FontAwesome" pitchFamily="2" charset="0"/>
              </a:endParaRPr>
            </a:p>
          </p:txBody>
        </p:sp>
        <p:sp>
          <p:nvSpPr>
            <p:cNvPr id="52" name="Freeform 100"/>
            <p:cNvSpPr>
              <a:spLocks noEditPoints="1"/>
            </p:cNvSpPr>
            <p:nvPr/>
          </p:nvSpPr>
          <p:spPr bwMode="auto">
            <a:xfrm>
              <a:off x="5205797" y="1880846"/>
              <a:ext cx="230188" cy="220663"/>
            </a:xfrm>
            <a:custGeom>
              <a:avLst/>
              <a:gdLst/>
              <a:ahLst/>
              <a:cxnLst>
                <a:cxn ang="0">
                  <a:pos x="63" y="49"/>
                </a:cxn>
                <a:cxn ang="0">
                  <a:pos x="58" y="44"/>
                </a:cxn>
                <a:cxn ang="0">
                  <a:pos x="54" y="48"/>
                </a:cxn>
                <a:cxn ang="0">
                  <a:pos x="63" y="57"/>
                </a:cxn>
                <a:cxn ang="0">
                  <a:pos x="64" y="60"/>
                </a:cxn>
                <a:cxn ang="0">
                  <a:pos x="59" y="64"/>
                </a:cxn>
                <a:cxn ang="0">
                  <a:pos x="56" y="63"/>
                </a:cxn>
                <a:cxn ang="0">
                  <a:pos x="29" y="36"/>
                </a:cxn>
                <a:cxn ang="0">
                  <a:pos x="15" y="42"/>
                </a:cxn>
                <a:cxn ang="0">
                  <a:pos x="0" y="27"/>
                </a:cxn>
                <a:cxn ang="0">
                  <a:pos x="26" y="0"/>
                </a:cxn>
                <a:cxn ang="0">
                  <a:pos x="41" y="15"/>
                </a:cxn>
                <a:cxn ang="0">
                  <a:pos x="36" y="30"/>
                </a:cxn>
                <a:cxn ang="0">
                  <a:pos x="50" y="44"/>
                </a:cxn>
                <a:cxn ang="0">
                  <a:pos x="54" y="40"/>
                </a:cxn>
                <a:cxn ang="0">
                  <a:pos x="49" y="35"/>
                </a:cxn>
                <a:cxn ang="0">
                  <a:pos x="54" y="31"/>
                </a:cxn>
                <a:cxn ang="0">
                  <a:pos x="55" y="31"/>
                </a:cxn>
                <a:cxn ang="0">
                  <a:pos x="67" y="44"/>
                </a:cxn>
                <a:cxn ang="0">
                  <a:pos x="63" y="49"/>
                </a:cxn>
                <a:cxn ang="0">
                  <a:pos x="25" y="8"/>
                </a:cxn>
                <a:cxn ang="0">
                  <a:pos x="18" y="16"/>
                </a:cxn>
                <a:cxn ang="0">
                  <a:pos x="19" y="19"/>
                </a:cxn>
                <a:cxn ang="0">
                  <a:pos x="15" y="18"/>
                </a:cxn>
                <a:cxn ang="0">
                  <a:pos x="7" y="26"/>
                </a:cxn>
                <a:cxn ang="0">
                  <a:pos x="15" y="34"/>
                </a:cxn>
                <a:cxn ang="0">
                  <a:pos x="23" y="26"/>
                </a:cxn>
                <a:cxn ang="0">
                  <a:pos x="22" y="23"/>
                </a:cxn>
                <a:cxn ang="0">
                  <a:pos x="25" y="24"/>
                </a:cxn>
                <a:cxn ang="0">
                  <a:pos x="33" y="16"/>
                </a:cxn>
                <a:cxn ang="0">
                  <a:pos x="25" y="8"/>
                </a:cxn>
              </a:cxnLst>
              <a:rect l="0" t="0" r="r" b="b"/>
              <a:pathLst>
                <a:path w="67" h="64">
                  <a:moveTo>
                    <a:pt x="63" y="49"/>
                  </a:moveTo>
                  <a:cubicBezTo>
                    <a:pt x="62" y="49"/>
                    <a:pt x="58" y="45"/>
                    <a:pt x="58" y="44"/>
                  </a:cubicBezTo>
                  <a:cubicBezTo>
                    <a:pt x="54" y="48"/>
                    <a:pt x="54" y="48"/>
                    <a:pt x="54" y="48"/>
                  </a:cubicBezTo>
                  <a:cubicBezTo>
                    <a:pt x="63" y="57"/>
                    <a:pt x="63" y="57"/>
                    <a:pt x="63" y="57"/>
                  </a:cubicBezTo>
                  <a:cubicBezTo>
                    <a:pt x="63" y="58"/>
                    <a:pt x="64" y="59"/>
                    <a:pt x="64" y="60"/>
                  </a:cubicBezTo>
                  <a:cubicBezTo>
                    <a:pt x="64" y="62"/>
                    <a:pt x="61" y="64"/>
                    <a:pt x="59" y="64"/>
                  </a:cubicBezTo>
                  <a:cubicBezTo>
                    <a:pt x="58" y="64"/>
                    <a:pt x="57" y="64"/>
                    <a:pt x="56" y="63"/>
                  </a:cubicBezTo>
                  <a:cubicBezTo>
                    <a:pt x="29" y="36"/>
                    <a:pt x="29" y="36"/>
                    <a:pt x="29" y="36"/>
                  </a:cubicBezTo>
                  <a:cubicBezTo>
                    <a:pt x="25" y="39"/>
                    <a:pt x="20" y="42"/>
                    <a:pt x="15" y="42"/>
                  </a:cubicBezTo>
                  <a:cubicBezTo>
                    <a:pt x="6" y="42"/>
                    <a:pt x="0" y="36"/>
                    <a:pt x="0" y="27"/>
                  </a:cubicBezTo>
                  <a:cubicBezTo>
                    <a:pt x="0" y="14"/>
                    <a:pt x="13" y="0"/>
                    <a:pt x="26" y="0"/>
                  </a:cubicBezTo>
                  <a:cubicBezTo>
                    <a:pt x="35" y="0"/>
                    <a:pt x="41" y="6"/>
                    <a:pt x="41" y="15"/>
                  </a:cubicBezTo>
                  <a:cubicBezTo>
                    <a:pt x="41" y="21"/>
                    <a:pt x="39" y="26"/>
                    <a:pt x="36" y="30"/>
                  </a:cubicBezTo>
                  <a:cubicBezTo>
                    <a:pt x="50" y="44"/>
                    <a:pt x="50" y="44"/>
                    <a:pt x="50" y="44"/>
                  </a:cubicBezTo>
                  <a:cubicBezTo>
                    <a:pt x="54" y="40"/>
                    <a:pt x="54" y="40"/>
                    <a:pt x="54" y="40"/>
                  </a:cubicBezTo>
                  <a:cubicBezTo>
                    <a:pt x="53" y="39"/>
                    <a:pt x="49" y="36"/>
                    <a:pt x="49" y="35"/>
                  </a:cubicBezTo>
                  <a:cubicBezTo>
                    <a:pt x="49" y="34"/>
                    <a:pt x="53" y="31"/>
                    <a:pt x="54" y="31"/>
                  </a:cubicBezTo>
                  <a:cubicBezTo>
                    <a:pt x="54" y="31"/>
                    <a:pt x="54" y="31"/>
                    <a:pt x="55" y="31"/>
                  </a:cubicBezTo>
                  <a:cubicBezTo>
                    <a:pt x="56" y="32"/>
                    <a:pt x="67" y="43"/>
                    <a:pt x="67" y="44"/>
                  </a:cubicBezTo>
                  <a:cubicBezTo>
                    <a:pt x="67" y="45"/>
                    <a:pt x="64" y="49"/>
                    <a:pt x="63" y="49"/>
                  </a:cubicBezTo>
                  <a:close/>
                  <a:moveTo>
                    <a:pt x="25" y="8"/>
                  </a:moveTo>
                  <a:cubicBezTo>
                    <a:pt x="21" y="8"/>
                    <a:pt x="18" y="12"/>
                    <a:pt x="18" y="16"/>
                  </a:cubicBezTo>
                  <a:cubicBezTo>
                    <a:pt x="18" y="17"/>
                    <a:pt x="18" y="18"/>
                    <a:pt x="19" y="19"/>
                  </a:cubicBezTo>
                  <a:cubicBezTo>
                    <a:pt x="17" y="19"/>
                    <a:pt x="16" y="18"/>
                    <a:pt x="15" y="18"/>
                  </a:cubicBezTo>
                  <a:cubicBezTo>
                    <a:pt x="11" y="18"/>
                    <a:pt x="7" y="22"/>
                    <a:pt x="7" y="26"/>
                  </a:cubicBezTo>
                  <a:cubicBezTo>
                    <a:pt x="7" y="30"/>
                    <a:pt x="11" y="34"/>
                    <a:pt x="15" y="34"/>
                  </a:cubicBezTo>
                  <a:cubicBezTo>
                    <a:pt x="19" y="34"/>
                    <a:pt x="23" y="30"/>
                    <a:pt x="23" y="26"/>
                  </a:cubicBezTo>
                  <a:cubicBezTo>
                    <a:pt x="23" y="25"/>
                    <a:pt x="23" y="24"/>
                    <a:pt x="22" y="23"/>
                  </a:cubicBezTo>
                  <a:cubicBezTo>
                    <a:pt x="23" y="23"/>
                    <a:pt x="24" y="24"/>
                    <a:pt x="25" y="24"/>
                  </a:cubicBezTo>
                  <a:cubicBezTo>
                    <a:pt x="30" y="24"/>
                    <a:pt x="33" y="20"/>
                    <a:pt x="33" y="16"/>
                  </a:cubicBezTo>
                  <a:cubicBezTo>
                    <a:pt x="33" y="12"/>
                    <a:pt x="30" y="8"/>
                    <a:pt x="25" y="8"/>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53" name="Group 52"/>
          <p:cNvGrpSpPr/>
          <p:nvPr/>
        </p:nvGrpSpPr>
        <p:grpSpPr>
          <a:xfrm>
            <a:off x="5781769" y="2272325"/>
            <a:ext cx="493370" cy="479245"/>
            <a:chOff x="5567576" y="2319119"/>
            <a:chExt cx="493370" cy="479245"/>
          </a:xfrm>
        </p:grpSpPr>
        <p:sp>
          <p:nvSpPr>
            <p:cNvPr id="54" name="Oval 53"/>
            <p:cNvSpPr/>
            <p:nvPr/>
          </p:nvSpPr>
          <p:spPr>
            <a:xfrm>
              <a:off x="5567576" y="2319119"/>
              <a:ext cx="493370" cy="47924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FontAwesome" pitchFamily="2" charset="0"/>
              </a:endParaRPr>
            </a:p>
          </p:txBody>
        </p:sp>
        <p:sp>
          <p:nvSpPr>
            <p:cNvPr id="55" name="Freeform 131"/>
            <p:cNvSpPr>
              <a:spLocks/>
            </p:cNvSpPr>
            <p:nvPr/>
          </p:nvSpPr>
          <p:spPr bwMode="auto">
            <a:xfrm>
              <a:off x="5709486" y="2452379"/>
              <a:ext cx="209550" cy="212725"/>
            </a:xfrm>
            <a:custGeom>
              <a:avLst/>
              <a:gdLst/>
              <a:ahLst/>
              <a:cxnLst>
                <a:cxn ang="0">
                  <a:pos x="61" y="49"/>
                </a:cxn>
                <a:cxn ang="0">
                  <a:pos x="49" y="62"/>
                </a:cxn>
                <a:cxn ang="0">
                  <a:pos x="36" y="49"/>
                </a:cxn>
                <a:cxn ang="0">
                  <a:pos x="36" y="48"/>
                </a:cxn>
                <a:cxn ang="0">
                  <a:pos x="21" y="41"/>
                </a:cxn>
                <a:cxn ang="0">
                  <a:pos x="13" y="44"/>
                </a:cxn>
                <a:cxn ang="0">
                  <a:pos x="0" y="31"/>
                </a:cxn>
                <a:cxn ang="0">
                  <a:pos x="13" y="18"/>
                </a:cxn>
                <a:cxn ang="0">
                  <a:pos x="21" y="22"/>
                </a:cxn>
                <a:cxn ang="0">
                  <a:pos x="36" y="15"/>
                </a:cxn>
                <a:cxn ang="0">
                  <a:pos x="36" y="13"/>
                </a:cxn>
                <a:cxn ang="0">
                  <a:pos x="49" y="0"/>
                </a:cxn>
                <a:cxn ang="0">
                  <a:pos x="61" y="13"/>
                </a:cxn>
                <a:cxn ang="0">
                  <a:pos x="49" y="26"/>
                </a:cxn>
                <a:cxn ang="0">
                  <a:pos x="40" y="23"/>
                </a:cxn>
                <a:cxn ang="0">
                  <a:pos x="25" y="30"/>
                </a:cxn>
                <a:cxn ang="0">
                  <a:pos x="25" y="31"/>
                </a:cxn>
                <a:cxn ang="0">
                  <a:pos x="25" y="33"/>
                </a:cxn>
                <a:cxn ang="0">
                  <a:pos x="40" y="40"/>
                </a:cxn>
                <a:cxn ang="0">
                  <a:pos x="49" y="36"/>
                </a:cxn>
                <a:cxn ang="0">
                  <a:pos x="61" y="49"/>
                </a:cxn>
              </a:cxnLst>
              <a:rect l="0" t="0" r="r" b="b"/>
              <a:pathLst>
                <a:path w="61" h="62">
                  <a:moveTo>
                    <a:pt x="61" y="49"/>
                  </a:moveTo>
                  <a:cubicBezTo>
                    <a:pt x="61" y="56"/>
                    <a:pt x="56" y="62"/>
                    <a:pt x="49" y="62"/>
                  </a:cubicBezTo>
                  <a:cubicBezTo>
                    <a:pt x="41" y="62"/>
                    <a:pt x="36" y="56"/>
                    <a:pt x="36" y="49"/>
                  </a:cubicBezTo>
                  <a:cubicBezTo>
                    <a:pt x="36" y="49"/>
                    <a:pt x="36" y="48"/>
                    <a:pt x="36" y="48"/>
                  </a:cubicBezTo>
                  <a:cubicBezTo>
                    <a:pt x="21" y="41"/>
                    <a:pt x="21" y="41"/>
                    <a:pt x="21" y="41"/>
                  </a:cubicBezTo>
                  <a:cubicBezTo>
                    <a:pt x="19" y="43"/>
                    <a:pt x="16" y="44"/>
                    <a:pt x="13" y="44"/>
                  </a:cubicBezTo>
                  <a:cubicBezTo>
                    <a:pt x="6" y="44"/>
                    <a:pt x="0" y="38"/>
                    <a:pt x="0" y="31"/>
                  </a:cubicBezTo>
                  <a:cubicBezTo>
                    <a:pt x="0" y="24"/>
                    <a:pt x="6" y="18"/>
                    <a:pt x="13" y="18"/>
                  </a:cubicBezTo>
                  <a:cubicBezTo>
                    <a:pt x="16" y="18"/>
                    <a:pt x="19" y="20"/>
                    <a:pt x="21" y="22"/>
                  </a:cubicBezTo>
                  <a:cubicBezTo>
                    <a:pt x="36" y="15"/>
                    <a:pt x="36" y="15"/>
                    <a:pt x="36" y="15"/>
                  </a:cubicBezTo>
                  <a:cubicBezTo>
                    <a:pt x="36" y="14"/>
                    <a:pt x="36" y="14"/>
                    <a:pt x="36" y="13"/>
                  </a:cubicBezTo>
                  <a:cubicBezTo>
                    <a:pt x="36" y="6"/>
                    <a:pt x="41" y="0"/>
                    <a:pt x="49" y="0"/>
                  </a:cubicBezTo>
                  <a:cubicBezTo>
                    <a:pt x="56" y="0"/>
                    <a:pt x="61" y="6"/>
                    <a:pt x="61" y="13"/>
                  </a:cubicBezTo>
                  <a:cubicBezTo>
                    <a:pt x="61" y="20"/>
                    <a:pt x="56" y="26"/>
                    <a:pt x="49" y="26"/>
                  </a:cubicBezTo>
                  <a:cubicBezTo>
                    <a:pt x="45" y="26"/>
                    <a:pt x="42" y="25"/>
                    <a:pt x="40" y="23"/>
                  </a:cubicBezTo>
                  <a:cubicBezTo>
                    <a:pt x="25" y="30"/>
                    <a:pt x="25" y="30"/>
                    <a:pt x="25" y="30"/>
                  </a:cubicBezTo>
                  <a:cubicBezTo>
                    <a:pt x="25" y="30"/>
                    <a:pt x="25" y="31"/>
                    <a:pt x="25" y="31"/>
                  </a:cubicBezTo>
                  <a:cubicBezTo>
                    <a:pt x="25" y="32"/>
                    <a:pt x="25" y="32"/>
                    <a:pt x="25" y="33"/>
                  </a:cubicBezTo>
                  <a:cubicBezTo>
                    <a:pt x="40" y="40"/>
                    <a:pt x="40" y="40"/>
                    <a:pt x="40" y="40"/>
                  </a:cubicBezTo>
                  <a:cubicBezTo>
                    <a:pt x="42" y="38"/>
                    <a:pt x="45" y="36"/>
                    <a:pt x="49" y="36"/>
                  </a:cubicBezTo>
                  <a:cubicBezTo>
                    <a:pt x="56" y="36"/>
                    <a:pt x="61" y="42"/>
                    <a:pt x="61" y="49"/>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56" name="Group 55"/>
          <p:cNvGrpSpPr/>
          <p:nvPr/>
        </p:nvGrpSpPr>
        <p:grpSpPr>
          <a:xfrm>
            <a:off x="5527678" y="3014219"/>
            <a:ext cx="493370" cy="479245"/>
            <a:chOff x="5576412" y="3009836"/>
            <a:chExt cx="493370" cy="479245"/>
          </a:xfrm>
        </p:grpSpPr>
        <p:sp>
          <p:nvSpPr>
            <p:cNvPr id="57" name="Oval 56"/>
            <p:cNvSpPr/>
            <p:nvPr/>
          </p:nvSpPr>
          <p:spPr>
            <a:xfrm>
              <a:off x="5576412" y="3009836"/>
              <a:ext cx="493370" cy="47924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FontAwesome" pitchFamily="2" charset="0"/>
              </a:endParaRPr>
            </a:p>
          </p:txBody>
        </p:sp>
        <p:sp>
          <p:nvSpPr>
            <p:cNvPr id="58" name="Freeform 66"/>
            <p:cNvSpPr>
              <a:spLocks noEditPoints="1"/>
            </p:cNvSpPr>
            <p:nvPr/>
          </p:nvSpPr>
          <p:spPr bwMode="auto">
            <a:xfrm>
              <a:off x="5699272" y="3153414"/>
              <a:ext cx="247650" cy="192088"/>
            </a:xfrm>
            <a:custGeom>
              <a:avLst/>
              <a:gdLst/>
              <a:ahLst/>
              <a:cxnLst>
                <a:cxn ang="0">
                  <a:pos x="29" y="41"/>
                </a:cxn>
                <a:cxn ang="0">
                  <a:pos x="22" y="40"/>
                </a:cxn>
                <a:cxn ang="0">
                  <a:pos x="11" y="45"/>
                </a:cxn>
                <a:cxn ang="0">
                  <a:pos x="7" y="46"/>
                </a:cxn>
                <a:cxn ang="0">
                  <a:pos x="7" y="46"/>
                </a:cxn>
                <a:cxn ang="0">
                  <a:pos x="6" y="45"/>
                </a:cxn>
                <a:cxn ang="0">
                  <a:pos x="6" y="43"/>
                </a:cxn>
                <a:cxn ang="0">
                  <a:pos x="11" y="36"/>
                </a:cxn>
                <a:cxn ang="0">
                  <a:pos x="0" y="20"/>
                </a:cxn>
                <a:cxn ang="0">
                  <a:pos x="29" y="0"/>
                </a:cxn>
                <a:cxn ang="0">
                  <a:pos x="57" y="20"/>
                </a:cxn>
                <a:cxn ang="0">
                  <a:pos x="29" y="41"/>
                </a:cxn>
                <a:cxn ang="0">
                  <a:pos x="62" y="47"/>
                </a:cxn>
                <a:cxn ang="0">
                  <a:pos x="66" y="53"/>
                </a:cxn>
                <a:cxn ang="0">
                  <a:pos x="67" y="55"/>
                </a:cxn>
                <a:cxn ang="0">
                  <a:pos x="66" y="56"/>
                </a:cxn>
                <a:cxn ang="0">
                  <a:pos x="62" y="55"/>
                </a:cxn>
                <a:cxn ang="0">
                  <a:pos x="51" y="50"/>
                </a:cxn>
                <a:cxn ang="0">
                  <a:pos x="44" y="51"/>
                </a:cxn>
                <a:cxn ang="0">
                  <a:pos x="25" y="46"/>
                </a:cxn>
                <a:cxn ang="0">
                  <a:pos x="29" y="46"/>
                </a:cxn>
                <a:cxn ang="0">
                  <a:pos x="52" y="39"/>
                </a:cxn>
                <a:cxn ang="0">
                  <a:pos x="62" y="20"/>
                </a:cxn>
                <a:cxn ang="0">
                  <a:pos x="61" y="14"/>
                </a:cxn>
                <a:cxn ang="0">
                  <a:pos x="72" y="30"/>
                </a:cxn>
                <a:cxn ang="0">
                  <a:pos x="62" y="47"/>
                </a:cxn>
              </a:cxnLst>
              <a:rect l="0" t="0" r="r" b="b"/>
              <a:pathLst>
                <a:path w="72" h="56">
                  <a:moveTo>
                    <a:pt x="29" y="41"/>
                  </a:moveTo>
                  <a:cubicBezTo>
                    <a:pt x="26" y="41"/>
                    <a:pt x="24" y="40"/>
                    <a:pt x="22" y="40"/>
                  </a:cubicBezTo>
                  <a:cubicBezTo>
                    <a:pt x="18" y="42"/>
                    <a:pt x="15" y="44"/>
                    <a:pt x="11" y="45"/>
                  </a:cubicBezTo>
                  <a:cubicBezTo>
                    <a:pt x="9" y="45"/>
                    <a:pt x="8" y="46"/>
                    <a:pt x="7" y="46"/>
                  </a:cubicBezTo>
                  <a:cubicBezTo>
                    <a:pt x="7" y="46"/>
                    <a:pt x="7" y="46"/>
                    <a:pt x="7" y="46"/>
                  </a:cubicBezTo>
                  <a:cubicBezTo>
                    <a:pt x="6" y="46"/>
                    <a:pt x="6" y="45"/>
                    <a:pt x="6" y="45"/>
                  </a:cubicBezTo>
                  <a:cubicBezTo>
                    <a:pt x="5" y="44"/>
                    <a:pt x="6" y="43"/>
                    <a:pt x="6" y="43"/>
                  </a:cubicBezTo>
                  <a:cubicBezTo>
                    <a:pt x="8" y="41"/>
                    <a:pt x="10" y="40"/>
                    <a:pt x="11" y="36"/>
                  </a:cubicBezTo>
                  <a:cubicBezTo>
                    <a:pt x="5" y="32"/>
                    <a:pt x="0" y="27"/>
                    <a:pt x="0" y="20"/>
                  </a:cubicBezTo>
                  <a:cubicBezTo>
                    <a:pt x="0" y="9"/>
                    <a:pt x="13" y="0"/>
                    <a:pt x="29" y="0"/>
                  </a:cubicBezTo>
                  <a:cubicBezTo>
                    <a:pt x="44" y="0"/>
                    <a:pt x="57" y="9"/>
                    <a:pt x="57" y="20"/>
                  </a:cubicBezTo>
                  <a:cubicBezTo>
                    <a:pt x="57" y="32"/>
                    <a:pt x="44" y="41"/>
                    <a:pt x="29" y="41"/>
                  </a:cubicBezTo>
                  <a:close/>
                  <a:moveTo>
                    <a:pt x="62" y="47"/>
                  </a:moveTo>
                  <a:cubicBezTo>
                    <a:pt x="63" y="50"/>
                    <a:pt x="65" y="51"/>
                    <a:pt x="66" y="53"/>
                  </a:cubicBezTo>
                  <a:cubicBezTo>
                    <a:pt x="67" y="54"/>
                    <a:pt x="67" y="54"/>
                    <a:pt x="67" y="55"/>
                  </a:cubicBezTo>
                  <a:cubicBezTo>
                    <a:pt x="67" y="56"/>
                    <a:pt x="67" y="56"/>
                    <a:pt x="66" y="56"/>
                  </a:cubicBezTo>
                  <a:cubicBezTo>
                    <a:pt x="65" y="56"/>
                    <a:pt x="63" y="56"/>
                    <a:pt x="62" y="55"/>
                  </a:cubicBezTo>
                  <a:cubicBezTo>
                    <a:pt x="58" y="54"/>
                    <a:pt x="55" y="53"/>
                    <a:pt x="51" y="50"/>
                  </a:cubicBezTo>
                  <a:cubicBezTo>
                    <a:pt x="49" y="51"/>
                    <a:pt x="47" y="51"/>
                    <a:pt x="44" y="51"/>
                  </a:cubicBezTo>
                  <a:cubicBezTo>
                    <a:pt x="37" y="51"/>
                    <a:pt x="30" y="49"/>
                    <a:pt x="25" y="46"/>
                  </a:cubicBezTo>
                  <a:cubicBezTo>
                    <a:pt x="26" y="46"/>
                    <a:pt x="28" y="46"/>
                    <a:pt x="29" y="46"/>
                  </a:cubicBezTo>
                  <a:cubicBezTo>
                    <a:pt x="37" y="46"/>
                    <a:pt x="46" y="43"/>
                    <a:pt x="52" y="39"/>
                  </a:cubicBezTo>
                  <a:cubicBezTo>
                    <a:pt x="58" y="34"/>
                    <a:pt x="62" y="27"/>
                    <a:pt x="62" y="20"/>
                  </a:cubicBezTo>
                  <a:cubicBezTo>
                    <a:pt x="62" y="18"/>
                    <a:pt x="62" y="16"/>
                    <a:pt x="61" y="14"/>
                  </a:cubicBezTo>
                  <a:cubicBezTo>
                    <a:pt x="68" y="18"/>
                    <a:pt x="72" y="24"/>
                    <a:pt x="72" y="30"/>
                  </a:cubicBezTo>
                  <a:cubicBezTo>
                    <a:pt x="72" y="37"/>
                    <a:pt x="68" y="43"/>
                    <a:pt x="62" y="47"/>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4282721073"/>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accel="50000" decel="50000" fill="hold" grpId="0" nodeType="afterEffect">
                                  <p:stCondLst>
                                    <p:cond delay="0"/>
                                  </p:stCondLst>
                                  <p:childTnLst>
                                    <p:set>
                                      <p:cBhvr>
                                        <p:cTn id="11" dur="1" fill="hold">
                                          <p:stCondLst>
                                            <p:cond delay="0"/>
                                          </p:stCondLst>
                                        </p:cTn>
                                        <p:tgtEl>
                                          <p:spTgt spid="1057"/>
                                        </p:tgtEl>
                                        <p:attrNameLst>
                                          <p:attrName>style.visibility</p:attrName>
                                        </p:attrNameLst>
                                      </p:cBhvr>
                                      <p:to>
                                        <p:strVal val="visible"/>
                                      </p:to>
                                    </p:set>
                                    <p:anim calcmode="lin" valueType="num">
                                      <p:cBhvr additive="base">
                                        <p:cTn id="12" dur="500" fill="hold"/>
                                        <p:tgtEl>
                                          <p:spTgt spid="1057"/>
                                        </p:tgtEl>
                                        <p:attrNameLst>
                                          <p:attrName>ppt_x</p:attrName>
                                        </p:attrNameLst>
                                      </p:cBhvr>
                                      <p:tavLst>
                                        <p:tav tm="0">
                                          <p:val>
                                            <p:strVal val="0-#ppt_w/2"/>
                                          </p:val>
                                        </p:tav>
                                        <p:tav tm="100000">
                                          <p:val>
                                            <p:strVal val="#ppt_x"/>
                                          </p:val>
                                        </p:tav>
                                      </p:tavLst>
                                    </p:anim>
                                    <p:anim calcmode="lin" valueType="num">
                                      <p:cBhvr additive="base">
                                        <p:cTn id="13" dur="500" fill="hold"/>
                                        <p:tgtEl>
                                          <p:spTgt spid="105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0"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p:cTn id="17" dur="500" fill="hold"/>
                                        <p:tgtEl>
                                          <p:spTgt spid="26"/>
                                        </p:tgtEl>
                                        <p:attrNameLst>
                                          <p:attrName>ppt_w</p:attrName>
                                        </p:attrNameLst>
                                      </p:cBhvr>
                                      <p:tavLst>
                                        <p:tav tm="0">
                                          <p:val>
                                            <p:fltVal val="0"/>
                                          </p:val>
                                        </p:tav>
                                        <p:tav tm="100000">
                                          <p:val>
                                            <p:strVal val="#ppt_w"/>
                                          </p:val>
                                        </p:tav>
                                      </p:tavLst>
                                    </p:anim>
                                    <p:anim calcmode="lin" valueType="num">
                                      <p:cBhvr>
                                        <p:cTn id="18" dur="500" fill="hold"/>
                                        <p:tgtEl>
                                          <p:spTgt spid="26"/>
                                        </p:tgtEl>
                                        <p:attrNameLst>
                                          <p:attrName>ppt_h</p:attrName>
                                        </p:attrNameLst>
                                      </p:cBhvr>
                                      <p:tavLst>
                                        <p:tav tm="0">
                                          <p:val>
                                            <p:fltVal val="0"/>
                                          </p:val>
                                        </p:tav>
                                        <p:tav tm="100000">
                                          <p:val>
                                            <p:strVal val="#ppt_h"/>
                                          </p:val>
                                        </p:tav>
                                      </p:tavLst>
                                    </p:anim>
                                    <p:animEffect transition="in" filter="fade">
                                      <p:cBhvr>
                                        <p:cTn id="19" dur="500"/>
                                        <p:tgtEl>
                                          <p:spTgt spid="26"/>
                                        </p:tgtEl>
                                      </p:cBhvr>
                                    </p:animEffect>
                                  </p:childTnLst>
                                </p:cTn>
                              </p:par>
                              <p:par>
                                <p:cTn id="20" presetID="2" presetClass="entr" presetSubtype="8" accel="50000" decel="50000" fill="hold" nodeType="with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additive="base">
                                        <p:cTn id="22" dur="500" fill="hold"/>
                                        <p:tgtEl>
                                          <p:spTgt spid="23"/>
                                        </p:tgtEl>
                                        <p:attrNameLst>
                                          <p:attrName>ppt_x</p:attrName>
                                        </p:attrNameLst>
                                      </p:cBhvr>
                                      <p:tavLst>
                                        <p:tav tm="0">
                                          <p:val>
                                            <p:strVal val="0-#ppt_w/2"/>
                                          </p:val>
                                        </p:tav>
                                        <p:tav tm="100000">
                                          <p:val>
                                            <p:strVal val="#ppt_x"/>
                                          </p:val>
                                        </p:tav>
                                      </p:tavLst>
                                    </p:anim>
                                    <p:anim calcmode="lin" valueType="num">
                                      <p:cBhvr additive="base">
                                        <p:cTn id="23" dur="500" fill="hold"/>
                                        <p:tgtEl>
                                          <p:spTgt spid="23"/>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2" accel="50000" decel="50000" fill="hold" grpId="0" nodeType="afterEffect">
                                  <p:stCondLst>
                                    <p:cond delay="0"/>
                                  </p:stCondLst>
                                  <p:childTnLst>
                                    <p:set>
                                      <p:cBhvr>
                                        <p:cTn id="26" dur="1" fill="hold">
                                          <p:stCondLst>
                                            <p:cond delay="0"/>
                                          </p:stCondLst>
                                        </p:cTn>
                                        <p:tgtEl>
                                          <p:spTgt spid="1054"/>
                                        </p:tgtEl>
                                        <p:attrNameLst>
                                          <p:attrName>style.visibility</p:attrName>
                                        </p:attrNameLst>
                                      </p:cBhvr>
                                      <p:to>
                                        <p:strVal val="visible"/>
                                      </p:to>
                                    </p:set>
                                    <p:anim calcmode="lin" valueType="num">
                                      <p:cBhvr additive="base">
                                        <p:cTn id="27" dur="500" fill="hold"/>
                                        <p:tgtEl>
                                          <p:spTgt spid="1054"/>
                                        </p:tgtEl>
                                        <p:attrNameLst>
                                          <p:attrName>ppt_x</p:attrName>
                                        </p:attrNameLst>
                                      </p:cBhvr>
                                      <p:tavLst>
                                        <p:tav tm="0">
                                          <p:val>
                                            <p:strVal val="1+#ppt_w/2"/>
                                          </p:val>
                                        </p:tav>
                                        <p:tav tm="100000">
                                          <p:val>
                                            <p:strVal val="#ppt_x"/>
                                          </p:val>
                                        </p:tav>
                                      </p:tavLst>
                                    </p:anim>
                                    <p:anim calcmode="lin" valueType="num">
                                      <p:cBhvr additive="base">
                                        <p:cTn id="28" dur="500" fill="hold"/>
                                        <p:tgtEl>
                                          <p:spTgt spid="1054"/>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53" presetClass="entr" presetSubtype="0" fill="hold"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p:cTn id="32" dur="500" fill="hold"/>
                                        <p:tgtEl>
                                          <p:spTgt spid="50"/>
                                        </p:tgtEl>
                                        <p:attrNameLst>
                                          <p:attrName>ppt_w</p:attrName>
                                        </p:attrNameLst>
                                      </p:cBhvr>
                                      <p:tavLst>
                                        <p:tav tm="0">
                                          <p:val>
                                            <p:fltVal val="0"/>
                                          </p:val>
                                        </p:tav>
                                        <p:tav tm="100000">
                                          <p:val>
                                            <p:strVal val="#ppt_w"/>
                                          </p:val>
                                        </p:tav>
                                      </p:tavLst>
                                    </p:anim>
                                    <p:anim calcmode="lin" valueType="num">
                                      <p:cBhvr>
                                        <p:cTn id="33" dur="500" fill="hold"/>
                                        <p:tgtEl>
                                          <p:spTgt spid="50"/>
                                        </p:tgtEl>
                                        <p:attrNameLst>
                                          <p:attrName>ppt_h</p:attrName>
                                        </p:attrNameLst>
                                      </p:cBhvr>
                                      <p:tavLst>
                                        <p:tav tm="0">
                                          <p:val>
                                            <p:fltVal val="0"/>
                                          </p:val>
                                        </p:tav>
                                        <p:tav tm="100000">
                                          <p:val>
                                            <p:strVal val="#ppt_h"/>
                                          </p:val>
                                        </p:tav>
                                      </p:tavLst>
                                    </p:anim>
                                    <p:animEffect transition="in" filter="fade">
                                      <p:cBhvr>
                                        <p:cTn id="34" dur="500"/>
                                        <p:tgtEl>
                                          <p:spTgt spid="50"/>
                                        </p:tgtEl>
                                      </p:cBhvr>
                                    </p:animEffect>
                                  </p:childTnLst>
                                </p:cTn>
                              </p:par>
                              <p:par>
                                <p:cTn id="35" presetID="2" presetClass="entr" presetSubtype="2" accel="50000" decel="50000" fill="hold" nodeType="withEffect">
                                  <p:stCondLst>
                                    <p:cond delay="0"/>
                                  </p:stCondLst>
                                  <p:childTnLst>
                                    <p:set>
                                      <p:cBhvr>
                                        <p:cTn id="36" dur="1" fill="hold">
                                          <p:stCondLst>
                                            <p:cond delay="0"/>
                                          </p:stCondLst>
                                        </p:cTn>
                                        <p:tgtEl>
                                          <p:spTgt spid="41"/>
                                        </p:tgtEl>
                                        <p:attrNameLst>
                                          <p:attrName>style.visibility</p:attrName>
                                        </p:attrNameLst>
                                      </p:cBhvr>
                                      <p:to>
                                        <p:strVal val="visible"/>
                                      </p:to>
                                    </p:set>
                                    <p:anim calcmode="lin" valueType="num">
                                      <p:cBhvr additive="base">
                                        <p:cTn id="37" dur="500" fill="hold"/>
                                        <p:tgtEl>
                                          <p:spTgt spid="41"/>
                                        </p:tgtEl>
                                        <p:attrNameLst>
                                          <p:attrName>ppt_x</p:attrName>
                                        </p:attrNameLst>
                                      </p:cBhvr>
                                      <p:tavLst>
                                        <p:tav tm="0">
                                          <p:val>
                                            <p:strVal val="1+#ppt_w/2"/>
                                          </p:val>
                                        </p:tav>
                                        <p:tav tm="100000">
                                          <p:val>
                                            <p:strVal val="#ppt_x"/>
                                          </p:val>
                                        </p:tav>
                                      </p:tavLst>
                                    </p:anim>
                                    <p:anim calcmode="lin" valueType="num">
                                      <p:cBhvr additive="base">
                                        <p:cTn id="38" dur="500" fill="hold"/>
                                        <p:tgtEl>
                                          <p:spTgt spid="41"/>
                                        </p:tgtEl>
                                        <p:attrNameLst>
                                          <p:attrName>ppt_y</p:attrName>
                                        </p:attrNameLst>
                                      </p:cBhvr>
                                      <p:tavLst>
                                        <p:tav tm="0">
                                          <p:val>
                                            <p:strVal val="#ppt_y"/>
                                          </p:val>
                                        </p:tav>
                                        <p:tav tm="100000">
                                          <p:val>
                                            <p:strVal val="#ppt_y"/>
                                          </p:val>
                                        </p:tav>
                                      </p:tavLst>
                                    </p:anim>
                                  </p:childTnLst>
                                </p:cTn>
                              </p:par>
                            </p:childTnLst>
                          </p:cTn>
                        </p:par>
                        <p:par>
                          <p:cTn id="39" fill="hold">
                            <p:stCondLst>
                              <p:cond delay="2500"/>
                            </p:stCondLst>
                            <p:childTnLst>
                              <p:par>
                                <p:cTn id="40" presetID="2" presetClass="entr" presetSubtype="8" accel="50000" decel="50000" fill="hold" grpId="0" nodeType="afterEffect">
                                  <p:stCondLst>
                                    <p:cond delay="0"/>
                                  </p:stCondLst>
                                  <p:childTnLst>
                                    <p:set>
                                      <p:cBhvr>
                                        <p:cTn id="41" dur="1" fill="hold">
                                          <p:stCondLst>
                                            <p:cond delay="0"/>
                                          </p:stCondLst>
                                        </p:cTn>
                                        <p:tgtEl>
                                          <p:spTgt spid="1058"/>
                                        </p:tgtEl>
                                        <p:attrNameLst>
                                          <p:attrName>style.visibility</p:attrName>
                                        </p:attrNameLst>
                                      </p:cBhvr>
                                      <p:to>
                                        <p:strVal val="visible"/>
                                      </p:to>
                                    </p:set>
                                    <p:anim calcmode="lin" valueType="num">
                                      <p:cBhvr additive="base">
                                        <p:cTn id="42" dur="500" fill="hold"/>
                                        <p:tgtEl>
                                          <p:spTgt spid="1058"/>
                                        </p:tgtEl>
                                        <p:attrNameLst>
                                          <p:attrName>ppt_x</p:attrName>
                                        </p:attrNameLst>
                                      </p:cBhvr>
                                      <p:tavLst>
                                        <p:tav tm="0">
                                          <p:val>
                                            <p:strVal val="0-#ppt_w/2"/>
                                          </p:val>
                                        </p:tav>
                                        <p:tav tm="100000">
                                          <p:val>
                                            <p:strVal val="#ppt_x"/>
                                          </p:val>
                                        </p:tav>
                                      </p:tavLst>
                                    </p:anim>
                                    <p:anim calcmode="lin" valueType="num">
                                      <p:cBhvr additive="base">
                                        <p:cTn id="43" dur="500" fill="hold"/>
                                        <p:tgtEl>
                                          <p:spTgt spid="1058"/>
                                        </p:tgtEl>
                                        <p:attrNameLst>
                                          <p:attrName>ppt_y</p:attrName>
                                        </p:attrNameLst>
                                      </p:cBhvr>
                                      <p:tavLst>
                                        <p:tav tm="0">
                                          <p:val>
                                            <p:strVal val="#ppt_y"/>
                                          </p:val>
                                        </p:tav>
                                        <p:tav tm="100000">
                                          <p:val>
                                            <p:strVal val="#ppt_y"/>
                                          </p:val>
                                        </p:tav>
                                      </p:tavLst>
                                    </p:anim>
                                  </p:childTnLst>
                                </p:cTn>
                              </p:par>
                            </p:childTnLst>
                          </p:cTn>
                        </p:par>
                        <p:par>
                          <p:cTn id="44" fill="hold">
                            <p:stCondLst>
                              <p:cond delay="3000"/>
                            </p:stCondLst>
                            <p:childTnLst>
                              <p:par>
                                <p:cTn id="45" presetID="53" presetClass="entr" presetSubtype="0" fill="hold" nodeType="afterEffect">
                                  <p:stCondLst>
                                    <p:cond delay="0"/>
                                  </p:stCondLst>
                                  <p:childTnLst>
                                    <p:set>
                                      <p:cBhvr>
                                        <p:cTn id="46" dur="1" fill="hold">
                                          <p:stCondLst>
                                            <p:cond delay="0"/>
                                          </p:stCondLst>
                                        </p:cTn>
                                        <p:tgtEl>
                                          <p:spTgt spid="32"/>
                                        </p:tgtEl>
                                        <p:attrNameLst>
                                          <p:attrName>style.visibility</p:attrName>
                                        </p:attrNameLst>
                                      </p:cBhvr>
                                      <p:to>
                                        <p:strVal val="visible"/>
                                      </p:to>
                                    </p:set>
                                    <p:anim calcmode="lin" valueType="num">
                                      <p:cBhvr>
                                        <p:cTn id="47" dur="500" fill="hold"/>
                                        <p:tgtEl>
                                          <p:spTgt spid="32"/>
                                        </p:tgtEl>
                                        <p:attrNameLst>
                                          <p:attrName>ppt_w</p:attrName>
                                        </p:attrNameLst>
                                      </p:cBhvr>
                                      <p:tavLst>
                                        <p:tav tm="0">
                                          <p:val>
                                            <p:fltVal val="0"/>
                                          </p:val>
                                        </p:tav>
                                        <p:tav tm="100000">
                                          <p:val>
                                            <p:strVal val="#ppt_w"/>
                                          </p:val>
                                        </p:tav>
                                      </p:tavLst>
                                    </p:anim>
                                    <p:anim calcmode="lin" valueType="num">
                                      <p:cBhvr>
                                        <p:cTn id="48" dur="500" fill="hold"/>
                                        <p:tgtEl>
                                          <p:spTgt spid="32"/>
                                        </p:tgtEl>
                                        <p:attrNameLst>
                                          <p:attrName>ppt_h</p:attrName>
                                        </p:attrNameLst>
                                      </p:cBhvr>
                                      <p:tavLst>
                                        <p:tav tm="0">
                                          <p:val>
                                            <p:fltVal val="0"/>
                                          </p:val>
                                        </p:tav>
                                        <p:tav tm="100000">
                                          <p:val>
                                            <p:strVal val="#ppt_h"/>
                                          </p:val>
                                        </p:tav>
                                      </p:tavLst>
                                    </p:anim>
                                    <p:animEffect transition="in" filter="fade">
                                      <p:cBhvr>
                                        <p:cTn id="49" dur="500"/>
                                        <p:tgtEl>
                                          <p:spTgt spid="32"/>
                                        </p:tgtEl>
                                      </p:cBhvr>
                                    </p:animEffect>
                                  </p:childTnLst>
                                </p:cTn>
                              </p:par>
                              <p:par>
                                <p:cTn id="50" presetID="2" presetClass="entr" presetSubtype="8" accel="50000" decel="50000" fill="hold" nodeType="withEffect">
                                  <p:stCondLst>
                                    <p:cond delay="0"/>
                                  </p:stCondLst>
                                  <p:childTnLst>
                                    <p:set>
                                      <p:cBhvr>
                                        <p:cTn id="51" dur="1" fill="hold">
                                          <p:stCondLst>
                                            <p:cond delay="0"/>
                                          </p:stCondLst>
                                        </p:cTn>
                                        <p:tgtEl>
                                          <p:spTgt spid="29"/>
                                        </p:tgtEl>
                                        <p:attrNameLst>
                                          <p:attrName>style.visibility</p:attrName>
                                        </p:attrNameLst>
                                      </p:cBhvr>
                                      <p:to>
                                        <p:strVal val="visible"/>
                                      </p:to>
                                    </p:set>
                                    <p:anim calcmode="lin" valueType="num">
                                      <p:cBhvr additive="base">
                                        <p:cTn id="52" dur="500" fill="hold"/>
                                        <p:tgtEl>
                                          <p:spTgt spid="29"/>
                                        </p:tgtEl>
                                        <p:attrNameLst>
                                          <p:attrName>ppt_x</p:attrName>
                                        </p:attrNameLst>
                                      </p:cBhvr>
                                      <p:tavLst>
                                        <p:tav tm="0">
                                          <p:val>
                                            <p:strVal val="0-#ppt_w/2"/>
                                          </p:val>
                                        </p:tav>
                                        <p:tav tm="100000">
                                          <p:val>
                                            <p:strVal val="#ppt_x"/>
                                          </p:val>
                                        </p:tav>
                                      </p:tavLst>
                                    </p:anim>
                                    <p:anim calcmode="lin" valueType="num">
                                      <p:cBhvr additive="base">
                                        <p:cTn id="53" dur="500" fill="hold"/>
                                        <p:tgtEl>
                                          <p:spTgt spid="29"/>
                                        </p:tgtEl>
                                        <p:attrNameLst>
                                          <p:attrName>ppt_y</p:attrName>
                                        </p:attrNameLst>
                                      </p:cBhvr>
                                      <p:tavLst>
                                        <p:tav tm="0">
                                          <p:val>
                                            <p:strVal val="#ppt_y"/>
                                          </p:val>
                                        </p:tav>
                                        <p:tav tm="100000">
                                          <p:val>
                                            <p:strVal val="#ppt_y"/>
                                          </p:val>
                                        </p:tav>
                                      </p:tavLst>
                                    </p:anim>
                                  </p:childTnLst>
                                </p:cTn>
                              </p:par>
                            </p:childTnLst>
                          </p:cTn>
                        </p:par>
                        <p:par>
                          <p:cTn id="54" fill="hold">
                            <p:stCondLst>
                              <p:cond delay="3500"/>
                            </p:stCondLst>
                            <p:childTnLst>
                              <p:par>
                                <p:cTn id="55" presetID="2" presetClass="entr" presetSubtype="2" accel="50000" decel="50000" fill="hold" grpId="0" nodeType="afterEffect">
                                  <p:stCondLst>
                                    <p:cond delay="0"/>
                                  </p:stCondLst>
                                  <p:childTnLst>
                                    <p:set>
                                      <p:cBhvr>
                                        <p:cTn id="56" dur="1" fill="hold">
                                          <p:stCondLst>
                                            <p:cond delay="0"/>
                                          </p:stCondLst>
                                        </p:cTn>
                                        <p:tgtEl>
                                          <p:spTgt spid="1056"/>
                                        </p:tgtEl>
                                        <p:attrNameLst>
                                          <p:attrName>style.visibility</p:attrName>
                                        </p:attrNameLst>
                                      </p:cBhvr>
                                      <p:to>
                                        <p:strVal val="visible"/>
                                      </p:to>
                                    </p:set>
                                    <p:anim calcmode="lin" valueType="num">
                                      <p:cBhvr additive="base">
                                        <p:cTn id="57" dur="500" fill="hold"/>
                                        <p:tgtEl>
                                          <p:spTgt spid="1056"/>
                                        </p:tgtEl>
                                        <p:attrNameLst>
                                          <p:attrName>ppt_x</p:attrName>
                                        </p:attrNameLst>
                                      </p:cBhvr>
                                      <p:tavLst>
                                        <p:tav tm="0">
                                          <p:val>
                                            <p:strVal val="1+#ppt_w/2"/>
                                          </p:val>
                                        </p:tav>
                                        <p:tav tm="100000">
                                          <p:val>
                                            <p:strVal val="#ppt_x"/>
                                          </p:val>
                                        </p:tav>
                                      </p:tavLst>
                                    </p:anim>
                                    <p:anim calcmode="lin" valueType="num">
                                      <p:cBhvr additive="base">
                                        <p:cTn id="58" dur="500" fill="hold"/>
                                        <p:tgtEl>
                                          <p:spTgt spid="1056"/>
                                        </p:tgtEl>
                                        <p:attrNameLst>
                                          <p:attrName>ppt_y</p:attrName>
                                        </p:attrNameLst>
                                      </p:cBhvr>
                                      <p:tavLst>
                                        <p:tav tm="0">
                                          <p:val>
                                            <p:strVal val="#ppt_y"/>
                                          </p:val>
                                        </p:tav>
                                        <p:tav tm="100000">
                                          <p:val>
                                            <p:strVal val="#ppt_y"/>
                                          </p:val>
                                        </p:tav>
                                      </p:tavLst>
                                    </p:anim>
                                  </p:childTnLst>
                                </p:cTn>
                              </p:par>
                            </p:childTnLst>
                          </p:cTn>
                        </p:par>
                        <p:par>
                          <p:cTn id="59" fill="hold">
                            <p:stCondLst>
                              <p:cond delay="4000"/>
                            </p:stCondLst>
                            <p:childTnLst>
                              <p:par>
                                <p:cTn id="60" presetID="53" presetClass="entr" presetSubtype="0" fill="hold" nodeType="afterEffect">
                                  <p:stCondLst>
                                    <p:cond delay="0"/>
                                  </p:stCondLst>
                                  <p:childTnLst>
                                    <p:set>
                                      <p:cBhvr>
                                        <p:cTn id="61" dur="1" fill="hold">
                                          <p:stCondLst>
                                            <p:cond delay="0"/>
                                          </p:stCondLst>
                                        </p:cTn>
                                        <p:tgtEl>
                                          <p:spTgt spid="53"/>
                                        </p:tgtEl>
                                        <p:attrNameLst>
                                          <p:attrName>style.visibility</p:attrName>
                                        </p:attrNameLst>
                                      </p:cBhvr>
                                      <p:to>
                                        <p:strVal val="visible"/>
                                      </p:to>
                                    </p:set>
                                    <p:anim calcmode="lin" valueType="num">
                                      <p:cBhvr>
                                        <p:cTn id="62" dur="500" fill="hold"/>
                                        <p:tgtEl>
                                          <p:spTgt spid="53"/>
                                        </p:tgtEl>
                                        <p:attrNameLst>
                                          <p:attrName>ppt_w</p:attrName>
                                        </p:attrNameLst>
                                      </p:cBhvr>
                                      <p:tavLst>
                                        <p:tav tm="0">
                                          <p:val>
                                            <p:fltVal val="0"/>
                                          </p:val>
                                        </p:tav>
                                        <p:tav tm="100000">
                                          <p:val>
                                            <p:strVal val="#ppt_w"/>
                                          </p:val>
                                        </p:tav>
                                      </p:tavLst>
                                    </p:anim>
                                    <p:anim calcmode="lin" valueType="num">
                                      <p:cBhvr>
                                        <p:cTn id="63" dur="500" fill="hold"/>
                                        <p:tgtEl>
                                          <p:spTgt spid="53"/>
                                        </p:tgtEl>
                                        <p:attrNameLst>
                                          <p:attrName>ppt_h</p:attrName>
                                        </p:attrNameLst>
                                      </p:cBhvr>
                                      <p:tavLst>
                                        <p:tav tm="0">
                                          <p:val>
                                            <p:fltVal val="0"/>
                                          </p:val>
                                        </p:tav>
                                        <p:tav tm="100000">
                                          <p:val>
                                            <p:strVal val="#ppt_h"/>
                                          </p:val>
                                        </p:tav>
                                      </p:tavLst>
                                    </p:anim>
                                    <p:animEffect transition="in" filter="fade">
                                      <p:cBhvr>
                                        <p:cTn id="64" dur="500"/>
                                        <p:tgtEl>
                                          <p:spTgt spid="53"/>
                                        </p:tgtEl>
                                      </p:cBhvr>
                                    </p:animEffect>
                                  </p:childTnLst>
                                </p:cTn>
                              </p:par>
                              <p:par>
                                <p:cTn id="65" presetID="2" presetClass="entr" presetSubtype="2" accel="50000" decel="50000" fill="hold" nodeType="withEffect">
                                  <p:stCondLst>
                                    <p:cond delay="0"/>
                                  </p:stCondLst>
                                  <p:childTnLst>
                                    <p:set>
                                      <p:cBhvr>
                                        <p:cTn id="66" dur="1" fill="hold">
                                          <p:stCondLst>
                                            <p:cond delay="0"/>
                                          </p:stCondLst>
                                        </p:cTn>
                                        <p:tgtEl>
                                          <p:spTgt spid="44"/>
                                        </p:tgtEl>
                                        <p:attrNameLst>
                                          <p:attrName>style.visibility</p:attrName>
                                        </p:attrNameLst>
                                      </p:cBhvr>
                                      <p:to>
                                        <p:strVal val="visible"/>
                                      </p:to>
                                    </p:set>
                                    <p:anim calcmode="lin" valueType="num">
                                      <p:cBhvr additive="base">
                                        <p:cTn id="67" dur="500" fill="hold"/>
                                        <p:tgtEl>
                                          <p:spTgt spid="44"/>
                                        </p:tgtEl>
                                        <p:attrNameLst>
                                          <p:attrName>ppt_x</p:attrName>
                                        </p:attrNameLst>
                                      </p:cBhvr>
                                      <p:tavLst>
                                        <p:tav tm="0">
                                          <p:val>
                                            <p:strVal val="1+#ppt_w/2"/>
                                          </p:val>
                                        </p:tav>
                                        <p:tav tm="100000">
                                          <p:val>
                                            <p:strVal val="#ppt_x"/>
                                          </p:val>
                                        </p:tav>
                                      </p:tavLst>
                                    </p:anim>
                                    <p:anim calcmode="lin" valueType="num">
                                      <p:cBhvr additive="base">
                                        <p:cTn id="68" dur="500" fill="hold"/>
                                        <p:tgtEl>
                                          <p:spTgt spid="44"/>
                                        </p:tgtEl>
                                        <p:attrNameLst>
                                          <p:attrName>ppt_y</p:attrName>
                                        </p:attrNameLst>
                                      </p:cBhvr>
                                      <p:tavLst>
                                        <p:tav tm="0">
                                          <p:val>
                                            <p:strVal val="#ppt_y"/>
                                          </p:val>
                                        </p:tav>
                                        <p:tav tm="100000">
                                          <p:val>
                                            <p:strVal val="#ppt_y"/>
                                          </p:val>
                                        </p:tav>
                                      </p:tavLst>
                                    </p:anim>
                                  </p:childTnLst>
                                </p:cTn>
                              </p:par>
                            </p:childTnLst>
                          </p:cTn>
                        </p:par>
                        <p:par>
                          <p:cTn id="69" fill="hold">
                            <p:stCondLst>
                              <p:cond delay="4500"/>
                            </p:stCondLst>
                            <p:childTnLst>
                              <p:par>
                                <p:cTn id="70" presetID="2" presetClass="entr" presetSubtype="8" accel="50000" decel="50000" fill="hold" grpId="0" nodeType="afterEffect">
                                  <p:stCondLst>
                                    <p:cond delay="0"/>
                                  </p:stCondLst>
                                  <p:childTnLst>
                                    <p:set>
                                      <p:cBhvr>
                                        <p:cTn id="71" dur="1" fill="hold">
                                          <p:stCondLst>
                                            <p:cond delay="0"/>
                                          </p:stCondLst>
                                        </p:cTn>
                                        <p:tgtEl>
                                          <p:spTgt spid="1059"/>
                                        </p:tgtEl>
                                        <p:attrNameLst>
                                          <p:attrName>style.visibility</p:attrName>
                                        </p:attrNameLst>
                                      </p:cBhvr>
                                      <p:to>
                                        <p:strVal val="visible"/>
                                      </p:to>
                                    </p:set>
                                    <p:anim calcmode="lin" valueType="num">
                                      <p:cBhvr additive="base">
                                        <p:cTn id="72" dur="500" fill="hold"/>
                                        <p:tgtEl>
                                          <p:spTgt spid="1059"/>
                                        </p:tgtEl>
                                        <p:attrNameLst>
                                          <p:attrName>ppt_x</p:attrName>
                                        </p:attrNameLst>
                                      </p:cBhvr>
                                      <p:tavLst>
                                        <p:tav tm="0">
                                          <p:val>
                                            <p:strVal val="0-#ppt_w/2"/>
                                          </p:val>
                                        </p:tav>
                                        <p:tav tm="100000">
                                          <p:val>
                                            <p:strVal val="#ppt_x"/>
                                          </p:val>
                                        </p:tav>
                                      </p:tavLst>
                                    </p:anim>
                                    <p:anim calcmode="lin" valueType="num">
                                      <p:cBhvr additive="base">
                                        <p:cTn id="73" dur="500" fill="hold"/>
                                        <p:tgtEl>
                                          <p:spTgt spid="1059"/>
                                        </p:tgtEl>
                                        <p:attrNameLst>
                                          <p:attrName>ppt_y</p:attrName>
                                        </p:attrNameLst>
                                      </p:cBhvr>
                                      <p:tavLst>
                                        <p:tav tm="0">
                                          <p:val>
                                            <p:strVal val="#ppt_y"/>
                                          </p:val>
                                        </p:tav>
                                        <p:tav tm="100000">
                                          <p:val>
                                            <p:strVal val="#ppt_y"/>
                                          </p:val>
                                        </p:tav>
                                      </p:tavLst>
                                    </p:anim>
                                  </p:childTnLst>
                                </p:cTn>
                              </p:par>
                            </p:childTnLst>
                          </p:cTn>
                        </p:par>
                        <p:par>
                          <p:cTn id="74" fill="hold">
                            <p:stCondLst>
                              <p:cond delay="5000"/>
                            </p:stCondLst>
                            <p:childTnLst>
                              <p:par>
                                <p:cTn id="75" presetID="53" presetClass="entr" presetSubtype="0" fill="hold" nodeType="afterEffect">
                                  <p:stCondLst>
                                    <p:cond delay="0"/>
                                  </p:stCondLst>
                                  <p:childTnLst>
                                    <p:set>
                                      <p:cBhvr>
                                        <p:cTn id="76" dur="1" fill="hold">
                                          <p:stCondLst>
                                            <p:cond delay="0"/>
                                          </p:stCondLst>
                                        </p:cTn>
                                        <p:tgtEl>
                                          <p:spTgt spid="38"/>
                                        </p:tgtEl>
                                        <p:attrNameLst>
                                          <p:attrName>style.visibility</p:attrName>
                                        </p:attrNameLst>
                                      </p:cBhvr>
                                      <p:to>
                                        <p:strVal val="visible"/>
                                      </p:to>
                                    </p:set>
                                    <p:anim calcmode="lin" valueType="num">
                                      <p:cBhvr>
                                        <p:cTn id="77" dur="500" fill="hold"/>
                                        <p:tgtEl>
                                          <p:spTgt spid="38"/>
                                        </p:tgtEl>
                                        <p:attrNameLst>
                                          <p:attrName>ppt_w</p:attrName>
                                        </p:attrNameLst>
                                      </p:cBhvr>
                                      <p:tavLst>
                                        <p:tav tm="0">
                                          <p:val>
                                            <p:fltVal val="0"/>
                                          </p:val>
                                        </p:tav>
                                        <p:tav tm="100000">
                                          <p:val>
                                            <p:strVal val="#ppt_w"/>
                                          </p:val>
                                        </p:tav>
                                      </p:tavLst>
                                    </p:anim>
                                    <p:anim calcmode="lin" valueType="num">
                                      <p:cBhvr>
                                        <p:cTn id="78" dur="500" fill="hold"/>
                                        <p:tgtEl>
                                          <p:spTgt spid="38"/>
                                        </p:tgtEl>
                                        <p:attrNameLst>
                                          <p:attrName>ppt_h</p:attrName>
                                        </p:attrNameLst>
                                      </p:cBhvr>
                                      <p:tavLst>
                                        <p:tav tm="0">
                                          <p:val>
                                            <p:fltVal val="0"/>
                                          </p:val>
                                        </p:tav>
                                        <p:tav tm="100000">
                                          <p:val>
                                            <p:strVal val="#ppt_h"/>
                                          </p:val>
                                        </p:tav>
                                      </p:tavLst>
                                    </p:anim>
                                    <p:animEffect transition="in" filter="fade">
                                      <p:cBhvr>
                                        <p:cTn id="79" dur="500"/>
                                        <p:tgtEl>
                                          <p:spTgt spid="38"/>
                                        </p:tgtEl>
                                      </p:cBhvr>
                                    </p:animEffect>
                                  </p:childTnLst>
                                </p:cTn>
                              </p:par>
                              <p:par>
                                <p:cTn id="80" presetID="2" presetClass="entr" presetSubtype="8" accel="50000" decel="50000" fill="hold" nodeType="withEffect">
                                  <p:stCondLst>
                                    <p:cond delay="0"/>
                                  </p:stCondLst>
                                  <p:childTnLst>
                                    <p:set>
                                      <p:cBhvr>
                                        <p:cTn id="81" dur="1" fill="hold">
                                          <p:stCondLst>
                                            <p:cond delay="0"/>
                                          </p:stCondLst>
                                        </p:cTn>
                                        <p:tgtEl>
                                          <p:spTgt spid="35"/>
                                        </p:tgtEl>
                                        <p:attrNameLst>
                                          <p:attrName>style.visibility</p:attrName>
                                        </p:attrNameLst>
                                      </p:cBhvr>
                                      <p:to>
                                        <p:strVal val="visible"/>
                                      </p:to>
                                    </p:set>
                                    <p:anim calcmode="lin" valueType="num">
                                      <p:cBhvr additive="base">
                                        <p:cTn id="82" dur="500" fill="hold"/>
                                        <p:tgtEl>
                                          <p:spTgt spid="35"/>
                                        </p:tgtEl>
                                        <p:attrNameLst>
                                          <p:attrName>ppt_x</p:attrName>
                                        </p:attrNameLst>
                                      </p:cBhvr>
                                      <p:tavLst>
                                        <p:tav tm="0">
                                          <p:val>
                                            <p:strVal val="0-#ppt_w/2"/>
                                          </p:val>
                                        </p:tav>
                                        <p:tav tm="100000">
                                          <p:val>
                                            <p:strVal val="#ppt_x"/>
                                          </p:val>
                                        </p:tav>
                                      </p:tavLst>
                                    </p:anim>
                                    <p:anim calcmode="lin" valueType="num">
                                      <p:cBhvr additive="base">
                                        <p:cTn id="83" dur="500" fill="hold"/>
                                        <p:tgtEl>
                                          <p:spTgt spid="35"/>
                                        </p:tgtEl>
                                        <p:attrNameLst>
                                          <p:attrName>ppt_y</p:attrName>
                                        </p:attrNameLst>
                                      </p:cBhvr>
                                      <p:tavLst>
                                        <p:tav tm="0">
                                          <p:val>
                                            <p:strVal val="#ppt_y"/>
                                          </p:val>
                                        </p:tav>
                                        <p:tav tm="100000">
                                          <p:val>
                                            <p:strVal val="#ppt_y"/>
                                          </p:val>
                                        </p:tav>
                                      </p:tavLst>
                                    </p:anim>
                                  </p:childTnLst>
                                </p:cTn>
                              </p:par>
                            </p:childTnLst>
                          </p:cTn>
                        </p:par>
                        <p:par>
                          <p:cTn id="84" fill="hold">
                            <p:stCondLst>
                              <p:cond delay="5500"/>
                            </p:stCondLst>
                            <p:childTnLst>
                              <p:par>
                                <p:cTn id="85" presetID="2" presetClass="entr" presetSubtype="2" accel="50000" decel="50000" fill="hold" grpId="0" nodeType="afterEffect">
                                  <p:stCondLst>
                                    <p:cond delay="0"/>
                                  </p:stCondLst>
                                  <p:childTnLst>
                                    <p:set>
                                      <p:cBhvr>
                                        <p:cTn id="86" dur="1" fill="hold">
                                          <p:stCondLst>
                                            <p:cond delay="0"/>
                                          </p:stCondLst>
                                        </p:cTn>
                                        <p:tgtEl>
                                          <p:spTgt spid="1055"/>
                                        </p:tgtEl>
                                        <p:attrNameLst>
                                          <p:attrName>style.visibility</p:attrName>
                                        </p:attrNameLst>
                                      </p:cBhvr>
                                      <p:to>
                                        <p:strVal val="visible"/>
                                      </p:to>
                                    </p:set>
                                    <p:anim calcmode="lin" valueType="num">
                                      <p:cBhvr additive="base">
                                        <p:cTn id="87" dur="500" fill="hold"/>
                                        <p:tgtEl>
                                          <p:spTgt spid="1055"/>
                                        </p:tgtEl>
                                        <p:attrNameLst>
                                          <p:attrName>ppt_x</p:attrName>
                                        </p:attrNameLst>
                                      </p:cBhvr>
                                      <p:tavLst>
                                        <p:tav tm="0">
                                          <p:val>
                                            <p:strVal val="1+#ppt_w/2"/>
                                          </p:val>
                                        </p:tav>
                                        <p:tav tm="100000">
                                          <p:val>
                                            <p:strVal val="#ppt_x"/>
                                          </p:val>
                                        </p:tav>
                                      </p:tavLst>
                                    </p:anim>
                                    <p:anim calcmode="lin" valueType="num">
                                      <p:cBhvr additive="base">
                                        <p:cTn id="88" dur="500" fill="hold"/>
                                        <p:tgtEl>
                                          <p:spTgt spid="1055"/>
                                        </p:tgtEl>
                                        <p:attrNameLst>
                                          <p:attrName>ppt_y</p:attrName>
                                        </p:attrNameLst>
                                      </p:cBhvr>
                                      <p:tavLst>
                                        <p:tav tm="0">
                                          <p:val>
                                            <p:strVal val="#ppt_y"/>
                                          </p:val>
                                        </p:tav>
                                        <p:tav tm="100000">
                                          <p:val>
                                            <p:strVal val="#ppt_y"/>
                                          </p:val>
                                        </p:tav>
                                      </p:tavLst>
                                    </p:anim>
                                  </p:childTnLst>
                                </p:cTn>
                              </p:par>
                            </p:childTnLst>
                          </p:cTn>
                        </p:par>
                        <p:par>
                          <p:cTn id="89" fill="hold">
                            <p:stCondLst>
                              <p:cond delay="6000"/>
                            </p:stCondLst>
                            <p:childTnLst>
                              <p:par>
                                <p:cTn id="90" presetID="53" presetClass="entr" presetSubtype="0" fill="hold" nodeType="afterEffect">
                                  <p:stCondLst>
                                    <p:cond delay="0"/>
                                  </p:stCondLst>
                                  <p:childTnLst>
                                    <p:set>
                                      <p:cBhvr>
                                        <p:cTn id="91" dur="1" fill="hold">
                                          <p:stCondLst>
                                            <p:cond delay="0"/>
                                          </p:stCondLst>
                                        </p:cTn>
                                        <p:tgtEl>
                                          <p:spTgt spid="56"/>
                                        </p:tgtEl>
                                        <p:attrNameLst>
                                          <p:attrName>style.visibility</p:attrName>
                                        </p:attrNameLst>
                                      </p:cBhvr>
                                      <p:to>
                                        <p:strVal val="visible"/>
                                      </p:to>
                                    </p:set>
                                    <p:anim calcmode="lin" valueType="num">
                                      <p:cBhvr>
                                        <p:cTn id="92" dur="500" fill="hold"/>
                                        <p:tgtEl>
                                          <p:spTgt spid="56"/>
                                        </p:tgtEl>
                                        <p:attrNameLst>
                                          <p:attrName>ppt_w</p:attrName>
                                        </p:attrNameLst>
                                      </p:cBhvr>
                                      <p:tavLst>
                                        <p:tav tm="0">
                                          <p:val>
                                            <p:fltVal val="0"/>
                                          </p:val>
                                        </p:tav>
                                        <p:tav tm="100000">
                                          <p:val>
                                            <p:strVal val="#ppt_w"/>
                                          </p:val>
                                        </p:tav>
                                      </p:tavLst>
                                    </p:anim>
                                    <p:anim calcmode="lin" valueType="num">
                                      <p:cBhvr>
                                        <p:cTn id="93" dur="500" fill="hold"/>
                                        <p:tgtEl>
                                          <p:spTgt spid="56"/>
                                        </p:tgtEl>
                                        <p:attrNameLst>
                                          <p:attrName>ppt_h</p:attrName>
                                        </p:attrNameLst>
                                      </p:cBhvr>
                                      <p:tavLst>
                                        <p:tav tm="0">
                                          <p:val>
                                            <p:fltVal val="0"/>
                                          </p:val>
                                        </p:tav>
                                        <p:tav tm="100000">
                                          <p:val>
                                            <p:strVal val="#ppt_h"/>
                                          </p:val>
                                        </p:tav>
                                      </p:tavLst>
                                    </p:anim>
                                    <p:animEffect transition="in" filter="fade">
                                      <p:cBhvr>
                                        <p:cTn id="94" dur="500"/>
                                        <p:tgtEl>
                                          <p:spTgt spid="56"/>
                                        </p:tgtEl>
                                      </p:cBhvr>
                                    </p:animEffect>
                                  </p:childTnLst>
                                </p:cTn>
                              </p:par>
                              <p:par>
                                <p:cTn id="95" presetID="2" presetClass="entr" presetSubtype="2" accel="50000" decel="50000" fill="hold" nodeType="withEffect">
                                  <p:stCondLst>
                                    <p:cond delay="0"/>
                                  </p:stCondLst>
                                  <p:childTnLst>
                                    <p:set>
                                      <p:cBhvr>
                                        <p:cTn id="96" dur="1" fill="hold">
                                          <p:stCondLst>
                                            <p:cond delay="0"/>
                                          </p:stCondLst>
                                        </p:cTn>
                                        <p:tgtEl>
                                          <p:spTgt spid="47"/>
                                        </p:tgtEl>
                                        <p:attrNameLst>
                                          <p:attrName>style.visibility</p:attrName>
                                        </p:attrNameLst>
                                      </p:cBhvr>
                                      <p:to>
                                        <p:strVal val="visible"/>
                                      </p:to>
                                    </p:set>
                                    <p:anim calcmode="lin" valueType="num">
                                      <p:cBhvr additive="base">
                                        <p:cTn id="97" dur="500" fill="hold"/>
                                        <p:tgtEl>
                                          <p:spTgt spid="47"/>
                                        </p:tgtEl>
                                        <p:attrNameLst>
                                          <p:attrName>ppt_x</p:attrName>
                                        </p:attrNameLst>
                                      </p:cBhvr>
                                      <p:tavLst>
                                        <p:tav tm="0">
                                          <p:val>
                                            <p:strVal val="1+#ppt_w/2"/>
                                          </p:val>
                                        </p:tav>
                                        <p:tav tm="100000">
                                          <p:val>
                                            <p:strVal val="#ppt_x"/>
                                          </p:val>
                                        </p:tav>
                                      </p:tavLst>
                                    </p:anim>
                                    <p:anim calcmode="lin" valueType="num">
                                      <p:cBhvr additive="base">
                                        <p:cTn id="98" dur="500" fill="hold"/>
                                        <p:tgtEl>
                                          <p:spTgt spid="4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 grpId="0" animBg="1"/>
      <p:bldP spid="1055" grpId="0" animBg="1"/>
      <p:bldP spid="1056" grpId="0" animBg="1"/>
      <p:bldP spid="1057" grpId="0" animBg="1"/>
      <p:bldP spid="1058" grpId="0" animBg="1"/>
      <p:bldP spid="105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 name="组合 65"/>
          <p:cNvGrpSpPr/>
          <p:nvPr/>
        </p:nvGrpSpPr>
        <p:grpSpPr>
          <a:xfrm>
            <a:off x="1881847" y="1230367"/>
            <a:ext cx="1720229" cy="1874783"/>
            <a:chOff x="916485" y="771575"/>
            <a:chExt cx="1472400" cy="1604689"/>
          </a:xfrm>
          <a:effectLst>
            <a:outerShdw blurRad="88900" dist="50800" dir="2700000" algn="tl" rotWithShape="0">
              <a:prstClr val="black">
                <a:alpha val="20000"/>
              </a:prstClr>
            </a:outerShdw>
          </a:effectLst>
        </p:grpSpPr>
        <p:grpSp>
          <p:nvGrpSpPr>
            <p:cNvPr id="67" name="组合 66"/>
            <p:cNvGrpSpPr/>
            <p:nvPr/>
          </p:nvGrpSpPr>
          <p:grpSpPr>
            <a:xfrm>
              <a:off x="916485" y="771575"/>
              <a:ext cx="1472400" cy="1604689"/>
              <a:chOff x="1985255" y="1715538"/>
              <a:chExt cx="1472400" cy="1604689"/>
            </a:xfrm>
          </p:grpSpPr>
          <p:sp>
            <p:nvSpPr>
              <p:cNvPr id="69" name="椭圆 79"/>
              <p:cNvSpPr/>
              <p:nvPr/>
            </p:nvSpPr>
            <p:spPr>
              <a:xfrm>
                <a:off x="1985255" y="1847827"/>
                <a:ext cx="1472400" cy="1472400"/>
              </a:xfrm>
              <a:custGeom>
                <a:avLst/>
                <a:gdLst/>
                <a:ahLst/>
                <a:cxnLst/>
                <a:rect l="l" t="t" r="r" b="b"/>
                <a:pathLst>
                  <a:path w="1472400" h="1472400">
                    <a:moveTo>
                      <a:pt x="736200" y="0"/>
                    </a:moveTo>
                    <a:cubicBezTo>
                      <a:pt x="761617" y="0"/>
                      <a:pt x="786732" y="1288"/>
                      <a:pt x="811486" y="3803"/>
                    </a:cubicBezTo>
                    <a:lnTo>
                      <a:pt x="900862" y="93180"/>
                    </a:lnTo>
                    <a:cubicBezTo>
                      <a:pt x="848613" y="77372"/>
                      <a:pt x="793244" y="70200"/>
                      <a:pt x="736200" y="70200"/>
                    </a:cubicBezTo>
                    <a:cubicBezTo>
                      <a:pt x="368378" y="70200"/>
                      <a:pt x="70200" y="368378"/>
                      <a:pt x="70200" y="736200"/>
                    </a:cubicBezTo>
                    <a:cubicBezTo>
                      <a:pt x="70200" y="1104022"/>
                      <a:pt x="368378" y="1402200"/>
                      <a:pt x="736200" y="1402200"/>
                    </a:cubicBezTo>
                    <a:cubicBezTo>
                      <a:pt x="1104022" y="1402200"/>
                      <a:pt x="1402200" y="1104022"/>
                      <a:pt x="1402200" y="736200"/>
                    </a:cubicBezTo>
                    <a:cubicBezTo>
                      <a:pt x="1402200" y="679156"/>
                      <a:pt x="1395028" y="623787"/>
                      <a:pt x="1379220" y="571538"/>
                    </a:cubicBezTo>
                    <a:lnTo>
                      <a:pt x="1468597" y="660915"/>
                    </a:lnTo>
                    <a:cubicBezTo>
                      <a:pt x="1471112" y="685668"/>
                      <a:pt x="1472400" y="710784"/>
                      <a:pt x="1472400" y="736200"/>
                    </a:cubicBezTo>
                    <a:cubicBezTo>
                      <a:pt x="1472400" y="1142792"/>
                      <a:pt x="1142792" y="1472400"/>
                      <a:pt x="736200" y="1472400"/>
                    </a:cubicBezTo>
                    <a:cubicBezTo>
                      <a:pt x="329608" y="1472400"/>
                      <a:pt x="0" y="1142792"/>
                      <a:pt x="0" y="736200"/>
                    </a:cubicBezTo>
                    <a:cubicBezTo>
                      <a:pt x="0" y="329608"/>
                      <a:pt x="329608" y="0"/>
                      <a:pt x="73620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125" dirty="0">
                  <a:solidFill>
                    <a:schemeClr val="bg1"/>
                  </a:solidFill>
                  <a:latin typeface="Impact" panose="020B0806030902050204" pitchFamily="34" charset="0"/>
                  <a:ea typeface="微软雅黑" panose="020B0503020204020204" pitchFamily="34" charset="-122"/>
                </a:endParaRPr>
              </a:p>
            </p:txBody>
          </p:sp>
          <p:sp>
            <p:nvSpPr>
              <p:cNvPr id="70" name="椭圆 82"/>
              <p:cNvSpPr/>
              <p:nvPr/>
            </p:nvSpPr>
            <p:spPr>
              <a:xfrm>
                <a:off x="2055455" y="1918027"/>
                <a:ext cx="1332000" cy="1332000"/>
              </a:xfrm>
              <a:custGeom>
                <a:avLst/>
                <a:gdLst/>
                <a:ahLst/>
                <a:cxnLst/>
                <a:rect l="l" t="t" r="r" b="b"/>
                <a:pathLst>
                  <a:path w="1332000" h="1332000">
                    <a:moveTo>
                      <a:pt x="666000" y="0"/>
                    </a:moveTo>
                    <a:cubicBezTo>
                      <a:pt x="723044" y="0"/>
                      <a:pt x="778413" y="7172"/>
                      <a:pt x="830662" y="22980"/>
                    </a:cubicBezTo>
                    <a:lnTo>
                      <a:pt x="1309020" y="501338"/>
                    </a:lnTo>
                    <a:cubicBezTo>
                      <a:pt x="1324828" y="553587"/>
                      <a:pt x="1332000" y="608956"/>
                      <a:pt x="1332000" y="666000"/>
                    </a:cubicBezTo>
                    <a:cubicBezTo>
                      <a:pt x="1332000" y="1033822"/>
                      <a:pt x="1033822" y="1332000"/>
                      <a:pt x="666000" y="1332000"/>
                    </a:cubicBezTo>
                    <a:cubicBezTo>
                      <a:pt x="298178" y="1332000"/>
                      <a:pt x="0" y="1033822"/>
                      <a:pt x="0" y="666000"/>
                    </a:cubicBezTo>
                    <a:cubicBezTo>
                      <a:pt x="0" y="298178"/>
                      <a:pt x="298178" y="0"/>
                      <a:pt x="6660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125" dirty="0">
                  <a:solidFill>
                    <a:schemeClr val="bg1"/>
                  </a:solidFill>
                  <a:latin typeface="Impact" panose="020B0806030902050204" pitchFamily="34" charset="0"/>
                  <a:ea typeface="微软雅黑" panose="020B0503020204020204" pitchFamily="34" charset="-122"/>
                </a:endParaRPr>
              </a:p>
            </p:txBody>
          </p:sp>
          <p:sp>
            <p:nvSpPr>
              <p:cNvPr id="71" name="矩形 85"/>
              <p:cNvSpPr/>
              <p:nvPr/>
            </p:nvSpPr>
            <p:spPr>
              <a:xfrm rot="18900000" flipH="1" flipV="1">
                <a:off x="3125296" y="1715538"/>
                <a:ext cx="0" cy="929296"/>
              </a:xfrm>
              <a:custGeom>
                <a:avLst/>
                <a:gdLst/>
                <a:ahLst/>
                <a:cxnLst/>
                <a:rect l="l" t="t" r="r" b="b"/>
                <a:pathLst>
                  <a:path h="929296">
                    <a:moveTo>
                      <a:pt x="0" y="0"/>
                    </a:moveTo>
                    <a:cubicBezTo>
                      <a:pt x="220109" y="269878"/>
                      <a:pt x="220109" y="659417"/>
                      <a:pt x="0" y="929296"/>
                    </a:cubicBezTo>
                    <a:close/>
                  </a:path>
                </a:pathLst>
              </a:custGeom>
              <a:solidFill>
                <a:schemeClr val="bg1">
                  <a:lumMod val="95000"/>
                </a:schemeClr>
              </a:solidFill>
              <a:ln>
                <a:noFill/>
              </a:ln>
              <a:effectLst>
                <a:outerShdw blurRad="50800" dist="50800" dir="444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125" dirty="0">
                  <a:solidFill>
                    <a:schemeClr val="bg1"/>
                  </a:solidFill>
                  <a:latin typeface="Impact" panose="020B0806030902050204" pitchFamily="34" charset="0"/>
                  <a:ea typeface="微软雅黑" panose="020B0503020204020204" pitchFamily="34" charset="-122"/>
                </a:endParaRPr>
              </a:p>
            </p:txBody>
          </p:sp>
        </p:grpSp>
        <p:sp>
          <p:nvSpPr>
            <p:cNvPr id="68" name="TextBox 67"/>
            <p:cNvSpPr txBox="1"/>
            <p:nvPr/>
          </p:nvSpPr>
          <p:spPr>
            <a:xfrm>
              <a:off x="1070575" y="1274302"/>
              <a:ext cx="1112520" cy="869340"/>
            </a:xfrm>
            <a:prstGeom prst="rect">
              <a:avLst/>
            </a:prstGeom>
            <a:noFill/>
          </p:spPr>
          <p:txBody>
            <a:bodyPr wrap="square" rtlCol="0">
              <a:spAutoFit/>
            </a:bodyPr>
            <a:lstStyle/>
            <a:p>
              <a:pPr algn="ctr"/>
              <a:r>
                <a:rPr lang="en-US" altLang="zh-CN" sz="6000" b="1" dirty="0">
                  <a:solidFill>
                    <a:schemeClr val="bg1"/>
                  </a:solidFill>
                  <a:latin typeface="微软雅黑" panose="020B0503020204020204" pitchFamily="34" charset="-122"/>
                  <a:ea typeface="微软雅黑" panose="020B0503020204020204" pitchFamily="34" charset="-122"/>
                </a:rPr>
                <a:t>05</a:t>
              </a:r>
              <a:endParaRPr lang="zh-CN" altLang="en-US" sz="6000" b="1" dirty="0">
                <a:solidFill>
                  <a:schemeClr val="bg1"/>
                </a:solidFill>
                <a:latin typeface="微软雅黑" panose="020B0503020204020204" pitchFamily="34" charset="-122"/>
                <a:ea typeface="微软雅黑" panose="020B0503020204020204" pitchFamily="34" charset="-122"/>
              </a:endParaRPr>
            </a:p>
          </p:txBody>
        </p:sp>
      </p:grpSp>
      <p:sp>
        <p:nvSpPr>
          <p:cNvPr id="37" name="TextBox 26"/>
          <p:cNvSpPr txBox="1"/>
          <p:nvPr/>
        </p:nvSpPr>
        <p:spPr>
          <a:xfrm>
            <a:off x="3828544" y="2330524"/>
            <a:ext cx="1027869" cy="277448"/>
          </a:xfrm>
          <a:prstGeom prst="rect">
            <a:avLst/>
          </a:prstGeom>
          <a:noFill/>
        </p:spPr>
        <p:txBody>
          <a:bodyPr wrap="square" rtlCol="0">
            <a:spAutoFit/>
          </a:bodyPr>
          <a:lstStyle/>
          <a:p>
            <a:pPr defTabSz="801491"/>
            <a:r>
              <a:rPr lang="zh-CN" altLang="en-US" sz="1203" dirty="0">
                <a:solidFill>
                  <a:schemeClr val="accent1"/>
                </a:solidFill>
                <a:latin typeface="微软雅黑" panose="020B0503020204020204" pitchFamily="34" charset="-122"/>
                <a:ea typeface="微软雅黑" panose="020B0503020204020204" pitchFamily="34" charset="-122"/>
              </a:rPr>
              <a:t>√ 添加内容</a:t>
            </a:r>
          </a:p>
        </p:txBody>
      </p:sp>
      <p:sp>
        <p:nvSpPr>
          <p:cNvPr id="38" name="TextBox 27"/>
          <p:cNvSpPr txBox="1"/>
          <p:nvPr/>
        </p:nvSpPr>
        <p:spPr>
          <a:xfrm>
            <a:off x="4906862" y="2330524"/>
            <a:ext cx="985223" cy="277448"/>
          </a:xfrm>
          <a:prstGeom prst="rect">
            <a:avLst/>
          </a:prstGeom>
          <a:noFill/>
        </p:spPr>
        <p:txBody>
          <a:bodyPr wrap="square" rtlCol="0">
            <a:spAutoFit/>
          </a:bodyPr>
          <a:lstStyle/>
          <a:p>
            <a:pPr defTabSz="801491"/>
            <a:r>
              <a:rPr lang="zh-CN" altLang="en-US" sz="1203" dirty="0">
                <a:solidFill>
                  <a:schemeClr val="accent1"/>
                </a:solidFill>
                <a:latin typeface="微软雅黑" panose="020B0503020204020204" pitchFamily="34" charset="-122"/>
                <a:ea typeface="微软雅黑" panose="020B0503020204020204" pitchFamily="34" charset="-122"/>
              </a:rPr>
              <a:t>√ 添加内容</a:t>
            </a:r>
          </a:p>
        </p:txBody>
      </p:sp>
      <p:sp>
        <p:nvSpPr>
          <p:cNvPr id="39" name="TextBox 28"/>
          <p:cNvSpPr txBox="1"/>
          <p:nvPr/>
        </p:nvSpPr>
        <p:spPr>
          <a:xfrm>
            <a:off x="3828544" y="2628590"/>
            <a:ext cx="1027869" cy="277448"/>
          </a:xfrm>
          <a:prstGeom prst="rect">
            <a:avLst/>
          </a:prstGeom>
          <a:noFill/>
        </p:spPr>
        <p:txBody>
          <a:bodyPr wrap="square" rtlCol="0">
            <a:spAutoFit/>
          </a:bodyPr>
          <a:lstStyle/>
          <a:p>
            <a:pPr defTabSz="801491"/>
            <a:r>
              <a:rPr lang="zh-CN" altLang="en-US" sz="1203" dirty="0">
                <a:solidFill>
                  <a:schemeClr val="accent1"/>
                </a:solidFill>
                <a:latin typeface="微软雅黑" panose="020B0503020204020204" pitchFamily="34" charset="-122"/>
                <a:ea typeface="微软雅黑" panose="020B0503020204020204" pitchFamily="34" charset="-122"/>
              </a:rPr>
              <a:t>√ 添加内容</a:t>
            </a:r>
          </a:p>
        </p:txBody>
      </p:sp>
      <p:sp>
        <p:nvSpPr>
          <p:cNvPr id="40" name="TextBox 29"/>
          <p:cNvSpPr txBox="1"/>
          <p:nvPr/>
        </p:nvSpPr>
        <p:spPr>
          <a:xfrm>
            <a:off x="4906862" y="2628590"/>
            <a:ext cx="985223" cy="277448"/>
          </a:xfrm>
          <a:prstGeom prst="rect">
            <a:avLst/>
          </a:prstGeom>
          <a:noFill/>
        </p:spPr>
        <p:txBody>
          <a:bodyPr wrap="square" rtlCol="0">
            <a:spAutoFit/>
          </a:bodyPr>
          <a:lstStyle/>
          <a:p>
            <a:pPr defTabSz="801491"/>
            <a:r>
              <a:rPr lang="zh-CN" altLang="en-US" sz="1203" dirty="0">
                <a:solidFill>
                  <a:schemeClr val="accent1"/>
                </a:solidFill>
                <a:latin typeface="微软雅黑" panose="020B0503020204020204" pitchFamily="34" charset="-122"/>
                <a:ea typeface="微软雅黑" panose="020B0503020204020204" pitchFamily="34" charset="-122"/>
              </a:rPr>
              <a:t>√ 添加内容</a:t>
            </a:r>
          </a:p>
        </p:txBody>
      </p:sp>
      <p:sp>
        <p:nvSpPr>
          <p:cNvPr id="42" name="TextBox 30"/>
          <p:cNvSpPr txBox="1"/>
          <p:nvPr/>
        </p:nvSpPr>
        <p:spPr>
          <a:xfrm>
            <a:off x="5969404" y="2345369"/>
            <a:ext cx="985223" cy="277448"/>
          </a:xfrm>
          <a:prstGeom prst="rect">
            <a:avLst/>
          </a:prstGeom>
          <a:noFill/>
        </p:spPr>
        <p:txBody>
          <a:bodyPr wrap="square" rtlCol="0">
            <a:spAutoFit/>
          </a:bodyPr>
          <a:lstStyle/>
          <a:p>
            <a:pPr defTabSz="801491"/>
            <a:r>
              <a:rPr lang="zh-CN" altLang="en-US" sz="1203" dirty="0">
                <a:solidFill>
                  <a:schemeClr val="accent1"/>
                </a:solidFill>
                <a:latin typeface="微软雅黑" panose="020B0503020204020204" pitchFamily="34" charset="-122"/>
                <a:ea typeface="微软雅黑" panose="020B0503020204020204" pitchFamily="34" charset="-122"/>
              </a:rPr>
              <a:t>√ 添加内容</a:t>
            </a:r>
          </a:p>
        </p:txBody>
      </p:sp>
      <p:sp>
        <p:nvSpPr>
          <p:cNvPr id="43" name="TextBox 32"/>
          <p:cNvSpPr txBox="1"/>
          <p:nvPr/>
        </p:nvSpPr>
        <p:spPr>
          <a:xfrm>
            <a:off x="5983848" y="2598381"/>
            <a:ext cx="985223" cy="277448"/>
          </a:xfrm>
          <a:prstGeom prst="rect">
            <a:avLst/>
          </a:prstGeom>
          <a:noFill/>
        </p:spPr>
        <p:txBody>
          <a:bodyPr wrap="square" rtlCol="0">
            <a:spAutoFit/>
          </a:bodyPr>
          <a:lstStyle/>
          <a:p>
            <a:pPr defTabSz="801491"/>
            <a:r>
              <a:rPr lang="zh-CN" altLang="en-US" sz="1203" dirty="0">
                <a:solidFill>
                  <a:schemeClr val="accent1"/>
                </a:solidFill>
                <a:latin typeface="微软雅黑" panose="020B0503020204020204" pitchFamily="34" charset="-122"/>
                <a:ea typeface="微软雅黑" panose="020B0503020204020204" pitchFamily="34" charset="-122"/>
              </a:rPr>
              <a:t>√ 添加内容</a:t>
            </a:r>
          </a:p>
        </p:txBody>
      </p:sp>
      <p:sp>
        <p:nvSpPr>
          <p:cNvPr id="44" name="TextBox 81"/>
          <p:cNvSpPr txBox="1"/>
          <p:nvPr/>
        </p:nvSpPr>
        <p:spPr>
          <a:xfrm>
            <a:off x="3776077" y="1646314"/>
            <a:ext cx="3767723" cy="715581"/>
          </a:xfrm>
          <a:prstGeom prst="rect">
            <a:avLst/>
          </a:prstGeom>
          <a:noFill/>
        </p:spPr>
        <p:txBody>
          <a:bodyPr wrap="square" rtlCol="0">
            <a:spAutoFit/>
          </a:bodyPr>
          <a:lstStyle/>
          <a:p>
            <a:pPr defTabSz="801491"/>
            <a:r>
              <a:rPr lang="zh-CN" altLang="en-US" sz="4050" b="1" spc="-100" dirty="0">
                <a:solidFill>
                  <a:schemeClr val="accent1"/>
                </a:solidFill>
                <a:latin typeface="微软雅黑" panose="020B0503020204020204" pitchFamily="34" charset="-122"/>
                <a:ea typeface="微软雅黑" panose="020B0503020204020204" pitchFamily="34" charset="-122"/>
              </a:rPr>
              <a:t>点击添加内容</a:t>
            </a:r>
          </a:p>
        </p:txBody>
      </p:sp>
    </p:spTree>
    <p:extLst>
      <p:ext uri="{BB962C8B-B14F-4D97-AF65-F5344CB8AC3E}">
        <p14:creationId xmlns:p14="http://schemas.microsoft.com/office/powerpoint/2010/main" val="2507312027"/>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6"/>
                                        </p:tgtEl>
                                        <p:attrNameLst>
                                          <p:attrName>style.visibility</p:attrName>
                                        </p:attrNameLst>
                                      </p:cBhvr>
                                      <p:to>
                                        <p:strVal val="visible"/>
                                      </p:to>
                                    </p:set>
                                    <p:anim calcmode="lin" valueType="num">
                                      <p:cBhvr>
                                        <p:cTn id="7" dur="500" fill="hold"/>
                                        <p:tgtEl>
                                          <p:spTgt spid="66"/>
                                        </p:tgtEl>
                                        <p:attrNameLst>
                                          <p:attrName>ppt_w</p:attrName>
                                        </p:attrNameLst>
                                      </p:cBhvr>
                                      <p:tavLst>
                                        <p:tav tm="0">
                                          <p:val>
                                            <p:fltVal val="0"/>
                                          </p:val>
                                        </p:tav>
                                        <p:tav tm="100000">
                                          <p:val>
                                            <p:strVal val="#ppt_w"/>
                                          </p:val>
                                        </p:tav>
                                      </p:tavLst>
                                    </p:anim>
                                    <p:anim calcmode="lin" valueType="num">
                                      <p:cBhvr>
                                        <p:cTn id="8" dur="500" fill="hold"/>
                                        <p:tgtEl>
                                          <p:spTgt spid="66"/>
                                        </p:tgtEl>
                                        <p:attrNameLst>
                                          <p:attrName>ppt_h</p:attrName>
                                        </p:attrNameLst>
                                      </p:cBhvr>
                                      <p:tavLst>
                                        <p:tav tm="0">
                                          <p:val>
                                            <p:fltVal val="0"/>
                                          </p:val>
                                        </p:tav>
                                        <p:tav tm="100000">
                                          <p:val>
                                            <p:strVal val="#ppt_h"/>
                                          </p:val>
                                        </p:tav>
                                      </p:tavLst>
                                    </p:anim>
                                    <p:animEffect transition="in" filter="fade">
                                      <p:cBhvr>
                                        <p:cTn id="9" dur="500"/>
                                        <p:tgtEl>
                                          <p:spTgt spid="66"/>
                                        </p:tgtEl>
                                      </p:cBhvr>
                                    </p:animEffect>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500"/>
                                        <p:tgtEl>
                                          <p:spTgt spid="44"/>
                                        </p:tgtEl>
                                      </p:cBhvr>
                                    </p:animEffect>
                                    <p:anim calcmode="lin" valueType="num">
                                      <p:cBhvr>
                                        <p:cTn id="14" dur="500" fill="hold"/>
                                        <p:tgtEl>
                                          <p:spTgt spid="44"/>
                                        </p:tgtEl>
                                        <p:attrNameLst>
                                          <p:attrName>ppt_x</p:attrName>
                                        </p:attrNameLst>
                                      </p:cBhvr>
                                      <p:tavLst>
                                        <p:tav tm="0">
                                          <p:val>
                                            <p:strVal val="#ppt_x"/>
                                          </p:val>
                                        </p:tav>
                                        <p:tav tm="100000">
                                          <p:val>
                                            <p:strVal val="#ppt_x"/>
                                          </p:val>
                                        </p:tav>
                                      </p:tavLst>
                                    </p:anim>
                                    <p:anim calcmode="lin" valueType="num">
                                      <p:cBhvr>
                                        <p:cTn id="15" dur="500" fill="hold"/>
                                        <p:tgtEl>
                                          <p:spTgt spid="44"/>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2" presetClass="entr" presetSubtype="4"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500" fill="hold"/>
                                        <p:tgtEl>
                                          <p:spTgt spid="37"/>
                                        </p:tgtEl>
                                        <p:attrNameLst>
                                          <p:attrName>ppt_x</p:attrName>
                                        </p:attrNameLst>
                                      </p:cBhvr>
                                      <p:tavLst>
                                        <p:tav tm="0">
                                          <p:val>
                                            <p:strVal val="#ppt_x"/>
                                          </p:val>
                                        </p:tav>
                                        <p:tav tm="100000">
                                          <p:val>
                                            <p:strVal val="#ppt_x"/>
                                          </p:val>
                                        </p:tav>
                                      </p:tavLst>
                                    </p:anim>
                                    <p:anim calcmode="lin" valueType="num">
                                      <p:cBhvr additive="base">
                                        <p:cTn id="20" dur="500" fill="hold"/>
                                        <p:tgtEl>
                                          <p:spTgt spid="3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200"/>
                                  </p:stCondLst>
                                  <p:childTnLst>
                                    <p:set>
                                      <p:cBhvr>
                                        <p:cTn id="22" dur="1" fill="hold">
                                          <p:stCondLst>
                                            <p:cond delay="0"/>
                                          </p:stCondLst>
                                        </p:cTn>
                                        <p:tgtEl>
                                          <p:spTgt spid="38"/>
                                        </p:tgtEl>
                                        <p:attrNameLst>
                                          <p:attrName>style.visibility</p:attrName>
                                        </p:attrNameLst>
                                      </p:cBhvr>
                                      <p:to>
                                        <p:strVal val="visible"/>
                                      </p:to>
                                    </p:set>
                                    <p:anim calcmode="lin" valueType="num">
                                      <p:cBhvr additive="base">
                                        <p:cTn id="23" dur="500" fill="hold"/>
                                        <p:tgtEl>
                                          <p:spTgt spid="38"/>
                                        </p:tgtEl>
                                        <p:attrNameLst>
                                          <p:attrName>ppt_x</p:attrName>
                                        </p:attrNameLst>
                                      </p:cBhvr>
                                      <p:tavLst>
                                        <p:tav tm="0">
                                          <p:val>
                                            <p:strVal val="#ppt_x"/>
                                          </p:val>
                                        </p:tav>
                                        <p:tav tm="100000">
                                          <p:val>
                                            <p:strVal val="#ppt_x"/>
                                          </p:val>
                                        </p:tav>
                                      </p:tavLst>
                                    </p:anim>
                                    <p:anim calcmode="lin" valueType="num">
                                      <p:cBhvr additive="base">
                                        <p:cTn id="24" dur="500" fill="hold"/>
                                        <p:tgtEl>
                                          <p:spTgt spid="3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40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500" fill="hold"/>
                                        <p:tgtEl>
                                          <p:spTgt spid="39"/>
                                        </p:tgtEl>
                                        <p:attrNameLst>
                                          <p:attrName>ppt_x</p:attrName>
                                        </p:attrNameLst>
                                      </p:cBhvr>
                                      <p:tavLst>
                                        <p:tav tm="0">
                                          <p:val>
                                            <p:strVal val="#ppt_x"/>
                                          </p:val>
                                        </p:tav>
                                        <p:tav tm="100000">
                                          <p:val>
                                            <p:strVal val="#ppt_x"/>
                                          </p:val>
                                        </p:tav>
                                      </p:tavLst>
                                    </p:anim>
                                    <p:anim calcmode="lin" valueType="num">
                                      <p:cBhvr additive="base">
                                        <p:cTn id="28" dur="500" fill="hold"/>
                                        <p:tgtEl>
                                          <p:spTgt spid="3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60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500" fill="hold"/>
                                        <p:tgtEl>
                                          <p:spTgt spid="40"/>
                                        </p:tgtEl>
                                        <p:attrNameLst>
                                          <p:attrName>ppt_x</p:attrName>
                                        </p:attrNameLst>
                                      </p:cBhvr>
                                      <p:tavLst>
                                        <p:tav tm="0">
                                          <p:val>
                                            <p:strVal val="#ppt_x"/>
                                          </p:val>
                                        </p:tav>
                                        <p:tav tm="100000">
                                          <p:val>
                                            <p:strVal val="#ppt_x"/>
                                          </p:val>
                                        </p:tav>
                                      </p:tavLst>
                                    </p:anim>
                                    <p:anim calcmode="lin" valueType="num">
                                      <p:cBhvr additive="base">
                                        <p:cTn id="32" dur="500" fill="hold"/>
                                        <p:tgtEl>
                                          <p:spTgt spid="4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800"/>
                                  </p:stCondLst>
                                  <p:childTnLst>
                                    <p:set>
                                      <p:cBhvr>
                                        <p:cTn id="34" dur="1" fill="hold">
                                          <p:stCondLst>
                                            <p:cond delay="0"/>
                                          </p:stCondLst>
                                        </p:cTn>
                                        <p:tgtEl>
                                          <p:spTgt spid="42"/>
                                        </p:tgtEl>
                                        <p:attrNameLst>
                                          <p:attrName>style.visibility</p:attrName>
                                        </p:attrNameLst>
                                      </p:cBhvr>
                                      <p:to>
                                        <p:strVal val="visible"/>
                                      </p:to>
                                    </p:set>
                                    <p:anim calcmode="lin" valueType="num">
                                      <p:cBhvr additive="base">
                                        <p:cTn id="35" dur="500" fill="hold"/>
                                        <p:tgtEl>
                                          <p:spTgt spid="42"/>
                                        </p:tgtEl>
                                        <p:attrNameLst>
                                          <p:attrName>ppt_x</p:attrName>
                                        </p:attrNameLst>
                                      </p:cBhvr>
                                      <p:tavLst>
                                        <p:tav tm="0">
                                          <p:val>
                                            <p:strVal val="#ppt_x"/>
                                          </p:val>
                                        </p:tav>
                                        <p:tav tm="100000">
                                          <p:val>
                                            <p:strVal val="#ppt_x"/>
                                          </p:val>
                                        </p:tav>
                                      </p:tavLst>
                                    </p:anim>
                                    <p:anim calcmode="lin" valueType="num">
                                      <p:cBhvr additive="base">
                                        <p:cTn id="36" dur="500" fill="hold"/>
                                        <p:tgtEl>
                                          <p:spTgt spid="42"/>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1000"/>
                                  </p:stCondLst>
                                  <p:childTnLst>
                                    <p:set>
                                      <p:cBhvr>
                                        <p:cTn id="38" dur="1" fill="hold">
                                          <p:stCondLst>
                                            <p:cond delay="0"/>
                                          </p:stCondLst>
                                        </p:cTn>
                                        <p:tgtEl>
                                          <p:spTgt spid="43"/>
                                        </p:tgtEl>
                                        <p:attrNameLst>
                                          <p:attrName>style.visibility</p:attrName>
                                        </p:attrNameLst>
                                      </p:cBhvr>
                                      <p:to>
                                        <p:strVal val="visible"/>
                                      </p:to>
                                    </p:set>
                                    <p:anim calcmode="lin" valueType="num">
                                      <p:cBhvr additive="base">
                                        <p:cTn id="39" dur="500" fill="hold"/>
                                        <p:tgtEl>
                                          <p:spTgt spid="43"/>
                                        </p:tgtEl>
                                        <p:attrNameLst>
                                          <p:attrName>ppt_x</p:attrName>
                                        </p:attrNameLst>
                                      </p:cBhvr>
                                      <p:tavLst>
                                        <p:tav tm="0">
                                          <p:val>
                                            <p:strVal val="#ppt_x"/>
                                          </p:val>
                                        </p:tav>
                                        <p:tav tm="100000">
                                          <p:val>
                                            <p:strVal val="#ppt_x"/>
                                          </p:val>
                                        </p:tav>
                                      </p:tavLst>
                                    </p:anim>
                                    <p:anim calcmode="lin" valueType="num">
                                      <p:cBhvr additive="base">
                                        <p:cTn id="40"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2" grpId="0"/>
      <p:bldP spid="43" grpId="0"/>
      <p:bldP spid="4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 70"/>
          <p:cNvGrpSpPr/>
          <p:nvPr/>
        </p:nvGrpSpPr>
        <p:grpSpPr>
          <a:xfrm>
            <a:off x="6365946" y="1764100"/>
            <a:ext cx="1811338" cy="1184275"/>
            <a:chOff x="6365944" y="1764098"/>
            <a:chExt cx="1811338" cy="1184275"/>
          </a:xfrm>
        </p:grpSpPr>
        <p:sp>
          <p:nvSpPr>
            <p:cNvPr id="2054" name="Freeform 6"/>
            <p:cNvSpPr>
              <a:spLocks/>
            </p:cNvSpPr>
            <p:nvPr/>
          </p:nvSpPr>
          <p:spPr bwMode="auto">
            <a:xfrm>
              <a:off x="7507357" y="1764098"/>
              <a:ext cx="669925" cy="1184275"/>
            </a:xfrm>
            <a:custGeom>
              <a:avLst/>
              <a:gdLst/>
              <a:ahLst/>
              <a:cxnLst>
                <a:cxn ang="0">
                  <a:pos x="394" y="744"/>
                </a:cxn>
                <a:cxn ang="0">
                  <a:pos x="388" y="746"/>
                </a:cxn>
                <a:cxn ang="0">
                  <a:pos x="0" y="444"/>
                </a:cxn>
                <a:cxn ang="0">
                  <a:pos x="0" y="0"/>
                </a:cxn>
                <a:cxn ang="0">
                  <a:pos x="422" y="255"/>
                </a:cxn>
                <a:cxn ang="0">
                  <a:pos x="394" y="744"/>
                </a:cxn>
              </a:cxnLst>
              <a:rect l="0" t="0" r="r" b="b"/>
              <a:pathLst>
                <a:path w="422" h="746">
                  <a:moveTo>
                    <a:pt x="394" y="744"/>
                  </a:moveTo>
                  <a:lnTo>
                    <a:pt x="388" y="746"/>
                  </a:lnTo>
                  <a:lnTo>
                    <a:pt x="0" y="444"/>
                  </a:lnTo>
                  <a:lnTo>
                    <a:pt x="0" y="0"/>
                  </a:lnTo>
                  <a:lnTo>
                    <a:pt x="422" y="255"/>
                  </a:lnTo>
                  <a:lnTo>
                    <a:pt x="394" y="744"/>
                  </a:lnTo>
                  <a:close/>
                </a:path>
              </a:pathLst>
            </a:custGeom>
            <a:solidFill>
              <a:schemeClr val="accent4">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5" name="Freeform 7"/>
            <p:cNvSpPr>
              <a:spLocks/>
            </p:cNvSpPr>
            <p:nvPr/>
          </p:nvSpPr>
          <p:spPr bwMode="auto">
            <a:xfrm>
              <a:off x="6365944" y="1764098"/>
              <a:ext cx="1141413" cy="946150"/>
            </a:xfrm>
            <a:custGeom>
              <a:avLst/>
              <a:gdLst/>
              <a:ahLst/>
              <a:cxnLst>
                <a:cxn ang="0">
                  <a:pos x="0" y="118"/>
                </a:cxn>
                <a:cxn ang="0">
                  <a:pos x="719" y="0"/>
                </a:cxn>
                <a:cxn ang="0">
                  <a:pos x="719" y="444"/>
                </a:cxn>
                <a:cxn ang="0">
                  <a:pos x="11" y="596"/>
                </a:cxn>
                <a:cxn ang="0">
                  <a:pos x="0" y="118"/>
                </a:cxn>
              </a:cxnLst>
              <a:rect l="0" t="0" r="r" b="b"/>
              <a:pathLst>
                <a:path w="719" h="596">
                  <a:moveTo>
                    <a:pt x="0" y="118"/>
                  </a:moveTo>
                  <a:lnTo>
                    <a:pt x="719" y="0"/>
                  </a:lnTo>
                  <a:lnTo>
                    <a:pt x="719" y="444"/>
                  </a:lnTo>
                  <a:lnTo>
                    <a:pt x="11" y="596"/>
                  </a:lnTo>
                  <a:lnTo>
                    <a:pt x="0" y="118"/>
                  </a:lnTo>
                  <a:close/>
                </a:path>
              </a:pathLst>
            </a:custGeom>
            <a:solidFill>
              <a:schemeClr val="accent4">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2" name="Group 41"/>
          <p:cNvGrpSpPr/>
          <p:nvPr/>
        </p:nvGrpSpPr>
        <p:grpSpPr>
          <a:xfrm>
            <a:off x="885154" y="1708523"/>
            <a:ext cx="1819465" cy="1560525"/>
            <a:chOff x="3654425" y="2314563"/>
            <a:chExt cx="1819465" cy="1560525"/>
          </a:xfrm>
        </p:grpSpPr>
        <p:sp>
          <p:nvSpPr>
            <p:cNvPr id="2058" name="Freeform 10"/>
            <p:cNvSpPr>
              <a:spLocks/>
            </p:cNvSpPr>
            <p:nvPr/>
          </p:nvSpPr>
          <p:spPr bwMode="auto">
            <a:xfrm>
              <a:off x="3668713" y="3074988"/>
              <a:ext cx="1743075" cy="800100"/>
            </a:xfrm>
            <a:custGeom>
              <a:avLst/>
              <a:gdLst/>
              <a:ahLst/>
              <a:cxnLst>
                <a:cxn ang="0">
                  <a:pos x="1098" y="302"/>
                </a:cxn>
                <a:cxn ang="0">
                  <a:pos x="292" y="504"/>
                </a:cxn>
                <a:cxn ang="0">
                  <a:pos x="0" y="152"/>
                </a:cxn>
                <a:cxn ang="0">
                  <a:pos x="709" y="0"/>
                </a:cxn>
                <a:cxn ang="0">
                  <a:pos x="1098" y="302"/>
                </a:cxn>
              </a:cxnLst>
              <a:rect l="0" t="0" r="r" b="b"/>
              <a:pathLst>
                <a:path w="1098" h="504">
                  <a:moveTo>
                    <a:pt x="1098" y="302"/>
                  </a:moveTo>
                  <a:lnTo>
                    <a:pt x="292" y="504"/>
                  </a:lnTo>
                  <a:lnTo>
                    <a:pt x="0" y="152"/>
                  </a:lnTo>
                  <a:lnTo>
                    <a:pt x="709" y="0"/>
                  </a:lnTo>
                  <a:lnTo>
                    <a:pt x="1098" y="302"/>
                  </a:lnTo>
                  <a:close/>
                </a:path>
              </a:pathLst>
            </a:custGeom>
            <a:solidFill>
              <a:schemeClr val="accent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9" name="Freeform 11"/>
            <p:cNvSpPr>
              <a:spLocks/>
            </p:cNvSpPr>
            <p:nvPr/>
          </p:nvSpPr>
          <p:spPr bwMode="auto">
            <a:xfrm>
              <a:off x="4794250" y="2370138"/>
              <a:ext cx="671513" cy="1184275"/>
            </a:xfrm>
            <a:custGeom>
              <a:avLst/>
              <a:gdLst/>
              <a:ahLst/>
              <a:cxnLst>
                <a:cxn ang="0">
                  <a:pos x="0" y="444"/>
                </a:cxn>
                <a:cxn ang="0">
                  <a:pos x="0" y="0"/>
                </a:cxn>
                <a:cxn ang="0">
                  <a:pos x="423" y="255"/>
                </a:cxn>
                <a:cxn ang="0">
                  <a:pos x="395" y="744"/>
                </a:cxn>
                <a:cxn ang="0">
                  <a:pos x="389" y="746"/>
                </a:cxn>
                <a:cxn ang="0">
                  <a:pos x="0" y="444"/>
                </a:cxn>
              </a:cxnLst>
              <a:rect l="0" t="0" r="r" b="b"/>
              <a:pathLst>
                <a:path w="423" h="746">
                  <a:moveTo>
                    <a:pt x="0" y="444"/>
                  </a:moveTo>
                  <a:lnTo>
                    <a:pt x="0" y="0"/>
                  </a:lnTo>
                  <a:lnTo>
                    <a:pt x="423" y="255"/>
                  </a:lnTo>
                  <a:lnTo>
                    <a:pt x="395" y="744"/>
                  </a:lnTo>
                  <a:lnTo>
                    <a:pt x="389" y="746"/>
                  </a:lnTo>
                  <a:lnTo>
                    <a:pt x="0" y="444"/>
                  </a:lnTo>
                  <a:close/>
                </a:path>
              </a:pathLst>
            </a:custGeom>
            <a:solidFill>
              <a:schemeClr val="accent2">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0" name="Freeform 12"/>
            <p:cNvSpPr>
              <a:spLocks/>
            </p:cNvSpPr>
            <p:nvPr/>
          </p:nvSpPr>
          <p:spPr bwMode="auto">
            <a:xfrm>
              <a:off x="3654425" y="2370138"/>
              <a:ext cx="1139825" cy="946150"/>
            </a:xfrm>
            <a:custGeom>
              <a:avLst/>
              <a:gdLst/>
              <a:ahLst/>
              <a:cxnLst>
                <a:cxn ang="0">
                  <a:pos x="9" y="596"/>
                </a:cxn>
                <a:cxn ang="0">
                  <a:pos x="0" y="118"/>
                </a:cxn>
                <a:cxn ang="0">
                  <a:pos x="718" y="0"/>
                </a:cxn>
                <a:cxn ang="0">
                  <a:pos x="718" y="444"/>
                </a:cxn>
                <a:cxn ang="0">
                  <a:pos x="9" y="596"/>
                </a:cxn>
              </a:cxnLst>
              <a:rect l="0" t="0" r="r" b="b"/>
              <a:pathLst>
                <a:path w="718" h="596">
                  <a:moveTo>
                    <a:pt x="9" y="596"/>
                  </a:moveTo>
                  <a:lnTo>
                    <a:pt x="0" y="118"/>
                  </a:lnTo>
                  <a:lnTo>
                    <a:pt x="718" y="0"/>
                  </a:lnTo>
                  <a:lnTo>
                    <a:pt x="718" y="444"/>
                  </a:lnTo>
                  <a:lnTo>
                    <a:pt x="9" y="596"/>
                  </a:lnTo>
                  <a:close/>
                </a:path>
              </a:pathLst>
            </a:custGeom>
            <a:solidFill>
              <a:schemeClr val="accent1">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1" name="Freeform 13"/>
            <p:cNvSpPr>
              <a:spLocks/>
            </p:cNvSpPr>
            <p:nvPr/>
          </p:nvSpPr>
          <p:spPr bwMode="auto">
            <a:xfrm>
              <a:off x="3654425" y="2557463"/>
              <a:ext cx="477838" cy="1317625"/>
            </a:xfrm>
            <a:custGeom>
              <a:avLst/>
              <a:gdLst/>
              <a:ahLst/>
              <a:cxnLst>
                <a:cxn ang="0">
                  <a:pos x="0" y="0"/>
                </a:cxn>
                <a:cxn ang="0">
                  <a:pos x="301" y="301"/>
                </a:cxn>
                <a:cxn ang="0">
                  <a:pos x="301" y="830"/>
                </a:cxn>
                <a:cxn ang="0">
                  <a:pos x="9" y="478"/>
                </a:cxn>
                <a:cxn ang="0">
                  <a:pos x="0" y="0"/>
                </a:cxn>
              </a:cxnLst>
              <a:rect l="0" t="0" r="r" b="b"/>
              <a:pathLst>
                <a:path w="301" h="830">
                  <a:moveTo>
                    <a:pt x="0" y="0"/>
                  </a:moveTo>
                  <a:lnTo>
                    <a:pt x="301" y="301"/>
                  </a:lnTo>
                  <a:lnTo>
                    <a:pt x="301" y="830"/>
                  </a:lnTo>
                  <a:lnTo>
                    <a:pt x="9" y="478"/>
                  </a:lnTo>
                  <a:lnTo>
                    <a:pt x="0" y="0"/>
                  </a:lnTo>
                  <a:close/>
                </a:path>
              </a:pathLst>
            </a:custGeom>
            <a:solidFill>
              <a:schemeClr val="accent2">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2" name="Freeform 14"/>
            <p:cNvSpPr>
              <a:spLocks noEditPoints="1"/>
            </p:cNvSpPr>
            <p:nvPr/>
          </p:nvSpPr>
          <p:spPr bwMode="auto">
            <a:xfrm>
              <a:off x="4132263" y="2774950"/>
              <a:ext cx="1333500" cy="1100138"/>
            </a:xfrm>
            <a:custGeom>
              <a:avLst/>
              <a:gdLst/>
              <a:ahLst/>
              <a:cxnLst>
                <a:cxn ang="0">
                  <a:pos x="273" y="109"/>
                </a:cxn>
                <a:cxn ang="0">
                  <a:pos x="264" y="108"/>
                </a:cxn>
                <a:cxn ang="0">
                  <a:pos x="188" y="122"/>
                </a:cxn>
                <a:cxn ang="0">
                  <a:pos x="180" y="128"/>
                </a:cxn>
                <a:cxn ang="0">
                  <a:pos x="178" y="137"/>
                </a:cxn>
                <a:cxn ang="0">
                  <a:pos x="183" y="145"/>
                </a:cxn>
                <a:cxn ang="0">
                  <a:pos x="193" y="147"/>
                </a:cxn>
                <a:cxn ang="0">
                  <a:pos x="269" y="132"/>
                </a:cxn>
                <a:cxn ang="0">
                  <a:pos x="276" y="127"/>
                </a:cxn>
                <a:cxn ang="0">
                  <a:pos x="278" y="118"/>
                </a:cxn>
                <a:cxn ang="0">
                  <a:pos x="273" y="109"/>
                </a:cxn>
                <a:cxn ang="0">
                  <a:pos x="0" y="364"/>
                </a:cxn>
                <a:cxn ang="0">
                  <a:pos x="0" y="86"/>
                </a:cxn>
                <a:cxn ang="0">
                  <a:pos x="443" y="0"/>
                </a:cxn>
                <a:cxn ang="0">
                  <a:pos x="428" y="257"/>
                </a:cxn>
                <a:cxn ang="0">
                  <a:pos x="0" y="364"/>
                </a:cxn>
              </a:cxnLst>
              <a:rect l="0" t="0" r="r" b="b"/>
              <a:pathLst>
                <a:path w="443" h="364">
                  <a:moveTo>
                    <a:pt x="273" y="109"/>
                  </a:moveTo>
                  <a:cubicBezTo>
                    <a:pt x="270" y="108"/>
                    <a:pt x="267" y="107"/>
                    <a:pt x="264" y="108"/>
                  </a:cubicBezTo>
                  <a:cubicBezTo>
                    <a:pt x="188" y="122"/>
                    <a:pt x="188" y="122"/>
                    <a:pt x="188" y="122"/>
                  </a:cubicBezTo>
                  <a:cubicBezTo>
                    <a:pt x="185" y="123"/>
                    <a:pt x="182" y="125"/>
                    <a:pt x="180" y="128"/>
                  </a:cubicBezTo>
                  <a:cubicBezTo>
                    <a:pt x="178" y="130"/>
                    <a:pt x="178" y="134"/>
                    <a:pt x="178" y="137"/>
                  </a:cubicBezTo>
                  <a:cubicBezTo>
                    <a:pt x="179" y="140"/>
                    <a:pt x="181" y="143"/>
                    <a:pt x="183" y="145"/>
                  </a:cubicBezTo>
                  <a:cubicBezTo>
                    <a:pt x="186" y="147"/>
                    <a:pt x="190" y="147"/>
                    <a:pt x="193" y="147"/>
                  </a:cubicBezTo>
                  <a:cubicBezTo>
                    <a:pt x="269" y="132"/>
                    <a:pt x="269" y="132"/>
                    <a:pt x="269" y="132"/>
                  </a:cubicBezTo>
                  <a:cubicBezTo>
                    <a:pt x="272" y="131"/>
                    <a:pt x="275" y="130"/>
                    <a:pt x="276" y="127"/>
                  </a:cubicBezTo>
                  <a:cubicBezTo>
                    <a:pt x="278" y="124"/>
                    <a:pt x="279" y="121"/>
                    <a:pt x="278" y="118"/>
                  </a:cubicBezTo>
                  <a:cubicBezTo>
                    <a:pt x="278" y="114"/>
                    <a:pt x="276" y="111"/>
                    <a:pt x="273" y="109"/>
                  </a:cubicBezTo>
                  <a:close/>
                  <a:moveTo>
                    <a:pt x="0" y="364"/>
                  </a:moveTo>
                  <a:cubicBezTo>
                    <a:pt x="0" y="86"/>
                    <a:pt x="0" y="86"/>
                    <a:pt x="0" y="86"/>
                  </a:cubicBezTo>
                  <a:cubicBezTo>
                    <a:pt x="443" y="0"/>
                    <a:pt x="443" y="0"/>
                    <a:pt x="443" y="0"/>
                  </a:cubicBezTo>
                  <a:cubicBezTo>
                    <a:pt x="428" y="257"/>
                    <a:pt x="428" y="257"/>
                    <a:pt x="428" y="257"/>
                  </a:cubicBezTo>
                  <a:lnTo>
                    <a:pt x="0" y="364"/>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40" name="Group 39"/>
            <p:cNvGrpSpPr/>
            <p:nvPr/>
          </p:nvGrpSpPr>
          <p:grpSpPr>
            <a:xfrm>
              <a:off x="3654425" y="2314563"/>
              <a:ext cx="1819465" cy="752476"/>
              <a:chOff x="3654425" y="1790700"/>
              <a:chExt cx="1811338" cy="752476"/>
            </a:xfrm>
          </p:grpSpPr>
          <p:sp>
            <p:nvSpPr>
              <p:cNvPr id="2063" name="Freeform 15"/>
              <p:cNvSpPr>
                <a:spLocks/>
              </p:cNvSpPr>
              <p:nvPr/>
            </p:nvSpPr>
            <p:spPr bwMode="auto">
              <a:xfrm>
                <a:off x="4132263" y="2192338"/>
                <a:ext cx="1333500" cy="350838"/>
              </a:xfrm>
              <a:custGeom>
                <a:avLst/>
                <a:gdLst/>
                <a:ahLst/>
                <a:cxnLst>
                  <a:cxn ang="0">
                    <a:pos x="836" y="48"/>
                  </a:cxn>
                  <a:cxn ang="0">
                    <a:pos x="0" y="221"/>
                  </a:cxn>
                  <a:cxn ang="0">
                    <a:pos x="0" y="164"/>
                  </a:cxn>
                  <a:cxn ang="0">
                    <a:pos x="840" y="0"/>
                  </a:cxn>
                  <a:cxn ang="0">
                    <a:pos x="836" y="48"/>
                  </a:cxn>
                </a:cxnLst>
                <a:rect l="0" t="0" r="r" b="b"/>
                <a:pathLst>
                  <a:path w="840" h="221">
                    <a:moveTo>
                      <a:pt x="836" y="48"/>
                    </a:moveTo>
                    <a:lnTo>
                      <a:pt x="0" y="221"/>
                    </a:lnTo>
                    <a:lnTo>
                      <a:pt x="0" y="164"/>
                    </a:lnTo>
                    <a:lnTo>
                      <a:pt x="840" y="0"/>
                    </a:lnTo>
                    <a:lnTo>
                      <a:pt x="836" y="48"/>
                    </a:lnTo>
                    <a:close/>
                  </a:path>
                </a:pathLst>
              </a:custGeom>
              <a:solidFill>
                <a:schemeClr val="accent2">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4" name="Freeform 16"/>
              <p:cNvSpPr>
                <a:spLocks/>
              </p:cNvSpPr>
              <p:nvPr/>
            </p:nvSpPr>
            <p:spPr bwMode="auto">
              <a:xfrm>
                <a:off x="3654425" y="1790700"/>
                <a:ext cx="1811338" cy="661988"/>
              </a:xfrm>
              <a:custGeom>
                <a:avLst/>
                <a:gdLst/>
                <a:ahLst/>
                <a:cxnLst>
                  <a:cxn ang="0">
                    <a:pos x="718" y="0"/>
                  </a:cxn>
                  <a:cxn ang="0">
                    <a:pos x="1141" y="253"/>
                  </a:cxn>
                  <a:cxn ang="0">
                    <a:pos x="301" y="417"/>
                  </a:cxn>
                  <a:cxn ang="0">
                    <a:pos x="0" y="116"/>
                  </a:cxn>
                  <a:cxn ang="0">
                    <a:pos x="718" y="0"/>
                  </a:cxn>
                </a:cxnLst>
                <a:rect l="0" t="0" r="r" b="b"/>
                <a:pathLst>
                  <a:path w="1141" h="417">
                    <a:moveTo>
                      <a:pt x="718" y="0"/>
                    </a:moveTo>
                    <a:lnTo>
                      <a:pt x="1141" y="253"/>
                    </a:lnTo>
                    <a:lnTo>
                      <a:pt x="301" y="417"/>
                    </a:lnTo>
                    <a:lnTo>
                      <a:pt x="0" y="116"/>
                    </a:lnTo>
                    <a:lnTo>
                      <a:pt x="718"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5" name="Freeform 17"/>
              <p:cNvSpPr>
                <a:spLocks/>
              </p:cNvSpPr>
              <p:nvPr/>
            </p:nvSpPr>
            <p:spPr bwMode="auto">
              <a:xfrm>
                <a:off x="3654425" y="1974850"/>
                <a:ext cx="477838" cy="568325"/>
              </a:xfrm>
              <a:custGeom>
                <a:avLst/>
                <a:gdLst/>
                <a:ahLst/>
                <a:cxnLst>
                  <a:cxn ang="0">
                    <a:pos x="301" y="301"/>
                  </a:cxn>
                  <a:cxn ang="0">
                    <a:pos x="301" y="358"/>
                  </a:cxn>
                  <a:cxn ang="0">
                    <a:pos x="2" y="59"/>
                  </a:cxn>
                  <a:cxn ang="0">
                    <a:pos x="0" y="0"/>
                  </a:cxn>
                  <a:cxn ang="0">
                    <a:pos x="301" y="301"/>
                  </a:cxn>
                </a:cxnLst>
                <a:rect l="0" t="0" r="r" b="b"/>
                <a:pathLst>
                  <a:path w="301" h="358">
                    <a:moveTo>
                      <a:pt x="301" y="301"/>
                    </a:moveTo>
                    <a:lnTo>
                      <a:pt x="301" y="358"/>
                    </a:lnTo>
                    <a:lnTo>
                      <a:pt x="2" y="59"/>
                    </a:lnTo>
                    <a:lnTo>
                      <a:pt x="0" y="0"/>
                    </a:lnTo>
                    <a:lnTo>
                      <a:pt x="301" y="301"/>
                    </a:lnTo>
                    <a:close/>
                  </a:path>
                </a:pathLst>
              </a:custGeom>
              <a:solidFill>
                <a:schemeClr val="accent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53" name="Group 52"/>
          <p:cNvGrpSpPr/>
          <p:nvPr/>
        </p:nvGrpSpPr>
        <p:grpSpPr>
          <a:xfrm>
            <a:off x="6650562" y="1477218"/>
            <a:ext cx="1290538" cy="1101166"/>
            <a:chOff x="1513405" y="931709"/>
            <a:chExt cx="1082182" cy="923384"/>
          </a:xfrm>
        </p:grpSpPr>
        <p:sp>
          <p:nvSpPr>
            <p:cNvPr id="1029" name="Freeform 5"/>
            <p:cNvSpPr>
              <a:spLocks/>
            </p:cNvSpPr>
            <p:nvPr/>
          </p:nvSpPr>
          <p:spPr bwMode="auto">
            <a:xfrm>
              <a:off x="1513405" y="931709"/>
              <a:ext cx="504839" cy="316640"/>
            </a:xfrm>
            <a:custGeom>
              <a:avLst/>
              <a:gdLst/>
              <a:ahLst/>
              <a:cxnLst>
                <a:cxn ang="0">
                  <a:pos x="540" y="33"/>
                </a:cxn>
                <a:cxn ang="0">
                  <a:pos x="566" y="0"/>
                </a:cxn>
                <a:cxn ang="0">
                  <a:pos x="283" y="0"/>
                </a:cxn>
                <a:cxn ang="0">
                  <a:pos x="0" y="355"/>
                </a:cxn>
                <a:cxn ang="0">
                  <a:pos x="287" y="355"/>
                </a:cxn>
                <a:cxn ang="0">
                  <a:pos x="540" y="33"/>
                </a:cxn>
              </a:cxnLst>
              <a:rect l="0" t="0" r="r" b="b"/>
              <a:pathLst>
                <a:path w="566" h="355">
                  <a:moveTo>
                    <a:pt x="540" y="33"/>
                  </a:moveTo>
                  <a:lnTo>
                    <a:pt x="566" y="0"/>
                  </a:lnTo>
                  <a:lnTo>
                    <a:pt x="283" y="0"/>
                  </a:lnTo>
                  <a:lnTo>
                    <a:pt x="0" y="355"/>
                  </a:lnTo>
                  <a:lnTo>
                    <a:pt x="287" y="355"/>
                  </a:lnTo>
                  <a:lnTo>
                    <a:pt x="540" y="33"/>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0" name="Freeform 6"/>
            <p:cNvSpPr>
              <a:spLocks/>
            </p:cNvSpPr>
            <p:nvPr/>
          </p:nvSpPr>
          <p:spPr bwMode="auto">
            <a:xfrm>
              <a:off x="1784813" y="944196"/>
              <a:ext cx="509298" cy="304152"/>
            </a:xfrm>
            <a:custGeom>
              <a:avLst/>
              <a:gdLst/>
              <a:ahLst/>
              <a:cxnLst>
                <a:cxn ang="0">
                  <a:pos x="0" y="341"/>
                </a:cxn>
                <a:cxn ang="0">
                  <a:pos x="535" y="341"/>
                </a:cxn>
                <a:cxn ang="0">
                  <a:pos x="389" y="155"/>
                </a:cxn>
                <a:cxn ang="0">
                  <a:pos x="267" y="0"/>
                </a:cxn>
                <a:cxn ang="0">
                  <a:pos x="82" y="236"/>
                </a:cxn>
                <a:cxn ang="0">
                  <a:pos x="0" y="341"/>
                </a:cxn>
              </a:cxnLst>
              <a:rect l="0" t="0" r="r" b="b"/>
              <a:pathLst>
                <a:path w="535" h="341">
                  <a:moveTo>
                    <a:pt x="0" y="341"/>
                  </a:moveTo>
                  <a:lnTo>
                    <a:pt x="535" y="341"/>
                  </a:lnTo>
                  <a:lnTo>
                    <a:pt x="389" y="155"/>
                  </a:lnTo>
                  <a:lnTo>
                    <a:pt x="267" y="0"/>
                  </a:lnTo>
                  <a:lnTo>
                    <a:pt x="82" y="236"/>
                  </a:lnTo>
                  <a:lnTo>
                    <a:pt x="0" y="341"/>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1" name="Freeform 7"/>
            <p:cNvSpPr>
              <a:spLocks/>
            </p:cNvSpPr>
            <p:nvPr/>
          </p:nvSpPr>
          <p:spPr bwMode="auto">
            <a:xfrm>
              <a:off x="1516973" y="1246789"/>
              <a:ext cx="476297" cy="546760"/>
            </a:xfrm>
            <a:custGeom>
              <a:avLst/>
              <a:gdLst/>
              <a:ahLst/>
              <a:cxnLst>
                <a:cxn ang="0">
                  <a:pos x="0" y="0"/>
                </a:cxn>
                <a:cxn ang="0">
                  <a:pos x="534" y="613"/>
                </a:cxn>
                <a:cxn ang="0">
                  <a:pos x="277" y="0"/>
                </a:cxn>
                <a:cxn ang="0">
                  <a:pos x="0" y="0"/>
                </a:cxn>
              </a:cxnLst>
              <a:rect l="0" t="0" r="r" b="b"/>
              <a:pathLst>
                <a:path w="534" h="613">
                  <a:moveTo>
                    <a:pt x="0" y="0"/>
                  </a:moveTo>
                  <a:lnTo>
                    <a:pt x="534" y="613"/>
                  </a:lnTo>
                  <a:lnTo>
                    <a:pt x="277" y="0"/>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2" name="Freeform 8"/>
            <p:cNvSpPr>
              <a:spLocks/>
            </p:cNvSpPr>
            <p:nvPr/>
          </p:nvSpPr>
          <p:spPr bwMode="auto">
            <a:xfrm>
              <a:off x="1784812" y="1246789"/>
              <a:ext cx="509299" cy="608304"/>
            </a:xfrm>
            <a:custGeom>
              <a:avLst/>
              <a:gdLst/>
              <a:ahLst/>
              <a:cxnLst>
                <a:cxn ang="0">
                  <a:pos x="571" y="0"/>
                </a:cxn>
                <a:cxn ang="0">
                  <a:pos x="0" y="0"/>
                </a:cxn>
                <a:cxn ang="0">
                  <a:pos x="283" y="680"/>
                </a:cxn>
                <a:cxn ang="0">
                  <a:pos x="285" y="682"/>
                </a:cxn>
                <a:cxn ang="0">
                  <a:pos x="555" y="35"/>
                </a:cxn>
                <a:cxn ang="0">
                  <a:pos x="571" y="0"/>
                </a:cxn>
              </a:cxnLst>
              <a:rect l="0" t="0" r="r" b="b"/>
              <a:pathLst>
                <a:path w="571" h="682">
                  <a:moveTo>
                    <a:pt x="571" y="0"/>
                  </a:moveTo>
                  <a:lnTo>
                    <a:pt x="0" y="0"/>
                  </a:lnTo>
                  <a:lnTo>
                    <a:pt x="283" y="680"/>
                  </a:lnTo>
                  <a:lnTo>
                    <a:pt x="285" y="682"/>
                  </a:lnTo>
                  <a:lnTo>
                    <a:pt x="555" y="35"/>
                  </a:lnTo>
                  <a:lnTo>
                    <a:pt x="571"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3" name="Freeform 9"/>
            <p:cNvSpPr>
              <a:spLocks/>
            </p:cNvSpPr>
            <p:nvPr/>
          </p:nvSpPr>
          <p:spPr bwMode="auto">
            <a:xfrm>
              <a:off x="2083791" y="1246789"/>
              <a:ext cx="473621" cy="544977"/>
            </a:xfrm>
            <a:custGeom>
              <a:avLst/>
              <a:gdLst/>
              <a:ahLst/>
              <a:cxnLst>
                <a:cxn ang="0">
                  <a:pos x="0" y="611"/>
                </a:cxn>
                <a:cxn ang="0">
                  <a:pos x="531" y="0"/>
                </a:cxn>
                <a:cxn ang="0">
                  <a:pos x="254" y="0"/>
                </a:cxn>
                <a:cxn ang="0">
                  <a:pos x="0" y="611"/>
                </a:cxn>
              </a:cxnLst>
              <a:rect l="0" t="0" r="r" b="b"/>
              <a:pathLst>
                <a:path w="531" h="611">
                  <a:moveTo>
                    <a:pt x="0" y="611"/>
                  </a:moveTo>
                  <a:lnTo>
                    <a:pt x="531" y="0"/>
                  </a:lnTo>
                  <a:lnTo>
                    <a:pt x="254" y="0"/>
                  </a:lnTo>
                  <a:lnTo>
                    <a:pt x="0" y="611"/>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4" name="Freeform 10"/>
            <p:cNvSpPr>
              <a:spLocks/>
            </p:cNvSpPr>
            <p:nvPr/>
          </p:nvSpPr>
          <p:spPr bwMode="auto">
            <a:xfrm>
              <a:off x="2056141" y="931709"/>
              <a:ext cx="504839" cy="316640"/>
            </a:xfrm>
            <a:custGeom>
              <a:avLst/>
              <a:gdLst/>
              <a:ahLst/>
              <a:cxnLst>
                <a:cxn ang="0">
                  <a:pos x="566" y="355"/>
                </a:cxn>
                <a:cxn ang="0">
                  <a:pos x="283" y="0"/>
                </a:cxn>
                <a:cxn ang="0">
                  <a:pos x="0" y="0"/>
                </a:cxn>
                <a:cxn ang="0">
                  <a:pos x="279" y="355"/>
                </a:cxn>
                <a:cxn ang="0">
                  <a:pos x="566" y="355"/>
                </a:cxn>
              </a:cxnLst>
              <a:rect l="0" t="0" r="r" b="b"/>
              <a:pathLst>
                <a:path w="566" h="355">
                  <a:moveTo>
                    <a:pt x="566" y="355"/>
                  </a:moveTo>
                  <a:lnTo>
                    <a:pt x="283" y="0"/>
                  </a:lnTo>
                  <a:lnTo>
                    <a:pt x="0" y="0"/>
                  </a:lnTo>
                  <a:lnTo>
                    <a:pt x="279" y="355"/>
                  </a:lnTo>
                  <a:lnTo>
                    <a:pt x="566" y="355"/>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5" name="Line 11"/>
            <p:cNvSpPr>
              <a:spLocks noChangeShapeType="1"/>
            </p:cNvSpPr>
            <p:nvPr/>
          </p:nvSpPr>
          <p:spPr bwMode="auto">
            <a:xfrm>
              <a:off x="2594695" y="1248349"/>
              <a:ext cx="892" cy="892"/>
            </a:xfrm>
            <a:prstGeom prst="line">
              <a:avLst/>
            </a:prstGeom>
            <a:no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6" name="Line 12"/>
            <p:cNvSpPr>
              <a:spLocks noChangeShapeType="1"/>
            </p:cNvSpPr>
            <p:nvPr/>
          </p:nvSpPr>
          <p:spPr bwMode="auto">
            <a:xfrm>
              <a:off x="2594695" y="1248349"/>
              <a:ext cx="892" cy="892"/>
            </a:xfrm>
            <a:prstGeom prst="line">
              <a:avLst/>
            </a:prstGeom>
            <a:no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9" name="Group 38"/>
          <p:cNvGrpSpPr/>
          <p:nvPr/>
        </p:nvGrpSpPr>
        <p:grpSpPr>
          <a:xfrm>
            <a:off x="3672585" y="1764098"/>
            <a:ext cx="1812925" cy="1504950"/>
            <a:chOff x="6262688" y="2370138"/>
            <a:chExt cx="1812925" cy="1504950"/>
          </a:xfrm>
        </p:grpSpPr>
        <p:sp>
          <p:nvSpPr>
            <p:cNvPr id="2066" name="Freeform 18"/>
            <p:cNvSpPr>
              <a:spLocks/>
            </p:cNvSpPr>
            <p:nvPr/>
          </p:nvSpPr>
          <p:spPr bwMode="auto">
            <a:xfrm>
              <a:off x="6281738" y="3074988"/>
              <a:ext cx="1739900" cy="800100"/>
            </a:xfrm>
            <a:custGeom>
              <a:avLst/>
              <a:gdLst/>
              <a:ahLst/>
              <a:cxnLst>
                <a:cxn ang="0">
                  <a:pos x="0" y="152"/>
                </a:cxn>
                <a:cxn ang="0">
                  <a:pos x="707" y="0"/>
                </a:cxn>
                <a:cxn ang="0">
                  <a:pos x="1096" y="302"/>
                </a:cxn>
                <a:cxn ang="0">
                  <a:pos x="290" y="504"/>
                </a:cxn>
                <a:cxn ang="0">
                  <a:pos x="0" y="152"/>
                </a:cxn>
              </a:cxnLst>
              <a:rect l="0" t="0" r="r" b="b"/>
              <a:pathLst>
                <a:path w="1096" h="504">
                  <a:moveTo>
                    <a:pt x="0" y="152"/>
                  </a:moveTo>
                  <a:lnTo>
                    <a:pt x="707" y="0"/>
                  </a:lnTo>
                  <a:lnTo>
                    <a:pt x="1096" y="302"/>
                  </a:lnTo>
                  <a:lnTo>
                    <a:pt x="290" y="504"/>
                  </a:lnTo>
                  <a:lnTo>
                    <a:pt x="0" y="152"/>
                  </a:lnTo>
                  <a:close/>
                </a:path>
              </a:pathLst>
            </a:custGeom>
            <a:solidFill>
              <a:schemeClr val="accent3">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7" name="Freeform 19"/>
            <p:cNvSpPr>
              <a:spLocks/>
            </p:cNvSpPr>
            <p:nvPr/>
          </p:nvSpPr>
          <p:spPr bwMode="auto">
            <a:xfrm>
              <a:off x="7404100" y="2370138"/>
              <a:ext cx="671513" cy="1184275"/>
            </a:xfrm>
            <a:custGeom>
              <a:avLst/>
              <a:gdLst/>
              <a:ahLst/>
              <a:cxnLst>
                <a:cxn ang="0">
                  <a:pos x="0" y="0"/>
                </a:cxn>
                <a:cxn ang="0">
                  <a:pos x="423" y="255"/>
                </a:cxn>
                <a:cxn ang="0">
                  <a:pos x="394" y="744"/>
                </a:cxn>
                <a:cxn ang="0">
                  <a:pos x="389" y="746"/>
                </a:cxn>
                <a:cxn ang="0">
                  <a:pos x="0" y="444"/>
                </a:cxn>
                <a:cxn ang="0">
                  <a:pos x="0" y="0"/>
                </a:cxn>
              </a:cxnLst>
              <a:rect l="0" t="0" r="r" b="b"/>
              <a:pathLst>
                <a:path w="423" h="746">
                  <a:moveTo>
                    <a:pt x="0" y="0"/>
                  </a:moveTo>
                  <a:lnTo>
                    <a:pt x="423" y="255"/>
                  </a:lnTo>
                  <a:lnTo>
                    <a:pt x="394" y="744"/>
                  </a:lnTo>
                  <a:lnTo>
                    <a:pt x="389" y="746"/>
                  </a:lnTo>
                  <a:lnTo>
                    <a:pt x="0" y="444"/>
                  </a:lnTo>
                  <a:lnTo>
                    <a:pt x="0" y="0"/>
                  </a:lnTo>
                  <a:close/>
                </a:path>
              </a:pathLst>
            </a:custGeom>
            <a:solidFill>
              <a:schemeClr val="accent3">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8" name="Freeform 20"/>
            <p:cNvSpPr>
              <a:spLocks/>
            </p:cNvSpPr>
            <p:nvPr/>
          </p:nvSpPr>
          <p:spPr bwMode="auto">
            <a:xfrm>
              <a:off x="6262688" y="2370138"/>
              <a:ext cx="1141413" cy="946150"/>
            </a:xfrm>
            <a:custGeom>
              <a:avLst/>
              <a:gdLst/>
              <a:ahLst/>
              <a:cxnLst>
                <a:cxn ang="0">
                  <a:pos x="719" y="0"/>
                </a:cxn>
                <a:cxn ang="0">
                  <a:pos x="719" y="444"/>
                </a:cxn>
                <a:cxn ang="0">
                  <a:pos x="12" y="596"/>
                </a:cxn>
                <a:cxn ang="0">
                  <a:pos x="0" y="118"/>
                </a:cxn>
                <a:cxn ang="0">
                  <a:pos x="719" y="0"/>
                </a:cxn>
              </a:cxnLst>
              <a:rect l="0" t="0" r="r" b="b"/>
              <a:pathLst>
                <a:path w="719" h="596">
                  <a:moveTo>
                    <a:pt x="719" y="0"/>
                  </a:moveTo>
                  <a:lnTo>
                    <a:pt x="719" y="444"/>
                  </a:lnTo>
                  <a:lnTo>
                    <a:pt x="12" y="596"/>
                  </a:lnTo>
                  <a:lnTo>
                    <a:pt x="0" y="118"/>
                  </a:lnTo>
                  <a:lnTo>
                    <a:pt x="719" y="0"/>
                  </a:lnTo>
                  <a:close/>
                </a:path>
              </a:pathLst>
            </a:custGeom>
            <a:solidFill>
              <a:schemeClr val="accent3">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9" name="Freeform 21"/>
            <p:cNvSpPr>
              <a:spLocks/>
            </p:cNvSpPr>
            <p:nvPr/>
          </p:nvSpPr>
          <p:spPr bwMode="auto">
            <a:xfrm>
              <a:off x="6262688" y="2557463"/>
              <a:ext cx="479425" cy="1317625"/>
            </a:xfrm>
            <a:custGeom>
              <a:avLst/>
              <a:gdLst/>
              <a:ahLst/>
              <a:cxnLst>
                <a:cxn ang="0">
                  <a:pos x="302" y="301"/>
                </a:cxn>
                <a:cxn ang="0">
                  <a:pos x="302" y="830"/>
                </a:cxn>
                <a:cxn ang="0">
                  <a:pos x="12" y="478"/>
                </a:cxn>
                <a:cxn ang="0">
                  <a:pos x="0" y="0"/>
                </a:cxn>
                <a:cxn ang="0">
                  <a:pos x="302" y="301"/>
                </a:cxn>
              </a:cxnLst>
              <a:rect l="0" t="0" r="r" b="b"/>
              <a:pathLst>
                <a:path w="302" h="830">
                  <a:moveTo>
                    <a:pt x="302" y="301"/>
                  </a:moveTo>
                  <a:lnTo>
                    <a:pt x="302" y="830"/>
                  </a:lnTo>
                  <a:lnTo>
                    <a:pt x="12" y="478"/>
                  </a:lnTo>
                  <a:lnTo>
                    <a:pt x="0" y="0"/>
                  </a:lnTo>
                  <a:lnTo>
                    <a:pt x="302" y="301"/>
                  </a:lnTo>
                  <a:close/>
                </a:path>
              </a:pathLst>
            </a:custGeom>
            <a:solidFill>
              <a:schemeClr val="accent3">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70" name="Freeform 22"/>
            <p:cNvSpPr>
              <a:spLocks noEditPoints="1"/>
            </p:cNvSpPr>
            <p:nvPr/>
          </p:nvSpPr>
          <p:spPr bwMode="auto">
            <a:xfrm>
              <a:off x="6742113" y="2774950"/>
              <a:ext cx="1333500" cy="1100138"/>
            </a:xfrm>
            <a:custGeom>
              <a:avLst/>
              <a:gdLst/>
              <a:ahLst/>
              <a:cxnLst>
                <a:cxn ang="0">
                  <a:pos x="264" y="108"/>
                </a:cxn>
                <a:cxn ang="0">
                  <a:pos x="188" y="122"/>
                </a:cxn>
                <a:cxn ang="0">
                  <a:pos x="180" y="128"/>
                </a:cxn>
                <a:cxn ang="0">
                  <a:pos x="179" y="137"/>
                </a:cxn>
                <a:cxn ang="0">
                  <a:pos x="184" y="145"/>
                </a:cxn>
                <a:cxn ang="0">
                  <a:pos x="193" y="147"/>
                </a:cxn>
                <a:cxn ang="0">
                  <a:pos x="269" y="132"/>
                </a:cxn>
                <a:cxn ang="0">
                  <a:pos x="277" y="127"/>
                </a:cxn>
                <a:cxn ang="0">
                  <a:pos x="279" y="118"/>
                </a:cxn>
                <a:cxn ang="0">
                  <a:pos x="273" y="109"/>
                </a:cxn>
                <a:cxn ang="0">
                  <a:pos x="264" y="108"/>
                </a:cxn>
                <a:cxn ang="0">
                  <a:pos x="0" y="86"/>
                </a:cxn>
                <a:cxn ang="0">
                  <a:pos x="443" y="0"/>
                </a:cxn>
                <a:cxn ang="0">
                  <a:pos x="428" y="257"/>
                </a:cxn>
                <a:cxn ang="0">
                  <a:pos x="0" y="364"/>
                </a:cxn>
                <a:cxn ang="0">
                  <a:pos x="0" y="86"/>
                </a:cxn>
              </a:cxnLst>
              <a:rect l="0" t="0" r="r" b="b"/>
              <a:pathLst>
                <a:path w="443" h="364">
                  <a:moveTo>
                    <a:pt x="264" y="108"/>
                  </a:moveTo>
                  <a:cubicBezTo>
                    <a:pt x="188" y="122"/>
                    <a:pt x="188" y="122"/>
                    <a:pt x="188" y="122"/>
                  </a:cubicBezTo>
                  <a:cubicBezTo>
                    <a:pt x="185" y="123"/>
                    <a:pt x="182" y="125"/>
                    <a:pt x="180" y="128"/>
                  </a:cubicBezTo>
                  <a:cubicBezTo>
                    <a:pt x="178" y="130"/>
                    <a:pt x="178" y="134"/>
                    <a:pt x="179" y="137"/>
                  </a:cubicBezTo>
                  <a:cubicBezTo>
                    <a:pt x="179" y="140"/>
                    <a:pt x="181" y="143"/>
                    <a:pt x="184" y="145"/>
                  </a:cubicBezTo>
                  <a:cubicBezTo>
                    <a:pt x="187" y="147"/>
                    <a:pt x="190" y="147"/>
                    <a:pt x="193" y="147"/>
                  </a:cubicBezTo>
                  <a:cubicBezTo>
                    <a:pt x="269" y="132"/>
                    <a:pt x="269" y="132"/>
                    <a:pt x="269" y="132"/>
                  </a:cubicBezTo>
                  <a:cubicBezTo>
                    <a:pt x="272" y="131"/>
                    <a:pt x="275" y="130"/>
                    <a:pt x="277" y="127"/>
                  </a:cubicBezTo>
                  <a:cubicBezTo>
                    <a:pt x="279" y="124"/>
                    <a:pt x="279" y="121"/>
                    <a:pt x="279" y="118"/>
                  </a:cubicBezTo>
                  <a:cubicBezTo>
                    <a:pt x="278" y="114"/>
                    <a:pt x="276" y="111"/>
                    <a:pt x="273" y="109"/>
                  </a:cubicBezTo>
                  <a:cubicBezTo>
                    <a:pt x="271" y="108"/>
                    <a:pt x="267" y="107"/>
                    <a:pt x="264" y="108"/>
                  </a:cubicBezTo>
                  <a:close/>
                  <a:moveTo>
                    <a:pt x="0" y="86"/>
                  </a:moveTo>
                  <a:cubicBezTo>
                    <a:pt x="443" y="0"/>
                    <a:pt x="443" y="0"/>
                    <a:pt x="443" y="0"/>
                  </a:cubicBezTo>
                  <a:cubicBezTo>
                    <a:pt x="428" y="257"/>
                    <a:pt x="428" y="257"/>
                    <a:pt x="428" y="257"/>
                  </a:cubicBezTo>
                  <a:cubicBezTo>
                    <a:pt x="0" y="364"/>
                    <a:pt x="0" y="364"/>
                    <a:pt x="0" y="364"/>
                  </a:cubicBezTo>
                  <a:lnTo>
                    <a:pt x="0" y="86"/>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8" name="Group 47"/>
          <p:cNvGrpSpPr/>
          <p:nvPr/>
        </p:nvGrpSpPr>
        <p:grpSpPr>
          <a:xfrm>
            <a:off x="3453508" y="1419610"/>
            <a:ext cx="1712912" cy="985838"/>
            <a:chOff x="6043613" y="2025650"/>
            <a:chExt cx="1712912" cy="985838"/>
          </a:xfrm>
        </p:grpSpPr>
        <p:sp>
          <p:nvSpPr>
            <p:cNvPr id="49" name="Freeform 23"/>
            <p:cNvSpPr>
              <a:spLocks/>
            </p:cNvSpPr>
            <p:nvPr/>
          </p:nvSpPr>
          <p:spPr bwMode="auto">
            <a:xfrm>
              <a:off x="6696075" y="2038350"/>
              <a:ext cx="1060450" cy="973138"/>
            </a:xfrm>
            <a:custGeom>
              <a:avLst/>
              <a:gdLst/>
              <a:ahLst/>
              <a:cxnLst>
                <a:cxn ang="0">
                  <a:pos x="668" y="44"/>
                </a:cxn>
                <a:cxn ang="0">
                  <a:pos x="29" y="613"/>
                </a:cxn>
                <a:cxn ang="0">
                  <a:pos x="0" y="563"/>
                </a:cxn>
                <a:cxn ang="0">
                  <a:pos x="645" y="0"/>
                </a:cxn>
                <a:cxn ang="0">
                  <a:pos x="668" y="44"/>
                </a:cxn>
              </a:cxnLst>
              <a:rect l="0" t="0" r="r" b="b"/>
              <a:pathLst>
                <a:path w="668" h="613">
                  <a:moveTo>
                    <a:pt x="668" y="44"/>
                  </a:moveTo>
                  <a:lnTo>
                    <a:pt x="29" y="613"/>
                  </a:lnTo>
                  <a:lnTo>
                    <a:pt x="0" y="563"/>
                  </a:lnTo>
                  <a:lnTo>
                    <a:pt x="645" y="0"/>
                  </a:lnTo>
                  <a:lnTo>
                    <a:pt x="668" y="44"/>
                  </a:lnTo>
                  <a:close/>
                </a:path>
              </a:pathLst>
            </a:custGeom>
            <a:solidFill>
              <a:schemeClr val="accent3">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24"/>
            <p:cNvSpPr>
              <a:spLocks/>
            </p:cNvSpPr>
            <p:nvPr/>
          </p:nvSpPr>
          <p:spPr bwMode="auto">
            <a:xfrm>
              <a:off x="6043613" y="2025650"/>
              <a:ext cx="1676400" cy="906463"/>
            </a:xfrm>
            <a:custGeom>
              <a:avLst/>
              <a:gdLst/>
              <a:ahLst/>
              <a:cxnLst>
                <a:cxn ang="0">
                  <a:pos x="565" y="0"/>
                </a:cxn>
                <a:cxn ang="0">
                  <a:pos x="1056" y="8"/>
                </a:cxn>
                <a:cxn ang="0">
                  <a:pos x="411" y="571"/>
                </a:cxn>
                <a:cxn ang="0">
                  <a:pos x="0" y="463"/>
                </a:cxn>
                <a:cxn ang="0">
                  <a:pos x="565" y="0"/>
                </a:cxn>
              </a:cxnLst>
              <a:rect l="0" t="0" r="r" b="b"/>
              <a:pathLst>
                <a:path w="1056" h="571">
                  <a:moveTo>
                    <a:pt x="565" y="0"/>
                  </a:moveTo>
                  <a:lnTo>
                    <a:pt x="1056" y="8"/>
                  </a:lnTo>
                  <a:lnTo>
                    <a:pt x="411" y="571"/>
                  </a:lnTo>
                  <a:lnTo>
                    <a:pt x="0" y="463"/>
                  </a:lnTo>
                  <a:lnTo>
                    <a:pt x="565"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25"/>
            <p:cNvSpPr>
              <a:spLocks/>
            </p:cNvSpPr>
            <p:nvPr/>
          </p:nvSpPr>
          <p:spPr bwMode="auto">
            <a:xfrm>
              <a:off x="6043613" y="2760663"/>
              <a:ext cx="698500" cy="250825"/>
            </a:xfrm>
            <a:custGeom>
              <a:avLst/>
              <a:gdLst/>
              <a:ahLst/>
              <a:cxnLst>
                <a:cxn ang="0">
                  <a:pos x="411" y="108"/>
                </a:cxn>
                <a:cxn ang="0">
                  <a:pos x="440" y="158"/>
                </a:cxn>
                <a:cxn ang="0">
                  <a:pos x="30" y="49"/>
                </a:cxn>
                <a:cxn ang="0">
                  <a:pos x="0" y="0"/>
                </a:cxn>
                <a:cxn ang="0">
                  <a:pos x="411" y="108"/>
                </a:cxn>
              </a:cxnLst>
              <a:rect l="0" t="0" r="r" b="b"/>
              <a:pathLst>
                <a:path w="440" h="158">
                  <a:moveTo>
                    <a:pt x="411" y="108"/>
                  </a:moveTo>
                  <a:lnTo>
                    <a:pt x="440" y="158"/>
                  </a:lnTo>
                  <a:lnTo>
                    <a:pt x="30" y="49"/>
                  </a:lnTo>
                  <a:lnTo>
                    <a:pt x="0" y="0"/>
                  </a:lnTo>
                  <a:lnTo>
                    <a:pt x="411" y="108"/>
                  </a:lnTo>
                  <a:close/>
                </a:path>
              </a:pathLst>
            </a:custGeom>
            <a:solidFill>
              <a:schemeClr val="accent3">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56" name="Group 58"/>
          <p:cNvGrpSpPr/>
          <p:nvPr/>
        </p:nvGrpSpPr>
        <p:grpSpPr>
          <a:xfrm>
            <a:off x="3485290" y="3441872"/>
            <a:ext cx="2276195" cy="509819"/>
            <a:chOff x="7154387" y="1398354"/>
            <a:chExt cx="2276195" cy="509817"/>
          </a:xfrm>
        </p:grpSpPr>
        <p:sp>
          <p:nvSpPr>
            <p:cNvPr id="57" name="TextBox 56"/>
            <p:cNvSpPr txBox="1"/>
            <p:nvPr/>
          </p:nvSpPr>
          <p:spPr>
            <a:xfrm>
              <a:off x="7154387" y="1600395"/>
              <a:ext cx="2276195" cy="307776"/>
            </a:xfrm>
            <a:prstGeom prst="rect">
              <a:avLst/>
            </a:prstGeom>
            <a:noFill/>
          </p:spPr>
          <p:txBody>
            <a:bodyPr wrap="square" lIns="0" tIns="0" rIns="0" bIns="0" rtlCol="0">
              <a:spAutoFit/>
            </a:bodyPr>
            <a:lstStyle/>
            <a:p>
              <a:pPr algn="ctr" defTabSz="914355">
                <a:spcBef>
                  <a:spcPct val="20000"/>
                </a:spcBef>
                <a:defRPr/>
              </a:pPr>
              <a:r>
                <a:rPr lang="zh-CN" altLang="en-US" sz="1000" dirty="0">
                  <a:solidFill>
                    <a:schemeClr val="tx1">
                      <a:lumMod val="50000"/>
                      <a:lumOff val="50000"/>
                    </a:schemeClr>
                  </a:solidFill>
                </a:rPr>
                <a:t>点击添加内容点击添加内容点击添加内容点击添加内容</a:t>
              </a:r>
              <a:endParaRPr lang="en-US" altLang="zh-CN" sz="1000" dirty="0">
                <a:solidFill>
                  <a:schemeClr val="tx1">
                    <a:lumMod val="65000"/>
                    <a:lumOff val="35000"/>
                  </a:schemeClr>
                </a:solidFill>
              </a:endParaRPr>
            </a:p>
          </p:txBody>
        </p:sp>
        <p:sp>
          <p:nvSpPr>
            <p:cNvPr id="58" name="Rectangle 57"/>
            <p:cNvSpPr/>
            <p:nvPr/>
          </p:nvSpPr>
          <p:spPr>
            <a:xfrm>
              <a:off x="7830820" y="1398354"/>
              <a:ext cx="923330" cy="184665"/>
            </a:xfrm>
            <a:prstGeom prst="rect">
              <a:avLst/>
            </a:prstGeom>
          </p:spPr>
          <p:txBody>
            <a:bodyPr wrap="none" lIns="0" tIns="0" rIns="0" bIns="0">
              <a:spAutoFit/>
            </a:bodyPr>
            <a:lstStyle/>
            <a:p>
              <a:pPr algn="ctr"/>
              <a:r>
                <a:rPr lang="zh-CN" altLang="en-US" sz="1200" b="1" dirty="0">
                  <a:solidFill>
                    <a:schemeClr val="accent3"/>
                  </a:solidFill>
                </a:rPr>
                <a:t>点击添加内容</a:t>
              </a:r>
              <a:endParaRPr lang="en-US" sz="1200" b="1" dirty="0">
                <a:solidFill>
                  <a:schemeClr val="accent3"/>
                </a:solidFill>
              </a:endParaRPr>
            </a:p>
          </p:txBody>
        </p:sp>
      </p:grpSp>
      <p:grpSp>
        <p:nvGrpSpPr>
          <p:cNvPr id="59" name="Group 58"/>
          <p:cNvGrpSpPr/>
          <p:nvPr/>
        </p:nvGrpSpPr>
        <p:grpSpPr>
          <a:xfrm>
            <a:off x="614504" y="3441870"/>
            <a:ext cx="2276195" cy="509818"/>
            <a:chOff x="7154387" y="1398354"/>
            <a:chExt cx="2276195" cy="509817"/>
          </a:xfrm>
        </p:grpSpPr>
        <p:sp>
          <p:nvSpPr>
            <p:cNvPr id="60" name="TextBox 59"/>
            <p:cNvSpPr txBox="1"/>
            <p:nvPr/>
          </p:nvSpPr>
          <p:spPr>
            <a:xfrm>
              <a:off x="7154387" y="1600395"/>
              <a:ext cx="2276195" cy="307776"/>
            </a:xfrm>
            <a:prstGeom prst="rect">
              <a:avLst/>
            </a:prstGeom>
            <a:noFill/>
          </p:spPr>
          <p:txBody>
            <a:bodyPr wrap="square" lIns="0" tIns="0" rIns="0" bIns="0" rtlCol="0">
              <a:spAutoFit/>
            </a:bodyPr>
            <a:lstStyle/>
            <a:p>
              <a:pPr algn="ctr" defTabSz="914355">
                <a:spcBef>
                  <a:spcPct val="20000"/>
                </a:spcBef>
                <a:defRPr/>
              </a:pPr>
              <a:r>
                <a:rPr lang="zh-CN" altLang="en-US" sz="1000" dirty="0">
                  <a:solidFill>
                    <a:schemeClr val="tx1">
                      <a:lumMod val="50000"/>
                      <a:lumOff val="50000"/>
                    </a:schemeClr>
                  </a:solidFill>
                </a:rPr>
                <a:t>点击添加内容点击添加内容点击添加内容点击添加内容</a:t>
              </a:r>
              <a:endParaRPr lang="en-US" sz="1000" dirty="0">
                <a:solidFill>
                  <a:schemeClr val="tx1">
                    <a:lumMod val="65000"/>
                    <a:lumOff val="35000"/>
                  </a:schemeClr>
                </a:solidFill>
              </a:endParaRPr>
            </a:p>
          </p:txBody>
        </p:sp>
        <p:sp>
          <p:nvSpPr>
            <p:cNvPr id="61" name="Rectangle 60"/>
            <p:cNvSpPr/>
            <p:nvPr/>
          </p:nvSpPr>
          <p:spPr>
            <a:xfrm>
              <a:off x="7830820" y="1398354"/>
              <a:ext cx="923330" cy="184666"/>
            </a:xfrm>
            <a:prstGeom prst="rect">
              <a:avLst/>
            </a:prstGeom>
          </p:spPr>
          <p:txBody>
            <a:bodyPr wrap="none" lIns="0" tIns="0" rIns="0" bIns="0">
              <a:spAutoFit/>
            </a:bodyPr>
            <a:lstStyle/>
            <a:p>
              <a:pPr algn="ctr"/>
              <a:r>
                <a:rPr lang="zh-CN" altLang="en-US" sz="1200" b="1" dirty="0">
                  <a:solidFill>
                    <a:schemeClr val="accent1"/>
                  </a:solidFill>
                </a:rPr>
                <a:t>点击添加内容</a:t>
              </a:r>
              <a:endParaRPr lang="en-US" sz="1200" b="1" dirty="0">
                <a:solidFill>
                  <a:schemeClr val="accent1"/>
                </a:solidFill>
              </a:endParaRPr>
            </a:p>
          </p:txBody>
        </p:sp>
      </p:grpSp>
      <p:grpSp>
        <p:nvGrpSpPr>
          <p:cNvPr id="62" name="Group 61"/>
          <p:cNvGrpSpPr/>
          <p:nvPr/>
        </p:nvGrpSpPr>
        <p:grpSpPr>
          <a:xfrm>
            <a:off x="6253304" y="3441872"/>
            <a:ext cx="2276195" cy="509819"/>
            <a:chOff x="7154387" y="1398354"/>
            <a:chExt cx="2276195" cy="509817"/>
          </a:xfrm>
        </p:grpSpPr>
        <p:sp>
          <p:nvSpPr>
            <p:cNvPr id="63" name="TextBox 62"/>
            <p:cNvSpPr txBox="1"/>
            <p:nvPr/>
          </p:nvSpPr>
          <p:spPr>
            <a:xfrm>
              <a:off x="7154387" y="1600395"/>
              <a:ext cx="2276195" cy="307776"/>
            </a:xfrm>
            <a:prstGeom prst="rect">
              <a:avLst/>
            </a:prstGeom>
            <a:noFill/>
          </p:spPr>
          <p:txBody>
            <a:bodyPr wrap="square" lIns="0" tIns="0" rIns="0" bIns="0" rtlCol="0">
              <a:spAutoFit/>
            </a:bodyPr>
            <a:lstStyle/>
            <a:p>
              <a:pPr algn="ctr" defTabSz="914355">
                <a:spcBef>
                  <a:spcPct val="20000"/>
                </a:spcBef>
                <a:defRPr/>
              </a:pPr>
              <a:r>
                <a:rPr lang="zh-CN" altLang="en-US" sz="1000" dirty="0">
                  <a:solidFill>
                    <a:schemeClr val="tx1">
                      <a:lumMod val="50000"/>
                      <a:lumOff val="50000"/>
                    </a:schemeClr>
                  </a:solidFill>
                </a:rPr>
                <a:t>点击添加内容点击添加内容点击添加内容点击添加内容</a:t>
              </a:r>
              <a:endParaRPr lang="en-US" altLang="zh-CN" sz="1000" dirty="0">
                <a:solidFill>
                  <a:schemeClr val="tx1">
                    <a:lumMod val="65000"/>
                    <a:lumOff val="35000"/>
                  </a:schemeClr>
                </a:solidFill>
              </a:endParaRPr>
            </a:p>
          </p:txBody>
        </p:sp>
        <p:sp>
          <p:nvSpPr>
            <p:cNvPr id="64" name="Rectangle 63"/>
            <p:cNvSpPr/>
            <p:nvPr/>
          </p:nvSpPr>
          <p:spPr>
            <a:xfrm>
              <a:off x="7830820" y="1398354"/>
              <a:ext cx="923330" cy="184665"/>
            </a:xfrm>
            <a:prstGeom prst="rect">
              <a:avLst/>
            </a:prstGeom>
          </p:spPr>
          <p:txBody>
            <a:bodyPr wrap="none" lIns="0" tIns="0" rIns="0" bIns="0">
              <a:spAutoFit/>
            </a:bodyPr>
            <a:lstStyle/>
            <a:p>
              <a:pPr algn="ctr"/>
              <a:r>
                <a:rPr lang="zh-CN" altLang="en-US" sz="1200" b="1" dirty="0">
                  <a:solidFill>
                    <a:schemeClr val="accent4"/>
                  </a:solidFill>
                </a:rPr>
                <a:t>点击添加内容</a:t>
              </a:r>
              <a:endParaRPr lang="en-US" sz="1200" b="1" dirty="0">
                <a:solidFill>
                  <a:schemeClr val="accent4"/>
                </a:solidFill>
              </a:endParaRPr>
            </a:p>
          </p:txBody>
        </p:sp>
      </p:grpSp>
      <p:grpSp>
        <p:nvGrpSpPr>
          <p:cNvPr id="70" name="Group 69"/>
          <p:cNvGrpSpPr/>
          <p:nvPr/>
        </p:nvGrpSpPr>
        <p:grpSpPr>
          <a:xfrm>
            <a:off x="6365946" y="1951425"/>
            <a:ext cx="1811338" cy="1317625"/>
            <a:chOff x="6365944" y="1951423"/>
            <a:chExt cx="1811338" cy="1317625"/>
          </a:xfrm>
        </p:grpSpPr>
        <p:grpSp>
          <p:nvGrpSpPr>
            <p:cNvPr id="67" name="Group 66"/>
            <p:cNvGrpSpPr/>
            <p:nvPr/>
          </p:nvGrpSpPr>
          <p:grpSpPr>
            <a:xfrm>
              <a:off x="6383407" y="2168910"/>
              <a:ext cx="1793875" cy="1100138"/>
              <a:chOff x="6383407" y="2168910"/>
              <a:chExt cx="1793875" cy="1100138"/>
            </a:xfrm>
          </p:grpSpPr>
          <p:sp>
            <p:nvSpPr>
              <p:cNvPr id="2053" name="Freeform 5"/>
              <p:cNvSpPr>
                <a:spLocks/>
              </p:cNvSpPr>
              <p:nvPr/>
            </p:nvSpPr>
            <p:spPr bwMode="auto">
              <a:xfrm>
                <a:off x="6383407" y="2468948"/>
                <a:ext cx="1739900" cy="800100"/>
              </a:xfrm>
              <a:custGeom>
                <a:avLst/>
                <a:gdLst/>
                <a:ahLst/>
                <a:cxnLst>
                  <a:cxn ang="0">
                    <a:pos x="0" y="152"/>
                  </a:cxn>
                  <a:cxn ang="0">
                    <a:pos x="708" y="0"/>
                  </a:cxn>
                  <a:cxn ang="0">
                    <a:pos x="1096" y="302"/>
                  </a:cxn>
                  <a:cxn ang="0">
                    <a:pos x="292" y="504"/>
                  </a:cxn>
                  <a:cxn ang="0">
                    <a:pos x="0" y="152"/>
                  </a:cxn>
                </a:cxnLst>
                <a:rect l="0" t="0" r="r" b="b"/>
                <a:pathLst>
                  <a:path w="1096" h="504">
                    <a:moveTo>
                      <a:pt x="0" y="152"/>
                    </a:moveTo>
                    <a:lnTo>
                      <a:pt x="708" y="0"/>
                    </a:lnTo>
                    <a:lnTo>
                      <a:pt x="1096" y="302"/>
                    </a:lnTo>
                    <a:lnTo>
                      <a:pt x="292" y="504"/>
                    </a:lnTo>
                    <a:lnTo>
                      <a:pt x="0" y="152"/>
                    </a:lnTo>
                    <a:close/>
                  </a:path>
                </a:pathLst>
              </a:custGeom>
              <a:solidFill>
                <a:schemeClr val="accent4">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9"/>
              <p:cNvSpPr>
                <a:spLocks noEditPoints="1"/>
              </p:cNvSpPr>
              <p:nvPr/>
            </p:nvSpPr>
            <p:spPr bwMode="auto">
              <a:xfrm>
                <a:off x="6846957" y="2168910"/>
                <a:ext cx="1330325" cy="1100138"/>
              </a:xfrm>
              <a:custGeom>
                <a:avLst/>
                <a:gdLst/>
                <a:ahLst/>
                <a:cxnLst>
                  <a:cxn ang="0">
                    <a:pos x="427" y="257"/>
                  </a:cxn>
                  <a:cxn ang="0">
                    <a:pos x="0" y="364"/>
                  </a:cxn>
                  <a:cxn ang="0">
                    <a:pos x="0" y="86"/>
                  </a:cxn>
                  <a:cxn ang="0">
                    <a:pos x="442" y="0"/>
                  </a:cxn>
                  <a:cxn ang="0">
                    <a:pos x="427" y="257"/>
                  </a:cxn>
                  <a:cxn ang="0">
                    <a:pos x="263" y="108"/>
                  </a:cxn>
                  <a:cxn ang="0">
                    <a:pos x="188" y="122"/>
                  </a:cxn>
                  <a:cxn ang="0">
                    <a:pos x="179" y="128"/>
                  </a:cxn>
                  <a:cxn ang="0">
                    <a:pos x="178" y="137"/>
                  </a:cxn>
                  <a:cxn ang="0">
                    <a:pos x="183" y="145"/>
                  </a:cxn>
                  <a:cxn ang="0">
                    <a:pos x="192" y="147"/>
                  </a:cxn>
                  <a:cxn ang="0">
                    <a:pos x="268" y="132"/>
                  </a:cxn>
                  <a:cxn ang="0">
                    <a:pos x="276" y="127"/>
                  </a:cxn>
                  <a:cxn ang="0">
                    <a:pos x="278" y="118"/>
                  </a:cxn>
                  <a:cxn ang="0">
                    <a:pos x="272" y="109"/>
                  </a:cxn>
                  <a:cxn ang="0">
                    <a:pos x="263" y="108"/>
                  </a:cxn>
                </a:cxnLst>
                <a:rect l="0" t="0" r="r" b="b"/>
                <a:pathLst>
                  <a:path w="442" h="364">
                    <a:moveTo>
                      <a:pt x="427" y="257"/>
                    </a:moveTo>
                    <a:cubicBezTo>
                      <a:pt x="0" y="364"/>
                      <a:pt x="0" y="364"/>
                      <a:pt x="0" y="364"/>
                    </a:cubicBezTo>
                    <a:cubicBezTo>
                      <a:pt x="0" y="86"/>
                      <a:pt x="0" y="86"/>
                      <a:pt x="0" y="86"/>
                    </a:cubicBezTo>
                    <a:cubicBezTo>
                      <a:pt x="442" y="0"/>
                      <a:pt x="442" y="0"/>
                      <a:pt x="442" y="0"/>
                    </a:cubicBezTo>
                    <a:lnTo>
                      <a:pt x="427" y="257"/>
                    </a:lnTo>
                    <a:close/>
                    <a:moveTo>
                      <a:pt x="263" y="108"/>
                    </a:moveTo>
                    <a:cubicBezTo>
                      <a:pt x="188" y="122"/>
                      <a:pt x="188" y="122"/>
                      <a:pt x="188" y="122"/>
                    </a:cubicBezTo>
                    <a:cubicBezTo>
                      <a:pt x="184" y="123"/>
                      <a:pt x="181" y="125"/>
                      <a:pt x="179" y="128"/>
                    </a:cubicBezTo>
                    <a:cubicBezTo>
                      <a:pt x="178" y="130"/>
                      <a:pt x="177" y="134"/>
                      <a:pt x="178" y="137"/>
                    </a:cubicBezTo>
                    <a:cubicBezTo>
                      <a:pt x="178" y="140"/>
                      <a:pt x="180" y="143"/>
                      <a:pt x="183" y="145"/>
                    </a:cubicBezTo>
                    <a:cubicBezTo>
                      <a:pt x="186" y="147"/>
                      <a:pt x="189" y="147"/>
                      <a:pt x="192" y="147"/>
                    </a:cubicBezTo>
                    <a:cubicBezTo>
                      <a:pt x="268" y="132"/>
                      <a:pt x="268" y="132"/>
                      <a:pt x="268" y="132"/>
                    </a:cubicBezTo>
                    <a:cubicBezTo>
                      <a:pt x="271" y="131"/>
                      <a:pt x="274" y="130"/>
                      <a:pt x="276" y="127"/>
                    </a:cubicBezTo>
                    <a:cubicBezTo>
                      <a:pt x="278" y="124"/>
                      <a:pt x="278" y="121"/>
                      <a:pt x="278" y="118"/>
                    </a:cubicBezTo>
                    <a:cubicBezTo>
                      <a:pt x="277" y="114"/>
                      <a:pt x="275" y="111"/>
                      <a:pt x="272" y="109"/>
                    </a:cubicBezTo>
                    <a:cubicBezTo>
                      <a:pt x="270" y="108"/>
                      <a:pt x="267" y="107"/>
                      <a:pt x="263" y="108"/>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68" name="Freeform 8"/>
            <p:cNvSpPr>
              <a:spLocks/>
            </p:cNvSpPr>
            <p:nvPr/>
          </p:nvSpPr>
          <p:spPr bwMode="auto">
            <a:xfrm>
              <a:off x="6365944" y="1951423"/>
              <a:ext cx="481013" cy="1317625"/>
            </a:xfrm>
            <a:custGeom>
              <a:avLst/>
              <a:gdLst/>
              <a:ahLst/>
              <a:cxnLst>
                <a:cxn ang="0">
                  <a:pos x="11" y="478"/>
                </a:cxn>
                <a:cxn ang="0">
                  <a:pos x="0" y="0"/>
                </a:cxn>
                <a:cxn ang="0">
                  <a:pos x="303" y="301"/>
                </a:cxn>
                <a:cxn ang="0">
                  <a:pos x="303" y="830"/>
                </a:cxn>
                <a:cxn ang="0">
                  <a:pos x="11" y="478"/>
                </a:cxn>
              </a:cxnLst>
              <a:rect l="0" t="0" r="r" b="b"/>
              <a:pathLst>
                <a:path w="303" h="830">
                  <a:moveTo>
                    <a:pt x="11" y="478"/>
                  </a:moveTo>
                  <a:lnTo>
                    <a:pt x="0" y="0"/>
                  </a:lnTo>
                  <a:lnTo>
                    <a:pt x="303" y="301"/>
                  </a:lnTo>
                  <a:lnTo>
                    <a:pt x="303" y="830"/>
                  </a:lnTo>
                  <a:lnTo>
                    <a:pt x="11" y="478"/>
                  </a:lnTo>
                  <a:close/>
                </a:path>
              </a:pathLst>
            </a:custGeom>
            <a:solidFill>
              <a:schemeClr val="accent4">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569247802"/>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ppt_x"/>
                                          </p:val>
                                        </p:tav>
                                        <p:tav tm="100000">
                                          <p:val>
                                            <p:strVal val="#ppt_x"/>
                                          </p:val>
                                        </p:tav>
                                      </p:tavLst>
                                    </p:anim>
                                    <p:anim calcmode="lin" valueType="num">
                                      <p:cBhvr additive="base">
                                        <p:cTn id="8" dur="500" fill="hold"/>
                                        <p:tgtEl>
                                          <p:spTgt spid="4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accel="50000" decel="50000" fill="hold" nodeType="afterEffect">
                                  <p:stCondLst>
                                    <p:cond delay="0"/>
                                  </p:stCondLst>
                                  <p:childTnLst>
                                    <p:set>
                                      <p:cBhvr>
                                        <p:cTn id="11" dur="1" fill="hold">
                                          <p:stCondLst>
                                            <p:cond delay="0"/>
                                          </p:stCondLst>
                                        </p:cTn>
                                        <p:tgtEl>
                                          <p:spTgt spid="59"/>
                                        </p:tgtEl>
                                        <p:attrNameLst>
                                          <p:attrName>style.visibility</p:attrName>
                                        </p:attrNameLst>
                                      </p:cBhvr>
                                      <p:to>
                                        <p:strVal val="visible"/>
                                      </p:to>
                                    </p:set>
                                    <p:anim calcmode="lin" valueType="num">
                                      <p:cBhvr additive="base">
                                        <p:cTn id="12" dur="500" fill="hold"/>
                                        <p:tgtEl>
                                          <p:spTgt spid="59"/>
                                        </p:tgtEl>
                                        <p:attrNameLst>
                                          <p:attrName>ppt_x</p:attrName>
                                        </p:attrNameLst>
                                      </p:cBhvr>
                                      <p:tavLst>
                                        <p:tav tm="0">
                                          <p:val>
                                            <p:strVal val="#ppt_x"/>
                                          </p:val>
                                        </p:tav>
                                        <p:tav tm="100000">
                                          <p:val>
                                            <p:strVal val="#ppt_x"/>
                                          </p:val>
                                        </p:tav>
                                      </p:tavLst>
                                    </p:anim>
                                    <p:anim calcmode="lin" valueType="num">
                                      <p:cBhvr additive="base">
                                        <p:cTn id="13" dur="500" fill="hold"/>
                                        <p:tgtEl>
                                          <p:spTgt spid="5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accel="50000" decel="50000" fill="hold" nodeType="after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additive="base">
                                        <p:cTn id="17" dur="500" fill="hold"/>
                                        <p:tgtEl>
                                          <p:spTgt spid="39"/>
                                        </p:tgtEl>
                                        <p:attrNameLst>
                                          <p:attrName>ppt_x</p:attrName>
                                        </p:attrNameLst>
                                      </p:cBhvr>
                                      <p:tavLst>
                                        <p:tav tm="0">
                                          <p:val>
                                            <p:strVal val="#ppt_x"/>
                                          </p:val>
                                        </p:tav>
                                        <p:tav tm="100000">
                                          <p:val>
                                            <p:strVal val="#ppt_x"/>
                                          </p:val>
                                        </p:tav>
                                      </p:tavLst>
                                    </p:anim>
                                    <p:anim calcmode="lin" valueType="num">
                                      <p:cBhvr additive="base">
                                        <p:cTn id="18" dur="500" fill="hold"/>
                                        <p:tgtEl>
                                          <p:spTgt spid="3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6" presetClass="entr" presetSubtype="0" fill="hold" nodeType="afterEffect">
                                  <p:stCondLst>
                                    <p:cond delay="0"/>
                                  </p:stCondLst>
                                  <p:childTnLst>
                                    <p:set>
                                      <p:cBhvr>
                                        <p:cTn id="21" dur="1" fill="hold">
                                          <p:stCondLst>
                                            <p:cond delay="0"/>
                                          </p:stCondLst>
                                        </p:cTn>
                                        <p:tgtEl>
                                          <p:spTgt spid="48"/>
                                        </p:tgtEl>
                                        <p:attrNameLst>
                                          <p:attrName>style.visibility</p:attrName>
                                        </p:attrNameLst>
                                      </p:cBhvr>
                                      <p:to>
                                        <p:strVal val="visible"/>
                                      </p:to>
                                    </p:set>
                                    <p:animEffect transition="in" filter="wipe(down)">
                                      <p:cBhvr>
                                        <p:cTn id="22" dur="580">
                                          <p:stCondLst>
                                            <p:cond delay="0"/>
                                          </p:stCondLst>
                                        </p:cTn>
                                        <p:tgtEl>
                                          <p:spTgt spid="48"/>
                                        </p:tgtEl>
                                      </p:cBhvr>
                                    </p:animEffect>
                                    <p:anim calcmode="lin" valueType="num">
                                      <p:cBhvr>
                                        <p:cTn id="23" dur="1822" tmFilter="0,0; 0.14,0.36; 0.43,0.73; 0.71,0.91; 1.0,1.0">
                                          <p:stCondLst>
                                            <p:cond delay="0"/>
                                          </p:stCondLst>
                                        </p:cTn>
                                        <p:tgtEl>
                                          <p:spTgt spid="48"/>
                                        </p:tgtEl>
                                        <p:attrNameLst>
                                          <p:attrName>ppt_x</p:attrName>
                                        </p:attrNameLst>
                                      </p:cBhvr>
                                      <p:tavLst>
                                        <p:tav tm="0">
                                          <p:val>
                                            <p:strVal val="#ppt_x-0.25"/>
                                          </p:val>
                                        </p:tav>
                                        <p:tav tm="100000">
                                          <p:val>
                                            <p:strVal val="#ppt_x"/>
                                          </p:val>
                                        </p:tav>
                                      </p:tavLst>
                                    </p:anim>
                                    <p:anim calcmode="lin" valueType="num">
                                      <p:cBhvr>
                                        <p:cTn id="24" dur="664" tmFilter="0.0,0.0; 0.25,0.07; 0.50,0.2; 0.75,0.467; 1.0,1.0">
                                          <p:stCondLst>
                                            <p:cond delay="0"/>
                                          </p:stCondLst>
                                        </p:cTn>
                                        <p:tgtEl>
                                          <p:spTgt spid="48"/>
                                        </p:tgtEl>
                                        <p:attrNameLst>
                                          <p:attrName>ppt_y</p:attrName>
                                        </p:attrNameLst>
                                      </p:cBhvr>
                                      <p:tavLst>
                                        <p:tav tm="0" fmla="#ppt_y-sin(pi*$)/3">
                                          <p:val>
                                            <p:fltVal val="0.5"/>
                                          </p:val>
                                        </p:tav>
                                        <p:tav tm="100000">
                                          <p:val>
                                            <p:fltVal val="1"/>
                                          </p:val>
                                        </p:tav>
                                      </p:tavLst>
                                    </p:anim>
                                    <p:anim calcmode="lin" valueType="num">
                                      <p:cBhvr>
                                        <p:cTn id="25" dur="664" tmFilter="0, 0; 0.125,0.2665; 0.25,0.4; 0.375,0.465; 0.5,0.5;  0.625,0.535; 0.75,0.6; 0.875,0.7335; 1,1">
                                          <p:stCondLst>
                                            <p:cond delay="664"/>
                                          </p:stCondLst>
                                        </p:cTn>
                                        <p:tgtEl>
                                          <p:spTgt spid="48"/>
                                        </p:tgtEl>
                                        <p:attrNameLst>
                                          <p:attrName>ppt_y</p:attrName>
                                        </p:attrNameLst>
                                      </p:cBhvr>
                                      <p:tavLst>
                                        <p:tav tm="0" fmla="#ppt_y-sin(pi*$)/9">
                                          <p:val>
                                            <p:fltVal val="0"/>
                                          </p:val>
                                        </p:tav>
                                        <p:tav tm="100000">
                                          <p:val>
                                            <p:fltVal val="1"/>
                                          </p:val>
                                        </p:tav>
                                      </p:tavLst>
                                    </p:anim>
                                    <p:anim calcmode="lin" valueType="num">
                                      <p:cBhvr>
                                        <p:cTn id="26" dur="332" tmFilter="0, 0; 0.125,0.2665; 0.25,0.4; 0.375,0.465; 0.5,0.5;  0.625,0.535; 0.75,0.6; 0.875,0.7335; 1,1">
                                          <p:stCondLst>
                                            <p:cond delay="1324"/>
                                          </p:stCondLst>
                                        </p:cTn>
                                        <p:tgtEl>
                                          <p:spTgt spid="48"/>
                                        </p:tgtEl>
                                        <p:attrNameLst>
                                          <p:attrName>ppt_y</p:attrName>
                                        </p:attrNameLst>
                                      </p:cBhvr>
                                      <p:tavLst>
                                        <p:tav tm="0" fmla="#ppt_y-sin(pi*$)/27">
                                          <p:val>
                                            <p:fltVal val="0"/>
                                          </p:val>
                                        </p:tav>
                                        <p:tav tm="100000">
                                          <p:val>
                                            <p:fltVal val="1"/>
                                          </p:val>
                                        </p:tav>
                                      </p:tavLst>
                                    </p:anim>
                                    <p:anim calcmode="lin" valueType="num">
                                      <p:cBhvr>
                                        <p:cTn id="27" dur="164" tmFilter="0, 0; 0.125,0.2665; 0.25,0.4; 0.375,0.465; 0.5,0.5;  0.625,0.535; 0.75,0.6; 0.875,0.7335; 1,1">
                                          <p:stCondLst>
                                            <p:cond delay="1656"/>
                                          </p:stCondLst>
                                        </p:cTn>
                                        <p:tgtEl>
                                          <p:spTgt spid="48"/>
                                        </p:tgtEl>
                                        <p:attrNameLst>
                                          <p:attrName>ppt_y</p:attrName>
                                        </p:attrNameLst>
                                      </p:cBhvr>
                                      <p:tavLst>
                                        <p:tav tm="0" fmla="#ppt_y-sin(pi*$)/81">
                                          <p:val>
                                            <p:fltVal val="0"/>
                                          </p:val>
                                        </p:tav>
                                        <p:tav tm="100000">
                                          <p:val>
                                            <p:fltVal val="1"/>
                                          </p:val>
                                        </p:tav>
                                      </p:tavLst>
                                    </p:anim>
                                    <p:animScale>
                                      <p:cBhvr>
                                        <p:cTn id="28" dur="26">
                                          <p:stCondLst>
                                            <p:cond delay="650"/>
                                          </p:stCondLst>
                                        </p:cTn>
                                        <p:tgtEl>
                                          <p:spTgt spid="48"/>
                                        </p:tgtEl>
                                      </p:cBhvr>
                                      <p:to x="100000" y="60000"/>
                                    </p:animScale>
                                    <p:animScale>
                                      <p:cBhvr>
                                        <p:cTn id="29" dur="166" decel="50000">
                                          <p:stCondLst>
                                            <p:cond delay="676"/>
                                          </p:stCondLst>
                                        </p:cTn>
                                        <p:tgtEl>
                                          <p:spTgt spid="48"/>
                                        </p:tgtEl>
                                      </p:cBhvr>
                                      <p:to x="100000" y="100000"/>
                                    </p:animScale>
                                    <p:animScale>
                                      <p:cBhvr>
                                        <p:cTn id="30" dur="26">
                                          <p:stCondLst>
                                            <p:cond delay="1312"/>
                                          </p:stCondLst>
                                        </p:cTn>
                                        <p:tgtEl>
                                          <p:spTgt spid="48"/>
                                        </p:tgtEl>
                                      </p:cBhvr>
                                      <p:to x="100000" y="80000"/>
                                    </p:animScale>
                                    <p:animScale>
                                      <p:cBhvr>
                                        <p:cTn id="31" dur="166" decel="50000">
                                          <p:stCondLst>
                                            <p:cond delay="1338"/>
                                          </p:stCondLst>
                                        </p:cTn>
                                        <p:tgtEl>
                                          <p:spTgt spid="48"/>
                                        </p:tgtEl>
                                      </p:cBhvr>
                                      <p:to x="100000" y="100000"/>
                                    </p:animScale>
                                    <p:animScale>
                                      <p:cBhvr>
                                        <p:cTn id="32" dur="26">
                                          <p:stCondLst>
                                            <p:cond delay="1642"/>
                                          </p:stCondLst>
                                        </p:cTn>
                                        <p:tgtEl>
                                          <p:spTgt spid="48"/>
                                        </p:tgtEl>
                                      </p:cBhvr>
                                      <p:to x="100000" y="90000"/>
                                    </p:animScale>
                                    <p:animScale>
                                      <p:cBhvr>
                                        <p:cTn id="33" dur="166" decel="50000">
                                          <p:stCondLst>
                                            <p:cond delay="1668"/>
                                          </p:stCondLst>
                                        </p:cTn>
                                        <p:tgtEl>
                                          <p:spTgt spid="48"/>
                                        </p:tgtEl>
                                      </p:cBhvr>
                                      <p:to x="100000" y="100000"/>
                                    </p:animScale>
                                    <p:animScale>
                                      <p:cBhvr>
                                        <p:cTn id="34" dur="26">
                                          <p:stCondLst>
                                            <p:cond delay="1808"/>
                                          </p:stCondLst>
                                        </p:cTn>
                                        <p:tgtEl>
                                          <p:spTgt spid="48"/>
                                        </p:tgtEl>
                                      </p:cBhvr>
                                      <p:to x="100000" y="95000"/>
                                    </p:animScale>
                                    <p:animScale>
                                      <p:cBhvr>
                                        <p:cTn id="35" dur="166" decel="50000">
                                          <p:stCondLst>
                                            <p:cond delay="1834"/>
                                          </p:stCondLst>
                                        </p:cTn>
                                        <p:tgtEl>
                                          <p:spTgt spid="48"/>
                                        </p:tgtEl>
                                      </p:cBhvr>
                                      <p:to x="100000" y="100000"/>
                                    </p:animScale>
                                  </p:childTnLst>
                                </p:cTn>
                              </p:par>
                            </p:childTnLst>
                          </p:cTn>
                        </p:par>
                        <p:par>
                          <p:cTn id="36" fill="hold">
                            <p:stCondLst>
                              <p:cond delay="3500"/>
                            </p:stCondLst>
                            <p:childTnLst>
                              <p:par>
                                <p:cTn id="37" presetID="2" presetClass="entr" presetSubtype="4" accel="50000" decel="50000" fill="hold" nodeType="afterEffect">
                                  <p:stCondLst>
                                    <p:cond delay="0"/>
                                  </p:stCondLst>
                                  <p:childTnLst>
                                    <p:set>
                                      <p:cBhvr>
                                        <p:cTn id="38" dur="1" fill="hold">
                                          <p:stCondLst>
                                            <p:cond delay="0"/>
                                          </p:stCondLst>
                                        </p:cTn>
                                        <p:tgtEl>
                                          <p:spTgt spid="56"/>
                                        </p:tgtEl>
                                        <p:attrNameLst>
                                          <p:attrName>style.visibility</p:attrName>
                                        </p:attrNameLst>
                                      </p:cBhvr>
                                      <p:to>
                                        <p:strVal val="visible"/>
                                      </p:to>
                                    </p:set>
                                    <p:anim calcmode="lin" valueType="num">
                                      <p:cBhvr additive="base">
                                        <p:cTn id="39" dur="500" fill="hold"/>
                                        <p:tgtEl>
                                          <p:spTgt spid="56"/>
                                        </p:tgtEl>
                                        <p:attrNameLst>
                                          <p:attrName>ppt_x</p:attrName>
                                        </p:attrNameLst>
                                      </p:cBhvr>
                                      <p:tavLst>
                                        <p:tav tm="0">
                                          <p:val>
                                            <p:strVal val="#ppt_x"/>
                                          </p:val>
                                        </p:tav>
                                        <p:tav tm="100000">
                                          <p:val>
                                            <p:strVal val="#ppt_x"/>
                                          </p:val>
                                        </p:tav>
                                      </p:tavLst>
                                    </p:anim>
                                    <p:anim calcmode="lin" valueType="num">
                                      <p:cBhvr additive="base">
                                        <p:cTn id="40" dur="500" fill="hold"/>
                                        <p:tgtEl>
                                          <p:spTgt spid="56"/>
                                        </p:tgtEl>
                                        <p:attrNameLst>
                                          <p:attrName>ppt_y</p:attrName>
                                        </p:attrNameLst>
                                      </p:cBhvr>
                                      <p:tavLst>
                                        <p:tav tm="0">
                                          <p:val>
                                            <p:strVal val="1+#ppt_h/2"/>
                                          </p:val>
                                        </p:tav>
                                        <p:tav tm="100000">
                                          <p:val>
                                            <p:strVal val="#ppt_y"/>
                                          </p:val>
                                        </p:tav>
                                      </p:tavLst>
                                    </p:anim>
                                  </p:childTnLst>
                                </p:cTn>
                              </p:par>
                            </p:childTnLst>
                          </p:cTn>
                        </p:par>
                        <p:par>
                          <p:cTn id="41" fill="hold">
                            <p:stCondLst>
                              <p:cond delay="4000"/>
                            </p:stCondLst>
                            <p:childTnLst>
                              <p:par>
                                <p:cTn id="42" presetID="2" presetClass="entr" presetSubtype="4" accel="50000" decel="50000" fill="hold" nodeType="afterEffect">
                                  <p:stCondLst>
                                    <p:cond delay="0"/>
                                  </p:stCondLst>
                                  <p:childTnLst>
                                    <p:set>
                                      <p:cBhvr>
                                        <p:cTn id="43" dur="1" fill="hold">
                                          <p:stCondLst>
                                            <p:cond delay="0"/>
                                          </p:stCondLst>
                                        </p:cTn>
                                        <p:tgtEl>
                                          <p:spTgt spid="71"/>
                                        </p:tgtEl>
                                        <p:attrNameLst>
                                          <p:attrName>style.visibility</p:attrName>
                                        </p:attrNameLst>
                                      </p:cBhvr>
                                      <p:to>
                                        <p:strVal val="visible"/>
                                      </p:to>
                                    </p:set>
                                    <p:anim calcmode="lin" valueType="num">
                                      <p:cBhvr additive="base">
                                        <p:cTn id="44" dur="500" fill="hold"/>
                                        <p:tgtEl>
                                          <p:spTgt spid="71"/>
                                        </p:tgtEl>
                                        <p:attrNameLst>
                                          <p:attrName>ppt_x</p:attrName>
                                        </p:attrNameLst>
                                      </p:cBhvr>
                                      <p:tavLst>
                                        <p:tav tm="0">
                                          <p:val>
                                            <p:strVal val="#ppt_x"/>
                                          </p:val>
                                        </p:tav>
                                        <p:tav tm="100000">
                                          <p:val>
                                            <p:strVal val="#ppt_x"/>
                                          </p:val>
                                        </p:tav>
                                      </p:tavLst>
                                    </p:anim>
                                    <p:anim calcmode="lin" valueType="num">
                                      <p:cBhvr additive="base">
                                        <p:cTn id="45" dur="500" fill="hold"/>
                                        <p:tgtEl>
                                          <p:spTgt spid="71"/>
                                        </p:tgtEl>
                                        <p:attrNameLst>
                                          <p:attrName>ppt_y</p:attrName>
                                        </p:attrNameLst>
                                      </p:cBhvr>
                                      <p:tavLst>
                                        <p:tav tm="0">
                                          <p:val>
                                            <p:strVal val="1+#ppt_h/2"/>
                                          </p:val>
                                        </p:tav>
                                        <p:tav tm="100000">
                                          <p:val>
                                            <p:strVal val="#ppt_y"/>
                                          </p:val>
                                        </p:tav>
                                      </p:tavLst>
                                    </p:anim>
                                  </p:childTnLst>
                                </p:cTn>
                              </p:par>
                              <p:par>
                                <p:cTn id="46" presetID="2" presetClass="entr" presetSubtype="4" accel="50000" decel="50000" fill="hold" nodeType="withEffect">
                                  <p:stCondLst>
                                    <p:cond delay="0"/>
                                  </p:stCondLst>
                                  <p:childTnLst>
                                    <p:set>
                                      <p:cBhvr>
                                        <p:cTn id="47" dur="1" fill="hold">
                                          <p:stCondLst>
                                            <p:cond delay="0"/>
                                          </p:stCondLst>
                                        </p:cTn>
                                        <p:tgtEl>
                                          <p:spTgt spid="70"/>
                                        </p:tgtEl>
                                        <p:attrNameLst>
                                          <p:attrName>style.visibility</p:attrName>
                                        </p:attrNameLst>
                                      </p:cBhvr>
                                      <p:to>
                                        <p:strVal val="visible"/>
                                      </p:to>
                                    </p:set>
                                    <p:anim calcmode="lin" valueType="num">
                                      <p:cBhvr additive="base">
                                        <p:cTn id="48" dur="500" fill="hold"/>
                                        <p:tgtEl>
                                          <p:spTgt spid="70"/>
                                        </p:tgtEl>
                                        <p:attrNameLst>
                                          <p:attrName>ppt_x</p:attrName>
                                        </p:attrNameLst>
                                      </p:cBhvr>
                                      <p:tavLst>
                                        <p:tav tm="0">
                                          <p:val>
                                            <p:strVal val="#ppt_x"/>
                                          </p:val>
                                        </p:tav>
                                        <p:tav tm="100000">
                                          <p:val>
                                            <p:strVal val="#ppt_x"/>
                                          </p:val>
                                        </p:tav>
                                      </p:tavLst>
                                    </p:anim>
                                    <p:anim calcmode="lin" valueType="num">
                                      <p:cBhvr additive="base">
                                        <p:cTn id="49" dur="500" fill="hold"/>
                                        <p:tgtEl>
                                          <p:spTgt spid="70"/>
                                        </p:tgtEl>
                                        <p:attrNameLst>
                                          <p:attrName>ppt_y</p:attrName>
                                        </p:attrNameLst>
                                      </p:cBhvr>
                                      <p:tavLst>
                                        <p:tav tm="0">
                                          <p:val>
                                            <p:strVal val="1+#ppt_h/2"/>
                                          </p:val>
                                        </p:tav>
                                        <p:tav tm="100000">
                                          <p:val>
                                            <p:strVal val="#ppt_y"/>
                                          </p:val>
                                        </p:tav>
                                      </p:tavLst>
                                    </p:anim>
                                  </p:childTnLst>
                                </p:cTn>
                              </p:par>
                            </p:childTnLst>
                          </p:cTn>
                        </p:par>
                        <p:par>
                          <p:cTn id="50" fill="hold">
                            <p:stCondLst>
                              <p:cond delay="4500"/>
                            </p:stCondLst>
                            <p:childTnLst>
                              <p:par>
                                <p:cTn id="51" presetID="42" presetClass="entr" presetSubtype="0" fill="hold" nodeType="afterEffect">
                                  <p:stCondLst>
                                    <p:cond delay="0"/>
                                  </p:stCondLst>
                                  <p:childTnLst>
                                    <p:set>
                                      <p:cBhvr>
                                        <p:cTn id="52" dur="1" fill="hold">
                                          <p:stCondLst>
                                            <p:cond delay="0"/>
                                          </p:stCondLst>
                                        </p:cTn>
                                        <p:tgtEl>
                                          <p:spTgt spid="53"/>
                                        </p:tgtEl>
                                        <p:attrNameLst>
                                          <p:attrName>style.visibility</p:attrName>
                                        </p:attrNameLst>
                                      </p:cBhvr>
                                      <p:to>
                                        <p:strVal val="visible"/>
                                      </p:to>
                                    </p:set>
                                    <p:animEffect transition="in" filter="fade">
                                      <p:cBhvr>
                                        <p:cTn id="53" dur="500"/>
                                        <p:tgtEl>
                                          <p:spTgt spid="53"/>
                                        </p:tgtEl>
                                      </p:cBhvr>
                                    </p:animEffect>
                                    <p:anim calcmode="lin" valueType="num">
                                      <p:cBhvr>
                                        <p:cTn id="54" dur="500" fill="hold"/>
                                        <p:tgtEl>
                                          <p:spTgt spid="53"/>
                                        </p:tgtEl>
                                        <p:attrNameLst>
                                          <p:attrName>ppt_x</p:attrName>
                                        </p:attrNameLst>
                                      </p:cBhvr>
                                      <p:tavLst>
                                        <p:tav tm="0">
                                          <p:val>
                                            <p:strVal val="#ppt_x"/>
                                          </p:val>
                                        </p:tav>
                                        <p:tav tm="100000">
                                          <p:val>
                                            <p:strVal val="#ppt_x"/>
                                          </p:val>
                                        </p:tav>
                                      </p:tavLst>
                                    </p:anim>
                                    <p:anim calcmode="lin" valueType="num">
                                      <p:cBhvr>
                                        <p:cTn id="55" dur="500" fill="hold"/>
                                        <p:tgtEl>
                                          <p:spTgt spid="53"/>
                                        </p:tgtEl>
                                        <p:attrNameLst>
                                          <p:attrName>ppt_y</p:attrName>
                                        </p:attrNameLst>
                                      </p:cBhvr>
                                      <p:tavLst>
                                        <p:tav tm="0">
                                          <p:val>
                                            <p:strVal val="#ppt_y+.1"/>
                                          </p:val>
                                        </p:tav>
                                        <p:tav tm="100000">
                                          <p:val>
                                            <p:strVal val="#ppt_y"/>
                                          </p:val>
                                        </p:tav>
                                      </p:tavLst>
                                    </p:anim>
                                  </p:childTnLst>
                                </p:cTn>
                              </p:par>
                            </p:childTnLst>
                          </p:cTn>
                        </p:par>
                        <p:par>
                          <p:cTn id="56" fill="hold">
                            <p:stCondLst>
                              <p:cond delay="5000"/>
                            </p:stCondLst>
                            <p:childTnLst>
                              <p:par>
                                <p:cTn id="57" presetID="2" presetClass="entr" presetSubtype="4" accel="50000" decel="50000" fill="hold" nodeType="afterEffect">
                                  <p:stCondLst>
                                    <p:cond delay="0"/>
                                  </p:stCondLst>
                                  <p:childTnLst>
                                    <p:set>
                                      <p:cBhvr>
                                        <p:cTn id="58" dur="1" fill="hold">
                                          <p:stCondLst>
                                            <p:cond delay="0"/>
                                          </p:stCondLst>
                                        </p:cTn>
                                        <p:tgtEl>
                                          <p:spTgt spid="62"/>
                                        </p:tgtEl>
                                        <p:attrNameLst>
                                          <p:attrName>style.visibility</p:attrName>
                                        </p:attrNameLst>
                                      </p:cBhvr>
                                      <p:to>
                                        <p:strVal val="visible"/>
                                      </p:to>
                                    </p:set>
                                    <p:anim calcmode="lin" valueType="num">
                                      <p:cBhvr additive="base">
                                        <p:cTn id="59" dur="500" fill="hold"/>
                                        <p:tgtEl>
                                          <p:spTgt spid="62"/>
                                        </p:tgtEl>
                                        <p:attrNameLst>
                                          <p:attrName>ppt_x</p:attrName>
                                        </p:attrNameLst>
                                      </p:cBhvr>
                                      <p:tavLst>
                                        <p:tav tm="0">
                                          <p:val>
                                            <p:strVal val="#ppt_x"/>
                                          </p:val>
                                        </p:tav>
                                        <p:tav tm="100000">
                                          <p:val>
                                            <p:strVal val="#ppt_x"/>
                                          </p:val>
                                        </p:tav>
                                      </p:tavLst>
                                    </p:anim>
                                    <p:anim calcmode="lin" valueType="num">
                                      <p:cBhvr additive="base">
                                        <p:cTn id="60" dur="500" fill="hold"/>
                                        <p:tgtEl>
                                          <p:spTgt spid="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5" name="Freeform 7"/>
          <p:cNvSpPr>
            <a:spLocks/>
          </p:cNvSpPr>
          <p:nvPr/>
        </p:nvSpPr>
        <p:spPr bwMode="auto">
          <a:xfrm>
            <a:off x="2469777" y="3014457"/>
            <a:ext cx="2153078" cy="790495"/>
          </a:xfrm>
          <a:custGeom>
            <a:avLst/>
            <a:gdLst/>
            <a:ahLst/>
            <a:cxnLst>
              <a:cxn ang="0">
                <a:pos x="1528" y="281"/>
              </a:cxn>
              <a:cxn ang="0">
                <a:pos x="767" y="561"/>
              </a:cxn>
              <a:cxn ang="0">
                <a:pos x="0" y="281"/>
              </a:cxn>
              <a:cxn ang="0">
                <a:pos x="761" y="0"/>
              </a:cxn>
              <a:cxn ang="0">
                <a:pos x="1528" y="281"/>
              </a:cxn>
            </a:cxnLst>
            <a:rect l="0" t="0" r="r" b="b"/>
            <a:pathLst>
              <a:path w="1528" h="561">
                <a:moveTo>
                  <a:pt x="1528" y="281"/>
                </a:moveTo>
                <a:lnTo>
                  <a:pt x="767" y="561"/>
                </a:lnTo>
                <a:lnTo>
                  <a:pt x="0" y="281"/>
                </a:lnTo>
                <a:lnTo>
                  <a:pt x="761" y="0"/>
                </a:lnTo>
                <a:lnTo>
                  <a:pt x="1528" y="281"/>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6" name="Freeform 8"/>
          <p:cNvSpPr>
            <a:spLocks/>
          </p:cNvSpPr>
          <p:nvPr/>
        </p:nvSpPr>
        <p:spPr bwMode="auto">
          <a:xfrm>
            <a:off x="2469776" y="3804950"/>
            <a:ext cx="2148852" cy="774996"/>
          </a:xfrm>
          <a:custGeom>
            <a:avLst/>
            <a:gdLst/>
            <a:ahLst/>
            <a:cxnLst>
              <a:cxn ang="0">
                <a:pos x="761" y="550"/>
              </a:cxn>
              <a:cxn ang="0">
                <a:pos x="0" y="278"/>
              </a:cxn>
              <a:cxn ang="0">
                <a:pos x="767" y="0"/>
              </a:cxn>
              <a:cxn ang="0">
                <a:pos x="1525" y="275"/>
              </a:cxn>
              <a:cxn ang="0">
                <a:pos x="761" y="550"/>
              </a:cxn>
            </a:cxnLst>
            <a:rect l="0" t="0" r="r" b="b"/>
            <a:pathLst>
              <a:path w="1525" h="550">
                <a:moveTo>
                  <a:pt x="761" y="550"/>
                </a:moveTo>
                <a:lnTo>
                  <a:pt x="0" y="278"/>
                </a:lnTo>
                <a:lnTo>
                  <a:pt x="767" y="0"/>
                </a:lnTo>
                <a:lnTo>
                  <a:pt x="1525" y="275"/>
                </a:lnTo>
                <a:lnTo>
                  <a:pt x="761" y="550"/>
                </a:lnTo>
                <a:close/>
              </a:path>
            </a:pathLst>
          </a:custGeom>
          <a:solidFill>
            <a:srgbClr val="E4E4E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7" name="Freeform 9"/>
          <p:cNvSpPr>
            <a:spLocks/>
          </p:cNvSpPr>
          <p:nvPr/>
        </p:nvSpPr>
        <p:spPr bwMode="auto">
          <a:xfrm>
            <a:off x="3550544" y="3410409"/>
            <a:ext cx="2141806" cy="782041"/>
          </a:xfrm>
          <a:custGeom>
            <a:avLst/>
            <a:gdLst/>
            <a:ahLst/>
            <a:cxnLst>
              <a:cxn ang="0">
                <a:pos x="758" y="555"/>
              </a:cxn>
              <a:cxn ang="0">
                <a:pos x="0" y="280"/>
              </a:cxn>
              <a:cxn ang="0">
                <a:pos x="761" y="0"/>
              </a:cxn>
              <a:cxn ang="0">
                <a:pos x="1520" y="277"/>
              </a:cxn>
              <a:cxn ang="0">
                <a:pos x="758" y="555"/>
              </a:cxn>
            </a:cxnLst>
            <a:rect l="0" t="0" r="r" b="b"/>
            <a:pathLst>
              <a:path w="1520" h="555">
                <a:moveTo>
                  <a:pt x="758" y="555"/>
                </a:moveTo>
                <a:lnTo>
                  <a:pt x="0" y="280"/>
                </a:lnTo>
                <a:lnTo>
                  <a:pt x="761" y="0"/>
                </a:lnTo>
                <a:lnTo>
                  <a:pt x="1520" y="277"/>
                </a:lnTo>
                <a:lnTo>
                  <a:pt x="758" y="555"/>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8" name="Freeform 10"/>
          <p:cNvSpPr>
            <a:spLocks/>
          </p:cNvSpPr>
          <p:nvPr/>
        </p:nvSpPr>
        <p:spPr bwMode="auto">
          <a:xfrm>
            <a:off x="4622855" y="3018684"/>
            <a:ext cx="2141806" cy="782041"/>
          </a:xfrm>
          <a:custGeom>
            <a:avLst/>
            <a:gdLst/>
            <a:ahLst/>
            <a:cxnLst>
              <a:cxn ang="0">
                <a:pos x="762" y="555"/>
              </a:cxn>
              <a:cxn ang="0">
                <a:pos x="759" y="555"/>
              </a:cxn>
              <a:cxn ang="0">
                <a:pos x="0" y="278"/>
              </a:cxn>
              <a:cxn ang="0">
                <a:pos x="762" y="0"/>
              </a:cxn>
              <a:cxn ang="0">
                <a:pos x="1520" y="278"/>
              </a:cxn>
              <a:cxn ang="0">
                <a:pos x="762" y="555"/>
              </a:cxn>
            </a:cxnLst>
            <a:rect l="0" t="0" r="r" b="b"/>
            <a:pathLst>
              <a:path w="1520" h="555">
                <a:moveTo>
                  <a:pt x="762" y="555"/>
                </a:moveTo>
                <a:lnTo>
                  <a:pt x="759" y="555"/>
                </a:lnTo>
                <a:lnTo>
                  <a:pt x="0" y="278"/>
                </a:lnTo>
                <a:lnTo>
                  <a:pt x="762" y="0"/>
                </a:lnTo>
                <a:lnTo>
                  <a:pt x="1520" y="278"/>
                </a:lnTo>
                <a:lnTo>
                  <a:pt x="762" y="555"/>
                </a:ln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9" name="Freeform 11"/>
          <p:cNvSpPr>
            <a:spLocks/>
          </p:cNvSpPr>
          <p:nvPr/>
        </p:nvSpPr>
        <p:spPr bwMode="auto">
          <a:xfrm>
            <a:off x="4622855" y="3800724"/>
            <a:ext cx="2141806" cy="774996"/>
          </a:xfrm>
          <a:custGeom>
            <a:avLst/>
            <a:gdLst/>
            <a:ahLst/>
            <a:cxnLst>
              <a:cxn ang="0">
                <a:pos x="762" y="0"/>
              </a:cxn>
              <a:cxn ang="0">
                <a:pos x="1520" y="278"/>
              </a:cxn>
              <a:cxn ang="0">
                <a:pos x="742" y="550"/>
              </a:cxn>
              <a:cxn ang="0">
                <a:pos x="0" y="278"/>
              </a:cxn>
              <a:cxn ang="0">
                <a:pos x="0" y="275"/>
              </a:cxn>
              <a:cxn ang="0">
                <a:pos x="759" y="0"/>
              </a:cxn>
              <a:cxn ang="0">
                <a:pos x="762" y="0"/>
              </a:cxn>
            </a:cxnLst>
            <a:rect l="0" t="0" r="r" b="b"/>
            <a:pathLst>
              <a:path w="1520" h="550">
                <a:moveTo>
                  <a:pt x="762" y="0"/>
                </a:moveTo>
                <a:lnTo>
                  <a:pt x="1520" y="278"/>
                </a:lnTo>
                <a:lnTo>
                  <a:pt x="742" y="550"/>
                </a:lnTo>
                <a:lnTo>
                  <a:pt x="0" y="278"/>
                </a:lnTo>
                <a:lnTo>
                  <a:pt x="0" y="275"/>
                </a:lnTo>
                <a:lnTo>
                  <a:pt x="759" y="0"/>
                </a:lnTo>
                <a:lnTo>
                  <a:pt x="762" y="0"/>
                </a:lnTo>
                <a:close/>
              </a:path>
            </a:pathLst>
          </a:custGeom>
          <a:solidFill>
            <a:srgbClr val="E4E4E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80" name="Group 79"/>
          <p:cNvGrpSpPr/>
          <p:nvPr/>
        </p:nvGrpSpPr>
        <p:grpSpPr>
          <a:xfrm>
            <a:off x="3969042" y="2811549"/>
            <a:ext cx="1283675" cy="1131493"/>
            <a:chOff x="3841750" y="2522538"/>
            <a:chExt cx="1446213" cy="1274762"/>
          </a:xfrm>
        </p:grpSpPr>
        <p:sp>
          <p:nvSpPr>
            <p:cNvPr id="81" name="Freeform 41"/>
            <p:cNvSpPr>
              <a:spLocks/>
            </p:cNvSpPr>
            <p:nvPr/>
          </p:nvSpPr>
          <p:spPr bwMode="auto">
            <a:xfrm>
              <a:off x="3841750" y="2522538"/>
              <a:ext cx="1443038" cy="517525"/>
            </a:xfrm>
            <a:custGeom>
              <a:avLst/>
              <a:gdLst/>
              <a:ahLst/>
              <a:cxnLst>
                <a:cxn ang="0">
                  <a:pos x="0" y="159"/>
                </a:cxn>
                <a:cxn ang="0">
                  <a:pos x="464" y="0"/>
                </a:cxn>
                <a:cxn ang="0">
                  <a:pos x="909" y="159"/>
                </a:cxn>
                <a:cxn ang="0">
                  <a:pos x="464" y="326"/>
                </a:cxn>
                <a:cxn ang="0">
                  <a:pos x="0" y="159"/>
                </a:cxn>
              </a:cxnLst>
              <a:rect l="0" t="0" r="r" b="b"/>
              <a:pathLst>
                <a:path w="909" h="326">
                  <a:moveTo>
                    <a:pt x="0" y="159"/>
                  </a:moveTo>
                  <a:lnTo>
                    <a:pt x="464" y="0"/>
                  </a:lnTo>
                  <a:lnTo>
                    <a:pt x="909" y="159"/>
                  </a:lnTo>
                  <a:lnTo>
                    <a:pt x="464" y="326"/>
                  </a:lnTo>
                  <a:lnTo>
                    <a:pt x="0" y="159"/>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42"/>
            <p:cNvSpPr>
              <a:spLocks/>
            </p:cNvSpPr>
            <p:nvPr/>
          </p:nvSpPr>
          <p:spPr bwMode="auto">
            <a:xfrm>
              <a:off x="3841750" y="2774950"/>
              <a:ext cx="736599" cy="1022350"/>
            </a:xfrm>
            <a:custGeom>
              <a:avLst/>
              <a:gdLst/>
              <a:ahLst/>
              <a:cxnLst>
                <a:cxn ang="0">
                  <a:pos x="0" y="479"/>
                </a:cxn>
                <a:cxn ang="0">
                  <a:pos x="0" y="0"/>
                </a:cxn>
                <a:cxn ang="0">
                  <a:pos x="464" y="167"/>
                </a:cxn>
                <a:cxn ang="0">
                  <a:pos x="464" y="644"/>
                </a:cxn>
                <a:cxn ang="0">
                  <a:pos x="0" y="479"/>
                </a:cxn>
              </a:cxnLst>
              <a:rect l="0" t="0" r="r" b="b"/>
              <a:pathLst>
                <a:path w="464" h="644">
                  <a:moveTo>
                    <a:pt x="0" y="479"/>
                  </a:moveTo>
                  <a:lnTo>
                    <a:pt x="0" y="0"/>
                  </a:lnTo>
                  <a:lnTo>
                    <a:pt x="464" y="167"/>
                  </a:lnTo>
                  <a:lnTo>
                    <a:pt x="464" y="644"/>
                  </a:lnTo>
                  <a:lnTo>
                    <a:pt x="0" y="479"/>
                  </a:lnTo>
                  <a:close/>
                </a:path>
              </a:pathLst>
            </a:custGeom>
            <a:solidFill>
              <a:schemeClr val="accent3">
                <a:lumMod val="75000"/>
                <a:alpha val="98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43"/>
            <p:cNvSpPr>
              <a:spLocks/>
            </p:cNvSpPr>
            <p:nvPr/>
          </p:nvSpPr>
          <p:spPr bwMode="auto">
            <a:xfrm>
              <a:off x="4578350" y="2774950"/>
              <a:ext cx="709613" cy="1022350"/>
            </a:xfrm>
            <a:custGeom>
              <a:avLst/>
              <a:gdLst/>
              <a:ahLst/>
              <a:cxnLst>
                <a:cxn ang="0">
                  <a:pos x="447" y="482"/>
                </a:cxn>
                <a:cxn ang="0">
                  <a:pos x="445" y="482"/>
                </a:cxn>
                <a:cxn ang="0">
                  <a:pos x="0" y="644"/>
                </a:cxn>
                <a:cxn ang="0">
                  <a:pos x="0" y="167"/>
                </a:cxn>
                <a:cxn ang="0">
                  <a:pos x="445" y="0"/>
                </a:cxn>
                <a:cxn ang="0">
                  <a:pos x="447" y="482"/>
                </a:cxn>
              </a:cxnLst>
              <a:rect l="0" t="0" r="r" b="b"/>
              <a:pathLst>
                <a:path w="447" h="644">
                  <a:moveTo>
                    <a:pt x="447" y="482"/>
                  </a:moveTo>
                  <a:lnTo>
                    <a:pt x="445" y="482"/>
                  </a:lnTo>
                  <a:lnTo>
                    <a:pt x="0" y="644"/>
                  </a:lnTo>
                  <a:lnTo>
                    <a:pt x="0" y="167"/>
                  </a:lnTo>
                  <a:lnTo>
                    <a:pt x="445" y="0"/>
                  </a:lnTo>
                  <a:lnTo>
                    <a:pt x="447" y="482"/>
                  </a:lnTo>
                  <a:close/>
                </a:path>
              </a:pathLst>
            </a:custGeom>
            <a:solidFill>
              <a:schemeClr val="accent3">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7" name="Group 46"/>
          <p:cNvGrpSpPr/>
          <p:nvPr/>
        </p:nvGrpSpPr>
        <p:grpSpPr>
          <a:xfrm>
            <a:off x="5696577" y="1888600"/>
            <a:ext cx="1068085" cy="1521809"/>
            <a:chOff x="5651357" y="2069468"/>
            <a:chExt cx="1068085" cy="1521809"/>
          </a:xfrm>
        </p:grpSpPr>
        <p:sp>
          <p:nvSpPr>
            <p:cNvPr id="2054" name="Freeform 6"/>
            <p:cNvSpPr>
              <a:spLocks/>
            </p:cNvSpPr>
            <p:nvPr/>
          </p:nvSpPr>
          <p:spPr bwMode="auto">
            <a:xfrm>
              <a:off x="5651357" y="2069468"/>
              <a:ext cx="1068085" cy="1521809"/>
            </a:xfrm>
            <a:custGeom>
              <a:avLst/>
              <a:gdLst/>
              <a:ahLst/>
              <a:cxnLst>
                <a:cxn ang="0">
                  <a:pos x="758" y="272"/>
                </a:cxn>
                <a:cxn ang="0">
                  <a:pos x="758" y="1080"/>
                </a:cxn>
                <a:cxn ang="0">
                  <a:pos x="0" y="802"/>
                </a:cxn>
                <a:cxn ang="0">
                  <a:pos x="0" y="0"/>
                </a:cxn>
                <a:cxn ang="0">
                  <a:pos x="758" y="272"/>
                </a:cxn>
              </a:cxnLst>
              <a:rect l="0" t="0" r="r" b="b"/>
              <a:pathLst>
                <a:path w="758" h="1080">
                  <a:moveTo>
                    <a:pt x="758" y="272"/>
                  </a:moveTo>
                  <a:lnTo>
                    <a:pt x="758" y="1080"/>
                  </a:lnTo>
                  <a:lnTo>
                    <a:pt x="0" y="802"/>
                  </a:lnTo>
                  <a:lnTo>
                    <a:pt x="0" y="0"/>
                  </a:lnTo>
                  <a:lnTo>
                    <a:pt x="758" y="272"/>
                  </a:lnTo>
                  <a:close/>
                </a:path>
              </a:pathLst>
            </a:custGeom>
            <a:solidFill>
              <a:schemeClr val="accent4">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5"/>
            <p:cNvSpPr>
              <a:spLocks noEditPoints="1"/>
            </p:cNvSpPr>
            <p:nvPr/>
          </p:nvSpPr>
          <p:spPr bwMode="auto">
            <a:xfrm rot="1093960">
              <a:off x="5957887" y="2661406"/>
              <a:ext cx="380667" cy="353081"/>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90" name="Group 57"/>
          <p:cNvGrpSpPr/>
          <p:nvPr/>
        </p:nvGrpSpPr>
        <p:grpSpPr>
          <a:xfrm>
            <a:off x="644214" y="2321430"/>
            <a:ext cx="1668727" cy="539139"/>
            <a:chOff x="310959" y="3185330"/>
            <a:chExt cx="1668727" cy="539139"/>
          </a:xfrm>
        </p:grpSpPr>
        <p:sp>
          <p:nvSpPr>
            <p:cNvPr id="91" name="TextBox 90"/>
            <p:cNvSpPr txBox="1"/>
            <p:nvPr/>
          </p:nvSpPr>
          <p:spPr>
            <a:xfrm>
              <a:off x="310959" y="3416692"/>
              <a:ext cx="1668726" cy="307777"/>
            </a:xfrm>
            <a:prstGeom prst="rect">
              <a:avLst/>
            </a:prstGeom>
            <a:noFill/>
          </p:spPr>
          <p:txBody>
            <a:bodyPr wrap="square" lIns="0" tIns="0" rIns="0" bIns="0" rtlCol="0">
              <a:spAutoFit/>
            </a:bodyPr>
            <a:lstStyle/>
            <a:p>
              <a:pPr algn="r" defTabSz="914355">
                <a:spcBef>
                  <a:spcPct val="20000"/>
                </a:spcBef>
                <a:defRPr/>
              </a:pPr>
              <a:r>
                <a:rPr lang="zh-CN" altLang="en-US" sz="1000" dirty="0">
                  <a:solidFill>
                    <a:schemeClr val="tx1">
                      <a:lumMod val="50000"/>
                      <a:lumOff val="50000"/>
                    </a:schemeClr>
                  </a:solidFill>
                </a:rPr>
                <a:t>点击添加内容点击添加内容点击添加内容点击添加内容</a:t>
              </a:r>
              <a:endParaRPr lang="en-US" altLang="zh-CN" sz="1000" dirty="0">
                <a:solidFill>
                  <a:schemeClr val="tx1">
                    <a:lumMod val="65000"/>
                    <a:lumOff val="35000"/>
                  </a:schemeClr>
                </a:solidFill>
              </a:endParaRPr>
            </a:p>
          </p:txBody>
        </p:sp>
        <p:sp>
          <p:nvSpPr>
            <p:cNvPr id="92" name="Rectangle 91"/>
            <p:cNvSpPr/>
            <p:nvPr/>
          </p:nvSpPr>
          <p:spPr>
            <a:xfrm>
              <a:off x="1056356" y="3185330"/>
              <a:ext cx="923330" cy="184666"/>
            </a:xfrm>
            <a:prstGeom prst="rect">
              <a:avLst/>
            </a:prstGeom>
          </p:spPr>
          <p:txBody>
            <a:bodyPr wrap="none" lIns="0" tIns="0" rIns="0" bIns="0">
              <a:spAutoFit/>
            </a:bodyPr>
            <a:lstStyle/>
            <a:p>
              <a:pPr algn="r"/>
              <a:r>
                <a:rPr lang="zh-CN" altLang="en-US" sz="1200" b="1" dirty="0">
                  <a:solidFill>
                    <a:schemeClr val="accent1"/>
                  </a:solidFill>
                </a:rPr>
                <a:t>点击添加内容</a:t>
              </a:r>
              <a:endParaRPr lang="en-US" sz="1200" b="1" dirty="0">
                <a:solidFill>
                  <a:schemeClr val="accent1"/>
                </a:solidFill>
              </a:endParaRPr>
            </a:p>
          </p:txBody>
        </p:sp>
      </p:grpSp>
      <p:grpSp>
        <p:nvGrpSpPr>
          <p:cNvPr id="93" name="Group 58"/>
          <p:cNvGrpSpPr/>
          <p:nvPr/>
        </p:nvGrpSpPr>
        <p:grpSpPr>
          <a:xfrm>
            <a:off x="6863892" y="2379037"/>
            <a:ext cx="1679079" cy="502668"/>
            <a:chOff x="7174424" y="1405504"/>
            <a:chExt cx="1679079" cy="502668"/>
          </a:xfrm>
        </p:grpSpPr>
        <p:sp>
          <p:nvSpPr>
            <p:cNvPr id="94" name="TextBox 93"/>
            <p:cNvSpPr txBox="1"/>
            <p:nvPr/>
          </p:nvSpPr>
          <p:spPr>
            <a:xfrm>
              <a:off x="7174425" y="1600395"/>
              <a:ext cx="1679078" cy="307777"/>
            </a:xfrm>
            <a:prstGeom prst="rect">
              <a:avLst/>
            </a:prstGeom>
            <a:noFill/>
          </p:spPr>
          <p:txBody>
            <a:bodyPr wrap="square" lIns="0" tIns="0" rIns="0" bIns="0" rtlCol="0">
              <a:spAutoFit/>
            </a:bodyPr>
            <a:lstStyle/>
            <a:p>
              <a:pPr defTabSz="914355">
                <a:spcBef>
                  <a:spcPct val="20000"/>
                </a:spcBef>
                <a:defRPr/>
              </a:pPr>
              <a:r>
                <a:rPr lang="zh-CN" altLang="en-US" sz="1000" dirty="0">
                  <a:solidFill>
                    <a:schemeClr val="tx1">
                      <a:lumMod val="50000"/>
                      <a:lumOff val="50000"/>
                    </a:schemeClr>
                  </a:solidFill>
                </a:rPr>
                <a:t>点击添加内容点击添加内容点击添加内容点击添加内容</a:t>
              </a:r>
              <a:endParaRPr lang="en-US" altLang="zh-CN" sz="1000" dirty="0">
                <a:solidFill>
                  <a:schemeClr val="tx1">
                    <a:lumMod val="65000"/>
                    <a:lumOff val="35000"/>
                  </a:schemeClr>
                </a:solidFill>
              </a:endParaRPr>
            </a:p>
          </p:txBody>
        </p:sp>
        <p:sp>
          <p:nvSpPr>
            <p:cNvPr id="95" name="Rectangle 94"/>
            <p:cNvSpPr/>
            <p:nvPr/>
          </p:nvSpPr>
          <p:spPr>
            <a:xfrm>
              <a:off x="7174424" y="1405504"/>
              <a:ext cx="923330" cy="184666"/>
            </a:xfrm>
            <a:prstGeom prst="rect">
              <a:avLst/>
            </a:prstGeom>
          </p:spPr>
          <p:txBody>
            <a:bodyPr wrap="none" lIns="0" tIns="0" rIns="0" bIns="0">
              <a:spAutoFit/>
            </a:bodyPr>
            <a:lstStyle/>
            <a:p>
              <a:r>
                <a:rPr lang="zh-CN" altLang="en-US" sz="1200" b="1" dirty="0">
                  <a:solidFill>
                    <a:schemeClr val="accent4"/>
                  </a:solidFill>
                </a:rPr>
                <a:t>点击添加内容</a:t>
              </a:r>
              <a:endParaRPr lang="en-US" sz="1200" b="1" dirty="0">
                <a:solidFill>
                  <a:schemeClr val="accent4"/>
                </a:solidFill>
              </a:endParaRPr>
            </a:p>
          </p:txBody>
        </p:sp>
      </p:grpSp>
      <p:grpSp>
        <p:nvGrpSpPr>
          <p:cNvPr id="96" name="Group 58"/>
          <p:cNvGrpSpPr/>
          <p:nvPr/>
        </p:nvGrpSpPr>
        <p:grpSpPr>
          <a:xfrm>
            <a:off x="3530508" y="1054076"/>
            <a:ext cx="2276195" cy="509819"/>
            <a:chOff x="7154387" y="1398354"/>
            <a:chExt cx="2276195" cy="509817"/>
          </a:xfrm>
        </p:grpSpPr>
        <p:sp>
          <p:nvSpPr>
            <p:cNvPr id="97" name="TextBox 96"/>
            <p:cNvSpPr txBox="1"/>
            <p:nvPr/>
          </p:nvSpPr>
          <p:spPr>
            <a:xfrm>
              <a:off x="7154387" y="1600395"/>
              <a:ext cx="2276195" cy="307776"/>
            </a:xfrm>
            <a:prstGeom prst="rect">
              <a:avLst/>
            </a:prstGeom>
            <a:noFill/>
          </p:spPr>
          <p:txBody>
            <a:bodyPr wrap="square" lIns="0" tIns="0" rIns="0" bIns="0" rtlCol="0">
              <a:spAutoFit/>
            </a:bodyPr>
            <a:lstStyle/>
            <a:p>
              <a:pPr algn="ctr" defTabSz="914355">
                <a:spcBef>
                  <a:spcPct val="20000"/>
                </a:spcBef>
                <a:defRPr/>
              </a:pPr>
              <a:r>
                <a:rPr lang="zh-CN" altLang="en-US" sz="1000" dirty="0">
                  <a:solidFill>
                    <a:schemeClr val="tx1">
                      <a:lumMod val="50000"/>
                      <a:lumOff val="50000"/>
                    </a:schemeClr>
                  </a:solidFill>
                </a:rPr>
                <a:t>点击添加内容点击添加内容点击添加内容点击添加内容</a:t>
              </a:r>
              <a:endParaRPr lang="en-US" altLang="zh-CN" sz="1000" dirty="0">
                <a:solidFill>
                  <a:schemeClr val="tx1">
                    <a:lumMod val="65000"/>
                    <a:lumOff val="35000"/>
                  </a:schemeClr>
                </a:solidFill>
              </a:endParaRPr>
            </a:p>
          </p:txBody>
        </p:sp>
        <p:sp>
          <p:nvSpPr>
            <p:cNvPr id="98" name="Rectangle 97"/>
            <p:cNvSpPr/>
            <p:nvPr/>
          </p:nvSpPr>
          <p:spPr>
            <a:xfrm>
              <a:off x="7830820" y="1398354"/>
              <a:ext cx="923330" cy="184665"/>
            </a:xfrm>
            <a:prstGeom prst="rect">
              <a:avLst/>
            </a:prstGeom>
          </p:spPr>
          <p:txBody>
            <a:bodyPr wrap="none" lIns="0" tIns="0" rIns="0" bIns="0">
              <a:spAutoFit/>
            </a:bodyPr>
            <a:lstStyle/>
            <a:p>
              <a:pPr algn="ctr"/>
              <a:r>
                <a:rPr lang="zh-CN" altLang="en-US" sz="1200" b="1" dirty="0">
                  <a:solidFill>
                    <a:schemeClr val="accent3"/>
                  </a:solidFill>
                </a:rPr>
                <a:t>点击添加内容</a:t>
              </a:r>
              <a:endParaRPr lang="en-US" sz="1200" b="1" dirty="0">
                <a:solidFill>
                  <a:schemeClr val="accent3"/>
                </a:solidFill>
              </a:endParaRPr>
            </a:p>
          </p:txBody>
        </p:sp>
      </p:grpSp>
      <p:grpSp>
        <p:nvGrpSpPr>
          <p:cNvPr id="36" name="Group 279"/>
          <p:cNvGrpSpPr/>
          <p:nvPr/>
        </p:nvGrpSpPr>
        <p:grpSpPr>
          <a:xfrm>
            <a:off x="2519912" y="1065921"/>
            <a:ext cx="785998" cy="785992"/>
            <a:chOff x="846989" y="1401020"/>
            <a:chExt cx="877416" cy="877416"/>
          </a:xfrm>
          <a:effectLst/>
        </p:grpSpPr>
        <p:sp>
          <p:nvSpPr>
            <p:cNvPr id="37" name="Teardrop 36"/>
            <p:cNvSpPr/>
            <p:nvPr/>
          </p:nvSpPr>
          <p:spPr>
            <a:xfrm rot="8100000">
              <a:off x="846989" y="1401020"/>
              <a:ext cx="877416" cy="877416"/>
            </a:xfrm>
            <a:prstGeom prst="teardrop">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tx1">
                    <a:lumMod val="75000"/>
                    <a:lumOff val="25000"/>
                  </a:schemeClr>
                </a:solidFill>
              </a:endParaRPr>
            </a:p>
          </p:txBody>
        </p:sp>
        <p:sp>
          <p:nvSpPr>
            <p:cNvPr id="38" name="Oval 37"/>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100" b="1" dirty="0">
                  <a:solidFill>
                    <a:schemeClr val="tx1">
                      <a:lumMod val="75000"/>
                      <a:lumOff val="25000"/>
                    </a:schemeClr>
                  </a:solidFill>
                </a:rPr>
                <a:t>90%</a:t>
              </a:r>
            </a:p>
          </p:txBody>
        </p:sp>
      </p:grpSp>
      <p:grpSp>
        <p:nvGrpSpPr>
          <p:cNvPr id="39" name="Group 279"/>
          <p:cNvGrpSpPr/>
          <p:nvPr/>
        </p:nvGrpSpPr>
        <p:grpSpPr>
          <a:xfrm>
            <a:off x="6036454" y="1065921"/>
            <a:ext cx="785998" cy="785992"/>
            <a:chOff x="846989" y="1401020"/>
            <a:chExt cx="877416" cy="877416"/>
          </a:xfrm>
          <a:effectLst/>
        </p:grpSpPr>
        <p:sp>
          <p:nvSpPr>
            <p:cNvPr id="40" name="Teardrop 39"/>
            <p:cNvSpPr/>
            <p:nvPr/>
          </p:nvSpPr>
          <p:spPr>
            <a:xfrm rot="8100000">
              <a:off x="846989" y="1401020"/>
              <a:ext cx="877416" cy="877416"/>
            </a:xfrm>
            <a:prstGeom prst="teardrop">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tx1">
                    <a:lumMod val="75000"/>
                    <a:lumOff val="25000"/>
                  </a:schemeClr>
                </a:solidFill>
              </a:endParaRPr>
            </a:p>
          </p:txBody>
        </p:sp>
        <p:sp>
          <p:nvSpPr>
            <p:cNvPr id="41" name="Oval 40"/>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100" b="1" dirty="0">
                  <a:solidFill>
                    <a:schemeClr val="tx1">
                      <a:lumMod val="75000"/>
                      <a:lumOff val="25000"/>
                    </a:schemeClr>
                  </a:solidFill>
                </a:rPr>
                <a:t>95%</a:t>
              </a:r>
            </a:p>
          </p:txBody>
        </p:sp>
      </p:grpSp>
      <p:grpSp>
        <p:nvGrpSpPr>
          <p:cNvPr id="42" name="Group 279"/>
          <p:cNvGrpSpPr/>
          <p:nvPr/>
        </p:nvGrpSpPr>
        <p:grpSpPr>
          <a:xfrm>
            <a:off x="4240130" y="1845633"/>
            <a:ext cx="785998" cy="785992"/>
            <a:chOff x="846989" y="1401020"/>
            <a:chExt cx="877416" cy="877416"/>
          </a:xfrm>
          <a:effectLst/>
        </p:grpSpPr>
        <p:sp>
          <p:nvSpPr>
            <p:cNvPr id="43" name="Teardrop 42"/>
            <p:cNvSpPr/>
            <p:nvPr/>
          </p:nvSpPr>
          <p:spPr>
            <a:xfrm rot="8100000">
              <a:off x="846989" y="1401020"/>
              <a:ext cx="877416" cy="877416"/>
            </a:xfrm>
            <a:prstGeom prst="teardrop">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tx1">
                    <a:lumMod val="75000"/>
                    <a:lumOff val="25000"/>
                  </a:schemeClr>
                </a:solidFill>
              </a:endParaRPr>
            </a:p>
          </p:txBody>
        </p:sp>
        <p:sp>
          <p:nvSpPr>
            <p:cNvPr id="44" name="Oval 43"/>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100" b="1" dirty="0">
                  <a:solidFill>
                    <a:schemeClr val="tx1">
                      <a:lumMod val="75000"/>
                      <a:lumOff val="25000"/>
                    </a:schemeClr>
                  </a:solidFill>
                </a:rPr>
                <a:t>70%</a:t>
              </a:r>
            </a:p>
          </p:txBody>
        </p:sp>
      </p:grpSp>
      <p:grpSp>
        <p:nvGrpSpPr>
          <p:cNvPr id="46" name="Group 45"/>
          <p:cNvGrpSpPr/>
          <p:nvPr/>
        </p:nvGrpSpPr>
        <p:grpSpPr>
          <a:xfrm>
            <a:off x="2469776" y="1884373"/>
            <a:ext cx="1072312" cy="1526036"/>
            <a:chOff x="2424558" y="2065241"/>
            <a:chExt cx="1072312" cy="1526036"/>
          </a:xfrm>
        </p:grpSpPr>
        <p:sp>
          <p:nvSpPr>
            <p:cNvPr id="2053" name="Freeform 5"/>
            <p:cNvSpPr>
              <a:spLocks/>
            </p:cNvSpPr>
            <p:nvPr/>
          </p:nvSpPr>
          <p:spPr bwMode="auto">
            <a:xfrm>
              <a:off x="2424558" y="2065241"/>
              <a:ext cx="1072312" cy="1526036"/>
            </a:xfrm>
            <a:custGeom>
              <a:avLst/>
              <a:gdLst/>
              <a:ahLst/>
              <a:cxnLst>
                <a:cxn ang="0">
                  <a:pos x="0" y="1083"/>
                </a:cxn>
                <a:cxn ang="0">
                  <a:pos x="0" y="1083"/>
                </a:cxn>
                <a:cxn ang="0">
                  <a:pos x="0" y="278"/>
                </a:cxn>
                <a:cxn ang="0">
                  <a:pos x="761" y="0"/>
                </a:cxn>
                <a:cxn ang="0">
                  <a:pos x="761" y="802"/>
                </a:cxn>
                <a:cxn ang="0">
                  <a:pos x="0" y="1083"/>
                </a:cxn>
              </a:cxnLst>
              <a:rect l="0" t="0" r="r" b="b"/>
              <a:pathLst>
                <a:path w="761" h="1083">
                  <a:moveTo>
                    <a:pt x="0" y="1083"/>
                  </a:moveTo>
                  <a:lnTo>
                    <a:pt x="0" y="1083"/>
                  </a:lnTo>
                  <a:lnTo>
                    <a:pt x="0" y="278"/>
                  </a:lnTo>
                  <a:lnTo>
                    <a:pt x="761" y="0"/>
                  </a:lnTo>
                  <a:lnTo>
                    <a:pt x="761" y="802"/>
                  </a:lnTo>
                  <a:lnTo>
                    <a:pt x="0" y="1083"/>
                  </a:lnTo>
                  <a:close/>
                </a:path>
              </a:pathLst>
            </a:custGeom>
            <a:solidFill>
              <a:schemeClr val="accent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101"/>
            <p:cNvSpPr>
              <a:spLocks noEditPoints="1"/>
            </p:cNvSpPr>
            <p:nvPr/>
          </p:nvSpPr>
          <p:spPr bwMode="auto">
            <a:xfrm>
              <a:off x="2762393" y="2623151"/>
              <a:ext cx="447459" cy="413975"/>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326842571"/>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2056"/>
                                        </p:tgtEl>
                                        <p:attrNameLst>
                                          <p:attrName>style.visibility</p:attrName>
                                        </p:attrNameLst>
                                      </p:cBhvr>
                                      <p:to>
                                        <p:strVal val="visible"/>
                                      </p:to>
                                    </p:set>
                                    <p:anim calcmode="lin" valueType="num">
                                      <p:cBhvr additive="base">
                                        <p:cTn id="7" dur="500" fill="hold"/>
                                        <p:tgtEl>
                                          <p:spTgt spid="2056"/>
                                        </p:tgtEl>
                                        <p:attrNameLst>
                                          <p:attrName>ppt_x</p:attrName>
                                        </p:attrNameLst>
                                      </p:cBhvr>
                                      <p:tavLst>
                                        <p:tav tm="0">
                                          <p:val>
                                            <p:strVal val="#ppt_x"/>
                                          </p:val>
                                        </p:tav>
                                        <p:tav tm="100000">
                                          <p:val>
                                            <p:strVal val="#ppt_x"/>
                                          </p:val>
                                        </p:tav>
                                      </p:tavLst>
                                    </p:anim>
                                    <p:anim calcmode="lin" valueType="num">
                                      <p:cBhvr additive="base">
                                        <p:cTn id="8" dur="500" fill="hold"/>
                                        <p:tgtEl>
                                          <p:spTgt spid="205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 accel="50000" decel="50000" fill="hold" grpId="0" nodeType="afterEffect">
                                  <p:stCondLst>
                                    <p:cond delay="0"/>
                                  </p:stCondLst>
                                  <p:childTnLst>
                                    <p:set>
                                      <p:cBhvr>
                                        <p:cTn id="11" dur="1" fill="hold">
                                          <p:stCondLst>
                                            <p:cond delay="0"/>
                                          </p:stCondLst>
                                        </p:cTn>
                                        <p:tgtEl>
                                          <p:spTgt spid="2057"/>
                                        </p:tgtEl>
                                        <p:attrNameLst>
                                          <p:attrName>style.visibility</p:attrName>
                                        </p:attrNameLst>
                                      </p:cBhvr>
                                      <p:to>
                                        <p:strVal val="visible"/>
                                      </p:to>
                                    </p:set>
                                    <p:anim calcmode="lin" valueType="num">
                                      <p:cBhvr additive="base">
                                        <p:cTn id="12" dur="500" fill="hold"/>
                                        <p:tgtEl>
                                          <p:spTgt spid="2057"/>
                                        </p:tgtEl>
                                        <p:attrNameLst>
                                          <p:attrName>ppt_x</p:attrName>
                                        </p:attrNameLst>
                                      </p:cBhvr>
                                      <p:tavLst>
                                        <p:tav tm="0">
                                          <p:val>
                                            <p:strVal val="#ppt_x"/>
                                          </p:val>
                                        </p:tav>
                                        <p:tav tm="100000">
                                          <p:val>
                                            <p:strVal val="#ppt_x"/>
                                          </p:val>
                                        </p:tav>
                                      </p:tavLst>
                                    </p:anim>
                                    <p:anim calcmode="lin" valueType="num">
                                      <p:cBhvr additive="base">
                                        <p:cTn id="13" dur="500" fill="hold"/>
                                        <p:tgtEl>
                                          <p:spTgt spid="2057"/>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accel="50000" decel="50000" fill="hold" grpId="0" nodeType="afterEffect">
                                  <p:stCondLst>
                                    <p:cond delay="0"/>
                                  </p:stCondLst>
                                  <p:childTnLst>
                                    <p:set>
                                      <p:cBhvr>
                                        <p:cTn id="16" dur="1" fill="hold">
                                          <p:stCondLst>
                                            <p:cond delay="0"/>
                                          </p:stCondLst>
                                        </p:cTn>
                                        <p:tgtEl>
                                          <p:spTgt spid="2058"/>
                                        </p:tgtEl>
                                        <p:attrNameLst>
                                          <p:attrName>style.visibility</p:attrName>
                                        </p:attrNameLst>
                                      </p:cBhvr>
                                      <p:to>
                                        <p:strVal val="visible"/>
                                      </p:to>
                                    </p:set>
                                    <p:anim calcmode="lin" valueType="num">
                                      <p:cBhvr additive="base">
                                        <p:cTn id="17" dur="500" fill="hold"/>
                                        <p:tgtEl>
                                          <p:spTgt spid="2058"/>
                                        </p:tgtEl>
                                        <p:attrNameLst>
                                          <p:attrName>ppt_x</p:attrName>
                                        </p:attrNameLst>
                                      </p:cBhvr>
                                      <p:tavLst>
                                        <p:tav tm="0">
                                          <p:val>
                                            <p:strVal val="#ppt_x"/>
                                          </p:val>
                                        </p:tav>
                                        <p:tav tm="100000">
                                          <p:val>
                                            <p:strVal val="#ppt_x"/>
                                          </p:val>
                                        </p:tav>
                                      </p:tavLst>
                                    </p:anim>
                                    <p:anim calcmode="lin" valueType="num">
                                      <p:cBhvr additive="base">
                                        <p:cTn id="18" dur="500" fill="hold"/>
                                        <p:tgtEl>
                                          <p:spTgt spid="2058"/>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accel="50000" decel="50000" fill="hold" grpId="0" nodeType="afterEffect">
                                  <p:stCondLst>
                                    <p:cond delay="0"/>
                                  </p:stCondLst>
                                  <p:childTnLst>
                                    <p:set>
                                      <p:cBhvr>
                                        <p:cTn id="21" dur="1" fill="hold">
                                          <p:stCondLst>
                                            <p:cond delay="0"/>
                                          </p:stCondLst>
                                        </p:cTn>
                                        <p:tgtEl>
                                          <p:spTgt spid="2059"/>
                                        </p:tgtEl>
                                        <p:attrNameLst>
                                          <p:attrName>style.visibility</p:attrName>
                                        </p:attrNameLst>
                                      </p:cBhvr>
                                      <p:to>
                                        <p:strVal val="visible"/>
                                      </p:to>
                                    </p:set>
                                    <p:anim calcmode="lin" valueType="num">
                                      <p:cBhvr additive="base">
                                        <p:cTn id="22" dur="500" fill="hold"/>
                                        <p:tgtEl>
                                          <p:spTgt spid="2059"/>
                                        </p:tgtEl>
                                        <p:attrNameLst>
                                          <p:attrName>ppt_x</p:attrName>
                                        </p:attrNameLst>
                                      </p:cBhvr>
                                      <p:tavLst>
                                        <p:tav tm="0">
                                          <p:val>
                                            <p:strVal val="#ppt_x"/>
                                          </p:val>
                                        </p:tav>
                                        <p:tav tm="100000">
                                          <p:val>
                                            <p:strVal val="#ppt_x"/>
                                          </p:val>
                                        </p:tav>
                                      </p:tavLst>
                                    </p:anim>
                                    <p:anim calcmode="lin" valueType="num">
                                      <p:cBhvr additive="base">
                                        <p:cTn id="23" dur="500" fill="hold"/>
                                        <p:tgtEl>
                                          <p:spTgt spid="2059"/>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1" accel="50000" decel="50000" fill="hold" grpId="0" nodeType="afterEffect">
                                  <p:stCondLst>
                                    <p:cond delay="0"/>
                                  </p:stCondLst>
                                  <p:childTnLst>
                                    <p:set>
                                      <p:cBhvr>
                                        <p:cTn id="26" dur="1" fill="hold">
                                          <p:stCondLst>
                                            <p:cond delay="0"/>
                                          </p:stCondLst>
                                        </p:cTn>
                                        <p:tgtEl>
                                          <p:spTgt spid="2055"/>
                                        </p:tgtEl>
                                        <p:attrNameLst>
                                          <p:attrName>style.visibility</p:attrName>
                                        </p:attrNameLst>
                                      </p:cBhvr>
                                      <p:to>
                                        <p:strVal val="visible"/>
                                      </p:to>
                                    </p:set>
                                    <p:anim calcmode="lin" valueType="num">
                                      <p:cBhvr additive="base">
                                        <p:cTn id="27" dur="500" fill="hold"/>
                                        <p:tgtEl>
                                          <p:spTgt spid="2055"/>
                                        </p:tgtEl>
                                        <p:attrNameLst>
                                          <p:attrName>ppt_x</p:attrName>
                                        </p:attrNameLst>
                                      </p:cBhvr>
                                      <p:tavLst>
                                        <p:tav tm="0">
                                          <p:val>
                                            <p:strVal val="#ppt_x"/>
                                          </p:val>
                                        </p:tav>
                                        <p:tav tm="100000">
                                          <p:val>
                                            <p:strVal val="#ppt_x"/>
                                          </p:val>
                                        </p:tav>
                                      </p:tavLst>
                                    </p:anim>
                                    <p:anim calcmode="lin" valueType="num">
                                      <p:cBhvr additive="base">
                                        <p:cTn id="28" dur="500" fill="hold"/>
                                        <p:tgtEl>
                                          <p:spTgt spid="2055"/>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8" accel="50000" decel="50000" fill="hold" nodeType="afterEffect">
                                  <p:stCondLst>
                                    <p:cond delay="0"/>
                                  </p:stCondLst>
                                  <p:childTnLst>
                                    <p:set>
                                      <p:cBhvr>
                                        <p:cTn id="31" dur="1" fill="hold">
                                          <p:stCondLst>
                                            <p:cond delay="0"/>
                                          </p:stCondLst>
                                        </p:cTn>
                                        <p:tgtEl>
                                          <p:spTgt spid="46"/>
                                        </p:tgtEl>
                                        <p:attrNameLst>
                                          <p:attrName>style.visibility</p:attrName>
                                        </p:attrNameLst>
                                      </p:cBhvr>
                                      <p:to>
                                        <p:strVal val="visible"/>
                                      </p:to>
                                    </p:set>
                                    <p:anim calcmode="lin" valueType="num">
                                      <p:cBhvr additive="base">
                                        <p:cTn id="32" dur="500" fill="hold"/>
                                        <p:tgtEl>
                                          <p:spTgt spid="46"/>
                                        </p:tgtEl>
                                        <p:attrNameLst>
                                          <p:attrName>ppt_x</p:attrName>
                                        </p:attrNameLst>
                                      </p:cBhvr>
                                      <p:tavLst>
                                        <p:tav tm="0">
                                          <p:val>
                                            <p:strVal val="0-#ppt_w/2"/>
                                          </p:val>
                                        </p:tav>
                                        <p:tav tm="100000">
                                          <p:val>
                                            <p:strVal val="#ppt_x"/>
                                          </p:val>
                                        </p:tav>
                                      </p:tavLst>
                                    </p:anim>
                                    <p:anim calcmode="lin" valueType="num">
                                      <p:cBhvr additive="base">
                                        <p:cTn id="33" dur="500" fill="hold"/>
                                        <p:tgtEl>
                                          <p:spTgt spid="46"/>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2" accel="50000" decel="50000" fill="hold" nodeType="afterEffect">
                                  <p:stCondLst>
                                    <p:cond delay="0"/>
                                  </p:stCondLst>
                                  <p:childTnLst>
                                    <p:set>
                                      <p:cBhvr>
                                        <p:cTn id="36" dur="1" fill="hold">
                                          <p:stCondLst>
                                            <p:cond delay="0"/>
                                          </p:stCondLst>
                                        </p:cTn>
                                        <p:tgtEl>
                                          <p:spTgt spid="47"/>
                                        </p:tgtEl>
                                        <p:attrNameLst>
                                          <p:attrName>style.visibility</p:attrName>
                                        </p:attrNameLst>
                                      </p:cBhvr>
                                      <p:to>
                                        <p:strVal val="visible"/>
                                      </p:to>
                                    </p:set>
                                    <p:anim calcmode="lin" valueType="num">
                                      <p:cBhvr additive="base">
                                        <p:cTn id="37" dur="500" fill="hold"/>
                                        <p:tgtEl>
                                          <p:spTgt spid="47"/>
                                        </p:tgtEl>
                                        <p:attrNameLst>
                                          <p:attrName>ppt_x</p:attrName>
                                        </p:attrNameLst>
                                      </p:cBhvr>
                                      <p:tavLst>
                                        <p:tav tm="0">
                                          <p:val>
                                            <p:strVal val="1+#ppt_w/2"/>
                                          </p:val>
                                        </p:tav>
                                        <p:tav tm="100000">
                                          <p:val>
                                            <p:strVal val="#ppt_x"/>
                                          </p:val>
                                        </p:tav>
                                      </p:tavLst>
                                    </p:anim>
                                    <p:anim calcmode="lin" valueType="num">
                                      <p:cBhvr additive="base">
                                        <p:cTn id="38" dur="500" fill="hold"/>
                                        <p:tgtEl>
                                          <p:spTgt spid="47"/>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1" fill="hold" nodeType="afterEffect">
                                  <p:stCondLst>
                                    <p:cond delay="0"/>
                                  </p:stCondLst>
                                  <p:childTnLst>
                                    <p:set>
                                      <p:cBhvr>
                                        <p:cTn id="41" dur="1" fill="hold">
                                          <p:stCondLst>
                                            <p:cond delay="0"/>
                                          </p:stCondLst>
                                        </p:cTn>
                                        <p:tgtEl>
                                          <p:spTgt spid="80"/>
                                        </p:tgtEl>
                                        <p:attrNameLst>
                                          <p:attrName>style.visibility</p:attrName>
                                        </p:attrNameLst>
                                      </p:cBhvr>
                                      <p:to>
                                        <p:strVal val="visible"/>
                                      </p:to>
                                    </p:set>
                                    <p:anim calcmode="lin" valueType="num">
                                      <p:cBhvr additive="base">
                                        <p:cTn id="42" dur="500" fill="hold"/>
                                        <p:tgtEl>
                                          <p:spTgt spid="80"/>
                                        </p:tgtEl>
                                        <p:attrNameLst>
                                          <p:attrName>ppt_x</p:attrName>
                                        </p:attrNameLst>
                                      </p:cBhvr>
                                      <p:tavLst>
                                        <p:tav tm="0">
                                          <p:val>
                                            <p:strVal val="#ppt_x"/>
                                          </p:val>
                                        </p:tav>
                                        <p:tav tm="100000">
                                          <p:val>
                                            <p:strVal val="#ppt_x"/>
                                          </p:val>
                                        </p:tav>
                                      </p:tavLst>
                                    </p:anim>
                                    <p:anim calcmode="lin" valueType="num">
                                      <p:cBhvr additive="base">
                                        <p:cTn id="43" dur="500" fill="hold"/>
                                        <p:tgtEl>
                                          <p:spTgt spid="80"/>
                                        </p:tgtEl>
                                        <p:attrNameLst>
                                          <p:attrName>ppt_y</p:attrName>
                                        </p:attrNameLst>
                                      </p:cBhvr>
                                      <p:tavLst>
                                        <p:tav tm="0">
                                          <p:val>
                                            <p:strVal val="0-#ppt_h/2"/>
                                          </p:val>
                                        </p:tav>
                                        <p:tav tm="100000">
                                          <p:val>
                                            <p:strVal val="#ppt_y"/>
                                          </p:val>
                                        </p:tav>
                                      </p:tavLst>
                                    </p:anim>
                                  </p:childTnLst>
                                </p:cTn>
                              </p:par>
                            </p:childTnLst>
                          </p:cTn>
                        </p:par>
                        <p:par>
                          <p:cTn id="44" fill="hold">
                            <p:stCondLst>
                              <p:cond delay="4000"/>
                            </p:stCondLst>
                            <p:childTnLst>
                              <p:par>
                                <p:cTn id="45" presetID="2" presetClass="entr" presetSubtype="1" accel="50000" decel="50000" fill="hold" nodeType="afterEffect">
                                  <p:stCondLst>
                                    <p:cond delay="0"/>
                                  </p:stCondLst>
                                  <p:childTnLst>
                                    <p:set>
                                      <p:cBhvr>
                                        <p:cTn id="46" dur="1" fill="hold">
                                          <p:stCondLst>
                                            <p:cond delay="0"/>
                                          </p:stCondLst>
                                        </p:cTn>
                                        <p:tgtEl>
                                          <p:spTgt spid="36"/>
                                        </p:tgtEl>
                                        <p:attrNameLst>
                                          <p:attrName>style.visibility</p:attrName>
                                        </p:attrNameLst>
                                      </p:cBhvr>
                                      <p:to>
                                        <p:strVal val="visible"/>
                                      </p:to>
                                    </p:set>
                                    <p:anim calcmode="lin" valueType="num">
                                      <p:cBhvr additive="base">
                                        <p:cTn id="47" dur="500" fill="hold"/>
                                        <p:tgtEl>
                                          <p:spTgt spid="36"/>
                                        </p:tgtEl>
                                        <p:attrNameLst>
                                          <p:attrName>ppt_x</p:attrName>
                                        </p:attrNameLst>
                                      </p:cBhvr>
                                      <p:tavLst>
                                        <p:tav tm="0">
                                          <p:val>
                                            <p:strVal val="#ppt_x"/>
                                          </p:val>
                                        </p:tav>
                                        <p:tav tm="100000">
                                          <p:val>
                                            <p:strVal val="#ppt_x"/>
                                          </p:val>
                                        </p:tav>
                                      </p:tavLst>
                                    </p:anim>
                                    <p:anim calcmode="lin" valueType="num">
                                      <p:cBhvr additive="base">
                                        <p:cTn id="48" dur="500" fill="hold"/>
                                        <p:tgtEl>
                                          <p:spTgt spid="36"/>
                                        </p:tgtEl>
                                        <p:attrNameLst>
                                          <p:attrName>ppt_y</p:attrName>
                                        </p:attrNameLst>
                                      </p:cBhvr>
                                      <p:tavLst>
                                        <p:tav tm="0">
                                          <p:val>
                                            <p:strVal val="0-#ppt_h/2"/>
                                          </p:val>
                                        </p:tav>
                                        <p:tav tm="100000">
                                          <p:val>
                                            <p:strVal val="#ppt_y"/>
                                          </p:val>
                                        </p:tav>
                                      </p:tavLst>
                                    </p:anim>
                                  </p:childTnLst>
                                </p:cTn>
                              </p:par>
                              <p:par>
                                <p:cTn id="49" presetID="2" presetClass="entr" presetSubtype="8" accel="50000" decel="50000" fill="hold" nodeType="withEffect">
                                  <p:stCondLst>
                                    <p:cond delay="0"/>
                                  </p:stCondLst>
                                  <p:childTnLst>
                                    <p:set>
                                      <p:cBhvr>
                                        <p:cTn id="50" dur="1" fill="hold">
                                          <p:stCondLst>
                                            <p:cond delay="0"/>
                                          </p:stCondLst>
                                        </p:cTn>
                                        <p:tgtEl>
                                          <p:spTgt spid="90"/>
                                        </p:tgtEl>
                                        <p:attrNameLst>
                                          <p:attrName>style.visibility</p:attrName>
                                        </p:attrNameLst>
                                      </p:cBhvr>
                                      <p:to>
                                        <p:strVal val="visible"/>
                                      </p:to>
                                    </p:set>
                                    <p:anim calcmode="lin" valueType="num">
                                      <p:cBhvr additive="base">
                                        <p:cTn id="51" dur="500" fill="hold"/>
                                        <p:tgtEl>
                                          <p:spTgt spid="90"/>
                                        </p:tgtEl>
                                        <p:attrNameLst>
                                          <p:attrName>ppt_x</p:attrName>
                                        </p:attrNameLst>
                                      </p:cBhvr>
                                      <p:tavLst>
                                        <p:tav tm="0">
                                          <p:val>
                                            <p:strVal val="0-#ppt_w/2"/>
                                          </p:val>
                                        </p:tav>
                                        <p:tav tm="100000">
                                          <p:val>
                                            <p:strVal val="#ppt_x"/>
                                          </p:val>
                                        </p:tav>
                                      </p:tavLst>
                                    </p:anim>
                                    <p:anim calcmode="lin" valueType="num">
                                      <p:cBhvr additive="base">
                                        <p:cTn id="52" dur="500" fill="hold"/>
                                        <p:tgtEl>
                                          <p:spTgt spid="90"/>
                                        </p:tgtEl>
                                        <p:attrNameLst>
                                          <p:attrName>ppt_y</p:attrName>
                                        </p:attrNameLst>
                                      </p:cBhvr>
                                      <p:tavLst>
                                        <p:tav tm="0">
                                          <p:val>
                                            <p:strVal val="#ppt_y"/>
                                          </p:val>
                                        </p:tav>
                                        <p:tav tm="100000">
                                          <p:val>
                                            <p:strVal val="#ppt_y"/>
                                          </p:val>
                                        </p:tav>
                                      </p:tavLst>
                                    </p:anim>
                                  </p:childTnLst>
                                </p:cTn>
                              </p:par>
                            </p:childTnLst>
                          </p:cTn>
                        </p:par>
                        <p:par>
                          <p:cTn id="53" fill="hold">
                            <p:stCondLst>
                              <p:cond delay="4500"/>
                            </p:stCondLst>
                            <p:childTnLst>
                              <p:par>
                                <p:cTn id="54" presetID="2" presetClass="entr" presetSubtype="1" accel="50000" decel="50000" fill="hold" nodeType="afterEffect">
                                  <p:stCondLst>
                                    <p:cond delay="0"/>
                                  </p:stCondLst>
                                  <p:childTnLst>
                                    <p:set>
                                      <p:cBhvr>
                                        <p:cTn id="55" dur="1" fill="hold">
                                          <p:stCondLst>
                                            <p:cond delay="0"/>
                                          </p:stCondLst>
                                        </p:cTn>
                                        <p:tgtEl>
                                          <p:spTgt spid="42"/>
                                        </p:tgtEl>
                                        <p:attrNameLst>
                                          <p:attrName>style.visibility</p:attrName>
                                        </p:attrNameLst>
                                      </p:cBhvr>
                                      <p:to>
                                        <p:strVal val="visible"/>
                                      </p:to>
                                    </p:set>
                                    <p:anim calcmode="lin" valueType="num">
                                      <p:cBhvr additive="base">
                                        <p:cTn id="56" dur="500" fill="hold"/>
                                        <p:tgtEl>
                                          <p:spTgt spid="42"/>
                                        </p:tgtEl>
                                        <p:attrNameLst>
                                          <p:attrName>ppt_x</p:attrName>
                                        </p:attrNameLst>
                                      </p:cBhvr>
                                      <p:tavLst>
                                        <p:tav tm="0">
                                          <p:val>
                                            <p:strVal val="#ppt_x"/>
                                          </p:val>
                                        </p:tav>
                                        <p:tav tm="100000">
                                          <p:val>
                                            <p:strVal val="#ppt_x"/>
                                          </p:val>
                                        </p:tav>
                                      </p:tavLst>
                                    </p:anim>
                                    <p:anim calcmode="lin" valueType="num">
                                      <p:cBhvr additive="base">
                                        <p:cTn id="57" dur="500" fill="hold"/>
                                        <p:tgtEl>
                                          <p:spTgt spid="42"/>
                                        </p:tgtEl>
                                        <p:attrNameLst>
                                          <p:attrName>ppt_y</p:attrName>
                                        </p:attrNameLst>
                                      </p:cBhvr>
                                      <p:tavLst>
                                        <p:tav tm="0">
                                          <p:val>
                                            <p:strVal val="0-#ppt_h/2"/>
                                          </p:val>
                                        </p:tav>
                                        <p:tav tm="100000">
                                          <p:val>
                                            <p:strVal val="#ppt_y"/>
                                          </p:val>
                                        </p:tav>
                                      </p:tavLst>
                                    </p:anim>
                                  </p:childTnLst>
                                </p:cTn>
                              </p:par>
                              <p:par>
                                <p:cTn id="58" presetID="2" presetClass="entr" presetSubtype="1" accel="50000" decel="50000" fill="hold" nodeType="withEffect">
                                  <p:stCondLst>
                                    <p:cond delay="0"/>
                                  </p:stCondLst>
                                  <p:childTnLst>
                                    <p:set>
                                      <p:cBhvr>
                                        <p:cTn id="59" dur="1" fill="hold">
                                          <p:stCondLst>
                                            <p:cond delay="0"/>
                                          </p:stCondLst>
                                        </p:cTn>
                                        <p:tgtEl>
                                          <p:spTgt spid="96"/>
                                        </p:tgtEl>
                                        <p:attrNameLst>
                                          <p:attrName>style.visibility</p:attrName>
                                        </p:attrNameLst>
                                      </p:cBhvr>
                                      <p:to>
                                        <p:strVal val="visible"/>
                                      </p:to>
                                    </p:set>
                                    <p:anim calcmode="lin" valueType="num">
                                      <p:cBhvr additive="base">
                                        <p:cTn id="60" dur="500" fill="hold"/>
                                        <p:tgtEl>
                                          <p:spTgt spid="96"/>
                                        </p:tgtEl>
                                        <p:attrNameLst>
                                          <p:attrName>ppt_x</p:attrName>
                                        </p:attrNameLst>
                                      </p:cBhvr>
                                      <p:tavLst>
                                        <p:tav tm="0">
                                          <p:val>
                                            <p:strVal val="#ppt_x"/>
                                          </p:val>
                                        </p:tav>
                                        <p:tav tm="100000">
                                          <p:val>
                                            <p:strVal val="#ppt_x"/>
                                          </p:val>
                                        </p:tav>
                                      </p:tavLst>
                                    </p:anim>
                                    <p:anim calcmode="lin" valueType="num">
                                      <p:cBhvr additive="base">
                                        <p:cTn id="61" dur="500" fill="hold"/>
                                        <p:tgtEl>
                                          <p:spTgt spid="96"/>
                                        </p:tgtEl>
                                        <p:attrNameLst>
                                          <p:attrName>ppt_y</p:attrName>
                                        </p:attrNameLst>
                                      </p:cBhvr>
                                      <p:tavLst>
                                        <p:tav tm="0">
                                          <p:val>
                                            <p:strVal val="0-#ppt_h/2"/>
                                          </p:val>
                                        </p:tav>
                                        <p:tav tm="100000">
                                          <p:val>
                                            <p:strVal val="#ppt_y"/>
                                          </p:val>
                                        </p:tav>
                                      </p:tavLst>
                                    </p:anim>
                                  </p:childTnLst>
                                </p:cTn>
                              </p:par>
                            </p:childTnLst>
                          </p:cTn>
                        </p:par>
                        <p:par>
                          <p:cTn id="62" fill="hold">
                            <p:stCondLst>
                              <p:cond delay="5000"/>
                            </p:stCondLst>
                            <p:childTnLst>
                              <p:par>
                                <p:cTn id="63" presetID="2" presetClass="entr" presetSubtype="1" accel="50000" decel="50000" fill="hold" nodeType="afterEffect">
                                  <p:stCondLst>
                                    <p:cond delay="0"/>
                                  </p:stCondLst>
                                  <p:childTnLst>
                                    <p:set>
                                      <p:cBhvr>
                                        <p:cTn id="64" dur="1" fill="hold">
                                          <p:stCondLst>
                                            <p:cond delay="0"/>
                                          </p:stCondLst>
                                        </p:cTn>
                                        <p:tgtEl>
                                          <p:spTgt spid="39"/>
                                        </p:tgtEl>
                                        <p:attrNameLst>
                                          <p:attrName>style.visibility</p:attrName>
                                        </p:attrNameLst>
                                      </p:cBhvr>
                                      <p:to>
                                        <p:strVal val="visible"/>
                                      </p:to>
                                    </p:set>
                                    <p:anim calcmode="lin" valueType="num">
                                      <p:cBhvr additive="base">
                                        <p:cTn id="65" dur="500" fill="hold"/>
                                        <p:tgtEl>
                                          <p:spTgt spid="39"/>
                                        </p:tgtEl>
                                        <p:attrNameLst>
                                          <p:attrName>ppt_x</p:attrName>
                                        </p:attrNameLst>
                                      </p:cBhvr>
                                      <p:tavLst>
                                        <p:tav tm="0">
                                          <p:val>
                                            <p:strVal val="#ppt_x"/>
                                          </p:val>
                                        </p:tav>
                                        <p:tav tm="100000">
                                          <p:val>
                                            <p:strVal val="#ppt_x"/>
                                          </p:val>
                                        </p:tav>
                                      </p:tavLst>
                                    </p:anim>
                                    <p:anim calcmode="lin" valueType="num">
                                      <p:cBhvr additive="base">
                                        <p:cTn id="66" dur="500" fill="hold"/>
                                        <p:tgtEl>
                                          <p:spTgt spid="39"/>
                                        </p:tgtEl>
                                        <p:attrNameLst>
                                          <p:attrName>ppt_y</p:attrName>
                                        </p:attrNameLst>
                                      </p:cBhvr>
                                      <p:tavLst>
                                        <p:tav tm="0">
                                          <p:val>
                                            <p:strVal val="0-#ppt_h/2"/>
                                          </p:val>
                                        </p:tav>
                                        <p:tav tm="100000">
                                          <p:val>
                                            <p:strVal val="#ppt_y"/>
                                          </p:val>
                                        </p:tav>
                                      </p:tavLst>
                                    </p:anim>
                                  </p:childTnLst>
                                </p:cTn>
                              </p:par>
                              <p:par>
                                <p:cTn id="67" presetID="2" presetClass="entr" presetSubtype="2" accel="50000" decel="50000" fill="hold" nodeType="withEffect">
                                  <p:stCondLst>
                                    <p:cond delay="0"/>
                                  </p:stCondLst>
                                  <p:childTnLst>
                                    <p:set>
                                      <p:cBhvr>
                                        <p:cTn id="68" dur="1" fill="hold">
                                          <p:stCondLst>
                                            <p:cond delay="0"/>
                                          </p:stCondLst>
                                        </p:cTn>
                                        <p:tgtEl>
                                          <p:spTgt spid="93"/>
                                        </p:tgtEl>
                                        <p:attrNameLst>
                                          <p:attrName>style.visibility</p:attrName>
                                        </p:attrNameLst>
                                      </p:cBhvr>
                                      <p:to>
                                        <p:strVal val="visible"/>
                                      </p:to>
                                    </p:set>
                                    <p:anim calcmode="lin" valueType="num">
                                      <p:cBhvr additive="base">
                                        <p:cTn id="69" dur="500" fill="hold"/>
                                        <p:tgtEl>
                                          <p:spTgt spid="93"/>
                                        </p:tgtEl>
                                        <p:attrNameLst>
                                          <p:attrName>ppt_x</p:attrName>
                                        </p:attrNameLst>
                                      </p:cBhvr>
                                      <p:tavLst>
                                        <p:tav tm="0">
                                          <p:val>
                                            <p:strVal val="1+#ppt_w/2"/>
                                          </p:val>
                                        </p:tav>
                                        <p:tav tm="100000">
                                          <p:val>
                                            <p:strVal val="#ppt_x"/>
                                          </p:val>
                                        </p:tav>
                                      </p:tavLst>
                                    </p:anim>
                                    <p:anim calcmode="lin" valueType="num">
                                      <p:cBhvr additive="base">
                                        <p:cTn id="70" dur="500" fill="hold"/>
                                        <p:tgtEl>
                                          <p:spTgt spid="9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5" grpId="0" animBg="1"/>
      <p:bldP spid="2056" grpId="0" animBg="1"/>
      <p:bldP spid="2057" grpId="0" animBg="1"/>
      <p:bldP spid="2058" grpId="0" animBg="1"/>
      <p:bldP spid="205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Group 47"/>
          <p:cNvGrpSpPr/>
          <p:nvPr/>
        </p:nvGrpSpPr>
        <p:grpSpPr>
          <a:xfrm>
            <a:off x="1134547" y="1461633"/>
            <a:ext cx="1355725" cy="1709738"/>
            <a:chOff x="1194835" y="1650038"/>
            <a:chExt cx="1355725" cy="1709738"/>
          </a:xfrm>
        </p:grpSpPr>
        <p:sp>
          <p:nvSpPr>
            <p:cNvPr id="5125" name="Freeform 5"/>
            <p:cNvSpPr>
              <a:spLocks/>
            </p:cNvSpPr>
            <p:nvPr/>
          </p:nvSpPr>
          <p:spPr bwMode="auto">
            <a:xfrm>
              <a:off x="1194835" y="1650038"/>
              <a:ext cx="1355725" cy="944563"/>
            </a:xfrm>
            <a:custGeom>
              <a:avLst/>
              <a:gdLst/>
              <a:ahLst/>
              <a:cxnLst>
                <a:cxn ang="0">
                  <a:pos x="854" y="300"/>
                </a:cxn>
                <a:cxn ang="0">
                  <a:pos x="426" y="595"/>
                </a:cxn>
                <a:cxn ang="0">
                  <a:pos x="0" y="305"/>
                </a:cxn>
                <a:cxn ang="0">
                  <a:pos x="426" y="0"/>
                </a:cxn>
                <a:cxn ang="0">
                  <a:pos x="854" y="300"/>
                </a:cxn>
                <a:cxn ang="0">
                  <a:pos x="854" y="300"/>
                </a:cxn>
              </a:cxnLst>
              <a:rect l="0" t="0" r="r" b="b"/>
              <a:pathLst>
                <a:path w="854" h="595">
                  <a:moveTo>
                    <a:pt x="854" y="300"/>
                  </a:moveTo>
                  <a:lnTo>
                    <a:pt x="426" y="595"/>
                  </a:lnTo>
                  <a:lnTo>
                    <a:pt x="0" y="305"/>
                  </a:lnTo>
                  <a:lnTo>
                    <a:pt x="426" y="0"/>
                  </a:lnTo>
                  <a:lnTo>
                    <a:pt x="854" y="300"/>
                  </a:lnTo>
                  <a:lnTo>
                    <a:pt x="854" y="30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26" name="Freeform 6"/>
            <p:cNvSpPr>
              <a:spLocks/>
            </p:cNvSpPr>
            <p:nvPr/>
          </p:nvSpPr>
          <p:spPr bwMode="auto">
            <a:xfrm>
              <a:off x="1194835" y="2134226"/>
              <a:ext cx="676275" cy="1225550"/>
            </a:xfrm>
            <a:custGeom>
              <a:avLst/>
              <a:gdLst/>
              <a:ahLst/>
              <a:cxnLst>
                <a:cxn ang="0">
                  <a:pos x="426" y="290"/>
                </a:cxn>
                <a:cxn ang="0">
                  <a:pos x="426" y="772"/>
                </a:cxn>
                <a:cxn ang="0">
                  <a:pos x="0" y="463"/>
                </a:cxn>
                <a:cxn ang="0">
                  <a:pos x="0" y="0"/>
                </a:cxn>
                <a:cxn ang="0">
                  <a:pos x="426" y="290"/>
                </a:cxn>
              </a:cxnLst>
              <a:rect l="0" t="0" r="r" b="b"/>
              <a:pathLst>
                <a:path w="426" h="772">
                  <a:moveTo>
                    <a:pt x="426" y="290"/>
                  </a:moveTo>
                  <a:lnTo>
                    <a:pt x="426" y="772"/>
                  </a:lnTo>
                  <a:lnTo>
                    <a:pt x="0" y="463"/>
                  </a:lnTo>
                  <a:lnTo>
                    <a:pt x="0" y="0"/>
                  </a:lnTo>
                  <a:lnTo>
                    <a:pt x="426" y="290"/>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27" name="Freeform 7"/>
            <p:cNvSpPr>
              <a:spLocks/>
            </p:cNvSpPr>
            <p:nvPr/>
          </p:nvSpPr>
          <p:spPr bwMode="auto">
            <a:xfrm>
              <a:off x="1871110" y="2126288"/>
              <a:ext cx="679450" cy="1233488"/>
            </a:xfrm>
            <a:custGeom>
              <a:avLst/>
              <a:gdLst/>
              <a:ahLst/>
              <a:cxnLst>
                <a:cxn ang="0">
                  <a:pos x="0" y="777"/>
                </a:cxn>
                <a:cxn ang="0">
                  <a:pos x="0" y="295"/>
                </a:cxn>
                <a:cxn ang="0">
                  <a:pos x="428" y="0"/>
                </a:cxn>
                <a:cxn ang="0">
                  <a:pos x="426" y="478"/>
                </a:cxn>
                <a:cxn ang="0">
                  <a:pos x="0" y="777"/>
                </a:cxn>
              </a:cxnLst>
              <a:rect l="0" t="0" r="r" b="b"/>
              <a:pathLst>
                <a:path w="428" h="777">
                  <a:moveTo>
                    <a:pt x="0" y="777"/>
                  </a:moveTo>
                  <a:lnTo>
                    <a:pt x="0" y="295"/>
                  </a:lnTo>
                  <a:lnTo>
                    <a:pt x="428" y="0"/>
                  </a:lnTo>
                  <a:lnTo>
                    <a:pt x="426" y="478"/>
                  </a:lnTo>
                  <a:lnTo>
                    <a:pt x="0" y="777"/>
                  </a:lnTo>
                  <a:close/>
                </a:path>
              </a:pathLst>
            </a:custGeom>
            <a:solidFill>
              <a:schemeClr val="accent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7" name="Group 46"/>
          <p:cNvGrpSpPr/>
          <p:nvPr/>
        </p:nvGrpSpPr>
        <p:grpSpPr>
          <a:xfrm>
            <a:off x="2935373" y="1461633"/>
            <a:ext cx="1355725" cy="1709738"/>
            <a:chOff x="2995661" y="1650038"/>
            <a:chExt cx="1355725" cy="1709738"/>
          </a:xfrm>
        </p:grpSpPr>
        <p:sp>
          <p:nvSpPr>
            <p:cNvPr id="20" name="Freeform 5"/>
            <p:cNvSpPr>
              <a:spLocks/>
            </p:cNvSpPr>
            <p:nvPr/>
          </p:nvSpPr>
          <p:spPr bwMode="auto">
            <a:xfrm>
              <a:off x="2995661" y="1650038"/>
              <a:ext cx="1355725" cy="944563"/>
            </a:xfrm>
            <a:custGeom>
              <a:avLst/>
              <a:gdLst/>
              <a:ahLst/>
              <a:cxnLst>
                <a:cxn ang="0">
                  <a:pos x="854" y="300"/>
                </a:cxn>
                <a:cxn ang="0">
                  <a:pos x="426" y="595"/>
                </a:cxn>
                <a:cxn ang="0">
                  <a:pos x="0" y="305"/>
                </a:cxn>
                <a:cxn ang="0">
                  <a:pos x="426" y="0"/>
                </a:cxn>
                <a:cxn ang="0">
                  <a:pos x="854" y="300"/>
                </a:cxn>
                <a:cxn ang="0">
                  <a:pos x="854" y="300"/>
                </a:cxn>
              </a:cxnLst>
              <a:rect l="0" t="0" r="r" b="b"/>
              <a:pathLst>
                <a:path w="854" h="595">
                  <a:moveTo>
                    <a:pt x="854" y="300"/>
                  </a:moveTo>
                  <a:lnTo>
                    <a:pt x="426" y="595"/>
                  </a:lnTo>
                  <a:lnTo>
                    <a:pt x="0" y="305"/>
                  </a:lnTo>
                  <a:lnTo>
                    <a:pt x="426" y="0"/>
                  </a:lnTo>
                  <a:lnTo>
                    <a:pt x="854" y="300"/>
                  </a:lnTo>
                  <a:lnTo>
                    <a:pt x="854" y="300"/>
                  </a:lnTo>
                  <a:close/>
                </a:path>
              </a:pathLst>
            </a:custGeom>
            <a:solidFill>
              <a:schemeClr val="accent2">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6"/>
            <p:cNvSpPr>
              <a:spLocks/>
            </p:cNvSpPr>
            <p:nvPr/>
          </p:nvSpPr>
          <p:spPr bwMode="auto">
            <a:xfrm>
              <a:off x="2995661" y="2134226"/>
              <a:ext cx="676275" cy="1225550"/>
            </a:xfrm>
            <a:custGeom>
              <a:avLst/>
              <a:gdLst/>
              <a:ahLst/>
              <a:cxnLst>
                <a:cxn ang="0">
                  <a:pos x="426" y="290"/>
                </a:cxn>
                <a:cxn ang="0">
                  <a:pos x="426" y="772"/>
                </a:cxn>
                <a:cxn ang="0">
                  <a:pos x="0" y="463"/>
                </a:cxn>
                <a:cxn ang="0">
                  <a:pos x="0" y="0"/>
                </a:cxn>
                <a:cxn ang="0">
                  <a:pos x="426" y="290"/>
                </a:cxn>
              </a:cxnLst>
              <a:rect l="0" t="0" r="r" b="b"/>
              <a:pathLst>
                <a:path w="426" h="772">
                  <a:moveTo>
                    <a:pt x="426" y="290"/>
                  </a:moveTo>
                  <a:lnTo>
                    <a:pt x="426" y="772"/>
                  </a:lnTo>
                  <a:lnTo>
                    <a:pt x="0" y="463"/>
                  </a:lnTo>
                  <a:lnTo>
                    <a:pt x="0" y="0"/>
                  </a:lnTo>
                  <a:lnTo>
                    <a:pt x="426" y="29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7"/>
            <p:cNvSpPr>
              <a:spLocks/>
            </p:cNvSpPr>
            <p:nvPr/>
          </p:nvSpPr>
          <p:spPr bwMode="auto">
            <a:xfrm>
              <a:off x="3671936" y="2126288"/>
              <a:ext cx="679450" cy="1233488"/>
            </a:xfrm>
            <a:custGeom>
              <a:avLst/>
              <a:gdLst/>
              <a:ahLst/>
              <a:cxnLst>
                <a:cxn ang="0">
                  <a:pos x="0" y="777"/>
                </a:cxn>
                <a:cxn ang="0">
                  <a:pos x="0" y="295"/>
                </a:cxn>
                <a:cxn ang="0">
                  <a:pos x="428" y="0"/>
                </a:cxn>
                <a:cxn ang="0">
                  <a:pos x="426" y="478"/>
                </a:cxn>
                <a:cxn ang="0">
                  <a:pos x="0" y="777"/>
                </a:cxn>
              </a:cxnLst>
              <a:rect l="0" t="0" r="r" b="b"/>
              <a:pathLst>
                <a:path w="428" h="777">
                  <a:moveTo>
                    <a:pt x="0" y="777"/>
                  </a:moveTo>
                  <a:lnTo>
                    <a:pt x="0" y="295"/>
                  </a:lnTo>
                  <a:lnTo>
                    <a:pt x="428" y="0"/>
                  </a:lnTo>
                  <a:lnTo>
                    <a:pt x="426" y="478"/>
                  </a:lnTo>
                  <a:lnTo>
                    <a:pt x="0" y="777"/>
                  </a:lnTo>
                  <a:close/>
                </a:path>
              </a:pathLst>
            </a:custGeom>
            <a:solidFill>
              <a:schemeClr val="accent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6" name="Group 45"/>
          <p:cNvGrpSpPr/>
          <p:nvPr/>
        </p:nvGrpSpPr>
        <p:grpSpPr>
          <a:xfrm>
            <a:off x="4778797" y="1461633"/>
            <a:ext cx="1355725" cy="1709738"/>
            <a:chOff x="4839085" y="1650038"/>
            <a:chExt cx="1355725" cy="1709738"/>
          </a:xfrm>
        </p:grpSpPr>
        <p:sp>
          <p:nvSpPr>
            <p:cNvPr id="23" name="Freeform 5"/>
            <p:cNvSpPr>
              <a:spLocks/>
            </p:cNvSpPr>
            <p:nvPr/>
          </p:nvSpPr>
          <p:spPr bwMode="auto">
            <a:xfrm>
              <a:off x="4839085" y="1650038"/>
              <a:ext cx="1355725" cy="944563"/>
            </a:xfrm>
            <a:custGeom>
              <a:avLst/>
              <a:gdLst/>
              <a:ahLst/>
              <a:cxnLst>
                <a:cxn ang="0">
                  <a:pos x="854" y="300"/>
                </a:cxn>
                <a:cxn ang="0">
                  <a:pos x="426" y="595"/>
                </a:cxn>
                <a:cxn ang="0">
                  <a:pos x="0" y="305"/>
                </a:cxn>
                <a:cxn ang="0">
                  <a:pos x="426" y="0"/>
                </a:cxn>
                <a:cxn ang="0">
                  <a:pos x="854" y="300"/>
                </a:cxn>
                <a:cxn ang="0">
                  <a:pos x="854" y="300"/>
                </a:cxn>
              </a:cxnLst>
              <a:rect l="0" t="0" r="r" b="b"/>
              <a:pathLst>
                <a:path w="854" h="595">
                  <a:moveTo>
                    <a:pt x="854" y="300"/>
                  </a:moveTo>
                  <a:lnTo>
                    <a:pt x="426" y="595"/>
                  </a:lnTo>
                  <a:lnTo>
                    <a:pt x="0" y="305"/>
                  </a:lnTo>
                  <a:lnTo>
                    <a:pt x="426" y="0"/>
                  </a:lnTo>
                  <a:lnTo>
                    <a:pt x="854" y="300"/>
                  </a:lnTo>
                  <a:lnTo>
                    <a:pt x="854" y="30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6"/>
            <p:cNvSpPr>
              <a:spLocks/>
            </p:cNvSpPr>
            <p:nvPr/>
          </p:nvSpPr>
          <p:spPr bwMode="auto">
            <a:xfrm>
              <a:off x="4839085" y="2134226"/>
              <a:ext cx="676275" cy="1225550"/>
            </a:xfrm>
            <a:custGeom>
              <a:avLst/>
              <a:gdLst/>
              <a:ahLst/>
              <a:cxnLst>
                <a:cxn ang="0">
                  <a:pos x="426" y="290"/>
                </a:cxn>
                <a:cxn ang="0">
                  <a:pos x="426" y="772"/>
                </a:cxn>
                <a:cxn ang="0">
                  <a:pos x="0" y="463"/>
                </a:cxn>
                <a:cxn ang="0">
                  <a:pos x="0" y="0"/>
                </a:cxn>
                <a:cxn ang="0">
                  <a:pos x="426" y="290"/>
                </a:cxn>
              </a:cxnLst>
              <a:rect l="0" t="0" r="r" b="b"/>
              <a:pathLst>
                <a:path w="426" h="772">
                  <a:moveTo>
                    <a:pt x="426" y="290"/>
                  </a:moveTo>
                  <a:lnTo>
                    <a:pt x="426" y="772"/>
                  </a:lnTo>
                  <a:lnTo>
                    <a:pt x="0" y="463"/>
                  </a:lnTo>
                  <a:lnTo>
                    <a:pt x="0" y="0"/>
                  </a:lnTo>
                  <a:lnTo>
                    <a:pt x="426" y="290"/>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7"/>
            <p:cNvSpPr>
              <a:spLocks/>
            </p:cNvSpPr>
            <p:nvPr/>
          </p:nvSpPr>
          <p:spPr bwMode="auto">
            <a:xfrm>
              <a:off x="5515360" y="2126288"/>
              <a:ext cx="679450" cy="1233488"/>
            </a:xfrm>
            <a:custGeom>
              <a:avLst/>
              <a:gdLst/>
              <a:ahLst/>
              <a:cxnLst>
                <a:cxn ang="0">
                  <a:pos x="0" y="777"/>
                </a:cxn>
                <a:cxn ang="0">
                  <a:pos x="0" y="295"/>
                </a:cxn>
                <a:cxn ang="0">
                  <a:pos x="428" y="0"/>
                </a:cxn>
                <a:cxn ang="0">
                  <a:pos x="426" y="478"/>
                </a:cxn>
                <a:cxn ang="0">
                  <a:pos x="0" y="777"/>
                </a:cxn>
              </a:cxnLst>
              <a:rect l="0" t="0" r="r" b="b"/>
              <a:pathLst>
                <a:path w="428" h="777">
                  <a:moveTo>
                    <a:pt x="0" y="777"/>
                  </a:moveTo>
                  <a:lnTo>
                    <a:pt x="0" y="295"/>
                  </a:lnTo>
                  <a:lnTo>
                    <a:pt x="428" y="0"/>
                  </a:lnTo>
                  <a:lnTo>
                    <a:pt x="426" y="478"/>
                  </a:lnTo>
                  <a:lnTo>
                    <a:pt x="0" y="777"/>
                  </a:lnTo>
                  <a:close/>
                </a:path>
              </a:pathLst>
            </a:custGeom>
            <a:solidFill>
              <a:schemeClr val="accent3">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5" name="Group 44"/>
          <p:cNvGrpSpPr/>
          <p:nvPr/>
        </p:nvGrpSpPr>
        <p:grpSpPr>
          <a:xfrm>
            <a:off x="6533153" y="1461633"/>
            <a:ext cx="1355725" cy="1709738"/>
            <a:chOff x="6593441" y="1650038"/>
            <a:chExt cx="1355725" cy="1709738"/>
          </a:xfrm>
        </p:grpSpPr>
        <p:sp>
          <p:nvSpPr>
            <p:cNvPr id="26" name="Freeform 5"/>
            <p:cNvSpPr>
              <a:spLocks/>
            </p:cNvSpPr>
            <p:nvPr/>
          </p:nvSpPr>
          <p:spPr bwMode="auto">
            <a:xfrm>
              <a:off x="6593441" y="1650038"/>
              <a:ext cx="1355725" cy="944563"/>
            </a:xfrm>
            <a:custGeom>
              <a:avLst/>
              <a:gdLst/>
              <a:ahLst/>
              <a:cxnLst>
                <a:cxn ang="0">
                  <a:pos x="854" y="300"/>
                </a:cxn>
                <a:cxn ang="0">
                  <a:pos x="426" y="595"/>
                </a:cxn>
                <a:cxn ang="0">
                  <a:pos x="0" y="305"/>
                </a:cxn>
                <a:cxn ang="0">
                  <a:pos x="426" y="0"/>
                </a:cxn>
                <a:cxn ang="0">
                  <a:pos x="854" y="300"/>
                </a:cxn>
                <a:cxn ang="0">
                  <a:pos x="854" y="300"/>
                </a:cxn>
              </a:cxnLst>
              <a:rect l="0" t="0" r="r" b="b"/>
              <a:pathLst>
                <a:path w="854" h="595">
                  <a:moveTo>
                    <a:pt x="854" y="300"/>
                  </a:moveTo>
                  <a:lnTo>
                    <a:pt x="426" y="595"/>
                  </a:lnTo>
                  <a:lnTo>
                    <a:pt x="0" y="305"/>
                  </a:lnTo>
                  <a:lnTo>
                    <a:pt x="426" y="0"/>
                  </a:lnTo>
                  <a:lnTo>
                    <a:pt x="854" y="300"/>
                  </a:lnTo>
                  <a:lnTo>
                    <a:pt x="854" y="300"/>
                  </a:lnTo>
                  <a:close/>
                </a:path>
              </a:pathLst>
            </a:custGeom>
            <a:solidFill>
              <a:schemeClr val="accent4">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6"/>
            <p:cNvSpPr>
              <a:spLocks/>
            </p:cNvSpPr>
            <p:nvPr/>
          </p:nvSpPr>
          <p:spPr bwMode="auto">
            <a:xfrm>
              <a:off x="6593441" y="2134226"/>
              <a:ext cx="676275" cy="1225550"/>
            </a:xfrm>
            <a:custGeom>
              <a:avLst/>
              <a:gdLst/>
              <a:ahLst/>
              <a:cxnLst>
                <a:cxn ang="0">
                  <a:pos x="426" y="290"/>
                </a:cxn>
                <a:cxn ang="0">
                  <a:pos x="426" y="772"/>
                </a:cxn>
                <a:cxn ang="0">
                  <a:pos x="0" y="463"/>
                </a:cxn>
                <a:cxn ang="0">
                  <a:pos x="0" y="0"/>
                </a:cxn>
                <a:cxn ang="0">
                  <a:pos x="426" y="290"/>
                </a:cxn>
              </a:cxnLst>
              <a:rect l="0" t="0" r="r" b="b"/>
              <a:pathLst>
                <a:path w="426" h="772">
                  <a:moveTo>
                    <a:pt x="426" y="290"/>
                  </a:moveTo>
                  <a:lnTo>
                    <a:pt x="426" y="772"/>
                  </a:lnTo>
                  <a:lnTo>
                    <a:pt x="0" y="463"/>
                  </a:lnTo>
                  <a:lnTo>
                    <a:pt x="0" y="0"/>
                  </a:lnTo>
                  <a:lnTo>
                    <a:pt x="426" y="290"/>
                  </a:ln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7"/>
            <p:cNvSpPr>
              <a:spLocks/>
            </p:cNvSpPr>
            <p:nvPr/>
          </p:nvSpPr>
          <p:spPr bwMode="auto">
            <a:xfrm>
              <a:off x="7269716" y="2126288"/>
              <a:ext cx="679450" cy="1233488"/>
            </a:xfrm>
            <a:custGeom>
              <a:avLst/>
              <a:gdLst/>
              <a:ahLst/>
              <a:cxnLst>
                <a:cxn ang="0">
                  <a:pos x="0" y="777"/>
                </a:cxn>
                <a:cxn ang="0">
                  <a:pos x="0" y="295"/>
                </a:cxn>
                <a:cxn ang="0">
                  <a:pos x="428" y="0"/>
                </a:cxn>
                <a:cxn ang="0">
                  <a:pos x="426" y="478"/>
                </a:cxn>
                <a:cxn ang="0">
                  <a:pos x="0" y="777"/>
                </a:cxn>
              </a:cxnLst>
              <a:rect l="0" t="0" r="r" b="b"/>
              <a:pathLst>
                <a:path w="428" h="777">
                  <a:moveTo>
                    <a:pt x="0" y="777"/>
                  </a:moveTo>
                  <a:lnTo>
                    <a:pt x="0" y="295"/>
                  </a:lnTo>
                  <a:lnTo>
                    <a:pt x="428" y="0"/>
                  </a:lnTo>
                  <a:lnTo>
                    <a:pt x="426" y="478"/>
                  </a:lnTo>
                  <a:lnTo>
                    <a:pt x="0" y="777"/>
                  </a:lnTo>
                  <a:close/>
                </a:path>
              </a:pathLst>
            </a:custGeom>
            <a:solidFill>
              <a:schemeClr val="accent4">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8" name="TextBox 17"/>
          <p:cNvSpPr txBox="1"/>
          <p:nvPr/>
        </p:nvSpPr>
        <p:spPr>
          <a:xfrm>
            <a:off x="905644" y="3276609"/>
            <a:ext cx="1789807" cy="615553"/>
          </a:xfrm>
          <a:prstGeom prst="rect">
            <a:avLst/>
          </a:prstGeom>
          <a:noFill/>
        </p:spPr>
        <p:txBody>
          <a:bodyPr wrap="square" rtlCol="0">
            <a:spAutoFit/>
          </a:bodyPr>
          <a:lstStyle/>
          <a:p>
            <a:pPr algn="ctr"/>
            <a:r>
              <a:rPr lang="zh-CN" altLang="en-US" sz="1200" b="1" dirty="0">
                <a:solidFill>
                  <a:schemeClr val="accent1"/>
                </a:solidFill>
              </a:rPr>
              <a:t>点击添加内容</a:t>
            </a:r>
            <a:endParaRPr lang="en-US" sz="1200" dirty="0">
              <a:solidFill>
                <a:schemeClr val="accent1"/>
              </a:solidFill>
            </a:endParaRPr>
          </a:p>
          <a:p>
            <a:pPr algn="ctr" defTabSz="914355">
              <a:spcBef>
                <a:spcPct val="20000"/>
              </a:spcBef>
              <a:defRPr/>
            </a:pPr>
            <a:r>
              <a:rPr lang="zh-CN" altLang="en-US" sz="1000" dirty="0">
                <a:solidFill>
                  <a:schemeClr val="tx1">
                    <a:lumMod val="50000"/>
                    <a:lumOff val="50000"/>
                  </a:schemeClr>
                </a:solidFill>
              </a:rPr>
              <a:t>点击添加内容点击添加内容点击添加内容点击添加内容</a:t>
            </a:r>
            <a:endParaRPr lang="en-US" altLang="zh-CN" sz="1000" dirty="0">
              <a:solidFill>
                <a:schemeClr val="tx1">
                  <a:lumMod val="65000"/>
                  <a:lumOff val="35000"/>
                </a:schemeClr>
              </a:solidFill>
            </a:endParaRPr>
          </a:p>
        </p:txBody>
      </p:sp>
      <p:sp>
        <p:nvSpPr>
          <p:cNvPr id="19" name="TextBox 18"/>
          <p:cNvSpPr txBox="1"/>
          <p:nvPr/>
        </p:nvSpPr>
        <p:spPr>
          <a:xfrm>
            <a:off x="2710537" y="3276609"/>
            <a:ext cx="1789807" cy="615553"/>
          </a:xfrm>
          <a:prstGeom prst="rect">
            <a:avLst/>
          </a:prstGeom>
          <a:noFill/>
        </p:spPr>
        <p:txBody>
          <a:bodyPr wrap="square" rtlCol="0">
            <a:spAutoFit/>
          </a:bodyPr>
          <a:lstStyle/>
          <a:p>
            <a:pPr algn="ctr"/>
            <a:r>
              <a:rPr lang="zh-CN" altLang="en-US" sz="1200" b="1" dirty="0">
                <a:solidFill>
                  <a:schemeClr val="accent2"/>
                </a:solidFill>
              </a:rPr>
              <a:t>点击添加内容</a:t>
            </a:r>
            <a:endParaRPr lang="en-US" sz="1200" dirty="0">
              <a:solidFill>
                <a:schemeClr val="accent2"/>
              </a:solidFill>
            </a:endParaRPr>
          </a:p>
          <a:p>
            <a:pPr algn="ctr" defTabSz="914355">
              <a:spcBef>
                <a:spcPct val="20000"/>
              </a:spcBef>
              <a:defRPr/>
            </a:pPr>
            <a:r>
              <a:rPr lang="zh-CN" altLang="en-US" sz="1000" dirty="0">
                <a:solidFill>
                  <a:schemeClr val="tx1">
                    <a:lumMod val="50000"/>
                    <a:lumOff val="50000"/>
                  </a:schemeClr>
                </a:solidFill>
              </a:rPr>
              <a:t>点击添加内容点击添加内容点击添加内容点击添加内容</a:t>
            </a:r>
            <a:endParaRPr lang="en-US" altLang="zh-CN" sz="1000" dirty="0">
              <a:solidFill>
                <a:schemeClr val="tx1">
                  <a:lumMod val="65000"/>
                  <a:lumOff val="35000"/>
                </a:schemeClr>
              </a:solidFill>
            </a:endParaRPr>
          </a:p>
        </p:txBody>
      </p:sp>
      <p:sp>
        <p:nvSpPr>
          <p:cNvPr id="30" name="TextBox 29"/>
          <p:cNvSpPr txBox="1"/>
          <p:nvPr/>
        </p:nvSpPr>
        <p:spPr>
          <a:xfrm>
            <a:off x="4515430" y="3276609"/>
            <a:ext cx="1789807" cy="615553"/>
          </a:xfrm>
          <a:prstGeom prst="rect">
            <a:avLst/>
          </a:prstGeom>
          <a:noFill/>
        </p:spPr>
        <p:txBody>
          <a:bodyPr wrap="square" rtlCol="0">
            <a:spAutoFit/>
          </a:bodyPr>
          <a:lstStyle/>
          <a:p>
            <a:pPr algn="ctr"/>
            <a:r>
              <a:rPr lang="zh-CN" altLang="en-US" sz="1200" b="1" dirty="0">
                <a:solidFill>
                  <a:schemeClr val="accent3"/>
                </a:solidFill>
              </a:rPr>
              <a:t>点击添加内容</a:t>
            </a:r>
            <a:endParaRPr lang="en-US" sz="1200" dirty="0">
              <a:solidFill>
                <a:schemeClr val="accent3"/>
              </a:solidFill>
            </a:endParaRPr>
          </a:p>
          <a:p>
            <a:pPr algn="ctr" defTabSz="914355">
              <a:spcBef>
                <a:spcPct val="20000"/>
              </a:spcBef>
              <a:defRPr/>
            </a:pPr>
            <a:r>
              <a:rPr lang="zh-CN" altLang="en-US" sz="1000" dirty="0">
                <a:solidFill>
                  <a:schemeClr val="tx1">
                    <a:lumMod val="50000"/>
                    <a:lumOff val="50000"/>
                  </a:schemeClr>
                </a:solidFill>
              </a:rPr>
              <a:t>点击添加内容点击添加内容点击添加内容点击添加内容</a:t>
            </a:r>
            <a:endParaRPr lang="en-US" altLang="zh-CN" sz="1000" dirty="0">
              <a:solidFill>
                <a:schemeClr val="tx1">
                  <a:lumMod val="65000"/>
                  <a:lumOff val="35000"/>
                </a:schemeClr>
              </a:solidFill>
            </a:endParaRPr>
          </a:p>
        </p:txBody>
      </p:sp>
      <p:sp>
        <p:nvSpPr>
          <p:cNvPr id="32" name="TextBox 31"/>
          <p:cNvSpPr txBox="1"/>
          <p:nvPr/>
        </p:nvSpPr>
        <p:spPr>
          <a:xfrm>
            <a:off x="6320324" y="3276609"/>
            <a:ext cx="1789807" cy="615553"/>
          </a:xfrm>
          <a:prstGeom prst="rect">
            <a:avLst/>
          </a:prstGeom>
          <a:noFill/>
        </p:spPr>
        <p:txBody>
          <a:bodyPr wrap="square" rtlCol="0">
            <a:spAutoFit/>
          </a:bodyPr>
          <a:lstStyle/>
          <a:p>
            <a:pPr algn="ctr"/>
            <a:r>
              <a:rPr lang="zh-CN" altLang="en-US" sz="1200" b="1" dirty="0">
                <a:solidFill>
                  <a:schemeClr val="accent5"/>
                </a:solidFill>
              </a:rPr>
              <a:t>点击添加内容</a:t>
            </a:r>
            <a:endParaRPr lang="en-US" sz="1200" dirty="0">
              <a:solidFill>
                <a:schemeClr val="accent5"/>
              </a:solidFill>
            </a:endParaRPr>
          </a:p>
          <a:p>
            <a:pPr algn="ctr" defTabSz="914355">
              <a:spcBef>
                <a:spcPct val="20000"/>
              </a:spcBef>
              <a:defRPr/>
            </a:pPr>
            <a:r>
              <a:rPr lang="zh-CN" altLang="en-US" sz="1000" dirty="0">
                <a:solidFill>
                  <a:schemeClr val="tx1">
                    <a:lumMod val="50000"/>
                    <a:lumOff val="50000"/>
                  </a:schemeClr>
                </a:solidFill>
              </a:rPr>
              <a:t>点击添加内容点击添加内容点击添加内容点击添加内容</a:t>
            </a:r>
            <a:endParaRPr lang="en-US" altLang="zh-CN" sz="1000" dirty="0">
              <a:solidFill>
                <a:schemeClr val="tx1">
                  <a:lumMod val="65000"/>
                  <a:lumOff val="35000"/>
                </a:schemeClr>
              </a:solidFill>
            </a:endParaRPr>
          </a:p>
        </p:txBody>
      </p:sp>
      <p:grpSp>
        <p:nvGrpSpPr>
          <p:cNvPr id="33" name="Group 279"/>
          <p:cNvGrpSpPr/>
          <p:nvPr/>
        </p:nvGrpSpPr>
        <p:grpSpPr>
          <a:xfrm>
            <a:off x="1419409" y="1058384"/>
            <a:ext cx="785998" cy="785992"/>
            <a:chOff x="846989" y="1401020"/>
            <a:chExt cx="877416" cy="877416"/>
          </a:xfrm>
          <a:effectLst/>
        </p:grpSpPr>
        <p:sp>
          <p:nvSpPr>
            <p:cNvPr id="34" name="Teardrop 33"/>
            <p:cNvSpPr/>
            <p:nvPr/>
          </p:nvSpPr>
          <p:spPr>
            <a:xfrm rot="8100000">
              <a:off x="846989" y="1401020"/>
              <a:ext cx="877416" cy="877416"/>
            </a:xfrm>
            <a:prstGeom prst="teardrop">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tx1">
                    <a:lumMod val="75000"/>
                    <a:lumOff val="25000"/>
                  </a:schemeClr>
                </a:solidFill>
              </a:endParaRPr>
            </a:p>
          </p:txBody>
        </p:sp>
        <p:sp>
          <p:nvSpPr>
            <p:cNvPr id="35" name="Oval 34"/>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100" b="1" dirty="0">
                  <a:solidFill>
                    <a:schemeClr val="tx1">
                      <a:lumMod val="75000"/>
                      <a:lumOff val="25000"/>
                    </a:schemeClr>
                  </a:solidFill>
                </a:rPr>
                <a:t>90%</a:t>
              </a:r>
            </a:p>
          </p:txBody>
        </p:sp>
      </p:grpSp>
      <p:grpSp>
        <p:nvGrpSpPr>
          <p:cNvPr id="36" name="Group 279"/>
          <p:cNvGrpSpPr/>
          <p:nvPr/>
        </p:nvGrpSpPr>
        <p:grpSpPr>
          <a:xfrm>
            <a:off x="3220234" y="1058384"/>
            <a:ext cx="785998" cy="785992"/>
            <a:chOff x="846989" y="1401020"/>
            <a:chExt cx="877416" cy="877416"/>
          </a:xfrm>
          <a:effectLst/>
        </p:grpSpPr>
        <p:sp>
          <p:nvSpPr>
            <p:cNvPr id="37" name="Teardrop 36"/>
            <p:cNvSpPr/>
            <p:nvPr/>
          </p:nvSpPr>
          <p:spPr>
            <a:xfrm rot="8100000">
              <a:off x="846989" y="1401020"/>
              <a:ext cx="877416" cy="877416"/>
            </a:xfrm>
            <a:prstGeom prst="teardrop">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tx1">
                    <a:lumMod val="75000"/>
                    <a:lumOff val="25000"/>
                  </a:schemeClr>
                </a:solidFill>
              </a:endParaRPr>
            </a:p>
          </p:txBody>
        </p:sp>
        <p:sp>
          <p:nvSpPr>
            <p:cNvPr id="38" name="Oval 37"/>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100" b="1" dirty="0">
                  <a:solidFill>
                    <a:schemeClr val="tx1">
                      <a:lumMod val="75000"/>
                      <a:lumOff val="25000"/>
                    </a:schemeClr>
                  </a:solidFill>
                </a:rPr>
                <a:t>80%</a:t>
              </a:r>
            </a:p>
          </p:txBody>
        </p:sp>
      </p:grpSp>
      <p:grpSp>
        <p:nvGrpSpPr>
          <p:cNvPr id="39" name="Group 279"/>
          <p:cNvGrpSpPr/>
          <p:nvPr/>
        </p:nvGrpSpPr>
        <p:grpSpPr>
          <a:xfrm>
            <a:off x="5063659" y="1058384"/>
            <a:ext cx="785998" cy="785992"/>
            <a:chOff x="846989" y="1401020"/>
            <a:chExt cx="877416" cy="877416"/>
          </a:xfrm>
          <a:effectLst/>
        </p:grpSpPr>
        <p:sp>
          <p:nvSpPr>
            <p:cNvPr id="40" name="Teardrop 39"/>
            <p:cNvSpPr/>
            <p:nvPr/>
          </p:nvSpPr>
          <p:spPr>
            <a:xfrm rot="8100000">
              <a:off x="846989" y="1401020"/>
              <a:ext cx="877416" cy="877416"/>
            </a:xfrm>
            <a:prstGeom prst="teardrop">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tx1">
                    <a:lumMod val="75000"/>
                    <a:lumOff val="25000"/>
                  </a:schemeClr>
                </a:solidFill>
              </a:endParaRPr>
            </a:p>
          </p:txBody>
        </p:sp>
        <p:sp>
          <p:nvSpPr>
            <p:cNvPr id="41" name="Oval 40"/>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100" b="1" dirty="0">
                  <a:solidFill>
                    <a:schemeClr val="tx1">
                      <a:lumMod val="75000"/>
                      <a:lumOff val="25000"/>
                    </a:schemeClr>
                  </a:solidFill>
                </a:rPr>
                <a:t>70%</a:t>
              </a:r>
            </a:p>
          </p:txBody>
        </p:sp>
      </p:grpSp>
      <p:grpSp>
        <p:nvGrpSpPr>
          <p:cNvPr id="42" name="Group 279"/>
          <p:cNvGrpSpPr/>
          <p:nvPr/>
        </p:nvGrpSpPr>
        <p:grpSpPr>
          <a:xfrm>
            <a:off x="6818014" y="1058384"/>
            <a:ext cx="785998" cy="785992"/>
            <a:chOff x="846989" y="1401020"/>
            <a:chExt cx="877416" cy="877416"/>
          </a:xfrm>
          <a:effectLst/>
        </p:grpSpPr>
        <p:sp>
          <p:nvSpPr>
            <p:cNvPr id="43" name="Teardrop 42"/>
            <p:cNvSpPr/>
            <p:nvPr/>
          </p:nvSpPr>
          <p:spPr>
            <a:xfrm rot="8100000">
              <a:off x="846989" y="1401020"/>
              <a:ext cx="877416" cy="877416"/>
            </a:xfrm>
            <a:prstGeom prst="teardrop">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tx1">
                    <a:lumMod val="75000"/>
                    <a:lumOff val="25000"/>
                  </a:schemeClr>
                </a:solidFill>
              </a:endParaRPr>
            </a:p>
          </p:txBody>
        </p:sp>
        <p:sp>
          <p:nvSpPr>
            <p:cNvPr id="44" name="Oval 43"/>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100" b="1" dirty="0">
                  <a:solidFill>
                    <a:schemeClr val="tx1">
                      <a:lumMod val="75000"/>
                      <a:lumOff val="25000"/>
                    </a:schemeClr>
                  </a:solidFill>
                </a:rPr>
                <a:t>95%</a:t>
              </a:r>
            </a:p>
          </p:txBody>
        </p:sp>
      </p:grpSp>
    </p:spTree>
    <p:extLst>
      <p:ext uri="{BB962C8B-B14F-4D97-AF65-F5344CB8AC3E}">
        <p14:creationId xmlns:p14="http://schemas.microsoft.com/office/powerpoint/2010/main" val="3361690891"/>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500" fill="hold"/>
                                        <p:tgtEl>
                                          <p:spTgt spid="48"/>
                                        </p:tgtEl>
                                        <p:attrNameLst>
                                          <p:attrName>ppt_w</p:attrName>
                                        </p:attrNameLst>
                                      </p:cBhvr>
                                      <p:tavLst>
                                        <p:tav tm="0">
                                          <p:val>
                                            <p:fltVal val="0"/>
                                          </p:val>
                                        </p:tav>
                                        <p:tav tm="100000">
                                          <p:val>
                                            <p:strVal val="#ppt_w"/>
                                          </p:val>
                                        </p:tav>
                                      </p:tavLst>
                                    </p:anim>
                                    <p:anim calcmode="lin" valueType="num">
                                      <p:cBhvr>
                                        <p:cTn id="8" dur="500" fill="hold"/>
                                        <p:tgtEl>
                                          <p:spTgt spid="48"/>
                                        </p:tgtEl>
                                        <p:attrNameLst>
                                          <p:attrName>ppt_h</p:attrName>
                                        </p:attrNameLst>
                                      </p:cBhvr>
                                      <p:tavLst>
                                        <p:tav tm="0">
                                          <p:val>
                                            <p:fltVal val="0"/>
                                          </p:val>
                                        </p:tav>
                                        <p:tav tm="100000">
                                          <p:val>
                                            <p:strVal val="#ppt_h"/>
                                          </p:val>
                                        </p:tav>
                                      </p:tavLst>
                                    </p:anim>
                                    <p:animEffect transition="in" filter="fade">
                                      <p:cBhvr>
                                        <p:cTn id="9" dur="500"/>
                                        <p:tgtEl>
                                          <p:spTgt spid="48"/>
                                        </p:tgtEl>
                                      </p:cBhvr>
                                    </p:animEffect>
                                  </p:childTnLst>
                                </p:cTn>
                              </p:par>
                            </p:childTnLst>
                          </p:cTn>
                        </p:par>
                        <p:par>
                          <p:cTn id="10" fill="hold">
                            <p:stCondLst>
                              <p:cond delay="500"/>
                            </p:stCondLst>
                            <p:childTnLst>
                              <p:par>
                                <p:cTn id="11" presetID="2" presetClass="entr" presetSubtype="1" accel="50000" decel="50000" fill="hold" nodeType="after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additive="base">
                                        <p:cTn id="13" dur="500" fill="hold"/>
                                        <p:tgtEl>
                                          <p:spTgt spid="33"/>
                                        </p:tgtEl>
                                        <p:attrNameLst>
                                          <p:attrName>ppt_x</p:attrName>
                                        </p:attrNameLst>
                                      </p:cBhvr>
                                      <p:tavLst>
                                        <p:tav tm="0">
                                          <p:val>
                                            <p:strVal val="#ppt_x"/>
                                          </p:val>
                                        </p:tav>
                                        <p:tav tm="100000">
                                          <p:val>
                                            <p:strVal val="#ppt_x"/>
                                          </p:val>
                                        </p:tav>
                                      </p:tavLst>
                                    </p:anim>
                                    <p:anim calcmode="lin" valueType="num">
                                      <p:cBhvr additive="base">
                                        <p:cTn id="14" dur="500" fill="hold"/>
                                        <p:tgtEl>
                                          <p:spTgt spid="33"/>
                                        </p:tgtEl>
                                        <p:attrNameLst>
                                          <p:attrName>ppt_y</p:attrName>
                                        </p:attrNameLst>
                                      </p:cBhvr>
                                      <p:tavLst>
                                        <p:tav tm="0">
                                          <p:val>
                                            <p:strVal val="0-#ppt_h/2"/>
                                          </p:val>
                                        </p:tav>
                                        <p:tav tm="100000">
                                          <p:val>
                                            <p:strVal val="#ppt_y"/>
                                          </p:val>
                                        </p:tav>
                                      </p:tavLst>
                                    </p:anim>
                                  </p:childTnLst>
                                </p:cTn>
                              </p:par>
                              <p:par>
                                <p:cTn id="15" presetID="2" presetClass="entr" presetSubtype="4" accel="50000" decel="5000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fill="hold"/>
                                        <p:tgtEl>
                                          <p:spTgt spid="18"/>
                                        </p:tgtEl>
                                        <p:attrNameLst>
                                          <p:attrName>ppt_x</p:attrName>
                                        </p:attrNameLst>
                                      </p:cBhvr>
                                      <p:tavLst>
                                        <p:tav tm="0">
                                          <p:val>
                                            <p:strVal val="#ppt_x"/>
                                          </p:val>
                                        </p:tav>
                                        <p:tav tm="100000">
                                          <p:val>
                                            <p:strVal val="#ppt_x"/>
                                          </p:val>
                                        </p:tav>
                                      </p:tavLst>
                                    </p:anim>
                                    <p:anim calcmode="lin" valueType="num">
                                      <p:cBhvr additive="base">
                                        <p:cTn id="18" dur="500" fill="hold"/>
                                        <p:tgtEl>
                                          <p:spTgt spid="18"/>
                                        </p:tgtEl>
                                        <p:attrNameLst>
                                          <p:attrName>ppt_y</p:attrName>
                                        </p:attrNameLst>
                                      </p:cBhvr>
                                      <p:tavLst>
                                        <p:tav tm="0">
                                          <p:val>
                                            <p:strVal val="1+#ppt_h/2"/>
                                          </p:val>
                                        </p:tav>
                                        <p:tav tm="100000">
                                          <p:val>
                                            <p:strVal val="#ppt_y"/>
                                          </p:val>
                                        </p:tav>
                                      </p:tavLst>
                                    </p:anim>
                                  </p:childTnLst>
                                </p:cTn>
                              </p:par>
                            </p:childTnLst>
                          </p:cTn>
                        </p:par>
                        <p:par>
                          <p:cTn id="19" fill="hold">
                            <p:stCondLst>
                              <p:cond delay="1000"/>
                            </p:stCondLst>
                            <p:childTnLst>
                              <p:par>
                                <p:cTn id="20" presetID="53" presetClass="entr" presetSubtype="0" fill="hold" nodeType="afterEffect">
                                  <p:stCondLst>
                                    <p:cond delay="0"/>
                                  </p:stCondLst>
                                  <p:childTnLst>
                                    <p:set>
                                      <p:cBhvr>
                                        <p:cTn id="21" dur="1" fill="hold">
                                          <p:stCondLst>
                                            <p:cond delay="0"/>
                                          </p:stCondLst>
                                        </p:cTn>
                                        <p:tgtEl>
                                          <p:spTgt spid="47"/>
                                        </p:tgtEl>
                                        <p:attrNameLst>
                                          <p:attrName>style.visibility</p:attrName>
                                        </p:attrNameLst>
                                      </p:cBhvr>
                                      <p:to>
                                        <p:strVal val="visible"/>
                                      </p:to>
                                    </p:set>
                                    <p:anim calcmode="lin" valueType="num">
                                      <p:cBhvr>
                                        <p:cTn id="22" dur="500" fill="hold"/>
                                        <p:tgtEl>
                                          <p:spTgt spid="47"/>
                                        </p:tgtEl>
                                        <p:attrNameLst>
                                          <p:attrName>ppt_w</p:attrName>
                                        </p:attrNameLst>
                                      </p:cBhvr>
                                      <p:tavLst>
                                        <p:tav tm="0">
                                          <p:val>
                                            <p:fltVal val="0"/>
                                          </p:val>
                                        </p:tav>
                                        <p:tav tm="100000">
                                          <p:val>
                                            <p:strVal val="#ppt_w"/>
                                          </p:val>
                                        </p:tav>
                                      </p:tavLst>
                                    </p:anim>
                                    <p:anim calcmode="lin" valueType="num">
                                      <p:cBhvr>
                                        <p:cTn id="23" dur="500" fill="hold"/>
                                        <p:tgtEl>
                                          <p:spTgt spid="47"/>
                                        </p:tgtEl>
                                        <p:attrNameLst>
                                          <p:attrName>ppt_h</p:attrName>
                                        </p:attrNameLst>
                                      </p:cBhvr>
                                      <p:tavLst>
                                        <p:tav tm="0">
                                          <p:val>
                                            <p:fltVal val="0"/>
                                          </p:val>
                                        </p:tav>
                                        <p:tav tm="100000">
                                          <p:val>
                                            <p:strVal val="#ppt_h"/>
                                          </p:val>
                                        </p:tav>
                                      </p:tavLst>
                                    </p:anim>
                                    <p:animEffect transition="in" filter="fade">
                                      <p:cBhvr>
                                        <p:cTn id="24" dur="500"/>
                                        <p:tgtEl>
                                          <p:spTgt spid="47"/>
                                        </p:tgtEl>
                                      </p:cBhvr>
                                    </p:animEffect>
                                  </p:childTnLst>
                                </p:cTn>
                              </p:par>
                            </p:childTnLst>
                          </p:cTn>
                        </p:par>
                        <p:par>
                          <p:cTn id="25" fill="hold">
                            <p:stCondLst>
                              <p:cond delay="1500"/>
                            </p:stCondLst>
                            <p:childTnLst>
                              <p:par>
                                <p:cTn id="26" presetID="2" presetClass="entr" presetSubtype="1" accel="50000" decel="50000" fill="hold" nodeType="afterEffect">
                                  <p:stCondLst>
                                    <p:cond delay="0"/>
                                  </p:stCondLst>
                                  <p:childTnLst>
                                    <p:set>
                                      <p:cBhvr>
                                        <p:cTn id="27" dur="1" fill="hold">
                                          <p:stCondLst>
                                            <p:cond delay="0"/>
                                          </p:stCondLst>
                                        </p:cTn>
                                        <p:tgtEl>
                                          <p:spTgt spid="36"/>
                                        </p:tgtEl>
                                        <p:attrNameLst>
                                          <p:attrName>style.visibility</p:attrName>
                                        </p:attrNameLst>
                                      </p:cBhvr>
                                      <p:to>
                                        <p:strVal val="visible"/>
                                      </p:to>
                                    </p:set>
                                    <p:anim calcmode="lin" valueType="num">
                                      <p:cBhvr additive="base">
                                        <p:cTn id="28" dur="500" fill="hold"/>
                                        <p:tgtEl>
                                          <p:spTgt spid="36"/>
                                        </p:tgtEl>
                                        <p:attrNameLst>
                                          <p:attrName>ppt_x</p:attrName>
                                        </p:attrNameLst>
                                      </p:cBhvr>
                                      <p:tavLst>
                                        <p:tav tm="0">
                                          <p:val>
                                            <p:strVal val="#ppt_x"/>
                                          </p:val>
                                        </p:tav>
                                        <p:tav tm="100000">
                                          <p:val>
                                            <p:strVal val="#ppt_x"/>
                                          </p:val>
                                        </p:tav>
                                      </p:tavLst>
                                    </p:anim>
                                    <p:anim calcmode="lin" valueType="num">
                                      <p:cBhvr additive="base">
                                        <p:cTn id="29" dur="500" fill="hold"/>
                                        <p:tgtEl>
                                          <p:spTgt spid="36"/>
                                        </p:tgtEl>
                                        <p:attrNameLst>
                                          <p:attrName>ppt_y</p:attrName>
                                        </p:attrNameLst>
                                      </p:cBhvr>
                                      <p:tavLst>
                                        <p:tav tm="0">
                                          <p:val>
                                            <p:strVal val="0-#ppt_h/2"/>
                                          </p:val>
                                        </p:tav>
                                        <p:tav tm="100000">
                                          <p:val>
                                            <p:strVal val="#ppt_y"/>
                                          </p:val>
                                        </p:tav>
                                      </p:tavLst>
                                    </p:anim>
                                  </p:childTnLst>
                                </p:cTn>
                              </p:par>
                              <p:par>
                                <p:cTn id="30" presetID="2" presetClass="entr" presetSubtype="4" accel="50000" decel="50000"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500" fill="hold"/>
                                        <p:tgtEl>
                                          <p:spTgt spid="19"/>
                                        </p:tgtEl>
                                        <p:attrNameLst>
                                          <p:attrName>ppt_x</p:attrName>
                                        </p:attrNameLst>
                                      </p:cBhvr>
                                      <p:tavLst>
                                        <p:tav tm="0">
                                          <p:val>
                                            <p:strVal val="#ppt_x"/>
                                          </p:val>
                                        </p:tav>
                                        <p:tav tm="100000">
                                          <p:val>
                                            <p:strVal val="#ppt_x"/>
                                          </p:val>
                                        </p:tav>
                                      </p:tavLst>
                                    </p:anim>
                                    <p:anim calcmode="lin" valueType="num">
                                      <p:cBhvr additive="base">
                                        <p:cTn id="33" dur="500" fill="hold"/>
                                        <p:tgtEl>
                                          <p:spTgt spid="19"/>
                                        </p:tgtEl>
                                        <p:attrNameLst>
                                          <p:attrName>ppt_y</p:attrName>
                                        </p:attrNameLst>
                                      </p:cBhvr>
                                      <p:tavLst>
                                        <p:tav tm="0">
                                          <p:val>
                                            <p:strVal val="1+#ppt_h/2"/>
                                          </p:val>
                                        </p:tav>
                                        <p:tav tm="100000">
                                          <p:val>
                                            <p:strVal val="#ppt_y"/>
                                          </p:val>
                                        </p:tav>
                                      </p:tavLst>
                                    </p:anim>
                                  </p:childTnLst>
                                </p:cTn>
                              </p:par>
                            </p:childTnLst>
                          </p:cTn>
                        </p:par>
                        <p:par>
                          <p:cTn id="34" fill="hold">
                            <p:stCondLst>
                              <p:cond delay="2000"/>
                            </p:stCondLst>
                            <p:childTnLst>
                              <p:par>
                                <p:cTn id="35" presetID="53" presetClass="entr" presetSubtype="0" fill="hold" nodeType="afterEffect">
                                  <p:stCondLst>
                                    <p:cond delay="0"/>
                                  </p:stCondLst>
                                  <p:childTnLst>
                                    <p:set>
                                      <p:cBhvr>
                                        <p:cTn id="36" dur="1" fill="hold">
                                          <p:stCondLst>
                                            <p:cond delay="0"/>
                                          </p:stCondLst>
                                        </p:cTn>
                                        <p:tgtEl>
                                          <p:spTgt spid="46"/>
                                        </p:tgtEl>
                                        <p:attrNameLst>
                                          <p:attrName>style.visibility</p:attrName>
                                        </p:attrNameLst>
                                      </p:cBhvr>
                                      <p:to>
                                        <p:strVal val="visible"/>
                                      </p:to>
                                    </p:set>
                                    <p:anim calcmode="lin" valueType="num">
                                      <p:cBhvr>
                                        <p:cTn id="37" dur="500" fill="hold"/>
                                        <p:tgtEl>
                                          <p:spTgt spid="46"/>
                                        </p:tgtEl>
                                        <p:attrNameLst>
                                          <p:attrName>ppt_w</p:attrName>
                                        </p:attrNameLst>
                                      </p:cBhvr>
                                      <p:tavLst>
                                        <p:tav tm="0">
                                          <p:val>
                                            <p:fltVal val="0"/>
                                          </p:val>
                                        </p:tav>
                                        <p:tav tm="100000">
                                          <p:val>
                                            <p:strVal val="#ppt_w"/>
                                          </p:val>
                                        </p:tav>
                                      </p:tavLst>
                                    </p:anim>
                                    <p:anim calcmode="lin" valueType="num">
                                      <p:cBhvr>
                                        <p:cTn id="38" dur="500" fill="hold"/>
                                        <p:tgtEl>
                                          <p:spTgt spid="46"/>
                                        </p:tgtEl>
                                        <p:attrNameLst>
                                          <p:attrName>ppt_h</p:attrName>
                                        </p:attrNameLst>
                                      </p:cBhvr>
                                      <p:tavLst>
                                        <p:tav tm="0">
                                          <p:val>
                                            <p:fltVal val="0"/>
                                          </p:val>
                                        </p:tav>
                                        <p:tav tm="100000">
                                          <p:val>
                                            <p:strVal val="#ppt_h"/>
                                          </p:val>
                                        </p:tav>
                                      </p:tavLst>
                                    </p:anim>
                                    <p:animEffect transition="in" filter="fade">
                                      <p:cBhvr>
                                        <p:cTn id="39" dur="500"/>
                                        <p:tgtEl>
                                          <p:spTgt spid="46"/>
                                        </p:tgtEl>
                                      </p:cBhvr>
                                    </p:animEffect>
                                  </p:childTnLst>
                                </p:cTn>
                              </p:par>
                            </p:childTnLst>
                          </p:cTn>
                        </p:par>
                        <p:par>
                          <p:cTn id="40" fill="hold">
                            <p:stCondLst>
                              <p:cond delay="2500"/>
                            </p:stCondLst>
                            <p:childTnLst>
                              <p:par>
                                <p:cTn id="41" presetID="2" presetClass="entr" presetSubtype="1" accel="50000" decel="50000" fill="hold" nodeType="afterEffect">
                                  <p:stCondLst>
                                    <p:cond delay="0"/>
                                  </p:stCondLst>
                                  <p:childTnLst>
                                    <p:set>
                                      <p:cBhvr>
                                        <p:cTn id="42" dur="1" fill="hold">
                                          <p:stCondLst>
                                            <p:cond delay="0"/>
                                          </p:stCondLst>
                                        </p:cTn>
                                        <p:tgtEl>
                                          <p:spTgt spid="39"/>
                                        </p:tgtEl>
                                        <p:attrNameLst>
                                          <p:attrName>style.visibility</p:attrName>
                                        </p:attrNameLst>
                                      </p:cBhvr>
                                      <p:to>
                                        <p:strVal val="visible"/>
                                      </p:to>
                                    </p:set>
                                    <p:anim calcmode="lin" valueType="num">
                                      <p:cBhvr additive="base">
                                        <p:cTn id="43" dur="500" fill="hold"/>
                                        <p:tgtEl>
                                          <p:spTgt spid="39"/>
                                        </p:tgtEl>
                                        <p:attrNameLst>
                                          <p:attrName>ppt_x</p:attrName>
                                        </p:attrNameLst>
                                      </p:cBhvr>
                                      <p:tavLst>
                                        <p:tav tm="0">
                                          <p:val>
                                            <p:strVal val="#ppt_x"/>
                                          </p:val>
                                        </p:tav>
                                        <p:tav tm="100000">
                                          <p:val>
                                            <p:strVal val="#ppt_x"/>
                                          </p:val>
                                        </p:tav>
                                      </p:tavLst>
                                    </p:anim>
                                    <p:anim calcmode="lin" valueType="num">
                                      <p:cBhvr additive="base">
                                        <p:cTn id="44" dur="500" fill="hold"/>
                                        <p:tgtEl>
                                          <p:spTgt spid="39"/>
                                        </p:tgtEl>
                                        <p:attrNameLst>
                                          <p:attrName>ppt_y</p:attrName>
                                        </p:attrNameLst>
                                      </p:cBhvr>
                                      <p:tavLst>
                                        <p:tav tm="0">
                                          <p:val>
                                            <p:strVal val="0-#ppt_h/2"/>
                                          </p:val>
                                        </p:tav>
                                        <p:tav tm="100000">
                                          <p:val>
                                            <p:strVal val="#ppt_y"/>
                                          </p:val>
                                        </p:tav>
                                      </p:tavLst>
                                    </p:anim>
                                  </p:childTnLst>
                                </p:cTn>
                              </p:par>
                              <p:par>
                                <p:cTn id="45" presetID="2" presetClass="entr" presetSubtype="4" accel="50000" decel="50000" fill="hold" grpId="0" nodeType="with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additive="base">
                                        <p:cTn id="47" dur="500" fill="hold"/>
                                        <p:tgtEl>
                                          <p:spTgt spid="30"/>
                                        </p:tgtEl>
                                        <p:attrNameLst>
                                          <p:attrName>ppt_x</p:attrName>
                                        </p:attrNameLst>
                                      </p:cBhvr>
                                      <p:tavLst>
                                        <p:tav tm="0">
                                          <p:val>
                                            <p:strVal val="#ppt_x"/>
                                          </p:val>
                                        </p:tav>
                                        <p:tav tm="100000">
                                          <p:val>
                                            <p:strVal val="#ppt_x"/>
                                          </p:val>
                                        </p:tav>
                                      </p:tavLst>
                                    </p:anim>
                                    <p:anim calcmode="lin" valueType="num">
                                      <p:cBhvr additive="base">
                                        <p:cTn id="48" dur="500" fill="hold"/>
                                        <p:tgtEl>
                                          <p:spTgt spid="30"/>
                                        </p:tgtEl>
                                        <p:attrNameLst>
                                          <p:attrName>ppt_y</p:attrName>
                                        </p:attrNameLst>
                                      </p:cBhvr>
                                      <p:tavLst>
                                        <p:tav tm="0">
                                          <p:val>
                                            <p:strVal val="1+#ppt_h/2"/>
                                          </p:val>
                                        </p:tav>
                                        <p:tav tm="100000">
                                          <p:val>
                                            <p:strVal val="#ppt_y"/>
                                          </p:val>
                                        </p:tav>
                                      </p:tavLst>
                                    </p:anim>
                                  </p:childTnLst>
                                </p:cTn>
                              </p:par>
                            </p:childTnLst>
                          </p:cTn>
                        </p:par>
                        <p:par>
                          <p:cTn id="49" fill="hold">
                            <p:stCondLst>
                              <p:cond delay="3000"/>
                            </p:stCondLst>
                            <p:childTnLst>
                              <p:par>
                                <p:cTn id="50" presetID="53" presetClass="entr" presetSubtype="0" fill="hold" nodeType="afterEffect">
                                  <p:stCondLst>
                                    <p:cond delay="0"/>
                                  </p:stCondLst>
                                  <p:childTnLst>
                                    <p:set>
                                      <p:cBhvr>
                                        <p:cTn id="51" dur="1" fill="hold">
                                          <p:stCondLst>
                                            <p:cond delay="0"/>
                                          </p:stCondLst>
                                        </p:cTn>
                                        <p:tgtEl>
                                          <p:spTgt spid="45"/>
                                        </p:tgtEl>
                                        <p:attrNameLst>
                                          <p:attrName>style.visibility</p:attrName>
                                        </p:attrNameLst>
                                      </p:cBhvr>
                                      <p:to>
                                        <p:strVal val="visible"/>
                                      </p:to>
                                    </p:set>
                                    <p:anim calcmode="lin" valueType="num">
                                      <p:cBhvr>
                                        <p:cTn id="52" dur="500" fill="hold"/>
                                        <p:tgtEl>
                                          <p:spTgt spid="45"/>
                                        </p:tgtEl>
                                        <p:attrNameLst>
                                          <p:attrName>ppt_w</p:attrName>
                                        </p:attrNameLst>
                                      </p:cBhvr>
                                      <p:tavLst>
                                        <p:tav tm="0">
                                          <p:val>
                                            <p:fltVal val="0"/>
                                          </p:val>
                                        </p:tav>
                                        <p:tav tm="100000">
                                          <p:val>
                                            <p:strVal val="#ppt_w"/>
                                          </p:val>
                                        </p:tav>
                                      </p:tavLst>
                                    </p:anim>
                                    <p:anim calcmode="lin" valueType="num">
                                      <p:cBhvr>
                                        <p:cTn id="53" dur="500" fill="hold"/>
                                        <p:tgtEl>
                                          <p:spTgt spid="45"/>
                                        </p:tgtEl>
                                        <p:attrNameLst>
                                          <p:attrName>ppt_h</p:attrName>
                                        </p:attrNameLst>
                                      </p:cBhvr>
                                      <p:tavLst>
                                        <p:tav tm="0">
                                          <p:val>
                                            <p:fltVal val="0"/>
                                          </p:val>
                                        </p:tav>
                                        <p:tav tm="100000">
                                          <p:val>
                                            <p:strVal val="#ppt_h"/>
                                          </p:val>
                                        </p:tav>
                                      </p:tavLst>
                                    </p:anim>
                                    <p:animEffect transition="in" filter="fade">
                                      <p:cBhvr>
                                        <p:cTn id="54" dur="500"/>
                                        <p:tgtEl>
                                          <p:spTgt spid="45"/>
                                        </p:tgtEl>
                                      </p:cBhvr>
                                    </p:animEffect>
                                  </p:childTnLst>
                                </p:cTn>
                              </p:par>
                            </p:childTnLst>
                          </p:cTn>
                        </p:par>
                        <p:par>
                          <p:cTn id="55" fill="hold">
                            <p:stCondLst>
                              <p:cond delay="3500"/>
                            </p:stCondLst>
                            <p:childTnLst>
                              <p:par>
                                <p:cTn id="56" presetID="2" presetClass="entr" presetSubtype="1" accel="50000" decel="50000" fill="hold" nodeType="afterEffect">
                                  <p:stCondLst>
                                    <p:cond delay="0"/>
                                  </p:stCondLst>
                                  <p:childTnLst>
                                    <p:set>
                                      <p:cBhvr>
                                        <p:cTn id="57" dur="1" fill="hold">
                                          <p:stCondLst>
                                            <p:cond delay="0"/>
                                          </p:stCondLst>
                                        </p:cTn>
                                        <p:tgtEl>
                                          <p:spTgt spid="42"/>
                                        </p:tgtEl>
                                        <p:attrNameLst>
                                          <p:attrName>style.visibility</p:attrName>
                                        </p:attrNameLst>
                                      </p:cBhvr>
                                      <p:to>
                                        <p:strVal val="visible"/>
                                      </p:to>
                                    </p:set>
                                    <p:anim calcmode="lin" valueType="num">
                                      <p:cBhvr additive="base">
                                        <p:cTn id="58" dur="500" fill="hold"/>
                                        <p:tgtEl>
                                          <p:spTgt spid="42"/>
                                        </p:tgtEl>
                                        <p:attrNameLst>
                                          <p:attrName>ppt_x</p:attrName>
                                        </p:attrNameLst>
                                      </p:cBhvr>
                                      <p:tavLst>
                                        <p:tav tm="0">
                                          <p:val>
                                            <p:strVal val="#ppt_x"/>
                                          </p:val>
                                        </p:tav>
                                        <p:tav tm="100000">
                                          <p:val>
                                            <p:strVal val="#ppt_x"/>
                                          </p:val>
                                        </p:tav>
                                      </p:tavLst>
                                    </p:anim>
                                    <p:anim calcmode="lin" valueType="num">
                                      <p:cBhvr additive="base">
                                        <p:cTn id="59" dur="500" fill="hold"/>
                                        <p:tgtEl>
                                          <p:spTgt spid="42"/>
                                        </p:tgtEl>
                                        <p:attrNameLst>
                                          <p:attrName>ppt_y</p:attrName>
                                        </p:attrNameLst>
                                      </p:cBhvr>
                                      <p:tavLst>
                                        <p:tav tm="0">
                                          <p:val>
                                            <p:strVal val="0-#ppt_h/2"/>
                                          </p:val>
                                        </p:tav>
                                        <p:tav tm="100000">
                                          <p:val>
                                            <p:strVal val="#ppt_y"/>
                                          </p:val>
                                        </p:tav>
                                      </p:tavLst>
                                    </p:anim>
                                  </p:childTnLst>
                                </p:cTn>
                              </p:par>
                              <p:par>
                                <p:cTn id="60" presetID="2" presetClass="entr" presetSubtype="4" accel="50000" decel="50000"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 calcmode="lin" valueType="num">
                                      <p:cBhvr additive="base">
                                        <p:cTn id="62" dur="500" fill="hold"/>
                                        <p:tgtEl>
                                          <p:spTgt spid="32"/>
                                        </p:tgtEl>
                                        <p:attrNameLst>
                                          <p:attrName>ppt_x</p:attrName>
                                        </p:attrNameLst>
                                      </p:cBhvr>
                                      <p:tavLst>
                                        <p:tav tm="0">
                                          <p:val>
                                            <p:strVal val="#ppt_x"/>
                                          </p:val>
                                        </p:tav>
                                        <p:tav tm="100000">
                                          <p:val>
                                            <p:strVal val="#ppt_x"/>
                                          </p:val>
                                        </p:tav>
                                      </p:tavLst>
                                    </p:anim>
                                    <p:anim calcmode="lin" valueType="num">
                                      <p:cBhvr additive="base">
                                        <p:cTn id="63"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30" grpId="0"/>
      <p:bldP spid="3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Group 28"/>
          <p:cNvGrpSpPr/>
          <p:nvPr/>
        </p:nvGrpSpPr>
        <p:grpSpPr>
          <a:xfrm>
            <a:off x="3440113" y="1481094"/>
            <a:ext cx="1766888" cy="1374775"/>
            <a:chOff x="3440113" y="1592263"/>
            <a:chExt cx="1766888" cy="1374775"/>
          </a:xfrm>
        </p:grpSpPr>
        <p:sp>
          <p:nvSpPr>
            <p:cNvPr id="1029" name="Freeform 5"/>
            <p:cNvSpPr>
              <a:spLocks/>
            </p:cNvSpPr>
            <p:nvPr/>
          </p:nvSpPr>
          <p:spPr bwMode="auto">
            <a:xfrm>
              <a:off x="3440113" y="1592263"/>
              <a:ext cx="1766888" cy="1058862"/>
            </a:xfrm>
            <a:custGeom>
              <a:avLst/>
              <a:gdLst/>
              <a:ahLst/>
              <a:cxnLst>
                <a:cxn ang="0">
                  <a:pos x="0" y="429"/>
                </a:cxn>
                <a:cxn ang="0">
                  <a:pos x="0" y="429"/>
                </a:cxn>
                <a:cxn ang="0">
                  <a:pos x="713" y="0"/>
                </a:cxn>
                <a:cxn ang="0">
                  <a:pos x="1113" y="240"/>
                </a:cxn>
                <a:cxn ang="0">
                  <a:pos x="393" y="667"/>
                </a:cxn>
                <a:cxn ang="0">
                  <a:pos x="0" y="429"/>
                </a:cxn>
              </a:cxnLst>
              <a:rect l="0" t="0" r="r" b="b"/>
              <a:pathLst>
                <a:path w="1113" h="667">
                  <a:moveTo>
                    <a:pt x="0" y="429"/>
                  </a:moveTo>
                  <a:lnTo>
                    <a:pt x="0" y="429"/>
                  </a:lnTo>
                  <a:lnTo>
                    <a:pt x="713" y="0"/>
                  </a:lnTo>
                  <a:lnTo>
                    <a:pt x="1113" y="240"/>
                  </a:lnTo>
                  <a:lnTo>
                    <a:pt x="393" y="667"/>
                  </a:lnTo>
                  <a:lnTo>
                    <a:pt x="0" y="429"/>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0" name="Freeform 6"/>
            <p:cNvSpPr>
              <a:spLocks/>
            </p:cNvSpPr>
            <p:nvPr/>
          </p:nvSpPr>
          <p:spPr bwMode="auto">
            <a:xfrm>
              <a:off x="4064000" y="1973263"/>
              <a:ext cx="1143000" cy="993775"/>
            </a:xfrm>
            <a:custGeom>
              <a:avLst/>
              <a:gdLst/>
              <a:ahLst/>
              <a:cxnLst>
                <a:cxn ang="0">
                  <a:pos x="720" y="0"/>
                </a:cxn>
                <a:cxn ang="0">
                  <a:pos x="720" y="0"/>
                </a:cxn>
                <a:cxn ang="0">
                  <a:pos x="720" y="204"/>
                </a:cxn>
                <a:cxn ang="0">
                  <a:pos x="422" y="379"/>
                </a:cxn>
                <a:cxn ang="0">
                  <a:pos x="422" y="379"/>
                </a:cxn>
                <a:cxn ang="0">
                  <a:pos x="0" y="626"/>
                </a:cxn>
                <a:cxn ang="0">
                  <a:pos x="0" y="427"/>
                </a:cxn>
                <a:cxn ang="0">
                  <a:pos x="720" y="0"/>
                </a:cxn>
              </a:cxnLst>
              <a:rect l="0" t="0" r="r" b="b"/>
              <a:pathLst>
                <a:path w="720" h="626">
                  <a:moveTo>
                    <a:pt x="720" y="0"/>
                  </a:moveTo>
                  <a:lnTo>
                    <a:pt x="720" y="0"/>
                  </a:lnTo>
                  <a:lnTo>
                    <a:pt x="720" y="204"/>
                  </a:lnTo>
                  <a:lnTo>
                    <a:pt x="422" y="379"/>
                  </a:lnTo>
                  <a:lnTo>
                    <a:pt x="422" y="379"/>
                  </a:lnTo>
                  <a:lnTo>
                    <a:pt x="0" y="626"/>
                  </a:lnTo>
                  <a:lnTo>
                    <a:pt x="0" y="427"/>
                  </a:lnTo>
                  <a:lnTo>
                    <a:pt x="720" y="0"/>
                  </a:lnTo>
                  <a:close/>
                </a:path>
              </a:pathLst>
            </a:custGeom>
            <a:solidFill>
              <a:schemeClr val="accent3">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1" name="Freeform 7"/>
            <p:cNvSpPr>
              <a:spLocks/>
            </p:cNvSpPr>
            <p:nvPr/>
          </p:nvSpPr>
          <p:spPr bwMode="auto">
            <a:xfrm>
              <a:off x="3440113" y="2273300"/>
              <a:ext cx="623888" cy="693737"/>
            </a:xfrm>
            <a:custGeom>
              <a:avLst/>
              <a:gdLst/>
              <a:ahLst/>
              <a:cxnLst>
                <a:cxn ang="0">
                  <a:pos x="0" y="197"/>
                </a:cxn>
                <a:cxn ang="0">
                  <a:pos x="0" y="0"/>
                </a:cxn>
                <a:cxn ang="0">
                  <a:pos x="393" y="238"/>
                </a:cxn>
                <a:cxn ang="0">
                  <a:pos x="393" y="437"/>
                </a:cxn>
                <a:cxn ang="0">
                  <a:pos x="0" y="197"/>
                </a:cxn>
              </a:cxnLst>
              <a:rect l="0" t="0" r="r" b="b"/>
              <a:pathLst>
                <a:path w="393" h="437">
                  <a:moveTo>
                    <a:pt x="0" y="197"/>
                  </a:moveTo>
                  <a:lnTo>
                    <a:pt x="0" y="0"/>
                  </a:lnTo>
                  <a:lnTo>
                    <a:pt x="393" y="238"/>
                  </a:lnTo>
                  <a:lnTo>
                    <a:pt x="393" y="437"/>
                  </a:lnTo>
                  <a:lnTo>
                    <a:pt x="0" y="197"/>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3" name="Group 32"/>
          <p:cNvGrpSpPr/>
          <p:nvPr/>
        </p:nvGrpSpPr>
        <p:grpSpPr>
          <a:xfrm>
            <a:off x="4733927" y="1944644"/>
            <a:ext cx="1755775" cy="1355725"/>
            <a:chOff x="4733925" y="2055813"/>
            <a:chExt cx="1755775" cy="1355725"/>
          </a:xfrm>
        </p:grpSpPr>
        <p:sp>
          <p:nvSpPr>
            <p:cNvPr id="1032" name="Freeform 8"/>
            <p:cNvSpPr>
              <a:spLocks/>
            </p:cNvSpPr>
            <p:nvPr/>
          </p:nvSpPr>
          <p:spPr bwMode="auto">
            <a:xfrm>
              <a:off x="4733925" y="2055813"/>
              <a:ext cx="1755775" cy="1057275"/>
            </a:xfrm>
            <a:custGeom>
              <a:avLst/>
              <a:gdLst/>
              <a:ahLst/>
              <a:cxnLst>
                <a:cxn ang="0">
                  <a:pos x="381" y="0"/>
                </a:cxn>
                <a:cxn ang="0">
                  <a:pos x="1106" y="434"/>
                </a:cxn>
                <a:cxn ang="0">
                  <a:pos x="720" y="666"/>
                </a:cxn>
                <a:cxn ang="0">
                  <a:pos x="0" y="237"/>
                </a:cxn>
                <a:cxn ang="0">
                  <a:pos x="381" y="0"/>
                </a:cxn>
              </a:cxnLst>
              <a:rect l="0" t="0" r="r" b="b"/>
              <a:pathLst>
                <a:path w="1106" h="666">
                  <a:moveTo>
                    <a:pt x="381" y="0"/>
                  </a:moveTo>
                  <a:lnTo>
                    <a:pt x="1106" y="434"/>
                  </a:lnTo>
                  <a:lnTo>
                    <a:pt x="720" y="666"/>
                  </a:lnTo>
                  <a:lnTo>
                    <a:pt x="0" y="237"/>
                  </a:lnTo>
                  <a:lnTo>
                    <a:pt x="381" y="0"/>
                  </a:lnTo>
                  <a:close/>
                </a:path>
              </a:pathLst>
            </a:custGeom>
            <a:solidFill>
              <a:schemeClr val="accent4">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3" name="Freeform 9"/>
            <p:cNvSpPr>
              <a:spLocks/>
            </p:cNvSpPr>
            <p:nvPr/>
          </p:nvSpPr>
          <p:spPr bwMode="auto">
            <a:xfrm>
              <a:off x="5876925" y="2744788"/>
              <a:ext cx="612775" cy="666750"/>
            </a:xfrm>
            <a:custGeom>
              <a:avLst/>
              <a:gdLst/>
              <a:ahLst/>
              <a:cxnLst>
                <a:cxn ang="0">
                  <a:pos x="386" y="0"/>
                </a:cxn>
                <a:cxn ang="0">
                  <a:pos x="386" y="0"/>
                </a:cxn>
                <a:cxn ang="0">
                  <a:pos x="386" y="185"/>
                </a:cxn>
                <a:cxn ang="0">
                  <a:pos x="2" y="420"/>
                </a:cxn>
                <a:cxn ang="0">
                  <a:pos x="0" y="418"/>
                </a:cxn>
                <a:cxn ang="0">
                  <a:pos x="0" y="232"/>
                </a:cxn>
                <a:cxn ang="0">
                  <a:pos x="0" y="232"/>
                </a:cxn>
                <a:cxn ang="0">
                  <a:pos x="386" y="0"/>
                </a:cxn>
              </a:cxnLst>
              <a:rect l="0" t="0" r="r" b="b"/>
              <a:pathLst>
                <a:path w="386" h="420">
                  <a:moveTo>
                    <a:pt x="386" y="0"/>
                  </a:moveTo>
                  <a:lnTo>
                    <a:pt x="386" y="0"/>
                  </a:lnTo>
                  <a:lnTo>
                    <a:pt x="386" y="185"/>
                  </a:lnTo>
                  <a:lnTo>
                    <a:pt x="2" y="420"/>
                  </a:lnTo>
                  <a:lnTo>
                    <a:pt x="0" y="418"/>
                  </a:lnTo>
                  <a:lnTo>
                    <a:pt x="0" y="232"/>
                  </a:lnTo>
                  <a:lnTo>
                    <a:pt x="0" y="232"/>
                  </a:lnTo>
                  <a:lnTo>
                    <a:pt x="386" y="0"/>
                  </a:lnTo>
                  <a:close/>
                </a:path>
              </a:pathLst>
            </a:custGeom>
            <a:solidFill>
              <a:schemeClr val="accent4">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4" name="Freeform 10"/>
            <p:cNvSpPr>
              <a:spLocks/>
            </p:cNvSpPr>
            <p:nvPr/>
          </p:nvSpPr>
          <p:spPr bwMode="auto">
            <a:xfrm>
              <a:off x="4733925" y="2432050"/>
              <a:ext cx="1143000" cy="976312"/>
            </a:xfrm>
            <a:custGeom>
              <a:avLst/>
              <a:gdLst/>
              <a:ahLst/>
              <a:cxnLst>
                <a:cxn ang="0">
                  <a:pos x="720" y="615"/>
                </a:cxn>
                <a:cxn ang="0">
                  <a:pos x="0" y="199"/>
                </a:cxn>
                <a:cxn ang="0">
                  <a:pos x="0" y="0"/>
                </a:cxn>
                <a:cxn ang="0">
                  <a:pos x="720" y="429"/>
                </a:cxn>
                <a:cxn ang="0">
                  <a:pos x="720" y="429"/>
                </a:cxn>
                <a:cxn ang="0">
                  <a:pos x="720" y="615"/>
                </a:cxn>
              </a:cxnLst>
              <a:rect l="0" t="0" r="r" b="b"/>
              <a:pathLst>
                <a:path w="720" h="615">
                  <a:moveTo>
                    <a:pt x="720" y="615"/>
                  </a:moveTo>
                  <a:lnTo>
                    <a:pt x="0" y="199"/>
                  </a:lnTo>
                  <a:lnTo>
                    <a:pt x="0" y="0"/>
                  </a:lnTo>
                  <a:lnTo>
                    <a:pt x="720" y="429"/>
                  </a:lnTo>
                  <a:lnTo>
                    <a:pt x="720" y="429"/>
                  </a:lnTo>
                  <a:lnTo>
                    <a:pt x="720" y="615"/>
                  </a:ln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0" name="Group 29"/>
          <p:cNvGrpSpPr/>
          <p:nvPr/>
        </p:nvGrpSpPr>
        <p:grpSpPr>
          <a:xfrm>
            <a:off x="2654302" y="2252617"/>
            <a:ext cx="1766888" cy="1363662"/>
            <a:chOff x="2654300" y="2363788"/>
            <a:chExt cx="1766888" cy="1363662"/>
          </a:xfrm>
        </p:grpSpPr>
        <p:sp>
          <p:nvSpPr>
            <p:cNvPr id="1035" name="Freeform 11"/>
            <p:cNvSpPr>
              <a:spLocks/>
            </p:cNvSpPr>
            <p:nvPr/>
          </p:nvSpPr>
          <p:spPr bwMode="auto">
            <a:xfrm>
              <a:off x="2654300" y="2363788"/>
              <a:ext cx="1766888" cy="1055687"/>
            </a:xfrm>
            <a:custGeom>
              <a:avLst/>
              <a:gdLst/>
              <a:ahLst/>
              <a:cxnLst>
                <a:cxn ang="0">
                  <a:pos x="710" y="665"/>
                </a:cxn>
                <a:cxn ang="0">
                  <a:pos x="710" y="665"/>
                </a:cxn>
                <a:cxn ang="0">
                  <a:pos x="0" y="242"/>
                </a:cxn>
                <a:cxn ang="0">
                  <a:pos x="403" y="0"/>
                </a:cxn>
                <a:cxn ang="0">
                  <a:pos x="1113" y="425"/>
                </a:cxn>
                <a:cxn ang="0">
                  <a:pos x="710" y="665"/>
                </a:cxn>
              </a:cxnLst>
              <a:rect l="0" t="0" r="r" b="b"/>
              <a:pathLst>
                <a:path w="1113" h="665">
                  <a:moveTo>
                    <a:pt x="710" y="665"/>
                  </a:moveTo>
                  <a:lnTo>
                    <a:pt x="710" y="665"/>
                  </a:lnTo>
                  <a:lnTo>
                    <a:pt x="0" y="242"/>
                  </a:lnTo>
                  <a:lnTo>
                    <a:pt x="403" y="0"/>
                  </a:lnTo>
                  <a:lnTo>
                    <a:pt x="1113" y="425"/>
                  </a:lnTo>
                  <a:lnTo>
                    <a:pt x="710" y="665"/>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6" name="Freeform 12"/>
            <p:cNvSpPr>
              <a:spLocks/>
            </p:cNvSpPr>
            <p:nvPr/>
          </p:nvSpPr>
          <p:spPr bwMode="auto">
            <a:xfrm>
              <a:off x="3781425" y="3038475"/>
              <a:ext cx="639763" cy="688975"/>
            </a:xfrm>
            <a:custGeom>
              <a:avLst/>
              <a:gdLst/>
              <a:ahLst/>
              <a:cxnLst>
                <a:cxn ang="0">
                  <a:pos x="403" y="0"/>
                </a:cxn>
                <a:cxn ang="0">
                  <a:pos x="403" y="211"/>
                </a:cxn>
                <a:cxn ang="0">
                  <a:pos x="0" y="434"/>
                </a:cxn>
                <a:cxn ang="0">
                  <a:pos x="0" y="434"/>
                </a:cxn>
                <a:cxn ang="0">
                  <a:pos x="0" y="240"/>
                </a:cxn>
                <a:cxn ang="0">
                  <a:pos x="0" y="240"/>
                </a:cxn>
                <a:cxn ang="0">
                  <a:pos x="403" y="0"/>
                </a:cxn>
                <a:cxn ang="0">
                  <a:pos x="403" y="0"/>
                </a:cxn>
              </a:cxnLst>
              <a:rect l="0" t="0" r="r" b="b"/>
              <a:pathLst>
                <a:path w="403" h="434">
                  <a:moveTo>
                    <a:pt x="403" y="0"/>
                  </a:moveTo>
                  <a:lnTo>
                    <a:pt x="403" y="211"/>
                  </a:lnTo>
                  <a:lnTo>
                    <a:pt x="0" y="434"/>
                  </a:lnTo>
                  <a:lnTo>
                    <a:pt x="0" y="434"/>
                  </a:lnTo>
                  <a:lnTo>
                    <a:pt x="0" y="240"/>
                  </a:lnTo>
                  <a:lnTo>
                    <a:pt x="0" y="240"/>
                  </a:lnTo>
                  <a:lnTo>
                    <a:pt x="403" y="0"/>
                  </a:lnTo>
                  <a:lnTo>
                    <a:pt x="403" y="0"/>
                  </a:lnTo>
                  <a:close/>
                </a:path>
              </a:pathLst>
            </a:custGeom>
            <a:solidFill>
              <a:schemeClr val="accent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7" name="Freeform 13"/>
            <p:cNvSpPr>
              <a:spLocks/>
            </p:cNvSpPr>
            <p:nvPr/>
          </p:nvSpPr>
          <p:spPr bwMode="auto">
            <a:xfrm>
              <a:off x="2654300" y="2747963"/>
              <a:ext cx="1127125" cy="979487"/>
            </a:xfrm>
            <a:custGeom>
              <a:avLst/>
              <a:gdLst/>
              <a:ahLst/>
              <a:cxnLst>
                <a:cxn ang="0">
                  <a:pos x="710" y="617"/>
                </a:cxn>
                <a:cxn ang="0">
                  <a:pos x="0" y="202"/>
                </a:cxn>
                <a:cxn ang="0">
                  <a:pos x="0" y="0"/>
                </a:cxn>
                <a:cxn ang="0">
                  <a:pos x="710" y="423"/>
                </a:cxn>
                <a:cxn ang="0">
                  <a:pos x="710" y="617"/>
                </a:cxn>
              </a:cxnLst>
              <a:rect l="0" t="0" r="r" b="b"/>
              <a:pathLst>
                <a:path w="710" h="617">
                  <a:moveTo>
                    <a:pt x="710" y="617"/>
                  </a:moveTo>
                  <a:lnTo>
                    <a:pt x="0" y="202"/>
                  </a:lnTo>
                  <a:lnTo>
                    <a:pt x="0" y="0"/>
                  </a:lnTo>
                  <a:lnTo>
                    <a:pt x="710" y="423"/>
                  </a:lnTo>
                  <a:lnTo>
                    <a:pt x="710" y="617"/>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2" name="Group 31"/>
          <p:cNvGrpSpPr/>
          <p:nvPr/>
        </p:nvGrpSpPr>
        <p:grpSpPr>
          <a:xfrm>
            <a:off x="3937001" y="2708231"/>
            <a:ext cx="1789113" cy="1374775"/>
            <a:chOff x="3937000" y="2819400"/>
            <a:chExt cx="1789113" cy="1374775"/>
          </a:xfrm>
        </p:grpSpPr>
        <p:sp>
          <p:nvSpPr>
            <p:cNvPr id="1038" name="Freeform 14"/>
            <p:cNvSpPr>
              <a:spLocks/>
            </p:cNvSpPr>
            <p:nvPr/>
          </p:nvSpPr>
          <p:spPr bwMode="auto">
            <a:xfrm>
              <a:off x="3937000" y="3509963"/>
              <a:ext cx="642938" cy="684212"/>
            </a:xfrm>
            <a:custGeom>
              <a:avLst/>
              <a:gdLst/>
              <a:ahLst/>
              <a:cxnLst>
                <a:cxn ang="0">
                  <a:pos x="405" y="431"/>
                </a:cxn>
                <a:cxn ang="0">
                  <a:pos x="0" y="194"/>
                </a:cxn>
                <a:cxn ang="0">
                  <a:pos x="0" y="0"/>
                </a:cxn>
                <a:cxn ang="0">
                  <a:pos x="405" y="242"/>
                </a:cxn>
                <a:cxn ang="0">
                  <a:pos x="405" y="431"/>
                </a:cxn>
              </a:cxnLst>
              <a:rect l="0" t="0" r="r" b="b"/>
              <a:pathLst>
                <a:path w="405" h="431">
                  <a:moveTo>
                    <a:pt x="405" y="431"/>
                  </a:moveTo>
                  <a:lnTo>
                    <a:pt x="0" y="194"/>
                  </a:lnTo>
                  <a:lnTo>
                    <a:pt x="0" y="0"/>
                  </a:lnTo>
                  <a:lnTo>
                    <a:pt x="405" y="242"/>
                  </a:lnTo>
                  <a:lnTo>
                    <a:pt x="405" y="431"/>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9" name="Freeform 15"/>
            <p:cNvSpPr>
              <a:spLocks/>
            </p:cNvSpPr>
            <p:nvPr/>
          </p:nvSpPr>
          <p:spPr bwMode="auto">
            <a:xfrm>
              <a:off x="3937000" y="2819400"/>
              <a:ext cx="1789113" cy="1074737"/>
            </a:xfrm>
            <a:custGeom>
              <a:avLst/>
              <a:gdLst/>
              <a:ahLst/>
              <a:cxnLst>
                <a:cxn ang="0">
                  <a:pos x="405" y="677"/>
                </a:cxn>
                <a:cxn ang="0">
                  <a:pos x="405" y="677"/>
                </a:cxn>
                <a:cxn ang="0">
                  <a:pos x="0" y="435"/>
                </a:cxn>
                <a:cxn ang="0">
                  <a:pos x="729" y="0"/>
                </a:cxn>
                <a:cxn ang="0">
                  <a:pos x="1127" y="242"/>
                </a:cxn>
                <a:cxn ang="0">
                  <a:pos x="405" y="677"/>
                </a:cxn>
              </a:cxnLst>
              <a:rect l="0" t="0" r="r" b="b"/>
              <a:pathLst>
                <a:path w="1127" h="677">
                  <a:moveTo>
                    <a:pt x="405" y="677"/>
                  </a:moveTo>
                  <a:lnTo>
                    <a:pt x="405" y="677"/>
                  </a:lnTo>
                  <a:lnTo>
                    <a:pt x="0" y="435"/>
                  </a:lnTo>
                  <a:lnTo>
                    <a:pt x="729" y="0"/>
                  </a:lnTo>
                  <a:lnTo>
                    <a:pt x="1127" y="242"/>
                  </a:lnTo>
                  <a:lnTo>
                    <a:pt x="405" y="677"/>
                  </a:lnTo>
                  <a:close/>
                </a:path>
              </a:pathLst>
            </a:custGeom>
            <a:solidFill>
              <a:schemeClr val="accent2">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0" name="Freeform 16"/>
            <p:cNvSpPr>
              <a:spLocks/>
            </p:cNvSpPr>
            <p:nvPr/>
          </p:nvSpPr>
          <p:spPr bwMode="auto">
            <a:xfrm>
              <a:off x="4579938" y="3203575"/>
              <a:ext cx="1146175" cy="990600"/>
            </a:xfrm>
            <a:custGeom>
              <a:avLst/>
              <a:gdLst/>
              <a:ahLst/>
              <a:cxnLst>
                <a:cxn ang="0">
                  <a:pos x="722" y="188"/>
                </a:cxn>
                <a:cxn ang="0">
                  <a:pos x="2" y="624"/>
                </a:cxn>
                <a:cxn ang="0">
                  <a:pos x="0" y="624"/>
                </a:cxn>
                <a:cxn ang="0">
                  <a:pos x="0" y="435"/>
                </a:cxn>
                <a:cxn ang="0">
                  <a:pos x="0" y="435"/>
                </a:cxn>
                <a:cxn ang="0">
                  <a:pos x="722" y="0"/>
                </a:cxn>
                <a:cxn ang="0">
                  <a:pos x="722" y="188"/>
                </a:cxn>
              </a:cxnLst>
              <a:rect l="0" t="0" r="r" b="b"/>
              <a:pathLst>
                <a:path w="722" h="624">
                  <a:moveTo>
                    <a:pt x="722" y="188"/>
                  </a:moveTo>
                  <a:lnTo>
                    <a:pt x="2" y="624"/>
                  </a:lnTo>
                  <a:lnTo>
                    <a:pt x="0" y="624"/>
                  </a:lnTo>
                  <a:lnTo>
                    <a:pt x="0" y="435"/>
                  </a:lnTo>
                  <a:lnTo>
                    <a:pt x="0" y="435"/>
                  </a:lnTo>
                  <a:lnTo>
                    <a:pt x="722" y="0"/>
                  </a:lnTo>
                  <a:lnTo>
                    <a:pt x="722" y="188"/>
                  </a:lnTo>
                  <a:close/>
                </a:path>
              </a:pathLst>
            </a:custGeom>
            <a:solidFill>
              <a:schemeClr val="accent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7" name="Group 279"/>
          <p:cNvGrpSpPr/>
          <p:nvPr/>
        </p:nvGrpSpPr>
        <p:grpSpPr>
          <a:xfrm>
            <a:off x="3131826" y="1952348"/>
            <a:ext cx="785998" cy="785992"/>
            <a:chOff x="846989" y="1401020"/>
            <a:chExt cx="877416" cy="877416"/>
          </a:xfrm>
          <a:effectLst/>
        </p:grpSpPr>
        <p:sp>
          <p:nvSpPr>
            <p:cNvPr id="18" name="Teardrop 17"/>
            <p:cNvSpPr/>
            <p:nvPr/>
          </p:nvSpPr>
          <p:spPr>
            <a:xfrm rot="8100000">
              <a:off x="846989" y="1401020"/>
              <a:ext cx="877416" cy="877416"/>
            </a:xfrm>
            <a:prstGeom prst="teardrop">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tx1">
                    <a:lumMod val="75000"/>
                    <a:lumOff val="25000"/>
                  </a:schemeClr>
                </a:solidFill>
              </a:endParaRPr>
            </a:p>
          </p:txBody>
        </p:sp>
        <p:sp>
          <p:nvSpPr>
            <p:cNvPr id="19" name="Oval 18"/>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100" b="1" dirty="0">
                  <a:solidFill>
                    <a:schemeClr val="tx1">
                      <a:lumMod val="75000"/>
                      <a:lumOff val="25000"/>
                    </a:schemeClr>
                  </a:solidFill>
                </a:rPr>
                <a:t>90%</a:t>
              </a:r>
            </a:p>
          </p:txBody>
        </p:sp>
      </p:grpSp>
      <p:grpSp>
        <p:nvGrpSpPr>
          <p:cNvPr id="20" name="Group 279"/>
          <p:cNvGrpSpPr/>
          <p:nvPr/>
        </p:nvGrpSpPr>
        <p:grpSpPr>
          <a:xfrm>
            <a:off x="4410915" y="2341427"/>
            <a:ext cx="785998" cy="785992"/>
            <a:chOff x="846989" y="1401020"/>
            <a:chExt cx="877416" cy="877416"/>
          </a:xfrm>
          <a:effectLst/>
        </p:grpSpPr>
        <p:sp>
          <p:nvSpPr>
            <p:cNvPr id="21" name="Teardrop 20"/>
            <p:cNvSpPr/>
            <p:nvPr/>
          </p:nvSpPr>
          <p:spPr>
            <a:xfrm rot="8100000">
              <a:off x="846989" y="1401020"/>
              <a:ext cx="877416" cy="877416"/>
            </a:xfrm>
            <a:prstGeom prst="teardrop">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tx1">
                    <a:lumMod val="75000"/>
                    <a:lumOff val="25000"/>
                  </a:schemeClr>
                </a:solidFill>
              </a:endParaRPr>
            </a:p>
          </p:txBody>
        </p:sp>
        <p:sp>
          <p:nvSpPr>
            <p:cNvPr id="22" name="Oval 21"/>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100" b="1" dirty="0">
                  <a:solidFill>
                    <a:schemeClr val="tx1">
                      <a:lumMod val="75000"/>
                      <a:lumOff val="25000"/>
                    </a:schemeClr>
                  </a:solidFill>
                </a:rPr>
                <a:t>80%</a:t>
              </a:r>
            </a:p>
          </p:txBody>
        </p:sp>
      </p:grpSp>
      <p:grpSp>
        <p:nvGrpSpPr>
          <p:cNvPr id="23" name="Group 279"/>
          <p:cNvGrpSpPr/>
          <p:nvPr/>
        </p:nvGrpSpPr>
        <p:grpSpPr>
          <a:xfrm>
            <a:off x="3937002" y="1085846"/>
            <a:ext cx="785998" cy="785992"/>
            <a:chOff x="846989" y="1401020"/>
            <a:chExt cx="877416" cy="877416"/>
          </a:xfrm>
          <a:effectLst/>
        </p:grpSpPr>
        <p:sp>
          <p:nvSpPr>
            <p:cNvPr id="24" name="Teardrop 23"/>
            <p:cNvSpPr/>
            <p:nvPr/>
          </p:nvSpPr>
          <p:spPr>
            <a:xfrm rot="8100000">
              <a:off x="846989" y="1401020"/>
              <a:ext cx="877416" cy="877416"/>
            </a:xfrm>
            <a:prstGeom prst="teardrop">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tx1">
                    <a:lumMod val="75000"/>
                    <a:lumOff val="25000"/>
                  </a:schemeClr>
                </a:solidFill>
              </a:endParaRPr>
            </a:p>
          </p:txBody>
        </p:sp>
        <p:sp>
          <p:nvSpPr>
            <p:cNvPr id="25" name="Oval 24"/>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100" b="1" dirty="0">
                  <a:solidFill>
                    <a:schemeClr val="tx1">
                      <a:lumMod val="75000"/>
                      <a:lumOff val="25000"/>
                    </a:schemeClr>
                  </a:solidFill>
                </a:rPr>
                <a:t>70%</a:t>
              </a:r>
            </a:p>
          </p:txBody>
        </p:sp>
      </p:grpSp>
      <p:grpSp>
        <p:nvGrpSpPr>
          <p:cNvPr id="26" name="Group 279"/>
          <p:cNvGrpSpPr/>
          <p:nvPr/>
        </p:nvGrpSpPr>
        <p:grpSpPr>
          <a:xfrm>
            <a:off x="5186454" y="1619633"/>
            <a:ext cx="785998" cy="785992"/>
            <a:chOff x="846989" y="1401020"/>
            <a:chExt cx="877416" cy="877416"/>
          </a:xfrm>
          <a:effectLst/>
        </p:grpSpPr>
        <p:sp>
          <p:nvSpPr>
            <p:cNvPr id="27" name="Teardrop 26"/>
            <p:cNvSpPr/>
            <p:nvPr/>
          </p:nvSpPr>
          <p:spPr>
            <a:xfrm rot="8100000">
              <a:off x="846989" y="1401020"/>
              <a:ext cx="877416" cy="877416"/>
            </a:xfrm>
            <a:prstGeom prst="teardrop">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tx1">
                    <a:lumMod val="75000"/>
                    <a:lumOff val="25000"/>
                  </a:schemeClr>
                </a:solidFill>
              </a:endParaRPr>
            </a:p>
          </p:txBody>
        </p:sp>
        <p:sp>
          <p:nvSpPr>
            <p:cNvPr id="28" name="Oval 27"/>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100" b="1" dirty="0">
                  <a:solidFill>
                    <a:schemeClr val="tx1">
                      <a:lumMod val="75000"/>
                      <a:lumOff val="25000"/>
                    </a:schemeClr>
                  </a:solidFill>
                </a:rPr>
                <a:t>95%</a:t>
              </a:r>
            </a:p>
          </p:txBody>
        </p:sp>
      </p:grpSp>
      <p:grpSp>
        <p:nvGrpSpPr>
          <p:cNvPr id="34" name="Group 66"/>
          <p:cNvGrpSpPr/>
          <p:nvPr/>
        </p:nvGrpSpPr>
        <p:grpSpPr>
          <a:xfrm>
            <a:off x="6530638" y="2988484"/>
            <a:ext cx="1947726" cy="570286"/>
            <a:chOff x="5603652" y="1698221"/>
            <a:chExt cx="1947726" cy="570286"/>
          </a:xfrm>
        </p:grpSpPr>
        <p:sp>
          <p:nvSpPr>
            <p:cNvPr id="35" name="Text Placeholder 3"/>
            <p:cNvSpPr txBox="1">
              <a:spLocks/>
            </p:cNvSpPr>
            <p:nvPr/>
          </p:nvSpPr>
          <p:spPr>
            <a:xfrm>
              <a:off x="5603652" y="1698221"/>
              <a:ext cx="923330"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4355">
                <a:spcBef>
                  <a:spcPct val="20000"/>
                </a:spcBef>
                <a:defRPr/>
              </a:pPr>
              <a:r>
                <a:rPr lang="zh-CN" altLang="en-US" sz="1200" b="1" dirty="0">
                  <a:solidFill>
                    <a:schemeClr val="accent2"/>
                  </a:solidFill>
                </a:rPr>
                <a:t>点击添加内容</a:t>
              </a:r>
              <a:endParaRPr lang="en-US" sz="1200" b="1" dirty="0">
                <a:solidFill>
                  <a:schemeClr val="accent2"/>
                </a:solidFill>
              </a:endParaRPr>
            </a:p>
          </p:txBody>
        </p:sp>
        <p:sp>
          <p:nvSpPr>
            <p:cNvPr id="36" name="Text Placeholder 3"/>
            <p:cNvSpPr txBox="1">
              <a:spLocks/>
            </p:cNvSpPr>
            <p:nvPr/>
          </p:nvSpPr>
          <p:spPr>
            <a:xfrm>
              <a:off x="5603652" y="1960730"/>
              <a:ext cx="1947726" cy="30777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4355">
                <a:spcBef>
                  <a:spcPct val="20000"/>
                </a:spcBef>
                <a:defRPr/>
              </a:pPr>
              <a:r>
                <a:rPr lang="zh-CN" altLang="en-US" sz="1000" dirty="0">
                  <a:solidFill>
                    <a:schemeClr val="tx1">
                      <a:lumMod val="50000"/>
                      <a:lumOff val="50000"/>
                    </a:schemeClr>
                  </a:solidFill>
                </a:rPr>
                <a:t>点击添加内容点击添加内容点击添加内容点击添加内容</a:t>
              </a:r>
              <a:endParaRPr lang="en-US" altLang="zh-CN" sz="1000" dirty="0">
                <a:solidFill>
                  <a:schemeClr val="tx1">
                    <a:lumMod val="65000"/>
                    <a:lumOff val="35000"/>
                  </a:schemeClr>
                </a:solidFill>
              </a:endParaRPr>
            </a:p>
          </p:txBody>
        </p:sp>
      </p:grpSp>
      <p:grpSp>
        <p:nvGrpSpPr>
          <p:cNvPr id="37" name="Group 69"/>
          <p:cNvGrpSpPr/>
          <p:nvPr/>
        </p:nvGrpSpPr>
        <p:grpSpPr>
          <a:xfrm>
            <a:off x="6530638" y="1884515"/>
            <a:ext cx="1947726" cy="589164"/>
            <a:chOff x="5603652" y="1679343"/>
            <a:chExt cx="1947726" cy="589164"/>
          </a:xfrm>
        </p:grpSpPr>
        <p:sp>
          <p:nvSpPr>
            <p:cNvPr id="38" name="Text Placeholder 3"/>
            <p:cNvSpPr txBox="1">
              <a:spLocks/>
            </p:cNvSpPr>
            <p:nvPr/>
          </p:nvSpPr>
          <p:spPr>
            <a:xfrm>
              <a:off x="5603652" y="1679343"/>
              <a:ext cx="923330"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4355">
                <a:spcBef>
                  <a:spcPct val="20000"/>
                </a:spcBef>
                <a:defRPr/>
              </a:pPr>
              <a:r>
                <a:rPr lang="zh-CN" altLang="en-US" sz="1200" b="1" dirty="0">
                  <a:solidFill>
                    <a:schemeClr val="accent4"/>
                  </a:solidFill>
                </a:rPr>
                <a:t>点击添加内容</a:t>
              </a:r>
              <a:endParaRPr lang="en-US" sz="1200" b="1" dirty="0">
                <a:solidFill>
                  <a:schemeClr val="accent4"/>
                </a:solidFill>
              </a:endParaRPr>
            </a:p>
          </p:txBody>
        </p:sp>
        <p:sp>
          <p:nvSpPr>
            <p:cNvPr id="39" name="Text Placeholder 3"/>
            <p:cNvSpPr txBox="1">
              <a:spLocks/>
            </p:cNvSpPr>
            <p:nvPr/>
          </p:nvSpPr>
          <p:spPr>
            <a:xfrm>
              <a:off x="5603652" y="1960730"/>
              <a:ext cx="1947726" cy="30777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4355">
                <a:spcBef>
                  <a:spcPct val="20000"/>
                </a:spcBef>
                <a:defRPr/>
              </a:pPr>
              <a:r>
                <a:rPr lang="zh-CN" altLang="en-US" sz="1000" dirty="0">
                  <a:solidFill>
                    <a:schemeClr val="tx1">
                      <a:lumMod val="50000"/>
                      <a:lumOff val="50000"/>
                    </a:schemeClr>
                  </a:solidFill>
                </a:rPr>
                <a:t>点击添加内容点击添加内容点击添加内容点击添加内容</a:t>
              </a:r>
              <a:endParaRPr lang="en-US" altLang="zh-CN" sz="1000" dirty="0">
                <a:solidFill>
                  <a:schemeClr val="tx1">
                    <a:lumMod val="65000"/>
                    <a:lumOff val="35000"/>
                  </a:schemeClr>
                </a:solidFill>
              </a:endParaRPr>
            </a:p>
          </p:txBody>
        </p:sp>
      </p:grpSp>
      <p:grpSp>
        <p:nvGrpSpPr>
          <p:cNvPr id="40" name="Group 75"/>
          <p:cNvGrpSpPr/>
          <p:nvPr/>
        </p:nvGrpSpPr>
        <p:grpSpPr>
          <a:xfrm>
            <a:off x="608028" y="2979048"/>
            <a:ext cx="1947727" cy="589164"/>
            <a:chOff x="5603652" y="1679343"/>
            <a:chExt cx="1947727" cy="589164"/>
          </a:xfrm>
        </p:grpSpPr>
        <p:sp>
          <p:nvSpPr>
            <p:cNvPr id="41" name="Text Placeholder 3"/>
            <p:cNvSpPr txBox="1">
              <a:spLocks/>
            </p:cNvSpPr>
            <p:nvPr/>
          </p:nvSpPr>
          <p:spPr>
            <a:xfrm>
              <a:off x="6628049" y="1679343"/>
              <a:ext cx="923330"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914355">
                <a:spcBef>
                  <a:spcPct val="20000"/>
                </a:spcBef>
                <a:defRPr/>
              </a:pPr>
              <a:r>
                <a:rPr lang="zh-CN" altLang="en-US" sz="1200" b="1" dirty="0">
                  <a:solidFill>
                    <a:schemeClr val="accent1"/>
                  </a:solidFill>
                </a:rPr>
                <a:t>点击添加内容</a:t>
              </a:r>
              <a:endParaRPr lang="en-US" sz="1200" b="1" dirty="0">
                <a:solidFill>
                  <a:schemeClr val="accent1"/>
                </a:solidFill>
              </a:endParaRPr>
            </a:p>
          </p:txBody>
        </p:sp>
        <p:sp>
          <p:nvSpPr>
            <p:cNvPr id="42" name="Text Placeholder 3"/>
            <p:cNvSpPr txBox="1">
              <a:spLocks/>
            </p:cNvSpPr>
            <p:nvPr/>
          </p:nvSpPr>
          <p:spPr>
            <a:xfrm>
              <a:off x="5603652" y="1960730"/>
              <a:ext cx="1947726" cy="30777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914355">
                <a:spcBef>
                  <a:spcPct val="20000"/>
                </a:spcBef>
                <a:defRPr/>
              </a:pPr>
              <a:r>
                <a:rPr lang="zh-CN" altLang="en-US" sz="1000" dirty="0">
                  <a:solidFill>
                    <a:schemeClr val="tx1">
                      <a:lumMod val="50000"/>
                      <a:lumOff val="50000"/>
                    </a:schemeClr>
                  </a:solidFill>
                </a:rPr>
                <a:t>点击添加内容点击添加内容点击添加内容点击添加内容</a:t>
              </a:r>
              <a:endParaRPr lang="en-US" altLang="zh-CN" sz="1000" dirty="0">
                <a:solidFill>
                  <a:schemeClr val="tx1">
                    <a:lumMod val="65000"/>
                    <a:lumOff val="35000"/>
                  </a:schemeClr>
                </a:solidFill>
              </a:endParaRPr>
            </a:p>
          </p:txBody>
        </p:sp>
      </p:grpSp>
      <p:grpSp>
        <p:nvGrpSpPr>
          <p:cNvPr id="43" name="Group 72"/>
          <p:cNvGrpSpPr/>
          <p:nvPr/>
        </p:nvGrpSpPr>
        <p:grpSpPr>
          <a:xfrm>
            <a:off x="608028" y="1901342"/>
            <a:ext cx="1947727" cy="555500"/>
            <a:chOff x="5603652" y="1713007"/>
            <a:chExt cx="1947727" cy="555500"/>
          </a:xfrm>
        </p:grpSpPr>
        <p:sp>
          <p:nvSpPr>
            <p:cNvPr id="44" name="Text Placeholder 3"/>
            <p:cNvSpPr txBox="1">
              <a:spLocks/>
            </p:cNvSpPr>
            <p:nvPr/>
          </p:nvSpPr>
          <p:spPr>
            <a:xfrm>
              <a:off x="6628049" y="1713007"/>
              <a:ext cx="923330"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914355">
                <a:spcBef>
                  <a:spcPct val="20000"/>
                </a:spcBef>
                <a:defRPr/>
              </a:pPr>
              <a:r>
                <a:rPr lang="zh-CN" altLang="en-US" sz="1200" b="1" dirty="0">
                  <a:solidFill>
                    <a:schemeClr val="accent3"/>
                  </a:solidFill>
                </a:rPr>
                <a:t>点击添加内容</a:t>
              </a:r>
              <a:endParaRPr lang="en-US" sz="1200" b="1" dirty="0">
                <a:solidFill>
                  <a:schemeClr val="accent3"/>
                </a:solidFill>
              </a:endParaRPr>
            </a:p>
          </p:txBody>
        </p:sp>
        <p:sp>
          <p:nvSpPr>
            <p:cNvPr id="45" name="Text Placeholder 3"/>
            <p:cNvSpPr txBox="1">
              <a:spLocks/>
            </p:cNvSpPr>
            <p:nvPr/>
          </p:nvSpPr>
          <p:spPr>
            <a:xfrm>
              <a:off x="5603652" y="1960730"/>
              <a:ext cx="1947726" cy="30777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914355">
                <a:spcBef>
                  <a:spcPct val="20000"/>
                </a:spcBef>
                <a:defRPr/>
              </a:pPr>
              <a:r>
                <a:rPr lang="zh-CN" altLang="en-US" sz="1000" dirty="0">
                  <a:solidFill>
                    <a:schemeClr val="tx1">
                      <a:lumMod val="50000"/>
                      <a:lumOff val="50000"/>
                    </a:schemeClr>
                  </a:solidFill>
                </a:rPr>
                <a:t>点击添加内容点击添加内容点击添加内容点击添加内容</a:t>
              </a:r>
              <a:endParaRPr lang="en-US" altLang="zh-CN" sz="1000" dirty="0">
                <a:solidFill>
                  <a:schemeClr val="tx1">
                    <a:lumMod val="65000"/>
                    <a:lumOff val="35000"/>
                  </a:schemeClr>
                </a:solidFill>
              </a:endParaRPr>
            </a:p>
          </p:txBody>
        </p:sp>
      </p:grpSp>
    </p:spTree>
    <p:extLst>
      <p:ext uri="{BB962C8B-B14F-4D97-AF65-F5344CB8AC3E}">
        <p14:creationId xmlns:p14="http://schemas.microsoft.com/office/powerpoint/2010/main" val="1219070214"/>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accel="50000" decel="50000" fill="hold"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500" fill="hold"/>
                                        <p:tgtEl>
                                          <p:spTgt spid="29"/>
                                        </p:tgtEl>
                                        <p:attrNameLst>
                                          <p:attrName>ppt_x</p:attrName>
                                        </p:attrNameLst>
                                      </p:cBhvr>
                                      <p:tavLst>
                                        <p:tav tm="0">
                                          <p:val>
                                            <p:strVal val="#ppt_x"/>
                                          </p:val>
                                        </p:tav>
                                        <p:tav tm="100000">
                                          <p:val>
                                            <p:strVal val="#ppt_x"/>
                                          </p:val>
                                        </p:tav>
                                      </p:tavLst>
                                    </p:anim>
                                    <p:anim calcmode="lin" valueType="num">
                                      <p:cBhvr additive="base">
                                        <p:cTn id="13" dur="500" fill="hold"/>
                                        <p:tgtEl>
                                          <p:spTgt spid="2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accel="50000" decel="50000" fill="hold" nodeType="afterEffect">
                                  <p:stCondLst>
                                    <p:cond delay="0"/>
                                  </p:stCondLst>
                                  <p:childTnLst>
                                    <p:set>
                                      <p:cBhvr>
                                        <p:cTn id="16" dur="1" fill="hold">
                                          <p:stCondLst>
                                            <p:cond delay="0"/>
                                          </p:stCondLst>
                                        </p:cTn>
                                        <p:tgtEl>
                                          <p:spTgt spid="32"/>
                                        </p:tgtEl>
                                        <p:attrNameLst>
                                          <p:attrName>style.visibility</p:attrName>
                                        </p:attrNameLst>
                                      </p:cBhvr>
                                      <p:to>
                                        <p:strVal val="visible"/>
                                      </p:to>
                                    </p:set>
                                    <p:anim calcmode="lin" valueType="num">
                                      <p:cBhvr additive="base">
                                        <p:cTn id="17" dur="500" fill="hold"/>
                                        <p:tgtEl>
                                          <p:spTgt spid="32"/>
                                        </p:tgtEl>
                                        <p:attrNameLst>
                                          <p:attrName>ppt_x</p:attrName>
                                        </p:attrNameLst>
                                      </p:cBhvr>
                                      <p:tavLst>
                                        <p:tav tm="0">
                                          <p:val>
                                            <p:strVal val="#ppt_x"/>
                                          </p:val>
                                        </p:tav>
                                        <p:tav tm="100000">
                                          <p:val>
                                            <p:strVal val="#ppt_x"/>
                                          </p:val>
                                        </p:tav>
                                      </p:tavLst>
                                    </p:anim>
                                    <p:anim calcmode="lin" valueType="num">
                                      <p:cBhvr additive="base">
                                        <p:cTn id="18" dur="500" fill="hold"/>
                                        <p:tgtEl>
                                          <p:spTgt spid="32"/>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accel="50000" decel="50000" fill="hold" nodeType="afterEffect">
                                  <p:stCondLst>
                                    <p:cond delay="0"/>
                                  </p:stCondLst>
                                  <p:childTnLst>
                                    <p:set>
                                      <p:cBhvr>
                                        <p:cTn id="21" dur="1" fill="hold">
                                          <p:stCondLst>
                                            <p:cond delay="0"/>
                                          </p:stCondLst>
                                        </p:cTn>
                                        <p:tgtEl>
                                          <p:spTgt spid="33"/>
                                        </p:tgtEl>
                                        <p:attrNameLst>
                                          <p:attrName>style.visibility</p:attrName>
                                        </p:attrNameLst>
                                      </p:cBhvr>
                                      <p:to>
                                        <p:strVal val="visible"/>
                                      </p:to>
                                    </p:set>
                                    <p:anim calcmode="lin" valueType="num">
                                      <p:cBhvr additive="base">
                                        <p:cTn id="22" dur="500" fill="hold"/>
                                        <p:tgtEl>
                                          <p:spTgt spid="33"/>
                                        </p:tgtEl>
                                        <p:attrNameLst>
                                          <p:attrName>ppt_x</p:attrName>
                                        </p:attrNameLst>
                                      </p:cBhvr>
                                      <p:tavLst>
                                        <p:tav tm="0">
                                          <p:val>
                                            <p:strVal val="#ppt_x"/>
                                          </p:val>
                                        </p:tav>
                                        <p:tav tm="100000">
                                          <p:val>
                                            <p:strVal val="#ppt_x"/>
                                          </p:val>
                                        </p:tav>
                                      </p:tavLst>
                                    </p:anim>
                                    <p:anim calcmode="lin" valueType="num">
                                      <p:cBhvr additive="base">
                                        <p:cTn id="23" dur="500" fill="hold"/>
                                        <p:tgtEl>
                                          <p:spTgt spid="33"/>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1" accel="50000" decel="50000"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1" accel="50000" decel="50000" fill="hold" nodeType="afterEffect">
                                  <p:stCondLst>
                                    <p:cond delay="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500" fill="hold"/>
                                        <p:tgtEl>
                                          <p:spTgt spid="20"/>
                                        </p:tgtEl>
                                        <p:attrNameLst>
                                          <p:attrName>ppt_x</p:attrName>
                                        </p:attrNameLst>
                                      </p:cBhvr>
                                      <p:tavLst>
                                        <p:tav tm="0">
                                          <p:val>
                                            <p:strVal val="#ppt_x"/>
                                          </p:val>
                                        </p:tav>
                                        <p:tav tm="100000">
                                          <p:val>
                                            <p:strVal val="#ppt_x"/>
                                          </p:val>
                                        </p:tav>
                                      </p:tavLst>
                                    </p:anim>
                                    <p:anim calcmode="lin" valueType="num">
                                      <p:cBhvr additive="base">
                                        <p:cTn id="33" dur="500" fill="hold"/>
                                        <p:tgtEl>
                                          <p:spTgt spid="20"/>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2" presetClass="entr" presetSubtype="1" accel="50000" decel="50000" fill="hold" nodeType="after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fill="hold"/>
                                        <p:tgtEl>
                                          <p:spTgt spid="23"/>
                                        </p:tgtEl>
                                        <p:attrNameLst>
                                          <p:attrName>ppt_x</p:attrName>
                                        </p:attrNameLst>
                                      </p:cBhvr>
                                      <p:tavLst>
                                        <p:tav tm="0">
                                          <p:val>
                                            <p:strVal val="#ppt_x"/>
                                          </p:val>
                                        </p:tav>
                                        <p:tav tm="100000">
                                          <p:val>
                                            <p:strVal val="#ppt_x"/>
                                          </p:val>
                                        </p:tav>
                                      </p:tavLst>
                                    </p:anim>
                                    <p:anim calcmode="lin" valueType="num">
                                      <p:cBhvr additive="base">
                                        <p:cTn id="38" dur="500" fill="hold"/>
                                        <p:tgtEl>
                                          <p:spTgt spid="23"/>
                                        </p:tgtEl>
                                        <p:attrNameLst>
                                          <p:attrName>ppt_y</p:attrName>
                                        </p:attrNameLst>
                                      </p:cBhvr>
                                      <p:tavLst>
                                        <p:tav tm="0">
                                          <p:val>
                                            <p:strVal val="0-#ppt_h/2"/>
                                          </p:val>
                                        </p:tav>
                                        <p:tav tm="100000">
                                          <p:val>
                                            <p:strVal val="#ppt_y"/>
                                          </p:val>
                                        </p:tav>
                                      </p:tavLst>
                                    </p:anim>
                                  </p:childTnLst>
                                </p:cTn>
                              </p:par>
                            </p:childTnLst>
                          </p:cTn>
                        </p:par>
                        <p:par>
                          <p:cTn id="39" fill="hold">
                            <p:stCondLst>
                              <p:cond delay="3500"/>
                            </p:stCondLst>
                            <p:childTnLst>
                              <p:par>
                                <p:cTn id="40" presetID="2" presetClass="entr" presetSubtype="1" accel="50000" decel="50000" fill="hold" nodeType="afterEffect">
                                  <p:stCondLst>
                                    <p:cond delay="0"/>
                                  </p:stCondLst>
                                  <p:childTnLst>
                                    <p:set>
                                      <p:cBhvr>
                                        <p:cTn id="41" dur="1" fill="hold">
                                          <p:stCondLst>
                                            <p:cond delay="0"/>
                                          </p:stCondLst>
                                        </p:cTn>
                                        <p:tgtEl>
                                          <p:spTgt spid="26"/>
                                        </p:tgtEl>
                                        <p:attrNameLst>
                                          <p:attrName>style.visibility</p:attrName>
                                        </p:attrNameLst>
                                      </p:cBhvr>
                                      <p:to>
                                        <p:strVal val="visible"/>
                                      </p:to>
                                    </p:set>
                                    <p:anim calcmode="lin" valueType="num">
                                      <p:cBhvr additive="base">
                                        <p:cTn id="42" dur="500" fill="hold"/>
                                        <p:tgtEl>
                                          <p:spTgt spid="26"/>
                                        </p:tgtEl>
                                        <p:attrNameLst>
                                          <p:attrName>ppt_x</p:attrName>
                                        </p:attrNameLst>
                                      </p:cBhvr>
                                      <p:tavLst>
                                        <p:tav tm="0">
                                          <p:val>
                                            <p:strVal val="#ppt_x"/>
                                          </p:val>
                                        </p:tav>
                                        <p:tav tm="100000">
                                          <p:val>
                                            <p:strVal val="#ppt_x"/>
                                          </p:val>
                                        </p:tav>
                                      </p:tavLst>
                                    </p:anim>
                                    <p:anim calcmode="lin" valueType="num">
                                      <p:cBhvr additive="base">
                                        <p:cTn id="43" dur="500" fill="hold"/>
                                        <p:tgtEl>
                                          <p:spTgt spid="26"/>
                                        </p:tgtEl>
                                        <p:attrNameLst>
                                          <p:attrName>ppt_y</p:attrName>
                                        </p:attrNameLst>
                                      </p:cBhvr>
                                      <p:tavLst>
                                        <p:tav tm="0">
                                          <p:val>
                                            <p:strVal val="0-#ppt_h/2"/>
                                          </p:val>
                                        </p:tav>
                                        <p:tav tm="100000">
                                          <p:val>
                                            <p:strVal val="#ppt_y"/>
                                          </p:val>
                                        </p:tav>
                                      </p:tavLst>
                                    </p:anim>
                                  </p:childTnLst>
                                </p:cTn>
                              </p:par>
                            </p:childTnLst>
                          </p:cTn>
                        </p:par>
                        <p:par>
                          <p:cTn id="44" fill="hold">
                            <p:stCondLst>
                              <p:cond delay="4000"/>
                            </p:stCondLst>
                            <p:childTnLst>
                              <p:par>
                                <p:cTn id="45" presetID="2" presetClass="entr" presetSubtype="8" accel="50000" decel="50000" fill="hold" nodeType="afterEffect">
                                  <p:stCondLst>
                                    <p:cond delay="0"/>
                                  </p:stCondLst>
                                  <p:childTnLst>
                                    <p:set>
                                      <p:cBhvr>
                                        <p:cTn id="46" dur="1" fill="hold">
                                          <p:stCondLst>
                                            <p:cond delay="0"/>
                                          </p:stCondLst>
                                        </p:cTn>
                                        <p:tgtEl>
                                          <p:spTgt spid="43"/>
                                        </p:tgtEl>
                                        <p:attrNameLst>
                                          <p:attrName>style.visibility</p:attrName>
                                        </p:attrNameLst>
                                      </p:cBhvr>
                                      <p:to>
                                        <p:strVal val="visible"/>
                                      </p:to>
                                    </p:set>
                                    <p:anim calcmode="lin" valueType="num">
                                      <p:cBhvr additive="base">
                                        <p:cTn id="47" dur="500" fill="hold"/>
                                        <p:tgtEl>
                                          <p:spTgt spid="43"/>
                                        </p:tgtEl>
                                        <p:attrNameLst>
                                          <p:attrName>ppt_x</p:attrName>
                                        </p:attrNameLst>
                                      </p:cBhvr>
                                      <p:tavLst>
                                        <p:tav tm="0">
                                          <p:val>
                                            <p:strVal val="0-#ppt_w/2"/>
                                          </p:val>
                                        </p:tav>
                                        <p:tav tm="100000">
                                          <p:val>
                                            <p:strVal val="#ppt_x"/>
                                          </p:val>
                                        </p:tav>
                                      </p:tavLst>
                                    </p:anim>
                                    <p:anim calcmode="lin" valueType="num">
                                      <p:cBhvr additive="base">
                                        <p:cTn id="48" dur="500" fill="hold"/>
                                        <p:tgtEl>
                                          <p:spTgt spid="43"/>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 presetClass="entr" presetSubtype="8" accel="50000" decel="50000" fill="hold" nodeType="afterEffect">
                                  <p:stCondLst>
                                    <p:cond delay="0"/>
                                  </p:stCondLst>
                                  <p:childTnLst>
                                    <p:set>
                                      <p:cBhvr>
                                        <p:cTn id="51" dur="1" fill="hold">
                                          <p:stCondLst>
                                            <p:cond delay="0"/>
                                          </p:stCondLst>
                                        </p:cTn>
                                        <p:tgtEl>
                                          <p:spTgt spid="40"/>
                                        </p:tgtEl>
                                        <p:attrNameLst>
                                          <p:attrName>style.visibility</p:attrName>
                                        </p:attrNameLst>
                                      </p:cBhvr>
                                      <p:to>
                                        <p:strVal val="visible"/>
                                      </p:to>
                                    </p:set>
                                    <p:anim calcmode="lin" valueType="num">
                                      <p:cBhvr additive="base">
                                        <p:cTn id="52" dur="500" fill="hold"/>
                                        <p:tgtEl>
                                          <p:spTgt spid="40"/>
                                        </p:tgtEl>
                                        <p:attrNameLst>
                                          <p:attrName>ppt_x</p:attrName>
                                        </p:attrNameLst>
                                      </p:cBhvr>
                                      <p:tavLst>
                                        <p:tav tm="0">
                                          <p:val>
                                            <p:strVal val="0-#ppt_w/2"/>
                                          </p:val>
                                        </p:tav>
                                        <p:tav tm="100000">
                                          <p:val>
                                            <p:strVal val="#ppt_x"/>
                                          </p:val>
                                        </p:tav>
                                      </p:tavLst>
                                    </p:anim>
                                    <p:anim calcmode="lin" valueType="num">
                                      <p:cBhvr additive="base">
                                        <p:cTn id="53" dur="500" fill="hold"/>
                                        <p:tgtEl>
                                          <p:spTgt spid="40"/>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2" presetClass="entr" presetSubtype="2" accel="50000" decel="50000" fill="hold" nodeType="afterEffect">
                                  <p:stCondLst>
                                    <p:cond delay="0"/>
                                  </p:stCondLst>
                                  <p:childTnLst>
                                    <p:set>
                                      <p:cBhvr>
                                        <p:cTn id="56" dur="1" fill="hold">
                                          <p:stCondLst>
                                            <p:cond delay="0"/>
                                          </p:stCondLst>
                                        </p:cTn>
                                        <p:tgtEl>
                                          <p:spTgt spid="37"/>
                                        </p:tgtEl>
                                        <p:attrNameLst>
                                          <p:attrName>style.visibility</p:attrName>
                                        </p:attrNameLst>
                                      </p:cBhvr>
                                      <p:to>
                                        <p:strVal val="visible"/>
                                      </p:to>
                                    </p:set>
                                    <p:anim calcmode="lin" valueType="num">
                                      <p:cBhvr additive="base">
                                        <p:cTn id="57" dur="500" fill="hold"/>
                                        <p:tgtEl>
                                          <p:spTgt spid="37"/>
                                        </p:tgtEl>
                                        <p:attrNameLst>
                                          <p:attrName>ppt_x</p:attrName>
                                        </p:attrNameLst>
                                      </p:cBhvr>
                                      <p:tavLst>
                                        <p:tav tm="0">
                                          <p:val>
                                            <p:strVal val="1+#ppt_w/2"/>
                                          </p:val>
                                        </p:tav>
                                        <p:tav tm="100000">
                                          <p:val>
                                            <p:strVal val="#ppt_x"/>
                                          </p:val>
                                        </p:tav>
                                      </p:tavLst>
                                    </p:anim>
                                    <p:anim calcmode="lin" valueType="num">
                                      <p:cBhvr additive="base">
                                        <p:cTn id="58" dur="500" fill="hold"/>
                                        <p:tgtEl>
                                          <p:spTgt spid="37"/>
                                        </p:tgtEl>
                                        <p:attrNameLst>
                                          <p:attrName>ppt_y</p:attrName>
                                        </p:attrNameLst>
                                      </p:cBhvr>
                                      <p:tavLst>
                                        <p:tav tm="0">
                                          <p:val>
                                            <p:strVal val="#ppt_y"/>
                                          </p:val>
                                        </p:tav>
                                        <p:tav tm="100000">
                                          <p:val>
                                            <p:strVal val="#ppt_y"/>
                                          </p:val>
                                        </p:tav>
                                      </p:tavLst>
                                    </p:anim>
                                  </p:childTnLst>
                                </p:cTn>
                              </p:par>
                            </p:childTnLst>
                          </p:cTn>
                        </p:par>
                        <p:par>
                          <p:cTn id="59" fill="hold">
                            <p:stCondLst>
                              <p:cond delay="5500"/>
                            </p:stCondLst>
                            <p:childTnLst>
                              <p:par>
                                <p:cTn id="60" presetID="2" presetClass="entr" presetSubtype="2" accel="50000" decel="50000" fill="hold" nodeType="afterEffect">
                                  <p:stCondLst>
                                    <p:cond delay="0"/>
                                  </p:stCondLst>
                                  <p:childTnLst>
                                    <p:set>
                                      <p:cBhvr>
                                        <p:cTn id="61" dur="1" fill="hold">
                                          <p:stCondLst>
                                            <p:cond delay="0"/>
                                          </p:stCondLst>
                                        </p:cTn>
                                        <p:tgtEl>
                                          <p:spTgt spid="34"/>
                                        </p:tgtEl>
                                        <p:attrNameLst>
                                          <p:attrName>style.visibility</p:attrName>
                                        </p:attrNameLst>
                                      </p:cBhvr>
                                      <p:to>
                                        <p:strVal val="visible"/>
                                      </p:to>
                                    </p:set>
                                    <p:anim calcmode="lin" valueType="num">
                                      <p:cBhvr additive="base">
                                        <p:cTn id="62" dur="500" fill="hold"/>
                                        <p:tgtEl>
                                          <p:spTgt spid="34"/>
                                        </p:tgtEl>
                                        <p:attrNameLst>
                                          <p:attrName>ppt_x</p:attrName>
                                        </p:attrNameLst>
                                      </p:cBhvr>
                                      <p:tavLst>
                                        <p:tav tm="0">
                                          <p:val>
                                            <p:strVal val="1+#ppt_w/2"/>
                                          </p:val>
                                        </p:tav>
                                        <p:tav tm="100000">
                                          <p:val>
                                            <p:strVal val="#ppt_x"/>
                                          </p:val>
                                        </p:tav>
                                      </p:tavLst>
                                    </p:anim>
                                    <p:anim calcmode="lin" valueType="num">
                                      <p:cBhvr additive="base">
                                        <p:cTn id="63"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 name="组合 65"/>
          <p:cNvGrpSpPr/>
          <p:nvPr/>
        </p:nvGrpSpPr>
        <p:grpSpPr>
          <a:xfrm>
            <a:off x="1881847" y="1230367"/>
            <a:ext cx="1720229" cy="1874783"/>
            <a:chOff x="916485" y="771575"/>
            <a:chExt cx="1472400" cy="1604689"/>
          </a:xfrm>
          <a:effectLst>
            <a:outerShdw blurRad="88900" dist="50800" dir="2700000" algn="tl" rotWithShape="0">
              <a:prstClr val="black">
                <a:alpha val="20000"/>
              </a:prstClr>
            </a:outerShdw>
          </a:effectLst>
        </p:grpSpPr>
        <p:grpSp>
          <p:nvGrpSpPr>
            <p:cNvPr id="67" name="组合 66"/>
            <p:cNvGrpSpPr/>
            <p:nvPr/>
          </p:nvGrpSpPr>
          <p:grpSpPr>
            <a:xfrm>
              <a:off x="916485" y="771575"/>
              <a:ext cx="1472400" cy="1604689"/>
              <a:chOff x="1985255" y="1715538"/>
              <a:chExt cx="1472400" cy="1604689"/>
            </a:xfrm>
          </p:grpSpPr>
          <p:sp>
            <p:nvSpPr>
              <p:cNvPr id="69" name="椭圆 79"/>
              <p:cNvSpPr/>
              <p:nvPr/>
            </p:nvSpPr>
            <p:spPr>
              <a:xfrm>
                <a:off x="1985255" y="1847827"/>
                <a:ext cx="1472400" cy="1472400"/>
              </a:xfrm>
              <a:custGeom>
                <a:avLst/>
                <a:gdLst/>
                <a:ahLst/>
                <a:cxnLst/>
                <a:rect l="l" t="t" r="r" b="b"/>
                <a:pathLst>
                  <a:path w="1472400" h="1472400">
                    <a:moveTo>
                      <a:pt x="736200" y="0"/>
                    </a:moveTo>
                    <a:cubicBezTo>
                      <a:pt x="761617" y="0"/>
                      <a:pt x="786732" y="1288"/>
                      <a:pt x="811486" y="3803"/>
                    </a:cubicBezTo>
                    <a:lnTo>
                      <a:pt x="900862" y="93180"/>
                    </a:lnTo>
                    <a:cubicBezTo>
                      <a:pt x="848613" y="77372"/>
                      <a:pt x="793244" y="70200"/>
                      <a:pt x="736200" y="70200"/>
                    </a:cubicBezTo>
                    <a:cubicBezTo>
                      <a:pt x="368378" y="70200"/>
                      <a:pt x="70200" y="368378"/>
                      <a:pt x="70200" y="736200"/>
                    </a:cubicBezTo>
                    <a:cubicBezTo>
                      <a:pt x="70200" y="1104022"/>
                      <a:pt x="368378" y="1402200"/>
                      <a:pt x="736200" y="1402200"/>
                    </a:cubicBezTo>
                    <a:cubicBezTo>
                      <a:pt x="1104022" y="1402200"/>
                      <a:pt x="1402200" y="1104022"/>
                      <a:pt x="1402200" y="736200"/>
                    </a:cubicBezTo>
                    <a:cubicBezTo>
                      <a:pt x="1402200" y="679156"/>
                      <a:pt x="1395028" y="623787"/>
                      <a:pt x="1379220" y="571538"/>
                    </a:cubicBezTo>
                    <a:lnTo>
                      <a:pt x="1468597" y="660915"/>
                    </a:lnTo>
                    <a:cubicBezTo>
                      <a:pt x="1471112" y="685668"/>
                      <a:pt x="1472400" y="710784"/>
                      <a:pt x="1472400" y="736200"/>
                    </a:cubicBezTo>
                    <a:cubicBezTo>
                      <a:pt x="1472400" y="1142792"/>
                      <a:pt x="1142792" y="1472400"/>
                      <a:pt x="736200" y="1472400"/>
                    </a:cubicBezTo>
                    <a:cubicBezTo>
                      <a:pt x="329608" y="1472400"/>
                      <a:pt x="0" y="1142792"/>
                      <a:pt x="0" y="736200"/>
                    </a:cubicBezTo>
                    <a:cubicBezTo>
                      <a:pt x="0" y="329608"/>
                      <a:pt x="329608" y="0"/>
                      <a:pt x="73620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125" dirty="0">
                  <a:solidFill>
                    <a:schemeClr val="bg1"/>
                  </a:solidFill>
                  <a:latin typeface="Impact" panose="020B0806030902050204" pitchFamily="34" charset="0"/>
                  <a:ea typeface="微软雅黑" panose="020B0503020204020204" pitchFamily="34" charset="-122"/>
                </a:endParaRPr>
              </a:p>
            </p:txBody>
          </p:sp>
          <p:sp>
            <p:nvSpPr>
              <p:cNvPr id="70" name="椭圆 82"/>
              <p:cNvSpPr/>
              <p:nvPr/>
            </p:nvSpPr>
            <p:spPr>
              <a:xfrm>
                <a:off x="2055455" y="1918027"/>
                <a:ext cx="1332000" cy="1332000"/>
              </a:xfrm>
              <a:custGeom>
                <a:avLst/>
                <a:gdLst/>
                <a:ahLst/>
                <a:cxnLst/>
                <a:rect l="l" t="t" r="r" b="b"/>
                <a:pathLst>
                  <a:path w="1332000" h="1332000">
                    <a:moveTo>
                      <a:pt x="666000" y="0"/>
                    </a:moveTo>
                    <a:cubicBezTo>
                      <a:pt x="723044" y="0"/>
                      <a:pt x="778413" y="7172"/>
                      <a:pt x="830662" y="22980"/>
                    </a:cubicBezTo>
                    <a:lnTo>
                      <a:pt x="1309020" y="501338"/>
                    </a:lnTo>
                    <a:cubicBezTo>
                      <a:pt x="1324828" y="553587"/>
                      <a:pt x="1332000" y="608956"/>
                      <a:pt x="1332000" y="666000"/>
                    </a:cubicBezTo>
                    <a:cubicBezTo>
                      <a:pt x="1332000" y="1033822"/>
                      <a:pt x="1033822" y="1332000"/>
                      <a:pt x="666000" y="1332000"/>
                    </a:cubicBezTo>
                    <a:cubicBezTo>
                      <a:pt x="298178" y="1332000"/>
                      <a:pt x="0" y="1033822"/>
                      <a:pt x="0" y="666000"/>
                    </a:cubicBezTo>
                    <a:cubicBezTo>
                      <a:pt x="0" y="298178"/>
                      <a:pt x="298178" y="0"/>
                      <a:pt x="6660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125" dirty="0">
                  <a:solidFill>
                    <a:schemeClr val="bg1"/>
                  </a:solidFill>
                  <a:latin typeface="Impact" panose="020B0806030902050204" pitchFamily="34" charset="0"/>
                  <a:ea typeface="微软雅黑" panose="020B0503020204020204" pitchFamily="34" charset="-122"/>
                </a:endParaRPr>
              </a:p>
            </p:txBody>
          </p:sp>
          <p:sp>
            <p:nvSpPr>
              <p:cNvPr id="71" name="矩形 85"/>
              <p:cNvSpPr/>
              <p:nvPr/>
            </p:nvSpPr>
            <p:spPr>
              <a:xfrm rot="18900000" flipH="1" flipV="1">
                <a:off x="3125296" y="1715538"/>
                <a:ext cx="0" cy="929296"/>
              </a:xfrm>
              <a:custGeom>
                <a:avLst/>
                <a:gdLst/>
                <a:ahLst/>
                <a:cxnLst/>
                <a:rect l="l" t="t" r="r" b="b"/>
                <a:pathLst>
                  <a:path h="929296">
                    <a:moveTo>
                      <a:pt x="0" y="0"/>
                    </a:moveTo>
                    <a:cubicBezTo>
                      <a:pt x="220109" y="269878"/>
                      <a:pt x="220109" y="659417"/>
                      <a:pt x="0" y="929296"/>
                    </a:cubicBezTo>
                    <a:close/>
                  </a:path>
                </a:pathLst>
              </a:custGeom>
              <a:solidFill>
                <a:schemeClr val="bg1">
                  <a:lumMod val="95000"/>
                </a:schemeClr>
              </a:solidFill>
              <a:ln>
                <a:noFill/>
              </a:ln>
              <a:effectLst>
                <a:outerShdw blurRad="50800" dist="50800" dir="444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125" dirty="0">
                  <a:solidFill>
                    <a:schemeClr val="bg1"/>
                  </a:solidFill>
                  <a:latin typeface="Impact" panose="020B0806030902050204" pitchFamily="34" charset="0"/>
                  <a:ea typeface="微软雅黑" panose="020B0503020204020204" pitchFamily="34" charset="-122"/>
                </a:endParaRPr>
              </a:p>
            </p:txBody>
          </p:sp>
        </p:grpSp>
        <p:sp>
          <p:nvSpPr>
            <p:cNvPr id="68" name="TextBox 67"/>
            <p:cNvSpPr txBox="1"/>
            <p:nvPr/>
          </p:nvSpPr>
          <p:spPr>
            <a:xfrm>
              <a:off x="1070575" y="1274302"/>
              <a:ext cx="1112520" cy="869340"/>
            </a:xfrm>
            <a:prstGeom prst="rect">
              <a:avLst/>
            </a:prstGeom>
            <a:noFill/>
          </p:spPr>
          <p:txBody>
            <a:bodyPr wrap="square" rtlCol="0">
              <a:spAutoFit/>
            </a:bodyPr>
            <a:lstStyle/>
            <a:p>
              <a:pPr algn="ctr"/>
              <a:r>
                <a:rPr lang="en-US" altLang="zh-CN" sz="6000" b="1" dirty="0">
                  <a:solidFill>
                    <a:schemeClr val="bg1"/>
                  </a:solidFill>
                  <a:latin typeface="微软雅黑" panose="020B0503020204020204" pitchFamily="34" charset="-122"/>
                  <a:ea typeface="微软雅黑" panose="020B0503020204020204" pitchFamily="34" charset="-122"/>
                </a:rPr>
                <a:t>01</a:t>
              </a:r>
              <a:endParaRPr lang="zh-CN" altLang="en-US" sz="6000" b="1" dirty="0">
                <a:solidFill>
                  <a:schemeClr val="bg1"/>
                </a:solidFill>
                <a:latin typeface="微软雅黑" panose="020B0503020204020204" pitchFamily="34" charset="-122"/>
                <a:ea typeface="微软雅黑" panose="020B0503020204020204" pitchFamily="34" charset="-122"/>
              </a:endParaRPr>
            </a:p>
          </p:txBody>
        </p:sp>
      </p:grpSp>
      <p:sp>
        <p:nvSpPr>
          <p:cNvPr id="37" name="TextBox 26"/>
          <p:cNvSpPr txBox="1"/>
          <p:nvPr/>
        </p:nvSpPr>
        <p:spPr>
          <a:xfrm>
            <a:off x="3828544" y="2330524"/>
            <a:ext cx="1027869" cy="277448"/>
          </a:xfrm>
          <a:prstGeom prst="rect">
            <a:avLst/>
          </a:prstGeom>
          <a:noFill/>
        </p:spPr>
        <p:txBody>
          <a:bodyPr wrap="square" rtlCol="0">
            <a:spAutoFit/>
          </a:bodyPr>
          <a:lstStyle/>
          <a:p>
            <a:pPr defTabSz="801491"/>
            <a:r>
              <a:rPr lang="zh-CN" altLang="en-US" sz="1203" dirty="0">
                <a:solidFill>
                  <a:schemeClr val="accent1"/>
                </a:solidFill>
                <a:latin typeface="微软雅黑" panose="020B0503020204020204" pitchFamily="34" charset="-122"/>
                <a:ea typeface="微软雅黑" panose="020B0503020204020204" pitchFamily="34" charset="-122"/>
              </a:rPr>
              <a:t>√ 添加内容</a:t>
            </a:r>
          </a:p>
        </p:txBody>
      </p:sp>
      <p:sp>
        <p:nvSpPr>
          <p:cNvPr id="38" name="TextBox 27"/>
          <p:cNvSpPr txBox="1"/>
          <p:nvPr/>
        </p:nvSpPr>
        <p:spPr>
          <a:xfrm>
            <a:off x="4906862" y="2330524"/>
            <a:ext cx="985223" cy="277448"/>
          </a:xfrm>
          <a:prstGeom prst="rect">
            <a:avLst/>
          </a:prstGeom>
          <a:noFill/>
        </p:spPr>
        <p:txBody>
          <a:bodyPr wrap="square" rtlCol="0">
            <a:spAutoFit/>
          </a:bodyPr>
          <a:lstStyle/>
          <a:p>
            <a:pPr defTabSz="801491"/>
            <a:r>
              <a:rPr lang="zh-CN" altLang="en-US" sz="1203" dirty="0">
                <a:solidFill>
                  <a:schemeClr val="accent1"/>
                </a:solidFill>
                <a:latin typeface="微软雅黑" panose="020B0503020204020204" pitchFamily="34" charset="-122"/>
                <a:ea typeface="微软雅黑" panose="020B0503020204020204" pitchFamily="34" charset="-122"/>
              </a:rPr>
              <a:t>√ 添加内容</a:t>
            </a:r>
          </a:p>
        </p:txBody>
      </p:sp>
      <p:sp>
        <p:nvSpPr>
          <p:cNvPr id="39" name="TextBox 28"/>
          <p:cNvSpPr txBox="1"/>
          <p:nvPr/>
        </p:nvSpPr>
        <p:spPr>
          <a:xfrm>
            <a:off x="3828544" y="2628590"/>
            <a:ext cx="1027869" cy="277448"/>
          </a:xfrm>
          <a:prstGeom prst="rect">
            <a:avLst/>
          </a:prstGeom>
          <a:noFill/>
        </p:spPr>
        <p:txBody>
          <a:bodyPr wrap="square" rtlCol="0">
            <a:spAutoFit/>
          </a:bodyPr>
          <a:lstStyle/>
          <a:p>
            <a:pPr defTabSz="801491"/>
            <a:r>
              <a:rPr lang="zh-CN" altLang="en-US" sz="1203" dirty="0">
                <a:solidFill>
                  <a:schemeClr val="accent1"/>
                </a:solidFill>
                <a:latin typeface="微软雅黑" panose="020B0503020204020204" pitchFamily="34" charset="-122"/>
                <a:ea typeface="微软雅黑" panose="020B0503020204020204" pitchFamily="34" charset="-122"/>
              </a:rPr>
              <a:t>√ 添加内容</a:t>
            </a:r>
          </a:p>
        </p:txBody>
      </p:sp>
      <p:sp>
        <p:nvSpPr>
          <p:cNvPr id="40" name="TextBox 29"/>
          <p:cNvSpPr txBox="1"/>
          <p:nvPr/>
        </p:nvSpPr>
        <p:spPr>
          <a:xfrm>
            <a:off x="4906862" y="2628590"/>
            <a:ext cx="985223" cy="277448"/>
          </a:xfrm>
          <a:prstGeom prst="rect">
            <a:avLst/>
          </a:prstGeom>
          <a:noFill/>
        </p:spPr>
        <p:txBody>
          <a:bodyPr wrap="square" rtlCol="0">
            <a:spAutoFit/>
          </a:bodyPr>
          <a:lstStyle/>
          <a:p>
            <a:pPr defTabSz="801491"/>
            <a:r>
              <a:rPr lang="zh-CN" altLang="en-US" sz="1203" dirty="0">
                <a:solidFill>
                  <a:schemeClr val="accent1"/>
                </a:solidFill>
                <a:latin typeface="微软雅黑" panose="020B0503020204020204" pitchFamily="34" charset="-122"/>
                <a:ea typeface="微软雅黑" panose="020B0503020204020204" pitchFamily="34" charset="-122"/>
              </a:rPr>
              <a:t>√ 添加内容</a:t>
            </a:r>
          </a:p>
        </p:txBody>
      </p:sp>
      <p:sp>
        <p:nvSpPr>
          <p:cNvPr id="42" name="TextBox 30"/>
          <p:cNvSpPr txBox="1"/>
          <p:nvPr/>
        </p:nvSpPr>
        <p:spPr>
          <a:xfrm>
            <a:off x="5969404" y="2345369"/>
            <a:ext cx="985223" cy="277448"/>
          </a:xfrm>
          <a:prstGeom prst="rect">
            <a:avLst/>
          </a:prstGeom>
          <a:noFill/>
        </p:spPr>
        <p:txBody>
          <a:bodyPr wrap="square" rtlCol="0">
            <a:spAutoFit/>
          </a:bodyPr>
          <a:lstStyle/>
          <a:p>
            <a:pPr defTabSz="801491"/>
            <a:r>
              <a:rPr lang="zh-CN" altLang="en-US" sz="1203" dirty="0">
                <a:solidFill>
                  <a:schemeClr val="accent1"/>
                </a:solidFill>
                <a:latin typeface="微软雅黑" panose="020B0503020204020204" pitchFamily="34" charset="-122"/>
                <a:ea typeface="微软雅黑" panose="020B0503020204020204" pitchFamily="34" charset="-122"/>
              </a:rPr>
              <a:t>√ 添加内容</a:t>
            </a:r>
          </a:p>
        </p:txBody>
      </p:sp>
      <p:sp>
        <p:nvSpPr>
          <p:cNvPr id="43" name="TextBox 32"/>
          <p:cNvSpPr txBox="1"/>
          <p:nvPr/>
        </p:nvSpPr>
        <p:spPr>
          <a:xfrm>
            <a:off x="5983848" y="2598381"/>
            <a:ext cx="985223" cy="277448"/>
          </a:xfrm>
          <a:prstGeom prst="rect">
            <a:avLst/>
          </a:prstGeom>
          <a:noFill/>
        </p:spPr>
        <p:txBody>
          <a:bodyPr wrap="square" rtlCol="0">
            <a:spAutoFit/>
          </a:bodyPr>
          <a:lstStyle/>
          <a:p>
            <a:pPr defTabSz="801491"/>
            <a:r>
              <a:rPr lang="zh-CN" altLang="en-US" sz="1203" dirty="0">
                <a:solidFill>
                  <a:schemeClr val="accent1"/>
                </a:solidFill>
                <a:latin typeface="微软雅黑" panose="020B0503020204020204" pitchFamily="34" charset="-122"/>
                <a:ea typeface="微软雅黑" panose="020B0503020204020204" pitchFamily="34" charset="-122"/>
              </a:rPr>
              <a:t>√ 添加内容</a:t>
            </a:r>
          </a:p>
        </p:txBody>
      </p:sp>
      <p:sp>
        <p:nvSpPr>
          <p:cNvPr id="44" name="TextBox 81"/>
          <p:cNvSpPr txBox="1"/>
          <p:nvPr/>
        </p:nvSpPr>
        <p:spPr>
          <a:xfrm>
            <a:off x="3776077" y="1646314"/>
            <a:ext cx="3767723" cy="715581"/>
          </a:xfrm>
          <a:prstGeom prst="rect">
            <a:avLst/>
          </a:prstGeom>
          <a:noFill/>
        </p:spPr>
        <p:txBody>
          <a:bodyPr wrap="square" rtlCol="0">
            <a:spAutoFit/>
          </a:bodyPr>
          <a:lstStyle/>
          <a:p>
            <a:pPr defTabSz="801491"/>
            <a:r>
              <a:rPr lang="zh-CN" altLang="en-US" sz="4050" b="1" spc="-100" dirty="0">
                <a:solidFill>
                  <a:schemeClr val="accent1"/>
                </a:solidFill>
                <a:latin typeface="微软雅黑" panose="020B0503020204020204" pitchFamily="34" charset="-122"/>
                <a:ea typeface="微软雅黑" panose="020B0503020204020204" pitchFamily="34" charset="-122"/>
              </a:rPr>
              <a:t>点击添加内容</a:t>
            </a:r>
          </a:p>
        </p:txBody>
      </p:sp>
    </p:spTree>
    <p:extLst>
      <p:ext uri="{BB962C8B-B14F-4D97-AF65-F5344CB8AC3E}">
        <p14:creationId xmlns:p14="http://schemas.microsoft.com/office/powerpoint/2010/main" val="713677763"/>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6"/>
                                        </p:tgtEl>
                                        <p:attrNameLst>
                                          <p:attrName>style.visibility</p:attrName>
                                        </p:attrNameLst>
                                      </p:cBhvr>
                                      <p:to>
                                        <p:strVal val="visible"/>
                                      </p:to>
                                    </p:set>
                                    <p:anim calcmode="lin" valueType="num">
                                      <p:cBhvr>
                                        <p:cTn id="7" dur="500" fill="hold"/>
                                        <p:tgtEl>
                                          <p:spTgt spid="66"/>
                                        </p:tgtEl>
                                        <p:attrNameLst>
                                          <p:attrName>ppt_w</p:attrName>
                                        </p:attrNameLst>
                                      </p:cBhvr>
                                      <p:tavLst>
                                        <p:tav tm="0">
                                          <p:val>
                                            <p:fltVal val="0"/>
                                          </p:val>
                                        </p:tav>
                                        <p:tav tm="100000">
                                          <p:val>
                                            <p:strVal val="#ppt_w"/>
                                          </p:val>
                                        </p:tav>
                                      </p:tavLst>
                                    </p:anim>
                                    <p:anim calcmode="lin" valueType="num">
                                      <p:cBhvr>
                                        <p:cTn id="8" dur="500" fill="hold"/>
                                        <p:tgtEl>
                                          <p:spTgt spid="66"/>
                                        </p:tgtEl>
                                        <p:attrNameLst>
                                          <p:attrName>ppt_h</p:attrName>
                                        </p:attrNameLst>
                                      </p:cBhvr>
                                      <p:tavLst>
                                        <p:tav tm="0">
                                          <p:val>
                                            <p:fltVal val="0"/>
                                          </p:val>
                                        </p:tav>
                                        <p:tav tm="100000">
                                          <p:val>
                                            <p:strVal val="#ppt_h"/>
                                          </p:val>
                                        </p:tav>
                                      </p:tavLst>
                                    </p:anim>
                                    <p:animEffect transition="in" filter="fade">
                                      <p:cBhvr>
                                        <p:cTn id="9" dur="500"/>
                                        <p:tgtEl>
                                          <p:spTgt spid="66"/>
                                        </p:tgtEl>
                                      </p:cBhvr>
                                    </p:animEffect>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500"/>
                                        <p:tgtEl>
                                          <p:spTgt spid="44"/>
                                        </p:tgtEl>
                                      </p:cBhvr>
                                    </p:animEffect>
                                    <p:anim calcmode="lin" valueType="num">
                                      <p:cBhvr>
                                        <p:cTn id="14" dur="500" fill="hold"/>
                                        <p:tgtEl>
                                          <p:spTgt spid="44"/>
                                        </p:tgtEl>
                                        <p:attrNameLst>
                                          <p:attrName>ppt_x</p:attrName>
                                        </p:attrNameLst>
                                      </p:cBhvr>
                                      <p:tavLst>
                                        <p:tav tm="0">
                                          <p:val>
                                            <p:strVal val="#ppt_x"/>
                                          </p:val>
                                        </p:tav>
                                        <p:tav tm="100000">
                                          <p:val>
                                            <p:strVal val="#ppt_x"/>
                                          </p:val>
                                        </p:tav>
                                      </p:tavLst>
                                    </p:anim>
                                    <p:anim calcmode="lin" valueType="num">
                                      <p:cBhvr>
                                        <p:cTn id="15" dur="500" fill="hold"/>
                                        <p:tgtEl>
                                          <p:spTgt spid="44"/>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2" presetClass="entr" presetSubtype="4"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500" fill="hold"/>
                                        <p:tgtEl>
                                          <p:spTgt spid="37"/>
                                        </p:tgtEl>
                                        <p:attrNameLst>
                                          <p:attrName>ppt_x</p:attrName>
                                        </p:attrNameLst>
                                      </p:cBhvr>
                                      <p:tavLst>
                                        <p:tav tm="0">
                                          <p:val>
                                            <p:strVal val="#ppt_x"/>
                                          </p:val>
                                        </p:tav>
                                        <p:tav tm="100000">
                                          <p:val>
                                            <p:strVal val="#ppt_x"/>
                                          </p:val>
                                        </p:tav>
                                      </p:tavLst>
                                    </p:anim>
                                    <p:anim calcmode="lin" valueType="num">
                                      <p:cBhvr additive="base">
                                        <p:cTn id="20" dur="500" fill="hold"/>
                                        <p:tgtEl>
                                          <p:spTgt spid="3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200"/>
                                  </p:stCondLst>
                                  <p:childTnLst>
                                    <p:set>
                                      <p:cBhvr>
                                        <p:cTn id="22" dur="1" fill="hold">
                                          <p:stCondLst>
                                            <p:cond delay="0"/>
                                          </p:stCondLst>
                                        </p:cTn>
                                        <p:tgtEl>
                                          <p:spTgt spid="38"/>
                                        </p:tgtEl>
                                        <p:attrNameLst>
                                          <p:attrName>style.visibility</p:attrName>
                                        </p:attrNameLst>
                                      </p:cBhvr>
                                      <p:to>
                                        <p:strVal val="visible"/>
                                      </p:to>
                                    </p:set>
                                    <p:anim calcmode="lin" valueType="num">
                                      <p:cBhvr additive="base">
                                        <p:cTn id="23" dur="500" fill="hold"/>
                                        <p:tgtEl>
                                          <p:spTgt spid="38"/>
                                        </p:tgtEl>
                                        <p:attrNameLst>
                                          <p:attrName>ppt_x</p:attrName>
                                        </p:attrNameLst>
                                      </p:cBhvr>
                                      <p:tavLst>
                                        <p:tav tm="0">
                                          <p:val>
                                            <p:strVal val="#ppt_x"/>
                                          </p:val>
                                        </p:tav>
                                        <p:tav tm="100000">
                                          <p:val>
                                            <p:strVal val="#ppt_x"/>
                                          </p:val>
                                        </p:tav>
                                      </p:tavLst>
                                    </p:anim>
                                    <p:anim calcmode="lin" valueType="num">
                                      <p:cBhvr additive="base">
                                        <p:cTn id="24" dur="500" fill="hold"/>
                                        <p:tgtEl>
                                          <p:spTgt spid="3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40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500" fill="hold"/>
                                        <p:tgtEl>
                                          <p:spTgt spid="39"/>
                                        </p:tgtEl>
                                        <p:attrNameLst>
                                          <p:attrName>ppt_x</p:attrName>
                                        </p:attrNameLst>
                                      </p:cBhvr>
                                      <p:tavLst>
                                        <p:tav tm="0">
                                          <p:val>
                                            <p:strVal val="#ppt_x"/>
                                          </p:val>
                                        </p:tav>
                                        <p:tav tm="100000">
                                          <p:val>
                                            <p:strVal val="#ppt_x"/>
                                          </p:val>
                                        </p:tav>
                                      </p:tavLst>
                                    </p:anim>
                                    <p:anim calcmode="lin" valueType="num">
                                      <p:cBhvr additive="base">
                                        <p:cTn id="28" dur="500" fill="hold"/>
                                        <p:tgtEl>
                                          <p:spTgt spid="3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60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500" fill="hold"/>
                                        <p:tgtEl>
                                          <p:spTgt spid="40"/>
                                        </p:tgtEl>
                                        <p:attrNameLst>
                                          <p:attrName>ppt_x</p:attrName>
                                        </p:attrNameLst>
                                      </p:cBhvr>
                                      <p:tavLst>
                                        <p:tav tm="0">
                                          <p:val>
                                            <p:strVal val="#ppt_x"/>
                                          </p:val>
                                        </p:tav>
                                        <p:tav tm="100000">
                                          <p:val>
                                            <p:strVal val="#ppt_x"/>
                                          </p:val>
                                        </p:tav>
                                      </p:tavLst>
                                    </p:anim>
                                    <p:anim calcmode="lin" valueType="num">
                                      <p:cBhvr additive="base">
                                        <p:cTn id="32" dur="500" fill="hold"/>
                                        <p:tgtEl>
                                          <p:spTgt spid="4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800"/>
                                  </p:stCondLst>
                                  <p:childTnLst>
                                    <p:set>
                                      <p:cBhvr>
                                        <p:cTn id="34" dur="1" fill="hold">
                                          <p:stCondLst>
                                            <p:cond delay="0"/>
                                          </p:stCondLst>
                                        </p:cTn>
                                        <p:tgtEl>
                                          <p:spTgt spid="42"/>
                                        </p:tgtEl>
                                        <p:attrNameLst>
                                          <p:attrName>style.visibility</p:attrName>
                                        </p:attrNameLst>
                                      </p:cBhvr>
                                      <p:to>
                                        <p:strVal val="visible"/>
                                      </p:to>
                                    </p:set>
                                    <p:anim calcmode="lin" valueType="num">
                                      <p:cBhvr additive="base">
                                        <p:cTn id="35" dur="500" fill="hold"/>
                                        <p:tgtEl>
                                          <p:spTgt spid="42"/>
                                        </p:tgtEl>
                                        <p:attrNameLst>
                                          <p:attrName>ppt_x</p:attrName>
                                        </p:attrNameLst>
                                      </p:cBhvr>
                                      <p:tavLst>
                                        <p:tav tm="0">
                                          <p:val>
                                            <p:strVal val="#ppt_x"/>
                                          </p:val>
                                        </p:tav>
                                        <p:tav tm="100000">
                                          <p:val>
                                            <p:strVal val="#ppt_x"/>
                                          </p:val>
                                        </p:tav>
                                      </p:tavLst>
                                    </p:anim>
                                    <p:anim calcmode="lin" valueType="num">
                                      <p:cBhvr additive="base">
                                        <p:cTn id="36" dur="500" fill="hold"/>
                                        <p:tgtEl>
                                          <p:spTgt spid="42"/>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1000"/>
                                  </p:stCondLst>
                                  <p:childTnLst>
                                    <p:set>
                                      <p:cBhvr>
                                        <p:cTn id="38" dur="1" fill="hold">
                                          <p:stCondLst>
                                            <p:cond delay="0"/>
                                          </p:stCondLst>
                                        </p:cTn>
                                        <p:tgtEl>
                                          <p:spTgt spid="43"/>
                                        </p:tgtEl>
                                        <p:attrNameLst>
                                          <p:attrName>style.visibility</p:attrName>
                                        </p:attrNameLst>
                                      </p:cBhvr>
                                      <p:to>
                                        <p:strVal val="visible"/>
                                      </p:to>
                                    </p:set>
                                    <p:anim calcmode="lin" valueType="num">
                                      <p:cBhvr additive="base">
                                        <p:cTn id="39" dur="500" fill="hold"/>
                                        <p:tgtEl>
                                          <p:spTgt spid="43"/>
                                        </p:tgtEl>
                                        <p:attrNameLst>
                                          <p:attrName>ppt_x</p:attrName>
                                        </p:attrNameLst>
                                      </p:cBhvr>
                                      <p:tavLst>
                                        <p:tav tm="0">
                                          <p:val>
                                            <p:strVal val="#ppt_x"/>
                                          </p:val>
                                        </p:tav>
                                        <p:tav tm="100000">
                                          <p:val>
                                            <p:strVal val="#ppt_x"/>
                                          </p:val>
                                        </p:tav>
                                      </p:tavLst>
                                    </p:anim>
                                    <p:anim calcmode="lin" valueType="num">
                                      <p:cBhvr additive="base">
                                        <p:cTn id="40"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2" grpId="0"/>
      <p:bldP spid="43" grpId="0"/>
      <p:bldP spid="4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1219200" y="2114550"/>
            <a:ext cx="6753772" cy="830997"/>
          </a:xfrm>
          <a:prstGeom prst="rect">
            <a:avLst/>
          </a:prstGeom>
          <a:noFill/>
        </p:spPr>
        <p:txBody>
          <a:bodyPr wrap="none" rtlCol="0">
            <a:spAutoFit/>
          </a:bodyPr>
          <a:lstStyle/>
          <a:p>
            <a:r>
              <a:rPr lang="zh-CN" altLang="en-US" sz="4800" b="1" dirty="0">
                <a:solidFill>
                  <a:schemeClr val="accent1"/>
                </a:solidFill>
                <a:latin typeface="+mn-ea"/>
              </a:rPr>
              <a:t>演 示 完 毕   感 谢 观 看</a:t>
            </a:r>
          </a:p>
        </p:txBody>
      </p:sp>
      <p:sp>
        <p:nvSpPr>
          <p:cNvPr id="26" name="文本框 25"/>
          <p:cNvSpPr txBox="1"/>
          <p:nvPr/>
        </p:nvSpPr>
        <p:spPr>
          <a:xfrm>
            <a:off x="2810932" y="2882512"/>
            <a:ext cx="3685624" cy="415498"/>
          </a:xfrm>
          <a:prstGeom prst="rect">
            <a:avLst/>
          </a:prstGeom>
          <a:noFill/>
        </p:spPr>
        <p:txBody>
          <a:bodyPr wrap="none" rtlCol="0">
            <a:spAutoFit/>
          </a:bodyPr>
          <a:lstStyle/>
          <a:p>
            <a:r>
              <a:rPr lang="zh-CN" altLang="en-US" sz="2100" dirty="0">
                <a:solidFill>
                  <a:schemeClr val="accent1"/>
                </a:solidFill>
                <a:latin typeface="+mn-ea"/>
              </a:rPr>
              <a:t>点击添加主要文字副标题内容</a:t>
            </a:r>
          </a:p>
        </p:txBody>
      </p:sp>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62200" y="742950"/>
            <a:ext cx="4747488" cy="1401693"/>
          </a:xfrm>
          <a:prstGeom prst="rect">
            <a:avLst/>
          </a:prstGeom>
        </p:spPr>
      </p:pic>
    </p:spTree>
    <p:extLst>
      <p:ext uri="{BB962C8B-B14F-4D97-AF65-F5344CB8AC3E}">
        <p14:creationId xmlns:p14="http://schemas.microsoft.com/office/powerpoint/2010/main" val="2165162289"/>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17" presetClass="entr" presetSubtype="1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ppt_w</p:attrName>
                                        </p:attrNameLst>
                                      </p:cBhvr>
                                      <p:tavLst>
                                        <p:tav tm="0">
                                          <p:val>
                                            <p:fltVal val="0"/>
                                          </p:val>
                                        </p:tav>
                                        <p:tav tm="100000">
                                          <p:val>
                                            <p:strVal val="#ppt_w"/>
                                          </p:val>
                                        </p:tav>
                                      </p:tavLst>
                                    </p:anim>
                                    <p:anim calcmode="lin" valueType="num">
                                      <p:cBhvr>
                                        <p:cTn id="12" dur="1000" fill="hold"/>
                                        <p:tgtEl>
                                          <p:spTgt spid="4"/>
                                        </p:tgtEl>
                                        <p:attrNameLst>
                                          <p:attrName>ppt_h</p:attrName>
                                        </p:attrNameLst>
                                      </p:cBhvr>
                                      <p:tavLst>
                                        <p:tav tm="0">
                                          <p:val>
                                            <p:strVal val="#ppt_h"/>
                                          </p:val>
                                        </p:tav>
                                        <p:tav tm="100000">
                                          <p:val>
                                            <p:strVal val="#ppt_h"/>
                                          </p:val>
                                        </p:tav>
                                      </p:tavLst>
                                    </p:anim>
                                  </p:childTnLst>
                                </p:cTn>
                              </p:par>
                            </p:childTnLst>
                          </p:cTn>
                        </p:par>
                        <p:par>
                          <p:cTn id="13" fill="hold">
                            <p:stCondLst>
                              <p:cond delay="1000"/>
                            </p:stCondLst>
                            <p:childTnLst>
                              <p:par>
                                <p:cTn id="14" presetID="15" presetClass="entr" presetSubtype="0" fill="hold" grpId="0" nodeType="afterEffect">
                                  <p:stCondLst>
                                    <p:cond delay="0"/>
                                  </p:stCondLst>
                                  <p:iterate type="lt">
                                    <p:tmPct val="10000"/>
                                  </p:iterate>
                                  <p:childTnLst>
                                    <p:set>
                                      <p:cBhvr>
                                        <p:cTn id="15" dur="1" fill="hold">
                                          <p:stCondLst>
                                            <p:cond delay="0"/>
                                          </p:stCondLst>
                                        </p:cTn>
                                        <p:tgtEl>
                                          <p:spTgt spid="9"/>
                                        </p:tgtEl>
                                        <p:attrNameLst>
                                          <p:attrName>style.visibility</p:attrName>
                                        </p:attrNameLst>
                                      </p:cBhvr>
                                      <p:to>
                                        <p:strVal val="visible"/>
                                      </p:to>
                                    </p:set>
                                    <p:anim calcmode="lin" valueType="num">
                                      <p:cBhvr>
                                        <p:cTn id="16" dur="1000" fill="hold"/>
                                        <p:tgtEl>
                                          <p:spTgt spid="9"/>
                                        </p:tgtEl>
                                        <p:attrNameLst>
                                          <p:attrName>ppt_w</p:attrName>
                                        </p:attrNameLst>
                                      </p:cBhvr>
                                      <p:tavLst>
                                        <p:tav tm="0">
                                          <p:val>
                                            <p:fltVal val="0"/>
                                          </p:val>
                                        </p:tav>
                                        <p:tav tm="100000">
                                          <p:val>
                                            <p:strVal val="#ppt_w"/>
                                          </p:val>
                                        </p:tav>
                                      </p:tavLst>
                                    </p:anim>
                                    <p:anim calcmode="lin" valueType="num">
                                      <p:cBhvr>
                                        <p:cTn id="17" dur="1000" fill="hold"/>
                                        <p:tgtEl>
                                          <p:spTgt spid="9"/>
                                        </p:tgtEl>
                                        <p:attrNameLst>
                                          <p:attrName>ppt_h</p:attrName>
                                        </p:attrNameLst>
                                      </p:cBhvr>
                                      <p:tavLst>
                                        <p:tav tm="0">
                                          <p:val>
                                            <p:fltVal val="0"/>
                                          </p:val>
                                        </p:tav>
                                        <p:tav tm="100000">
                                          <p:val>
                                            <p:strVal val="#ppt_h"/>
                                          </p:val>
                                        </p:tav>
                                      </p:tavLst>
                                    </p:anim>
                                    <p:anim calcmode="lin" valueType="num">
                                      <p:cBhvr>
                                        <p:cTn id="18"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19" dur="10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20" fill="hold">
                            <p:stCondLst>
                              <p:cond delay="2700"/>
                            </p:stCondLst>
                            <p:childTnLst>
                              <p:par>
                                <p:cTn id="21" presetID="42" presetClass="entr" presetSubtype="0"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1000"/>
                                        <p:tgtEl>
                                          <p:spTgt spid="26"/>
                                        </p:tgtEl>
                                      </p:cBhvr>
                                    </p:animEffect>
                                    <p:anim calcmode="lin" valueType="num">
                                      <p:cBhvr>
                                        <p:cTn id="24" dur="1000" fill="hold"/>
                                        <p:tgtEl>
                                          <p:spTgt spid="26"/>
                                        </p:tgtEl>
                                        <p:attrNameLst>
                                          <p:attrName>ppt_x</p:attrName>
                                        </p:attrNameLst>
                                      </p:cBhvr>
                                      <p:tavLst>
                                        <p:tav tm="0">
                                          <p:val>
                                            <p:strVal val="#ppt_x"/>
                                          </p:val>
                                        </p:tav>
                                        <p:tav tm="100000">
                                          <p:val>
                                            <p:strVal val="#ppt_x"/>
                                          </p:val>
                                        </p:tav>
                                      </p:tavLst>
                                    </p:anim>
                                    <p:anim calcmode="lin" valueType="num">
                                      <p:cBhvr>
                                        <p:cTn id="25"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2" name="Group 71"/>
          <p:cNvGrpSpPr/>
          <p:nvPr/>
        </p:nvGrpSpPr>
        <p:grpSpPr>
          <a:xfrm>
            <a:off x="5426460" y="2073244"/>
            <a:ext cx="928688" cy="1028701"/>
            <a:chOff x="5403850" y="2404837"/>
            <a:chExt cx="928688" cy="1028701"/>
          </a:xfrm>
        </p:grpSpPr>
        <p:sp>
          <p:nvSpPr>
            <p:cNvPr id="9238" name="Freeform 22"/>
            <p:cNvSpPr>
              <a:spLocks/>
            </p:cNvSpPr>
            <p:nvPr/>
          </p:nvSpPr>
          <p:spPr bwMode="auto">
            <a:xfrm rot="5400000">
              <a:off x="5715794" y="2816793"/>
              <a:ext cx="515938" cy="717550"/>
            </a:xfrm>
            <a:custGeom>
              <a:avLst/>
              <a:gdLst/>
              <a:ahLst/>
              <a:cxnLst>
                <a:cxn ang="0">
                  <a:pos x="0" y="322"/>
                </a:cxn>
                <a:cxn ang="0">
                  <a:pos x="0" y="0"/>
                </a:cxn>
                <a:cxn ang="0">
                  <a:pos x="325" y="199"/>
                </a:cxn>
                <a:cxn ang="0">
                  <a:pos x="325" y="452"/>
                </a:cxn>
                <a:cxn ang="0">
                  <a:pos x="0" y="322"/>
                </a:cxn>
              </a:cxnLst>
              <a:rect l="0" t="0" r="r" b="b"/>
              <a:pathLst>
                <a:path w="325" h="452">
                  <a:moveTo>
                    <a:pt x="0" y="322"/>
                  </a:moveTo>
                  <a:lnTo>
                    <a:pt x="0" y="0"/>
                  </a:lnTo>
                  <a:lnTo>
                    <a:pt x="325" y="199"/>
                  </a:lnTo>
                  <a:lnTo>
                    <a:pt x="325" y="452"/>
                  </a:lnTo>
                  <a:lnTo>
                    <a:pt x="0" y="322"/>
                  </a:lnTo>
                  <a:close/>
                </a:path>
              </a:pathLst>
            </a:custGeom>
            <a:solidFill>
              <a:schemeClr val="accent6">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239" name="Freeform 23"/>
            <p:cNvSpPr>
              <a:spLocks/>
            </p:cNvSpPr>
            <p:nvPr/>
          </p:nvSpPr>
          <p:spPr bwMode="auto">
            <a:xfrm rot="5400000">
              <a:off x="5098257" y="2710431"/>
              <a:ext cx="1028700" cy="417513"/>
            </a:xfrm>
            <a:custGeom>
              <a:avLst/>
              <a:gdLst/>
              <a:ahLst/>
              <a:cxnLst>
                <a:cxn ang="0">
                  <a:pos x="323" y="263"/>
                </a:cxn>
                <a:cxn ang="0">
                  <a:pos x="0" y="128"/>
                </a:cxn>
                <a:cxn ang="0">
                  <a:pos x="323" y="0"/>
                </a:cxn>
                <a:cxn ang="0">
                  <a:pos x="648" y="130"/>
                </a:cxn>
                <a:cxn ang="0">
                  <a:pos x="323" y="263"/>
                </a:cxn>
              </a:cxnLst>
              <a:rect l="0" t="0" r="r" b="b"/>
              <a:pathLst>
                <a:path w="648" h="263">
                  <a:moveTo>
                    <a:pt x="323" y="263"/>
                  </a:moveTo>
                  <a:lnTo>
                    <a:pt x="0" y="128"/>
                  </a:lnTo>
                  <a:lnTo>
                    <a:pt x="323" y="0"/>
                  </a:lnTo>
                  <a:lnTo>
                    <a:pt x="648" y="130"/>
                  </a:lnTo>
                  <a:lnTo>
                    <a:pt x="323" y="263"/>
                  </a:lnTo>
                  <a:close/>
                </a:path>
              </a:pathLst>
            </a:custGeom>
            <a:solidFill>
              <a:schemeClr val="accent6">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240" name="Freeform 24"/>
            <p:cNvSpPr>
              <a:spLocks/>
            </p:cNvSpPr>
            <p:nvPr/>
          </p:nvSpPr>
          <p:spPr bwMode="auto">
            <a:xfrm rot="5400000">
              <a:off x="5718969" y="2304031"/>
              <a:ext cx="512763" cy="714375"/>
            </a:xfrm>
            <a:custGeom>
              <a:avLst/>
              <a:gdLst/>
              <a:ahLst/>
              <a:cxnLst>
                <a:cxn ang="0">
                  <a:pos x="323" y="322"/>
                </a:cxn>
                <a:cxn ang="0">
                  <a:pos x="0" y="450"/>
                </a:cxn>
                <a:cxn ang="0">
                  <a:pos x="0" y="192"/>
                </a:cxn>
                <a:cxn ang="0">
                  <a:pos x="323" y="0"/>
                </a:cxn>
                <a:cxn ang="0">
                  <a:pos x="323" y="322"/>
                </a:cxn>
              </a:cxnLst>
              <a:rect l="0" t="0" r="r" b="b"/>
              <a:pathLst>
                <a:path w="323" h="450">
                  <a:moveTo>
                    <a:pt x="323" y="322"/>
                  </a:moveTo>
                  <a:lnTo>
                    <a:pt x="0" y="450"/>
                  </a:lnTo>
                  <a:lnTo>
                    <a:pt x="0" y="192"/>
                  </a:lnTo>
                  <a:lnTo>
                    <a:pt x="323" y="0"/>
                  </a:lnTo>
                  <a:lnTo>
                    <a:pt x="323" y="322"/>
                  </a:lnTo>
                  <a:close/>
                </a:path>
              </a:pathLst>
            </a:custGeom>
            <a:solidFill>
              <a:schemeClr val="accent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71" name="Group 70"/>
          <p:cNvGrpSpPr/>
          <p:nvPr/>
        </p:nvGrpSpPr>
        <p:grpSpPr>
          <a:xfrm>
            <a:off x="4847023" y="1765269"/>
            <a:ext cx="804863" cy="1622425"/>
            <a:chOff x="4824412" y="2096862"/>
            <a:chExt cx="804863" cy="1622425"/>
          </a:xfrm>
        </p:grpSpPr>
        <p:sp>
          <p:nvSpPr>
            <p:cNvPr id="9241" name="Freeform 25"/>
            <p:cNvSpPr>
              <a:spLocks/>
            </p:cNvSpPr>
            <p:nvPr/>
          </p:nvSpPr>
          <p:spPr bwMode="auto">
            <a:xfrm rot="5400000">
              <a:off x="4893469" y="2181794"/>
              <a:ext cx="820738" cy="650875"/>
            </a:xfrm>
            <a:custGeom>
              <a:avLst/>
              <a:gdLst/>
              <a:ahLst/>
              <a:cxnLst>
                <a:cxn ang="0">
                  <a:pos x="0" y="410"/>
                </a:cxn>
                <a:cxn ang="0">
                  <a:pos x="0" y="147"/>
                </a:cxn>
                <a:cxn ang="0">
                  <a:pos x="517" y="0"/>
                </a:cxn>
                <a:cxn ang="0">
                  <a:pos x="517" y="336"/>
                </a:cxn>
                <a:cxn ang="0">
                  <a:pos x="0" y="410"/>
                </a:cxn>
              </a:cxnLst>
              <a:rect l="0" t="0" r="r" b="b"/>
              <a:pathLst>
                <a:path w="517" h="410">
                  <a:moveTo>
                    <a:pt x="0" y="410"/>
                  </a:moveTo>
                  <a:lnTo>
                    <a:pt x="0" y="147"/>
                  </a:lnTo>
                  <a:lnTo>
                    <a:pt x="517" y="0"/>
                  </a:lnTo>
                  <a:lnTo>
                    <a:pt x="517" y="336"/>
                  </a:lnTo>
                  <a:lnTo>
                    <a:pt x="0" y="410"/>
                  </a:ln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242" name="Freeform 26"/>
            <p:cNvSpPr>
              <a:spLocks/>
            </p:cNvSpPr>
            <p:nvPr/>
          </p:nvSpPr>
          <p:spPr bwMode="auto">
            <a:xfrm rot="5400000">
              <a:off x="4897437" y="2987449"/>
              <a:ext cx="801688" cy="661988"/>
            </a:xfrm>
            <a:custGeom>
              <a:avLst/>
              <a:gdLst/>
              <a:ahLst/>
              <a:cxnLst>
                <a:cxn ang="0">
                  <a:pos x="505" y="417"/>
                </a:cxn>
                <a:cxn ang="0">
                  <a:pos x="0" y="336"/>
                </a:cxn>
                <a:cxn ang="0">
                  <a:pos x="0" y="0"/>
                </a:cxn>
                <a:cxn ang="0">
                  <a:pos x="503" y="149"/>
                </a:cxn>
                <a:cxn ang="0">
                  <a:pos x="505" y="417"/>
                </a:cxn>
                <a:cxn ang="0">
                  <a:pos x="505" y="417"/>
                </a:cxn>
              </a:cxnLst>
              <a:rect l="0" t="0" r="r" b="b"/>
              <a:pathLst>
                <a:path w="505" h="417">
                  <a:moveTo>
                    <a:pt x="505" y="417"/>
                  </a:moveTo>
                  <a:lnTo>
                    <a:pt x="0" y="336"/>
                  </a:lnTo>
                  <a:lnTo>
                    <a:pt x="0" y="0"/>
                  </a:lnTo>
                  <a:lnTo>
                    <a:pt x="503" y="149"/>
                  </a:lnTo>
                  <a:lnTo>
                    <a:pt x="505" y="417"/>
                  </a:lnTo>
                  <a:lnTo>
                    <a:pt x="505" y="417"/>
                  </a:lnTo>
                  <a:close/>
                </a:path>
              </a:pathLst>
            </a:custGeom>
            <a:solidFill>
              <a:schemeClr val="accent4">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243" name="Freeform 27"/>
            <p:cNvSpPr>
              <a:spLocks/>
            </p:cNvSpPr>
            <p:nvPr/>
          </p:nvSpPr>
          <p:spPr bwMode="auto">
            <a:xfrm rot="5400000">
              <a:off x="4148931" y="2772343"/>
              <a:ext cx="1622425" cy="271463"/>
            </a:xfrm>
            <a:custGeom>
              <a:avLst/>
              <a:gdLst/>
              <a:ahLst/>
              <a:cxnLst>
                <a:cxn ang="0">
                  <a:pos x="517" y="0"/>
                </a:cxn>
                <a:cxn ang="0">
                  <a:pos x="1022" y="81"/>
                </a:cxn>
                <a:cxn ang="0">
                  <a:pos x="517" y="171"/>
                </a:cxn>
                <a:cxn ang="0">
                  <a:pos x="0" y="74"/>
                </a:cxn>
                <a:cxn ang="0">
                  <a:pos x="517" y="0"/>
                </a:cxn>
              </a:cxnLst>
              <a:rect l="0" t="0" r="r" b="b"/>
              <a:pathLst>
                <a:path w="1022" h="171">
                  <a:moveTo>
                    <a:pt x="517" y="0"/>
                  </a:moveTo>
                  <a:lnTo>
                    <a:pt x="1022" y="81"/>
                  </a:lnTo>
                  <a:lnTo>
                    <a:pt x="517" y="171"/>
                  </a:lnTo>
                  <a:lnTo>
                    <a:pt x="0" y="74"/>
                  </a:lnTo>
                  <a:lnTo>
                    <a:pt x="517" y="0"/>
                  </a:lnTo>
                  <a:close/>
                </a:path>
              </a:pathLst>
            </a:custGeom>
            <a:solidFill>
              <a:schemeClr val="accent4">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68" name="Group 67"/>
          <p:cNvGrpSpPr/>
          <p:nvPr/>
        </p:nvGrpSpPr>
        <p:grpSpPr>
          <a:xfrm>
            <a:off x="2834073" y="2073244"/>
            <a:ext cx="933451" cy="1028701"/>
            <a:chOff x="2811462" y="2404837"/>
            <a:chExt cx="933451" cy="1028701"/>
          </a:xfrm>
        </p:grpSpPr>
        <p:sp>
          <p:nvSpPr>
            <p:cNvPr id="9244" name="Freeform 28"/>
            <p:cNvSpPr>
              <a:spLocks/>
            </p:cNvSpPr>
            <p:nvPr/>
          </p:nvSpPr>
          <p:spPr bwMode="auto">
            <a:xfrm rot="5400000">
              <a:off x="2914650" y="2814412"/>
              <a:ext cx="515938" cy="722313"/>
            </a:xfrm>
            <a:custGeom>
              <a:avLst/>
              <a:gdLst/>
              <a:ahLst/>
              <a:cxnLst>
                <a:cxn ang="0">
                  <a:pos x="0" y="130"/>
                </a:cxn>
                <a:cxn ang="0">
                  <a:pos x="0" y="455"/>
                </a:cxn>
                <a:cxn ang="0">
                  <a:pos x="325" y="253"/>
                </a:cxn>
                <a:cxn ang="0">
                  <a:pos x="325" y="0"/>
                </a:cxn>
                <a:cxn ang="0">
                  <a:pos x="0" y="130"/>
                </a:cxn>
              </a:cxnLst>
              <a:rect l="0" t="0" r="r" b="b"/>
              <a:pathLst>
                <a:path w="325" h="455">
                  <a:moveTo>
                    <a:pt x="0" y="130"/>
                  </a:moveTo>
                  <a:lnTo>
                    <a:pt x="0" y="455"/>
                  </a:lnTo>
                  <a:lnTo>
                    <a:pt x="325" y="253"/>
                  </a:lnTo>
                  <a:lnTo>
                    <a:pt x="325" y="0"/>
                  </a:lnTo>
                  <a:lnTo>
                    <a:pt x="0" y="13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245" name="Freeform 29"/>
            <p:cNvSpPr>
              <a:spLocks/>
            </p:cNvSpPr>
            <p:nvPr/>
          </p:nvSpPr>
          <p:spPr bwMode="auto">
            <a:xfrm rot="5400000">
              <a:off x="3021807" y="2710431"/>
              <a:ext cx="1028700" cy="417513"/>
            </a:xfrm>
            <a:custGeom>
              <a:avLst/>
              <a:gdLst/>
              <a:ahLst/>
              <a:cxnLst>
                <a:cxn ang="0">
                  <a:pos x="323" y="0"/>
                </a:cxn>
                <a:cxn ang="0">
                  <a:pos x="0" y="135"/>
                </a:cxn>
                <a:cxn ang="0">
                  <a:pos x="323" y="263"/>
                </a:cxn>
                <a:cxn ang="0">
                  <a:pos x="648" y="133"/>
                </a:cxn>
                <a:cxn ang="0">
                  <a:pos x="323" y="0"/>
                </a:cxn>
              </a:cxnLst>
              <a:rect l="0" t="0" r="r" b="b"/>
              <a:pathLst>
                <a:path w="648" h="263">
                  <a:moveTo>
                    <a:pt x="323" y="0"/>
                  </a:moveTo>
                  <a:lnTo>
                    <a:pt x="0" y="135"/>
                  </a:lnTo>
                  <a:lnTo>
                    <a:pt x="323" y="263"/>
                  </a:lnTo>
                  <a:lnTo>
                    <a:pt x="648" y="133"/>
                  </a:lnTo>
                  <a:lnTo>
                    <a:pt x="323" y="0"/>
                  </a:lnTo>
                  <a:close/>
                </a:path>
              </a:pathLst>
            </a:custGeom>
            <a:solidFill>
              <a:schemeClr val="accent1">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246" name="Freeform 30"/>
            <p:cNvSpPr>
              <a:spLocks/>
            </p:cNvSpPr>
            <p:nvPr/>
          </p:nvSpPr>
          <p:spPr bwMode="auto">
            <a:xfrm rot="5400000">
              <a:off x="2914650" y="2301650"/>
              <a:ext cx="512763" cy="719138"/>
            </a:xfrm>
            <a:custGeom>
              <a:avLst/>
              <a:gdLst/>
              <a:ahLst/>
              <a:cxnLst>
                <a:cxn ang="0">
                  <a:pos x="323" y="128"/>
                </a:cxn>
                <a:cxn ang="0">
                  <a:pos x="0" y="0"/>
                </a:cxn>
                <a:cxn ang="0">
                  <a:pos x="0" y="258"/>
                </a:cxn>
                <a:cxn ang="0">
                  <a:pos x="323" y="453"/>
                </a:cxn>
                <a:cxn ang="0">
                  <a:pos x="323" y="128"/>
                </a:cxn>
              </a:cxnLst>
              <a:rect l="0" t="0" r="r" b="b"/>
              <a:pathLst>
                <a:path w="323" h="453">
                  <a:moveTo>
                    <a:pt x="323" y="128"/>
                  </a:moveTo>
                  <a:lnTo>
                    <a:pt x="0" y="0"/>
                  </a:lnTo>
                  <a:lnTo>
                    <a:pt x="0" y="258"/>
                  </a:lnTo>
                  <a:lnTo>
                    <a:pt x="323" y="453"/>
                  </a:lnTo>
                  <a:lnTo>
                    <a:pt x="323" y="128"/>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69" name="Group 68"/>
          <p:cNvGrpSpPr/>
          <p:nvPr/>
        </p:nvGrpSpPr>
        <p:grpSpPr>
          <a:xfrm>
            <a:off x="3542098" y="1765269"/>
            <a:ext cx="804863" cy="1622425"/>
            <a:chOff x="3519487" y="2096862"/>
            <a:chExt cx="804863" cy="1622425"/>
          </a:xfrm>
        </p:grpSpPr>
        <p:sp>
          <p:nvSpPr>
            <p:cNvPr id="9247" name="Freeform 31"/>
            <p:cNvSpPr>
              <a:spLocks/>
            </p:cNvSpPr>
            <p:nvPr/>
          </p:nvSpPr>
          <p:spPr bwMode="auto">
            <a:xfrm rot="5400000">
              <a:off x="3434557" y="2181794"/>
              <a:ext cx="820738" cy="650875"/>
            </a:xfrm>
            <a:custGeom>
              <a:avLst/>
              <a:gdLst/>
              <a:ahLst/>
              <a:cxnLst>
                <a:cxn ang="0">
                  <a:pos x="0" y="0"/>
                </a:cxn>
                <a:cxn ang="0">
                  <a:pos x="0" y="263"/>
                </a:cxn>
                <a:cxn ang="0">
                  <a:pos x="517" y="410"/>
                </a:cxn>
                <a:cxn ang="0">
                  <a:pos x="517" y="74"/>
                </a:cxn>
                <a:cxn ang="0">
                  <a:pos x="0" y="0"/>
                </a:cxn>
              </a:cxnLst>
              <a:rect l="0" t="0" r="r" b="b"/>
              <a:pathLst>
                <a:path w="517" h="410">
                  <a:moveTo>
                    <a:pt x="0" y="0"/>
                  </a:moveTo>
                  <a:lnTo>
                    <a:pt x="0" y="263"/>
                  </a:lnTo>
                  <a:lnTo>
                    <a:pt x="517" y="410"/>
                  </a:lnTo>
                  <a:lnTo>
                    <a:pt x="517" y="74"/>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248" name="Freeform 32"/>
            <p:cNvSpPr>
              <a:spLocks/>
            </p:cNvSpPr>
            <p:nvPr/>
          </p:nvSpPr>
          <p:spPr bwMode="auto">
            <a:xfrm rot="5400000">
              <a:off x="3449637" y="2987449"/>
              <a:ext cx="801688" cy="661988"/>
            </a:xfrm>
            <a:custGeom>
              <a:avLst/>
              <a:gdLst/>
              <a:ahLst/>
              <a:cxnLst>
                <a:cxn ang="0">
                  <a:pos x="505" y="0"/>
                </a:cxn>
                <a:cxn ang="0">
                  <a:pos x="0" y="81"/>
                </a:cxn>
                <a:cxn ang="0">
                  <a:pos x="0" y="417"/>
                </a:cxn>
                <a:cxn ang="0">
                  <a:pos x="503" y="270"/>
                </a:cxn>
                <a:cxn ang="0">
                  <a:pos x="505" y="0"/>
                </a:cxn>
                <a:cxn ang="0">
                  <a:pos x="505" y="0"/>
                </a:cxn>
              </a:cxnLst>
              <a:rect l="0" t="0" r="r" b="b"/>
              <a:pathLst>
                <a:path w="505" h="417">
                  <a:moveTo>
                    <a:pt x="505" y="0"/>
                  </a:moveTo>
                  <a:lnTo>
                    <a:pt x="0" y="81"/>
                  </a:lnTo>
                  <a:lnTo>
                    <a:pt x="0" y="417"/>
                  </a:lnTo>
                  <a:lnTo>
                    <a:pt x="503" y="270"/>
                  </a:lnTo>
                  <a:lnTo>
                    <a:pt x="505" y="0"/>
                  </a:lnTo>
                  <a:lnTo>
                    <a:pt x="505" y="0"/>
                  </a:lnTo>
                  <a:close/>
                </a:path>
              </a:pathLst>
            </a:custGeom>
            <a:solidFill>
              <a:schemeClr val="accent2">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249" name="Freeform 33"/>
            <p:cNvSpPr>
              <a:spLocks/>
            </p:cNvSpPr>
            <p:nvPr/>
          </p:nvSpPr>
          <p:spPr bwMode="auto">
            <a:xfrm rot="5400000">
              <a:off x="3377406" y="2772343"/>
              <a:ext cx="1622425" cy="271463"/>
            </a:xfrm>
            <a:custGeom>
              <a:avLst/>
              <a:gdLst/>
              <a:ahLst/>
              <a:cxnLst>
                <a:cxn ang="0">
                  <a:pos x="0" y="97"/>
                </a:cxn>
                <a:cxn ang="0">
                  <a:pos x="517" y="171"/>
                </a:cxn>
                <a:cxn ang="0">
                  <a:pos x="1022" y="90"/>
                </a:cxn>
                <a:cxn ang="0">
                  <a:pos x="517" y="0"/>
                </a:cxn>
                <a:cxn ang="0">
                  <a:pos x="0" y="97"/>
                </a:cxn>
              </a:cxnLst>
              <a:rect l="0" t="0" r="r" b="b"/>
              <a:pathLst>
                <a:path w="1022" h="171">
                  <a:moveTo>
                    <a:pt x="0" y="97"/>
                  </a:moveTo>
                  <a:lnTo>
                    <a:pt x="517" y="171"/>
                  </a:lnTo>
                  <a:lnTo>
                    <a:pt x="1022" y="90"/>
                  </a:lnTo>
                  <a:lnTo>
                    <a:pt x="517" y="0"/>
                  </a:lnTo>
                  <a:lnTo>
                    <a:pt x="0" y="97"/>
                  </a:lnTo>
                  <a:close/>
                </a:path>
              </a:pathLst>
            </a:custGeom>
            <a:solidFill>
              <a:schemeClr val="accent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70" name="Group 69"/>
          <p:cNvGrpSpPr/>
          <p:nvPr/>
        </p:nvGrpSpPr>
        <p:grpSpPr>
          <a:xfrm>
            <a:off x="4229487" y="1452529"/>
            <a:ext cx="711200" cy="2260600"/>
            <a:chOff x="4206876" y="1784124"/>
            <a:chExt cx="711200" cy="2260600"/>
          </a:xfrm>
        </p:grpSpPr>
        <p:sp>
          <p:nvSpPr>
            <p:cNvPr id="9250" name="Freeform 34"/>
            <p:cNvSpPr>
              <a:spLocks/>
            </p:cNvSpPr>
            <p:nvPr/>
          </p:nvSpPr>
          <p:spPr bwMode="auto">
            <a:xfrm rot="5400000">
              <a:off x="3998913" y="3125562"/>
              <a:ext cx="1127125" cy="711200"/>
            </a:xfrm>
            <a:custGeom>
              <a:avLst/>
              <a:gdLst/>
              <a:ahLst/>
              <a:cxnLst>
                <a:cxn ang="0">
                  <a:pos x="0" y="448"/>
                </a:cxn>
                <a:cxn ang="0">
                  <a:pos x="0" y="0"/>
                </a:cxn>
                <a:cxn ang="0">
                  <a:pos x="710" y="78"/>
                </a:cxn>
                <a:cxn ang="0">
                  <a:pos x="710" y="369"/>
                </a:cxn>
                <a:cxn ang="0">
                  <a:pos x="0" y="448"/>
                </a:cxn>
              </a:cxnLst>
              <a:rect l="0" t="0" r="r" b="b"/>
              <a:pathLst>
                <a:path w="710" h="448">
                  <a:moveTo>
                    <a:pt x="0" y="448"/>
                  </a:moveTo>
                  <a:lnTo>
                    <a:pt x="0" y="0"/>
                  </a:lnTo>
                  <a:lnTo>
                    <a:pt x="710" y="78"/>
                  </a:lnTo>
                  <a:lnTo>
                    <a:pt x="710" y="369"/>
                  </a:lnTo>
                  <a:lnTo>
                    <a:pt x="0" y="448"/>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251" name="Freeform 35"/>
            <p:cNvSpPr>
              <a:spLocks/>
            </p:cNvSpPr>
            <p:nvPr/>
          </p:nvSpPr>
          <p:spPr bwMode="auto">
            <a:xfrm rot="5400000">
              <a:off x="3995738" y="1995262"/>
              <a:ext cx="1133475" cy="711200"/>
            </a:xfrm>
            <a:custGeom>
              <a:avLst/>
              <a:gdLst/>
              <a:ahLst/>
              <a:cxnLst>
                <a:cxn ang="0">
                  <a:pos x="714" y="0"/>
                </a:cxn>
                <a:cxn ang="0">
                  <a:pos x="714" y="448"/>
                </a:cxn>
                <a:cxn ang="0">
                  <a:pos x="0" y="369"/>
                </a:cxn>
                <a:cxn ang="0">
                  <a:pos x="0" y="83"/>
                </a:cxn>
                <a:cxn ang="0">
                  <a:pos x="714" y="0"/>
                </a:cxn>
              </a:cxnLst>
              <a:rect l="0" t="0" r="r" b="b"/>
              <a:pathLst>
                <a:path w="714" h="448">
                  <a:moveTo>
                    <a:pt x="714" y="0"/>
                  </a:moveTo>
                  <a:lnTo>
                    <a:pt x="714" y="448"/>
                  </a:lnTo>
                  <a:lnTo>
                    <a:pt x="0" y="369"/>
                  </a:lnTo>
                  <a:lnTo>
                    <a:pt x="0" y="83"/>
                  </a:lnTo>
                  <a:lnTo>
                    <a:pt x="714" y="0"/>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8" name="Group 81"/>
          <p:cNvGrpSpPr/>
          <p:nvPr/>
        </p:nvGrpSpPr>
        <p:grpSpPr>
          <a:xfrm flipV="1">
            <a:off x="3505681" y="3596216"/>
            <a:ext cx="455253" cy="217757"/>
            <a:chOff x="3376482" y="1459073"/>
            <a:chExt cx="455253" cy="221445"/>
          </a:xfrm>
        </p:grpSpPr>
        <p:cxnSp>
          <p:nvCxnSpPr>
            <p:cNvPr id="39" name="Straight Connector 38"/>
            <p:cNvCxnSpPr/>
            <p:nvPr/>
          </p:nvCxnSpPr>
          <p:spPr>
            <a:xfrm flipH="1" flipV="1">
              <a:off x="3592681" y="1460250"/>
              <a:ext cx="239054" cy="220268"/>
            </a:xfrm>
            <a:prstGeom prst="line">
              <a:avLst/>
            </a:prstGeom>
            <a:ln w="19050" cap="rnd">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H="1" flipV="1">
              <a:off x="3376482" y="1459073"/>
              <a:ext cx="216200" cy="0"/>
            </a:xfrm>
            <a:prstGeom prst="line">
              <a:avLst/>
            </a:prstGeom>
            <a:ln w="19050" cap="rnd">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41" name="Group 59"/>
          <p:cNvGrpSpPr/>
          <p:nvPr/>
        </p:nvGrpSpPr>
        <p:grpSpPr>
          <a:xfrm>
            <a:off x="5904507" y="3459431"/>
            <a:ext cx="2276195" cy="517481"/>
            <a:chOff x="7154104" y="3244276"/>
            <a:chExt cx="2276195" cy="517479"/>
          </a:xfrm>
        </p:grpSpPr>
        <p:sp>
          <p:nvSpPr>
            <p:cNvPr id="42" name="TextBox 41"/>
            <p:cNvSpPr txBox="1"/>
            <p:nvPr/>
          </p:nvSpPr>
          <p:spPr>
            <a:xfrm>
              <a:off x="7154105" y="3453979"/>
              <a:ext cx="2276194" cy="307776"/>
            </a:xfrm>
            <a:prstGeom prst="rect">
              <a:avLst/>
            </a:prstGeom>
            <a:noFill/>
          </p:spPr>
          <p:txBody>
            <a:bodyPr wrap="square" lIns="0" tIns="0" rIns="0" bIns="0" rtlCol="0">
              <a:spAutoFit/>
            </a:bodyPr>
            <a:lstStyle/>
            <a:p>
              <a:pPr defTabSz="914355">
                <a:spcBef>
                  <a:spcPct val="20000"/>
                </a:spcBef>
                <a:defRPr/>
              </a:pPr>
              <a:r>
                <a:rPr lang="zh-CN" altLang="en-US" sz="1000" dirty="0">
                  <a:solidFill>
                    <a:schemeClr val="tx1">
                      <a:lumMod val="50000"/>
                      <a:lumOff val="50000"/>
                    </a:schemeClr>
                  </a:solidFill>
                </a:rPr>
                <a:t>点击添加内容点击添加内容点击添加内容点击添加内容</a:t>
              </a:r>
              <a:endParaRPr lang="en-US" sz="1000" dirty="0">
                <a:solidFill>
                  <a:schemeClr val="tx1">
                    <a:lumMod val="65000"/>
                    <a:lumOff val="35000"/>
                  </a:schemeClr>
                </a:solidFill>
              </a:endParaRPr>
            </a:p>
          </p:txBody>
        </p:sp>
        <p:sp>
          <p:nvSpPr>
            <p:cNvPr id="43" name="Rectangle 42"/>
            <p:cNvSpPr/>
            <p:nvPr/>
          </p:nvSpPr>
          <p:spPr>
            <a:xfrm>
              <a:off x="7154104" y="3244276"/>
              <a:ext cx="923330" cy="184665"/>
            </a:xfrm>
            <a:prstGeom prst="rect">
              <a:avLst/>
            </a:prstGeom>
          </p:spPr>
          <p:txBody>
            <a:bodyPr wrap="none" lIns="0" tIns="0" rIns="0" bIns="0">
              <a:spAutoFit/>
            </a:bodyPr>
            <a:lstStyle/>
            <a:p>
              <a:r>
                <a:rPr lang="zh-CN" altLang="en-US" sz="1200" b="1" dirty="0">
                  <a:solidFill>
                    <a:schemeClr val="accent4"/>
                  </a:solidFill>
                </a:rPr>
                <a:t>点击添加内容</a:t>
              </a:r>
              <a:endParaRPr lang="en-US" sz="1200" b="1" dirty="0">
                <a:solidFill>
                  <a:schemeClr val="accent4"/>
                </a:solidFill>
              </a:endParaRPr>
            </a:p>
          </p:txBody>
        </p:sp>
      </p:grpSp>
      <p:grpSp>
        <p:nvGrpSpPr>
          <p:cNvPr id="44" name="Group 58"/>
          <p:cNvGrpSpPr/>
          <p:nvPr/>
        </p:nvGrpSpPr>
        <p:grpSpPr>
          <a:xfrm>
            <a:off x="6553249" y="2231994"/>
            <a:ext cx="2276195" cy="527006"/>
            <a:chOff x="7174424" y="1381167"/>
            <a:chExt cx="2276195" cy="527004"/>
          </a:xfrm>
        </p:grpSpPr>
        <p:sp>
          <p:nvSpPr>
            <p:cNvPr id="45" name="TextBox 44"/>
            <p:cNvSpPr txBox="1"/>
            <p:nvPr/>
          </p:nvSpPr>
          <p:spPr>
            <a:xfrm>
              <a:off x="7174424" y="1600395"/>
              <a:ext cx="2276195" cy="307776"/>
            </a:xfrm>
            <a:prstGeom prst="rect">
              <a:avLst/>
            </a:prstGeom>
            <a:noFill/>
          </p:spPr>
          <p:txBody>
            <a:bodyPr wrap="square" lIns="0" tIns="0" rIns="0" bIns="0" rtlCol="0">
              <a:spAutoFit/>
            </a:bodyPr>
            <a:lstStyle/>
            <a:p>
              <a:pPr defTabSz="914355">
                <a:spcBef>
                  <a:spcPct val="20000"/>
                </a:spcBef>
                <a:defRPr/>
              </a:pPr>
              <a:r>
                <a:rPr lang="zh-CN" altLang="en-US" sz="1000" dirty="0">
                  <a:solidFill>
                    <a:schemeClr val="tx1">
                      <a:lumMod val="50000"/>
                      <a:lumOff val="50000"/>
                    </a:schemeClr>
                  </a:solidFill>
                </a:rPr>
                <a:t>点击添加内容点击添加内容点击添加内容点击添加内容</a:t>
              </a:r>
              <a:endParaRPr lang="en-US" sz="1000" dirty="0">
                <a:solidFill>
                  <a:schemeClr val="tx1">
                    <a:lumMod val="65000"/>
                    <a:lumOff val="35000"/>
                  </a:schemeClr>
                </a:solidFill>
              </a:endParaRPr>
            </a:p>
          </p:txBody>
        </p:sp>
        <p:sp>
          <p:nvSpPr>
            <p:cNvPr id="46" name="Rectangle 45"/>
            <p:cNvSpPr/>
            <p:nvPr/>
          </p:nvSpPr>
          <p:spPr>
            <a:xfrm>
              <a:off x="7174424" y="1381167"/>
              <a:ext cx="923330" cy="184665"/>
            </a:xfrm>
            <a:prstGeom prst="rect">
              <a:avLst/>
            </a:prstGeom>
          </p:spPr>
          <p:txBody>
            <a:bodyPr wrap="none" lIns="0" tIns="0" rIns="0" bIns="0">
              <a:spAutoFit/>
            </a:bodyPr>
            <a:lstStyle/>
            <a:p>
              <a:r>
                <a:rPr lang="zh-CN" altLang="en-US" sz="1200" b="1" dirty="0">
                  <a:solidFill>
                    <a:schemeClr val="accent6"/>
                  </a:solidFill>
                </a:rPr>
                <a:t>点击添加内容</a:t>
              </a:r>
              <a:endParaRPr lang="en-US" sz="1200" b="1" dirty="0">
                <a:solidFill>
                  <a:schemeClr val="accent6"/>
                </a:solidFill>
              </a:endParaRPr>
            </a:p>
          </p:txBody>
        </p:sp>
      </p:grpSp>
      <p:grpSp>
        <p:nvGrpSpPr>
          <p:cNvPr id="47" name="Group 56"/>
          <p:cNvGrpSpPr/>
          <p:nvPr/>
        </p:nvGrpSpPr>
        <p:grpSpPr>
          <a:xfrm>
            <a:off x="3456512" y="806220"/>
            <a:ext cx="2276196" cy="512223"/>
            <a:chOff x="-296510" y="1406858"/>
            <a:chExt cx="2276196" cy="512223"/>
          </a:xfrm>
        </p:grpSpPr>
        <p:sp>
          <p:nvSpPr>
            <p:cNvPr id="48" name="TextBox 47"/>
            <p:cNvSpPr txBox="1"/>
            <p:nvPr/>
          </p:nvSpPr>
          <p:spPr>
            <a:xfrm>
              <a:off x="-296510" y="1611304"/>
              <a:ext cx="2276196" cy="307777"/>
            </a:xfrm>
            <a:prstGeom prst="rect">
              <a:avLst/>
            </a:prstGeom>
            <a:noFill/>
          </p:spPr>
          <p:txBody>
            <a:bodyPr wrap="square" lIns="0" tIns="0" rIns="0" bIns="0" rtlCol="0">
              <a:spAutoFit/>
            </a:bodyPr>
            <a:lstStyle/>
            <a:p>
              <a:pPr algn="ctr" defTabSz="914355">
                <a:spcBef>
                  <a:spcPct val="20000"/>
                </a:spcBef>
                <a:defRPr/>
              </a:pPr>
              <a:r>
                <a:rPr lang="zh-CN" altLang="en-US" sz="1000" dirty="0">
                  <a:solidFill>
                    <a:schemeClr val="tx1">
                      <a:lumMod val="50000"/>
                      <a:lumOff val="50000"/>
                    </a:schemeClr>
                  </a:solidFill>
                </a:rPr>
                <a:t>点击添加内容点击添加内容点击添加内容点击添加内容</a:t>
              </a:r>
              <a:endParaRPr lang="en-US" sz="1000" dirty="0">
                <a:solidFill>
                  <a:schemeClr val="tx1">
                    <a:lumMod val="65000"/>
                    <a:lumOff val="35000"/>
                  </a:schemeClr>
                </a:solidFill>
              </a:endParaRPr>
            </a:p>
          </p:txBody>
        </p:sp>
        <p:sp>
          <p:nvSpPr>
            <p:cNvPr id="49" name="Rectangle 48"/>
            <p:cNvSpPr/>
            <p:nvPr/>
          </p:nvSpPr>
          <p:spPr>
            <a:xfrm>
              <a:off x="379923" y="1406858"/>
              <a:ext cx="923330" cy="184666"/>
            </a:xfrm>
            <a:prstGeom prst="rect">
              <a:avLst/>
            </a:prstGeom>
          </p:spPr>
          <p:txBody>
            <a:bodyPr wrap="none" lIns="0" tIns="0" rIns="0" bIns="0">
              <a:spAutoFit/>
            </a:bodyPr>
            <a:lstStyle/>
            <a:p>
              <a:pPr algn="ctr"/>
              <a:r>
                <a:rPr lang="zh-CN" altLang="en-US" sz="1200" b="1" dirty="0">
                  <a:solidFill>
                    <a:schemeClr val="accent3"/>
                  </a:solidFill>
                </a:rPr>
                <a:t>点击添加内容</a:t>
              </a:r>
              <a:endParaRPr lang="en-US" sz="1200" b="1" dirty="0">
                <a:solidFill>
                  <a:schemeClr val="accent3"/>
                </a:solidFill>
              </a:endParaRPr>
            </a:p>
          </p:txBody>
        </p:sp>
      </p:grpSp>
      <p:grpSp>
        <p:nvGrpSpPr>
          <p:cNvPr id="50" name="Group 56"/>
          <p:cNvGrpSpPr/>
          <p:nvPr/>
        </p:nvGrpSpPr>
        <p:grpSpPr>
          <a:xfrm>
            <a:off x="1105527" y="3488871"/>
            <a:ext cx="2276197" cy="498431"/>
            <a:chOff x="-296510" y="1420651"/>
            <a:chExt cx="2276197" cy="498429"/>
          </a:xfrm>
        </p:grpSpPr>
        <p:sp>
          <p:nvSpPr>
            <p:cNvPr id="51" name="TextBox 50"/>
            <p:cNvSpPr txBox="1"/>
            <p:nvPr/>
          </p:nvSpPr>
          <p:spPr>
            <a:xfrm>
              <a:off x="-296510" y="1611304"/>
              <a:ext cx="2276196" cy="307776"/>
            </a:xfrm>
            <a:prstGeom prst="rect">
              <a:avLst/>
            </a:prstGeom>
            <a:noFill/>
          </p:spPr>
          <p:txBody>
            <a:bodyPr wrap="square" lIns="0" tIns="0" rIns="0" bIns="0" rtlCol="0">
              <a:spAutoFit/>
            </a:bodyPr>
            <a:lstStyle/>
            <a:p>
              <a:pPr algn="r" defTabSz="914355">
                <a:spcBef>
                  <a:spcPct val="20000"/>
                </a:spcBef>
                <a:defRPr/>
              </a:pPr>
              <a:r>
                <a:rPr lang="zh-CN" altLang="en-US" sz="1000" dirty="0">
                  <a:solidFill>
                    <a:schemeClr val="tx1">
                      <a:lumMod val="50000"/>
                      <a:lumOff val="50000"/>
                    </a:schemeClr>
                  </a:solidFill>
                </a:rPr>
                <a:t>点击添加内容点击添加内容点击添加内容点击添加内容</a:t>
              </a:r>
              <a:endParaRPr lang="en-US" sz="1000" dirty="0">
                <a:solidFill>
                  <a:schemeClr val="tx1">
                    <a:lumMod val="65000"/>
                    <a:lumOff val="35000"/>
                  </a:schemeClr>
                </a:solidFill>
              </a:endParaRPr>
            </a:p>
          </p:txBody>
        </p:sp>
        <p:sp>
          <p:nvSpPr>
            <p:cNvPr id="52" name="Rectangle 51"/>
            <p:cNvSpPr/>
            <p:nvPr/>
          </p:nvSpPr>
          <p:spPr>
            <a:xfrm>
              <a:off x="1056357" y="1420651"/>
              <a:ext cx="923330" cy="184665"/>
            </a:xfrm>
            <a:prstGeom prst="rect">
              <a:avLst/>
            </a:prstGeom>
          </p:spPr>
          <p:txBody>
            <a:bodyPr wrap="none" lIns="0" tIns="0" rIns="0" bIns="0">
              <a:spAutoFit/>
            </a:bodyPr>
            <a:lstStyle/>
            <a:p>
              <a:pPr algn="r"/>
              <a:r>
                <a:rPr lang="zh-CN" altLang="en-US" sz="1200" b="1" dirty="0">
                  <a:solidFill>
                    <a:schemeClr val="accent2"/>
                  </a:solidFill>
                </a:rPr>
                <a:t>点击添加内容</a:t>
              </a:r>
              <a:endParaRPr lang="en-US" sz="1200" b="1" dirty="0">
                <a:solidFill>
                  <a:schemeClr val="accent2"/>
                </a:solidFill>
              </a:endParaRPr>
            </a:p>
          </p:txBody>
        </p:sp>
      </p:grpSp>
      <p:grpSp>
        <p:nvGrpSpPr>
          <p:cNvPr id="56" name="Group 56"/>
          <p:cNvGrpSpPr/>
          <p:nvPr/>
        </p:nvGrpSpPr>
        <p:grpSpPr>
          <a:xfrm>
            <a:off x="562121" y="2246280"/>
            <a:ext cx="2099252" cy="498431"/>
            <a:chOff x="-119566" y="1420651"/>
            <a:chExt cx="2099252" cy="498429"/>
          </a:xfrm>
        </p:grpSpPr>
        <p:sp>
          <p:nvSpPr>
            <p:cNvPr id="57" name="TextBox 56"/>
            <p:cNvSpPr txBox="1"/>
            <p:nvPr/>
          </p:nvSpPr>
          <p:spPr>
            <a:xfrm>
              <a:off x="-119566" y="1611304"/>
              <a:ext cx="2099252" cy="307776"/>
            </a:xfrm>
            <a:prstGeom prst="rect">
              <a:avLst/>
            </a:prstGeom>
            <a:noFill/>
          </p:spPr>
          <p:txBody>
            <a:bodyPr wrap="square" lIns="0" tIns="0" rIns="0" bIns="0" rtlCol="0">
              <a:spAutoFit/>
            </a:bodyPr>
            <a:lstStyle/>
            <a:p>
              <a:pPr algn="r" defTabSz="914355">
                <a:spcBef>
                  <a:spcPct val="20000"/>
                </a:spcBef>
                <a:defRPr/>
              </a:pPr>
              <a:r>
                <a:rPr lang="zh-CN" altLang="en-US" sz="1000" dirty="0">
                  <a:solidFill>
                    <a:schemeClr val="tx1">
                      <a:lumMod val="50000"/>
                      <a:lumOff val="50000"/>
                    </a:schemeClr>
                  </a:solidFill>
                </a:rPr>
                <a:t>点击添加内容点击添加内容点击添加内容点击添加内容</a:t>
              </a:r>
              <a:endParaRPr lang="en-US" sz="1000" dirty="0">
                <a:solidFill>
                  <a:schemeClr val="tx1">
                    <a:lumMod val="65000"/>
                    <a:lumOff val="35000"/>
                  </a:schemeClr>
                </a:solidFill>
              </a:endParaRPr>
            </a:p>
          </p:txBody>
        </p:sp>
        <p:sp>
          <p:nvSpPr>
            <p:cNvPr id="58" name="Rectangle 57"/>
            <p:cNvSpPr/>
            <p:nvPr/>
          </p:nvSpPr>
          <p:spPr>
            <a:xfrm>
              <a:off x="1056354" y="1420651"/>
              <a:ext cx="923330" cy="184665"/>
            </a:xfrm>
            <a:prstGeom prst="rect">
              <a:avLst/>
            </a:prstGeom>
          </p:spPr>
          <p:txBody>
            <a:bodyPr wrap="none" lIns="0" tIns="0" rIns="0" bIns="0">
              <a:spAutoFit/>
            </a:bodyPr>
            <a:lstStyle/>
            <a:p>
              <a:pPr algn="r"/>
              <a:r>
                <a:rPr lang="zh-CN" altLang="en-US" sz="1200" b="1" dirty="0">
                  <a:solidFill>
                    <a:schemeClr val="accent1"/>
                  </a:solidFill>
                </a:rPr>
                <a:t>点击添加内容</a:t>
              </a:r>
              <a:endParaRPr lang="en-US" sz="1200" b="1" dirty="0">
                <a:solidFill>
                  <a:schemeClr val="accent1"/>
                </a:solidFill>
              </a:endParaRPr>
            </a:p>
          </p:txBody>
        </p:sp>
      </p:grpSp>
      <p:grpSp>
        <p:nvGrpSpPr>
          <p:cNvPr id="59" name="Group 81"/>
          <p:cNvGrpSpPr/>
          <p:nvPr/>
        </p:nvGrpSpPr>
        <p:grpSpPr>
          <a:xfrm flipH="1" flipV="1">
            <a:off x="5285895" y="3596216"/>
            <a:ext cx="455253" cy="217757"/>
            <a:chOff x="3376482" y="1459073"/>
            <a:chExt cx="455253" cy="221445"/>
          </a:xfrm>
        </p:grpSpPr>
        <p:cxnSp>
          <p:nvCxnSpPr>
            <p:cNvPr id="60" name="Straight Connector 59"/>
            <p:cNvCxnSpPr/>
            <p:nvPr/>
          </p:nvCxnSpPr>
          <p:spPr>
            <a:xfrm flipH="1" flipV="1">
              <a:off x="3592681" y="1460250"/>
              <a:ext cx="239054" cy="220268"/>
            </a:xfrm>
            <a:prstGeom prst="line">
              <a:avLst/>
            </a:prstGeom>
            <a:ln w="19050" cap="rnd">
              <a:solidFill>
                <a:schemeClr val="accent4"/>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flipH="1" flipV="1">
              <a:off x="3376482" y="1459073"/>
              <a:ext cx="216200" cy="0"/>
            </a:xfrm>
            <a:prstGeom prst="line">
              <a:avLst/>
            </a:prstGeom>
            <a:ln w="19050" cap="rnd">
              <a:solidFill>
                <a:schemeClr val="accent4"/>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3056893"/>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500" fill="hold"/>
                                        <p:tgtEl>
                                          <p:spTgt spid="70"/>
                                        </p:tgtEl>
                                        <p:attrNameLst>
                                          <p:attrName>ppt_x</p:attrName>
                                        </p:attrNameLst>
                                      </p:cBhvr>
                                      <p:tavLst>
                                        <p:tav tm="0">
                                          <p:val>
                                            <p:strVal val="#ppt_x"/>
                                          </p:val>
                                        </p:tav>
                                        <p:tav tm="100000">
                                          <p:val>
                                            <p:strVal val="#ppt_x"/>
                                          </p:val>
                                        </p:tav>
                                      </p:tavLst>
                                    </p:anim>
                                    <p:anim calcmode="lin" valueType="num">
                                      <p:cBhvr additive="base">
                                        <p:cTn id="8" dur="500" fill="hold"/>
                                        <p:tgtEl>
                                          <p:spTgt spid="7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accel="50000" decel="50000" fill="hold" nodeType="afterEffect">
                                  <p:stCondLst>
                                    <p:cond delay="0"/>
                                  </p:stCondLst>
                                  <p:childTnLst>
                                    <p:set>
                                      <p:cBhvr>
                                        <p:cTn id="11" dur="1" fill="hold">
                                          <p:stCondLst>
                                            <p:cond delay="0"/>
                                          </p:stCondLst>
                                        </p:cTn>
                                        <p:tgtEl>
                                          <p:spTgt spid="69"/>
                                        </p:tgtEl>
                                        <p:attrNameLst>
                                          <p:attrName>style.visibility</p:attrName>
                                        </p:attrNameLst>
                                      </p:cBhvr>
                                      <p:to>
                                        <p:strVal val="visible"/>
                                      </p:to>
                                    </p:set>
                                    <p:anim calcmode="lin" valueType="num">
                                      <p:cBhvr additive="base">
                                        <p:cTn id="12" dur="500" fill="hold"/>
                                        <p:tgtEl>
                                          <p:spTgt spid="69"/>
                                        </p:tgtEl>
                                        <p:attrNameLst>
                                          <p:attrName>ppt_x</p:attrName>
                                        </p:attrNameLst>
                                      </p:cBhvr>
                                      <p:tavLst>
                                        <p:tav tm="0">
                                          <p:val>
                                            <p:strVal val="0-#ppt_w/2"/>
                                          </p:val>
                                        </p:tav>
                                        <p:tav tm="100000">
                                          <p:val>
                                            <p:strVal val="#ppt_x"/>
                                          </p:val>
                                        </p:tav>
                                      </p:tavLst>
                                    </p:anim>
                                    <p:anim calcmode="lin" valueType="num">
                                      <p:cBhvr additive="base">
                                        <p:cTn id="13" dur="500" fill="hold"/>
                                        <p:tgtEl>
                                          <p:spTgt spid="69"/>
                                        </p:tgtEl>
                                        <p:attrNameLst>
                                          <p:attrName>ppt_y</p:attrName>
                                        </p:attrNameLst>
                                      </p:cBhvr>
                                      <p:tavLst>
                                        <p:tav tm="0">
                                          <p:val>
                                            <p:strVal val="#ppt_y"/>
                                          </p:val>
                                        </p:tav>
                                        <p:tav tm="100000">
                                          <p:val>
                                            <p:strVal val="#ppt_y"/>
                                          </p:val>
                                        </p:tav>
                                      </p:tavLst>
                                    </p:anim>
                                  </p:childTnLst>
                                </p:cTn>
                              </p:par>
                              <p:par>
                                <p:cTn id="14" presetID="2" presetClass="entr" presetSubtype="2" accel="50000" decel="50000" fill="hold" nodeType="withEffect">
                                  <p:stCondLst>
                                    <p:cond delay="0"/>
                                  </p:stCondLst>
                                  <p:childTnLst>
                                    <p:set>
                                      <p:cBhvr>
                                        <p:cTn id="15" dur="1" fill="hold">
                                          <p:stCondLst>
                                            <p:cond delay="0"/>
                                          </p:stCondLst>
                                        </p:cTn>
                                        <p:tgtEl>
                                          <p:spTgt spid="71"/>
                                        </p:tgtEl>
                                        <p:attrNameLst>
                                          <p:attrName>style.visibility</p:attrName>
                                        </p:attrNameLst>
                                      </p:cBhvr>
                                      <p:to>
                                        <p:strVal val="visible"/>
                                      </p:to>
                                    </p:set>
                                    <p:anim calcmode="lin" valueType="num">
                                      <p:cBhvr additive="base">
                                        <p:cTn id="16" dur="500" fill="hold"/>
                                        <p:tgtEl>
                                          <p:spTgt spid="71"/>
                                        </p:tgtEl>
                                        <p:attrNameLst>
                                          <p:attrName>ppt_x</p:attrName>
                                        </p:attrNameLst>
                                      </p:cBhvr>
                                      <p:tavLst>
                                        <p:tav tm="0">
                                          <p:val>
                                            <p:strVal val="1+#ppt_w/2"/>
                                          </p:val>
                                        </p:tav>
                                        <p:tav tm="100000">
                                          <p:val>
                                            <p:strVal val="#ppt_x"/>
                                          </p:val>
                                        </p:tav>
                                      </p:tavLst>
                                    </p:anim>
                                    <p:anim calcmode="lin" valueType="num">
                                      <p:cBhvr additive="base">
                                        <p:cTn id="17" dur="500" fill="hold"/>
                                        <p:tgtEl>
                                          <p:spTgt spid="71"/>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 presetClass="entr" presetSubtype="8" accel="50000" decel="50000" fill="hold" nodeType="afterEffect">
                                  <p:stCondLst>
                                    <p:cond delay="0"/>
                                  </p:stCondLst>
                                  <p:childTnLst>
                                    <p:set>
                                      <p:cBhvr>
                                        <p:cTn id="20" dur="1" fill="hold">
                                          <p:stCondLst>
                                            <p:cond delay="0"/>
                                          </p:stCondLst>
                                        </p:cTn>
                                        <p:tgtEl>
                                          <p:spTgt spid="68"/>
                                        </p:tgtEl>
                                        <p:attrNameLst>
                                          <p:attrName>style.visibility</p:attrName>
                                        </p:attrNameLst>
                                      </p:cBhvr>
                                      <p:to>
                                        <p:strVal val="visible"/>
                                      </p:to>
                                    </p:set>
                                    <p:anim calcmode="lin" valueType="num">
                                      <p:cBhvr additive="base">
                                        <p:cTn id="21" dur="500" fill="hold"/>
                                        <p:tgtEl>
                                          <p:spTgt spid="68"/>
                                        </p:tgtEl>
                                        <p:attrNameLst>
                                          <p:attrName>ppt_x</p:attrName>
                                        </p:attrNameLst>
                                      </p:cBhvr>
                                      <p:tavLst>
                                        <p:tav tm="0">
                                          <p:val>
                                            <p:strVal val="0-#ppt_w/2"/>
                                          </p:val>
                                        </p:tav>
                                        <p:tav tm="100000">
                                          <p:val>
                                            <p:strVal val="#ppt_x"/>
                                          </p:val>
                                        </p:tav>
                                      </p:tavLst>
                                    </p:anim>
                                    <p:anim calcmode="lin" valueType="num">
                                      <p:cBhvr additive="base">
                                        <p:cTn id="22" dur="500" fill="hold"/>
                                        <p:tgtEl>
                                          <p:spTgt spid="68"/>
                                        </p:tgtEl>
                                        <p:attrNameLst>
                                          <p:attrName>ppt_y</p:attrName>
                                        </p:attrNameLst>
                                      </p:cBhvr>
                                      <p:tavLst>
                                        <p:tav tm="0">
                                          <p:val>
                                            <p:strVal val="#ppt_y"/>
                                          </p:val>
                                        </p:tav>
                                        <p:tav tm="100000">
                                          <p:val>
                                            <p:strVal val="#ppt_y"/>
                                          </p:val>
                                        </p:tav>
                                      </p:tavLst>
                                    </p:anim>
                                  </p:childTnLst>
                                </p:cTn>
                              </p:par>
                              <p:par>
                                <p:cTn id="23" presetID="2" presetClass="entr" presetSubtype="2" accel="50000" decel="50000" fill="hold" nodeType="withEffect">
                                  <p:stCondLst>
                                    <p:cond delay="0"/>
                                  </p:stCondLst>
                                  <p:childTnLst>
                                    <p:set>
                                      <p:cBhvr>
                                        <p:cTn id="24" dur="1" fill="hold">
                                          <p:stCondLst>
                                            <p:cond delay="0"/>
                                          </p:stCondLst>
                                        </p:cTn>
                                        <p:tgtEl>
                                          <p:spTgt spid="72"/>
                                        </p:tgtEl>
                                        <p:attrNameLst>
                                          <p:attrName>style.visibility</p:attrName>
                                        </p:attrNameLst>
                                      </p:cBhvr>
                                      <p:to>
                                        <p:strVal val="visible"/>
                                      </p:to>
                                    </p:set>
                                    <p:anim calcmode="lin" valueType="num">
                                      <p:cBhvr additive="base">
                                        <p:cTn id="25" dur="500" fill="hold"/>
                                        <p:tgtEl>
                                          <p:spTgt spid="72"/>
                                        </p:tgtEl>
                                        <p:attrNameLst>
                                          <p:attrName>ppt_x</p:attrName>
                                        </p:attrNameLst>
                                      </p:cBhvr>
                                      <p:tavLst>
                                        <p:tav tm="0">
                                          <p:val>
                                            <p:strVal val="1+#ppt_w/2"/>
                                          </p:val>
                                        </p:tav>
                                        <p:tav tm="100000">
                                          <p:val>
                                            <p:strVal val="#ppt_x"/>
                                          </p:val>
                                        </p:tav>
                                      </p:tavLst>
                                    </p:anim>
                                    <p:anim calcmode="lin" valueType="num">
                                      <p:cBhvr additive="base">
                                        <p:cTn id="26" dur="500" fill="hold"/>
                                        <p:tgtEl>
                                          <p:spTgt spid="72"/>
                                        </p:tgtEl>
                                        <p:attrNameLst>
                                          <p:attrName>ppt_y</p:attrName>
                                        </p:attrNameLst>
                                      </p:cBhvr>
                                      <p:tavLst>
                                        <p:tav tm="0">
                                          <p:val>
                                            <p:strVal val="#ppt_y"/>
                                          </p:val>
                                        </p:tav>
                                        <p:tav tm="100000">
                                          <p:val>
                                            <p:strVal val="#ppt_y"/>
                                          </p:val>
                                        </p:tav>
                                      </p:tavLst>
                                    </p:anim>
                                  </p:childTnLst>
                                </p:cTn>
                              </p:par>
                            </p:childTnLst>
                          </p:cTn>
                        </p:par>
                        <p:par>
                          <p:cTn id="27" fill="hold">
                            <p:stCondLst>
                              <p:cond delay="1500"/>
                            </p:stCondLst>
                            <p:childTnLst>
                              <p:par>
                                <p:cTn id="28" presetID="2" presetClass="entr" presetSubtype="8" accel="50000" decel="50000" fill="hold" nodeType="afterEffect">
                                  <p:stCondLst>
                                    <p:cond delay="0"/>
                                  </p:stCondLst>
                                  <p:childTnLst>
                                    <p:set>
                                      <p:cBhvr>
                                        <p:cTn id="29" dur="1" fill="hold">
                                          <p:stCondLst>
                                            <p:cond delay="0"/>
                                          </p:stCondLst>
                                        </p:cTn>
                                        <p:tgtEl>
                                          <p:spTgt spid="56"/>
                                        </p:tgtEl>
                                        <p:attrNameLst>
                                          <p:attrName>style.visibility</p:attrName>
                                        </p:attrNameLst>
                                      </p:cBhvr>
                                      <p:to>
                                        <p:strVal val="visible"/>
                                      </p:to>
                                    </p:set>
                                    <p:anim calcmode="lin" valueType="num">
                                      <p:cBhvr additive="base">
                                        <p:cTn id="30" dur="1000" fill="hold"/>
                                        <p:tgtEl>
                                          <p:spTgt spid="56"/>
                                        </p:tgtEl>
                                        <p:attrNameLst>
                                          <p:attrName>ppt_x</p:attrName>
                                        </p:attrNameLst>
                                      </p:cBhvr>
                                      <p:tavLst>
                                        <p:tav tm="0">
                                          <p:val>
                                            <p:strVal val="0-#ppt_w/2"/>
                                          </p:val>
                                        </p:tav>
                                        <p:tav tm="100000">
                                          <p:val>
                                            <p:strVal val="#ppt_x"/>
                                          </p:val>
                                        </p:tav>
                                      </p:tavLst>
                                    </p:anim>
                                    <p:anim calcmode="lin" valueType="num">
                                      <p:cBhvr additive="base">
                                        <p:cTn id="31" dur="1000" fill="hold"/>
                                        <p:tgtEl>
                                          <p:spTgt spid="56"/>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2" presetClass="entr" presetSubtype="1" accel="50000" decel="50000" fill="hold" nodeType="afterEffect">
                                  <p:stCondLst>
                                    <p:cond delay="0"/>
                                  </p:stCondLst>
                                  <p:childTnLst>
                                    <p:set>
                                      <p:cBhvr>
                                        <p:cTn id="34" dur="1" fill="hold">
                                          <p:stCondLst>
                                            <p:cond delay="0"/>
                                          </p:stCondLst>
                                        </p:cTn>
                                        <p:tgtEl>
                                          <p:spTgt spid="47"/>
                                        </p:tgtEl>
                                        <p:attrNameLst>
                                          <p:attrName>style.visibility</p:attrName>
                                        </p:attrNameLst>
                                      </p:cBhvr>
                                      <p:to>
                                        <p:strVal val="visible"/>
                                      </p:to>
                                    </p:set>
                                    <p:anim calcmode="lin" valueType="num">
                                      <p:cBhvr additive="base">
                                        <p:cTn id="35" dur="1000" fill="hold"/>
                                        <p:tgtEl>
                                          <p:spTgt spid="47"/>
                                        </p:tgtEl>
                                        <p:attrNameLst>
                                          <p:attrName>ppt_x</p:attrName>
                                        </p:attrNameLst>
                                      </p:cBhvr>
                                      <p:tavLst>
                                        <p:tav tm="0">
                                          <p:val>
                                            <p:strVal val="#ppt_x"/>
                                          </p:val>
                                        </p:tav>
                                        <p:tav tm="100000">
                                          <p:val>
                                            <p:strVal val="#ppt_x"/>
                                          </p:val>
                                        </p:tav>
                                      </p:tavLst>
                                    </p:anim>
                                    <p:anim calcmode="lin" valueType="num">
                                      <p:cBhvr additive="base">
                                        <p:cTn id="36" dur="1000" fill="hold"/>
                                        <p:tgtEl>
                                          <p:spTgt spid="47"/>
                                        </p:tgtEl>
                                        <p:attrNameLst>
                                          <p:attrName>ppt_y</p:attrName>
                                        </p:attrNameLst>
                                      </p:cBhvr>
                                      <p:tavLst>
                                        <p:tav tm="0">
                                          <p:val>
                                            <p:strVal val="0-#ppt_h/2"/>
                                          </p:val>
                                        </p:tav>
                                        <p:tav tm="100000">
                                          <p:val>
                                            <p:strVal val="#ppt_y"/>
                                          </p:val>
                                        </p:tav>
                                      </p:tavLst>
                                    </p:anim>
                                  </p:childTnLst>
                                </p:cTn>
                              </p:par>
                            </p:childTnLst>
                          </p:cTn>
                        </p:par>
                        <p:par>
                          <p:cTn id="37" fill="hold">
                            <p:stCondLst>
                              <p:cond delay="3500"/>
                            </p:stCondLst>
                            <p:childTnLst>
                              <p:par>
                                <p:cTn id="38" presetID="2" presetClass="entr" presetSubtype="2" accel="50000" decel="50000" fill="hold" nodeType="afterEffect">
                                  <p:stCondLst>
                                    <p:cond delay="0"/>
                                  </p:stCondLst>
                                  <p:childTnLst>
                                    <p:set>
                                      <p:cBhvr>
                                        <p:cTn id="39" dur="1" fill="hold">
                                          <p:stCondLst>
                                            <p:cond delay="0"/>
                                          </p:stCondLst>
                                        </p:cTn>
                                        <p:tgtEl>
                                          <p:spTgt spid="44"/>
                                        </p:tgtEl>
                                        <p:attrNameLst>
                                          <p:attrName>style.visibility</p:attrName>
                                        </p:attrNameLst>
                                      </p:cBhvr>
                                      <p:to>
                                        <p:strVal val="visible"/>
                                      </p:to>
                                    </p:set>
                                    <p:anim calcmode="lin" valueType="num">
                                      <p:cBhvr additive="base">
                                        <p:cTn id="40" dur="1000" fill="hold"/>
                                        <p:tgtEl>
                                          <p:spTgt spid="44"/>
                                        </p:tgtEl>
                                        <p:attrNameLst>
                                          <p:attrName>ppt_x</p:attrName>
                                        </p:attrNameLst>
                                      </p:cBhvr>
                                      <p:tavLst>
                                        <p:tav tm="0">
                                          <p:val>
                                            <p:strVal val="1+#ppt_w/2"/>
                                          </p:val>
                                        </p:tav>
                                        <p:tav tm="100000">
                                          <p:val>
                                            <p:strVal val="#ppt_x"/>
                                          </p:val>
                                        </p:tav>
                                      </p:tavLst>
                                    </p:anim>
                                    <p:anim calcmode="lin" valueType="num">
                                      <p:cBhvr additive="base">
                                        <p:cTn id="41" dur="1000" fill="hold"/>
                                        <p:tgtEl>
                                          <p:spTgt spid="44"/>
                                        </p:tgtEl>
                                        <p:attrNameLst>
                                          <p:attrName>ppt_y</p:attrName>
                                        </p:attrNameLst>
                                      </p:cBhvr>
                                      <p:tavLst>
                                        <p:tav tm="0">
                                          <p:val>
                                            <p:strVal val="#ppt_y"/>
                                          </p:val>
                                        </p:tav>
                                        <p:tav tm="100000">
                                          <p:val>
                                            <p:strVal val="#ppt_y"/>
                                          </p:val>
                                        </p:tav>
                                      </p:tavLst>
                                    </p:anim>
                                  </p:childTnLst>
                                </p:cTn>
                              </p:par>
                            </p:childTnLst>
                          </p:cTn>
                        </p:par>
                        <p:par>
                          <p:cTn id="42" fill="hold">
                            <p:stCondLst>
                              <p:cond delay="4500"/>
                            </p:stCondLst>
                            <p:childTnLst>
                              <p:par>
                                <p:cTn id="43" presetID="18" presetClass="entr" presetSubtype="12" fill="hold" nodeType="after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strips(downLeft)">
                                      <p:cBhvr>
                                        <p:cTn id="45" dur="500"/>
                                        <p:tgtEl>
                                          <p:spTgt spid="38"/>
                                        </p:tgtEl>
                                      </p:cBhvr>
                                    </p:animEffect>
                                  </p:childTnLst>
                                </p:cTn>
                              </p:par>
                              <p:par>
                                <p:cTn id="46" presetID="2" presetClass="entr" presetSubtype="8" accel="50000" decel="50000" fill="hold" nodeType="withEffect">
                                  <p:stCondLst>
                                    <p:cond delay="0"/>
                                  </p:stCondLst>
                                  <p:childTnLst>
                                    <p:set>
                                      <p:cBhvr>
                                        <p:cTn id="47" dur="1" fill="hold">
                                          <p:stCondLst>
                                            <p:cond delay="0"/>
                                          </p:stCondLst>
                                        </p:cTn>
                                        <p:tgtEl>
                                          <p:spTgt spid="50"/>
                                        </p:tgtEl>
                                        <p:attrNameLst>
                                          <p:attrName>style.visibility</p:attrName>
                                        </p:attrNameLst>
                                      </p:cBhvr>
                                      <p:to>
                                        <p:strVal val="visible"/>
                                      </p:to>
                                    </p:set>
                                    <p:anim calcmode="lin" valueType="num">
                                      <p:cBhvr additive="base">
                                        <p:cTn id="48" dur="1000" fill="hold"/>
                                        <p:tgtEl>
                                          <p:spTgt spid="50"/>
                                        </p:tgtEl>
                                        <p:attrNameLst>
                                          <p:attrName>ppt_x</p:attrName>
                                        </p:attrNameLst>
                                      </p:cBhvr>
                                      <p:tavLst>
                                        <p:tav tm="0">
                                          <p:val>
                                            <p:strVal val="0-#ppt_w/2"/>
                                          </p:val>
                                        </p:tav>
                                        <p:tav tm="100000">
                                          <p:val>
                                            <p:strVal val="#ppt_x"/>
                                          </p:val>
                                        </p:tav>
                                      </p:tavLst>
                                    </p:anim>
                                    <p:anim calcmode="lin" valueType="num">
                                      <p:cBhvr additive="base">
                                        <p:cTn id="49" dur="1000" fill="hold"/>
                                        <p:tgtEl>
                                          <p:spTgt spid="50"/>
                                        </p:tgtEl>
                                        <p:attrNameLst>
                                          <p:attrName>ppt_y</p:attrName>
                                        </p:attrNameLst>
                                      </p:cBhvr>
                                      <p:tavLst>
                                        <p:tav tm="0">
                                          <p:val>
                                            <p:strVal val="#ppt_y"/>
                                          </p:val>
                                        </p:tav>
                                        <p:tav tm="100000">
                                          <p:val>
                                            <p:strVal val="#ppt_y"/>
                                          </p:val>
                                        </p:tav>
                                      </p:tavLst>
                                    </p:anim>
                                  </p:childTnLst>
                                </p:cTn>
                              </p:par>
                            </p:childTnLst>
                          </p:cTn>
                        </p:par>
                        <p:par>
                          <p:cTn id="50" fill="hold">
                            <p:stCondLst>
                              <p:cond delay="5500"/>
                            </p:stCondLst>
                            <p:childTnLst>
                              <p:par>
                                <p:cTn id="51" presetID="18" presetClass="entr" presetSubtype="6" fill="hold" nodeType="afterEffect">
                                  <p:stCondLst>
                                    <p:cond delay="0"/>
                                  </p:stCondLst>
                                  <p:childTnLst>
                                    <p:set>
                                      <p:cBhvr>
                                        <p:cTn id="52" dur="1" fill="hold">
                                          <p:stCondLst>
                                            <p:cond delay="0"/>
                                          </p:stCondLst>
                                        </p:cTn>
                                        <p:tgtEl>
                                          <p:spTgt spid="59"/>
                                        </p:tgtEl>
                                        <p:attrNameLst>
                                          <p:attrName>style.visibility</p:attrName>
                                        </p:attrNameLst>
                                      </p:cBhvr>
                                      <p:to>
                                        <p:strVal val="visible"/>
                                      </p:to>
                                    </p:set>
                                    <p:animEffect transition="in" filter="strips(downRight)">
                                      <p:cBhvr>
                                        <p:cTn id="53" dur="500"/>
                                        <p:tgtEl>
                                          <p:spTgt spid="59"/>
                                        </p:tgtEl>
                                      </p:cBhvr>
                                    </p:animEffect>
                                  </p:childTnLst>
                                </p:cTn>
                              </p:par>
                              <p:par>
                                <p:cTn id="54" presetID="2" presetClass="entr" presetSubtype="2" accel="50000" decel="50000" fill="hold" nodeType="withEffect">
                                  <p:stCondLst>
                                    <p:cond delay="0"/>
                                  </p:stCondLst>
                                  <p:childTnLst>
                                    <p:set>
                                      <p:cBhvr>
                                        <p:cTn id="55" dur="1" fill="hold">
                                          <p:stCondLst>
                                            <p:cond delay="0"/>
                                          </p:stCondLst>
                                        </p:cTn>
                                        <p:tgtEl>
                                          <p:spTgt spid="41"/>
                                        </p:tgtEl>
                                        <p:attrNameLst>
                                          <p:attrName>style.visibility</p:attrName>
                                        </p:attrNameLst>
                                      </p:cBhvr>
                                      <p:to>
                                        <p:strVal val="visible"/>
                                      </p:to>
                                    </p:set>
                                    <p:anim calcmode="lin" valueType="num">
                                      <p:cBhvr additive="base">
                                        <p:cTn id="56" dur="1000" fill="hold"/>
                                        <p:tgtEl>
                                          <p:spTgt spid="41"/>
                                        </p:tgtEl>
                                        <p:attrNameLst>
                                          <p:attrName>ppt_x</p:attrName>
                                        </p:attrNameLst>
                                      </p:cBhvr>
                                      <p:tavLst>
                                        <p:tav tm="0">
                                          <p:val>
                                            <p:strVal val="1+#ppt_w/2"/>
                                          </p:val>
                                        </p:tav>
                                        <p:tav tm="100000">
                                          <p:val>
                                            <p:strVal val="#ppt_x"/>
                                          </p:val>
                                        </p:tav>
                                      </p:tavLst>
                                    </p:anim>
                                    <p:anim calcmode="lin" valueType="num">
                                      <p:cBhvr additive="base">
                                        <p:cTn id="57" dur="10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 name="Group 65"/>
          <p:cNvGrpSpPr/>
          <p:nvPr/>
        </p:nvGrpSpPr>
        <p:grpSpPr>
          <a:xfrm>
            <a:off x="3195639" y="931549"/>
            <a:ext cx="1365250" cy="1576388"/>
            <a:chOff x="3195638" y="931549"/>
            <a:chExt cx="1365250" cy="1576388"/>
          </a:xfrm>
        </p:grpSpPr>
        <p:sp>
          <p:nvSpPr>
            <p:cNvPr id="5125" name="Freeform 5"/>
            <p:cNvSpPr>
              <a:spLocks/>
            </p:cNvSpPr>
            <p:nvPr/>
          </p:nvSpPr>
          <p:spPr bwMode="auto">
            <a:xfrm>
              <a:off x="3195638" y="931549"/>
              <a:ext cx="1365250" cy="1576388"/>
            </a:xfrm>
            <a:custGeom>
              <a:avLst/>
              <a:gdLst/>
              <a:ahLst/>
              <a:cxnLst>
                <a:cxn ang="0">
                  <a:pos x="431" y="0"/>
                </a:cxn>
                <a:cxn ang="0">
                  <a:pos x="860" y="249"/>
                </a:cxn>
                <a:cxn ang="0">
                  <a:pos x="860" y="744"/>
                </a:cxn>
                <a:cxn ang="0">
                  <a:pos x="429" y="993"/>
                </a:cxn>
                <a:cxn ang="0">
                  <a:pos x="0" y="744"/>
                </a:cxn>
                <a:cxn ang="0">
                  <a:pos x="0" y="249"/>
                </a:cxn>
                <a:cxn ang="0">
                  <a:pos x="431" y="0"/>
                </a:cxn>
              </a:cxnLst>
              <a:rect l="0" t="0" r="r" b="b"/>
              <a:pathLst>
                <a:path w="860" h="993">
                  <a:moveTo>
                    <a:pt x="431" y="0"/>
                  </a:moveTo>
                  <a:lnTo>
                    <a:pt x="860" y="249"/>
                  </a:lnTo>
                  <a:lnTo>
                    <a:pt x="860" y="744"/>
                  </a:lnTo>
                  <a:lnTo>
                    <a:pt x="429" y="993"/>
                  </a:lnTo>
                  <a:lnTo>
                    <a:pt x="0" y="744"/>
                  </a:lnTo>
                  <a:lnTo>
                    <a:pt x="0" y="249"/>
                  </a:lnTo>
                  <a:lnTo>
                    <a:pt x="431"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26" name="Freeform 6"/>
            <p:cNvSpPr>
              <a:spLocks/>
            </p:cNvSpPr>
            <p:nvPr/>
          </p:nvSpPr>
          <p:spPr bwMode="auto">
            <a:xfrm>
              <a:off x="3700463" y="1898337"/>
              <a:ext cx="860425" cy="609600"/>
            </a:xfrm>
            <a:custGeom>
              <a:avLst/>
              <a:gdLst/>
              <a:ahLst/>
              <a:cxnLst>
                <a:cxn ang="0">
                  <a:pos x="0" y="320"/>
                </a:cxn>
                <a:cxn ang="0">
                  <a:pos x="542" y="0"/>
                </a:cxn>
                <a:cxn ang="0">
                  <a:pos x="542" y="135"/>
                </a:cxn>
                <a:cxn ang="0">
                  <a:pos x="111" y="384"/>
                </a:cxn>
                <a:cxn ang="0">
                  <a:pos x="0" y="320"/>
                </a:cxn>
              </a:cxnLst>
              <a:rect l="0" t="0" r="r" b="b"/>
              <a:pathLst>
                <a:path w="542" h="384">
                  <a:moveTo>
                    <a:pt x="0" y="320"/>
                  </a:moveTo>
                  <a:lnTo>
                    <a:pt x="542" y="0"/>
                  </a:lnTo>
                  <a:lnTo>
                    <a:pt x="542" y="135"/>
                  </a:lnTo>
                  <a:lnTo>
                    <a:pt x="111" y="384"/>
                  </a:lnTo>
                  <a:lnTo>
                    <a:pt x="0" y="320"/>
                  </a:lnTo>
                  <a:close/>
                </a:path>
              </a:pathLst>
            </a:custGeom>
            <a:solidFill>
              <a:schemeClr val="accent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67" name="Group 66"/>
          <p:cNvGrpSpPr/>
          <p:nvPr/>
        </p:nvGrpSpPr>
        <p:grpSpPr>
          <a:xfrm>
            <a:off x="4598988" y="931549"/>
            <a:ext cx="1360488" cy="1576388"/>
            <a:chOff x="4598988" y="931549"/>
            <a:chExt cx="1360488" cy="1576388"/>
          </a:xfrm>
        </p:grpSpPr>
        <p:sp>
          <p:nvSpPr>
            <p:cNvPr id="5128" name="Freeform 8"/>
            <p:cNvSpPr>
              <a:spLocks/>
            </p:cNvSpPr>
            <p:nvPr/>
          </p:nvSpPr>
          <p:spPr bwMode="auto">
            <a:xfrm>
              <a:off x="4598988" y="931549"/>
              <a:ext cx="1360488" cy="1576388"/>
            </a:xfrm>
            <a:custGeom>
              <a:avLst/>
              <a:gdLst/>
              <a:ahLst/>
              <a:cxnLst>
                <a:cxn ang="0">
                  <a:pos x="428" y="0"/>
                </a:cxn>
                <a:cxn ang="0">
                  <a:pos x="0" y="249"/>
                </a:cxn>
                <a:cxn ang="0">
                  <a:pos x="0" y="744"/>
                </a:cxn>
                <a:cxn ang="0">
                  <a:pos x="428" y="993"/>
                </a:cxn>
                <a:cxn ang="0">
                  <a:pos x="857" y="744"/>
                </a:cxn>
                <a:cxn ang="0">
                  <a:pos x="857" y="249"/>
                </a:cxn>
                <a:cxn ang="0">
                  <a:pos x="428" y="0"/>
                </a:cxn>
              </a:cxnLst>
              <a:rect l="0" t="0" r="r" b="b"/>
              <a:pathLst>
                <a:path w="857" h="993">
                  <a:moveTo>
                    <a:pt x="428" y="0"/>
                  </a:moveTo>
                  <a:lnTo>
                    <a:pt x="0" y="249"/>
                  </a:lnTo>
                  <a:lnTo>
                    <a:pt x="0" y="744"/>
                  </a:lnTo>
                  <a:lnTo>
                    <a:pt x="428" y="993"/>
                  </a:lnTo>
                  <a:lnTo>
                    <a:pt x="857" y="744"/>
                  </a:lnTo>
                  <a:lnTo>
                    <a:pt x="857" y="249"/>
                  </a:lnTo>
                  <a:lnTo>
                    <a:pt x="428" y="0"/>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29" name="Freeform 9"/>
            <p:cNvSpPr>
              <a:spLocks/>
            </p:cNvSpPr>
            <p:nvPr/>
          </p:nvSpPr>
          <p:spPr bwMode="auto">
            <a:xfrm>
              <a:off x="4598988" y="1898337"/>
              <a:ext cx="855663" cy="609600"/>
            </a:xfrm>
            <a:custGeom>
              <a:avLst/>
              <a:gdLst/>
              <a:ahLst/>
              <a:cxnLst>
                <a:cxn ang="0">
                  <a:pos x="539" y="320"/>
                </a:cxn>
                <a:cxn ang="0">
                  <a:pos x="0" y="0"/>
                </a:cxn>
                <a:cxn ang="0">
                  <a:pos x="0" y="135"/>
                </a:cxn>
                <a:cxn ang="0">
                  <a:pos x="428" y="384"/>
                </a:cxn>
                <a:cxn ang="0">
                  <a:pos x="539" y="320"/>
                </a:cxn>
              </a:cxnLst>
              <a:rect l="0" t="0" r="r" b="b"/>
              <a:pathLst>
                <a:path w="539" h="384">
                  <a:moveTo>
                    <a:pt x="539" y="320"/>
                  </a:moveTo>
                  <a:lnTo>
                    <a:pt x="0" y="0"/>
                  </a:lnTo>
                  <a:lnTo>
                    <a:pt x="0" y="135"/>
                  </a:lnTo>
                  <a:lnTo>
                    <a:pt x="428" y="384"/>
                  </a:lnTo>
                  <a:lnTo>
                    <a:pt x="539" y="320"/>
                  </a:lnTo>
                  <a:close/>
                </a:path>
              </a:pathLst>
            </a:custGeom>
            <a:solidFill>
              <a:schemeClr val="accent3">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70" name="Group 69"/>
          <p:cNvGrpSpPr/>
          <p:nvPr/>
        </p:nvGrpSpPr>
        <p:grpSpPr>
          <a:xfrm>
            <a:off x="3195639" y="3362012"/>
            <a:ext cx="1365250" cy="1571625"/>
            <a:chOff x="3195638" y="3362012"/>
            <a:chExt cx="1365250" cy="1571625"/>
          </a:xfrm>
        </p:grpSpPr>
        <p:sp>
          <p:nvSpPr>
            <p:cNvPr id="5130" name="Freeform 10"/>
            <p:cNvSpPr>
              <a:spLocks/>
            </p:cNvSpPr>
            <p:nvPr/>
          </p:nvSpPr>
          <p:spPr bwMode="auto">
            <a:xfrm>
              <a:off x="3195638" y="3362012"/>
              <a:ext cx="1365250" cy="1571625"/>
            </a:xfrm>
            <a:custGeom>
              <a:avLst/>
              <a:gdLst/>
              <a:ahLst/>
              <a:cxnLst>
                <a:cxn ang="0">
                  <a:pos x="431" y="990"/>
                </a:cxn>
                <a:cxn ang="0">
                  <a:pos x="860" y="744"/>
                </a:cxn>
                <a:cxn ang="0">
                  <a:pos x="860" y="248"/>
                </a:cxn>
                <a:cxn ang="0">
                  <a:pos x="429" y="0"/>
                </a:cxn>
                <a:cxn ang="0">
                  <a:pos x="0" y="246"/>
                </a:cxn>
                <a:cxn ang="0">
                  <a:pos x="0" y="744"/>
                </a:cxn>
                <a:cxn ang="0">
                  <a:pos x="431" y="990"/>
                </a:cxn>
              </a:cxnLst>
              <a:rect l="0" t="0" r="r" b="b"/>
              <a:pathLst>
                <a:path w="860" h="990">
                  <a:moveTo>
                    <a:pt x="431" y="990"/>
                  </a:moveTo>
                  <a:lnTo>
                    <a:pt x="860" y="744"/>
                  </a:lnTo>
                  <a:lnTo>
                    <a:pt x="860" y="248"/>
                  </a:lnTo>
                  <a:lnTo>
                    <a:pt x="429" y="0"/>
                  </a:lnTo>
                  <a:lnTo>
                    <a:pt x="0" y="246"/>
                  </a:lnTo>
                  <a:lnTo>
                    <a:pt x="0" y="744"/>
                  </a:lnTo>
                  <a:lnTo>
                    <a:pt x="431" y="990"/>
                  </a:lnTo>
                  <a:close/>
                </a:path>
              </a:pathLst>
            </a:custGeom>
            <a:solidFill>
              <a:schemeClr val="accent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31" name="Freeform 11"/>
            <p:cNvSpPr>
              <a:spLocks/>
            </p:cNvSpPr>
            <p:nvPr/>
          </p:nvSpPr>
          <p:spPr bwMode="auto">
            <a:xfrm>
              <a:off x="3700463" y="3362012"/>
              <a:ext cx="860425" cy="604838"/>
            </a:xfrm>
            <a:custGeom>
              <a:avLst/>
              <a:gdLst/>
              <a:ahLst/>
              <a:cxnLst>
                <a:cxn ang="0">
                  <a:pos x="0" y="64"/>
                </a:cxn>
                <a:cxn ang="0">
                  <a:pos x="542" y="381"/>
                </a:cxn>
                <a:cxn ang="0">
                  <a:pos x="542" y="248"/>
                </a:cxn>
                <a:cxn ang="0">
                  <a:pos x="111" y="0"/>
                </a:cxn>
                <a:cxn ang="0">
                  <a:pos x="0" y="64"/>
                </a:cxn>
              </a:cxnLst>
              <a:rect l="0" t="0" r="r" b="b"/>
              <a:pathLst>
                <a:path w="542" h="381">
                  <a:moveTo>
                    <a:pt x="0" y="64"/>
                  </a:moveTo>
                  <a:lnTo>
                    <a:pt x="542" y="381"/>
                  </a:lnTo>
                  <a:lnTo>
                    <a:pt x="542" y="248"/>
                  </a:lnTo>
                  <a:lnTo>
                    <a:pt x="111" y="0"/>
                  </a:lnTo>
                  <a:lnTo>
                    <a:pt x="0" y="64"/>
                  </a:lnTo>
                  <a:close/>
                </a:path>
              </a:pathLst>
            </a:custGeom>
            <a:solidFill>
              <a:schemeClr val="accent6">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69" name="Group 68"/>
          <p:cNvGrpSpPr/>
          <p:nvPr/>
        </p:nvGrpSpPr>
        <p:grpSpPr>
          <a:xfrm>
            <a:off x="4598988" y="3362012"/>
            <a:ext cx="1360488" cy="1571625"/>
            <a:chOff x="4598988" y="3362012"/>
            <a:chExt cx="1360488" cy="1571625"/>
          </a:xfrm>
        </p:grpSpPr>
        <p:sp>
          <p:nvSpPr>
            <p:cNvPr id="5132" name="Freeform 12"/>
            <p:cNvSpPr>
              <a:spLocks/>
            </p:cNvSpPr>
            <p:nvPr/>
          </p:nvSpPr>
          <p:spPr bwMode="auto">
            <a:xfrm>
              <a:off x="4598988" y="3362012"/>
              <a:ext cx="1360488" cy="1571625"/>
            </a:xfrm>
            <a:custGeom>
              <a:avLst/>
              <a:gdLst/>
              <a:ahLst/>
              <a:cxnLst>
                <a:cxn ang="0">
                  <a:pos x="857" y="744"/>
                </a:cxn>
                <a:cxn ang="0">
                  <a:pos x="857" y="246"/>
                </a:cxn>
                <a:cxn ang="0">
                  <a:pos x="428" y="0"/>
                </a:cxn>
                <a:cxn ang="0">
                  <a:pos x="0" y="248"/>
                </a:cxn>
                <a:cxn ang="0">
                  <a:pos x="0" y="744"/>
                </a:cxn>
                <a:cxn ang="0">
                  <a:pos x="428" y="990"/>
                </a:cxn>
                <a:cxn ang="0">
                  <a:pos x="857" y="744"/>
                </a:cxn>
              </a:cxnLst>
              <a:rect l="0" t="0" r="r" b="b"/>
              <a:pathLst>
                <a:path w="857" h="990">
                  <a:moveTo>
                    <a:pt x="857" y="744"/>
                  </a:moveTo>
                  <a:lnTo>
                    <a:pt x="857" y="246"/>
                  </a:lnTo>
                  <a:lnTo>
                    <a:pt x="428" y="0"/>
                  </a:lnTo>
                  <a:lnTo>
                    <a:pt x="0" y="248"/>
                  </a:lnTo>
                  <a:lnTo>
                    <a:pt x="0" y="744"/>
                  </a:lnTo>
                  <a:lnTo>
                    <a:pt x="428" y="990"/>
                  </a:lnTo>
                  <a:lnTo>
                    <a:pt x="857" y="744"/>
                  </a:lnTo>
                  <a:close/>
                </a:path>
              </a:pathLst>
            </a:custGeom>
            <a:solidFill>
              <a:schemeClr val="accent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33" name="Freeform 13"/>
            <p:cNvSpPr>
              <a:spLocks/>
            </p:cNvSpPr>
            <p:nvPr/>
          </p:nvSpPr>
          <p:spPr bwMode="auto">
            <a:xfrm>
              <a:off x="4598988" y="3362012"/>
              <a:ext cx="855663" cy="604838"/>
            </a:xfrm>
            <a:custGeom>
              <a:avLst/>
              <a:gdLst/>
              <a:ahLst/>
              <a:cxnLst>
                <a:cxn ang="0">
                  <a:pos x="0" y="248"/>
                </a:cxn>
                <a:cxn ang="0">
                  <a:pos x="0" y="381"/>
                </a:cxn>
                <a:cxn ang="0">
                  <a:pos x="539" y="64"/>
                </a:cxn>
                <a:cxn ang="0">
                  <a:pos x="428" y="0"/>
                </a:cxn>
                <a:cxn ang="0">
                  <a:pos x="0" y="248"/>
                </a:cxn>
              </a:cxnLst>
              <a:rect l="0" t="0" r="r" b="b"/>
              <a:pathLst>
                <a:path w="539" h="381">
                  <a:moveTo>
                    <a:pt x="0" y="248"/>
                  </a:moveTo>
                  <a:lnTo>
                    <a:pt x="0" y="381"/>
                  </a:lnTo>
                  <a:lnTo>
                    <a:pt x="539" y="64"/>
                  </a:lnTo>
                  <a:lnTo>
                    <a:pt x="428" y="0"/>
                  </a:lnTo>
                  <a:lnTo>
                    <a:pt x="0" y="248"/>
                  </a:lnTo>
                  <a:close/>
                </a:path>
              </a:pathLst>
            </a:custGeom>
            <a:solidFill>
              <a:schemeClr val="accent5">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68" name="Group 67"/>
          <p:cNvGrpSpPr/>
          <p:nvPr/>
        </p:nvGrpSpPr>
        <p:grpSpPr>
          <a:xfrm>
            <a:off x="5289551" y="2150749"/>
            <a:ext cx="1360488" cy="1568450"/>
            <a:chOff x="5289551" y="2150749"/>
            <a:chExt cx="1360488" cy="1568450"/>
          </a:xfrm>
        </p:grpSpPr>
        <p:sp>
          <p:nvSpPr>
            <p:cNvPr id="5134" name="Freeform 14"/>
            <p:cNvSpPr>
              <a:spLocks/>
            </p:cNvSpPr>
            <p:nvPr/>
          </p:nvSpPr>
          <p:spPr bwMode="auto">
            <a:xfrm>
              <a:off x="5289551" y="2150749"/>
              <a:ext cx="1360488" cy="1568450"/>
            </a:xfrm>
            <a:custGeom>
              <a:avLst/>
              <a:gdLst/>
              <a:ahLst/>
              <a:cxnLst>
                <a:cxn ang="0">
                  <a:pos x="857" y="741"/>
                </a:cxn>
                <a:cxn ang="0">
                  <a:pos x="429" y="988"/>
                </a:cxn>
                <a:cxn ang="0">
                  <a:pos x="0" y="741"/>
                </a:cxn>
                <a:cxn ang="0">
                  <a:pos x="0" y="246"/>
                </a:cxn>
                <a:cxn ang="0">
                  <a:pos x="429" y="0"/>
                </a:cxn>
                <a:cxn ang="0">
                  <a:pos x="857" y="246"/>
                </a:cxn>
                <a:cxn ang="0">
                  <a:pos x="857" y="741"/>
                </a:cxn>
              </a:cxnLst>
              <a:rect l="0" t="0" r="r" b="b"/>
              <a:pathLst>
                <a:path w="857" h="988">
                  <a:moveTo>
                    <a:pt x="857" y="741"/>
                  </a:moveTo>
                  <a:lnTo>
                    <a:pt x="429" y="988"/>
                  </a:lnTo>
                  <a:lnTo>
                    <a:pt x="0" y="741"/>
                  </a:lnTo>
                  <a:lnTo>
                    <a:pt x="0" y="246"/>
                  </a:lnTo>
                  <a:lnTo>
                    <a:pt x="429" y="0"/>
                  </a:lnTo>
                  <a:lnTo>
                    <a:pt x="857" y="246"/>
                  </a:lnTo>
                  <a:lnTo>
                    <a:pt x="857" y="741"/>
                  </a:ln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35" name="Freeform 15"/>
            <p:cNvSpPr>
              <a:spLocks/>
            </p:cNvSpPr>
            <p:nvPr/>
          </p:nvSpPr>
          <p:spPr bwMode="auto">
            <a:xfrm>
              <a:off x="5289551" y="2436499"/>
              <a:ext cx="184150" cy="992188"/>
            </a:xfrm>
            <a:custGeom>
              <a:avLst/>
              <a:gdLst/>
              <a:ahLst/>
              <a:cxnLst>
                <a:cxn ang="0">
                  <a:pos x="0" y="66"/>
                </a:cxn>
                <a:cxn ang="0">
                  <a:pos x="116" y="0"/>
                </a:cxn>
                <a:cxn ang="0">
                  <a:pos x="112" y="625"/>
                </a:cxn>
                <a:cxn ang="0">
                  <a:pos x="0" y="561"/>
                </a:cxn>
                <a:cxn ang="0">
                  <a:pos x="0" y="66"/>
                </a:cxn>
              </a:cxnLst>
              <a:rect l="0" t="0" r="r" b="b"/>
              <a:pathLst>
                <a:path w="116" h="625">
                  <a:moveTo>
                    <a:pt x="0" y="66"/>
                  </a:moveTo>
                  <a:lnTo>
                    <a:pt x="116" y="0"/>
                  </a:lnTo>
                  <a:lnTo>
                    <a:pt x="112" y="625"/>
                  </a:lnTo>
                  <a:lnTo>
                    <a:pt x="0" y="561"/>
                  </a:lnTo>
                  <a:lnTo>
                    <a:pt x="0" y="66"/>
                  </a:lnTo>
                  <a:close/>
                </a:path>
              </a:pathLst>
            </a:custGeom>
            <a:solidFill>
              <a:schemeClr val="accent4">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65" name="Group 64"/>
          <p:cNvGrpSpPr/>
          <p:nvPr/>
        </p:nvGrpSpPr>
        <p:grpSpPr>
          <a:xfrm>
            <a:off x="2500315" y="2150750"/>
            <a:ext cx="1357313" cy="1571625"/>
            <a:chOff x="2500313" y="2150749"/>
            <a:chExt cx="1357313" cy="1571625"/>
          </a:xfrm>
        </p:grpSpPr>
        <p:sp>
          <p:nvSpPr>
            <p:cNvPr id="5136" name="Freeform 16"/>
            <p:cNvSpPr>
              <a:spLocks/>
            </p:cNvSpPr>
            <p:nvPr/>
          </p:nvSpPr>
          <p:spPr bwMode="auto">
            <a:xfrm>
              <a:off x="2500313" y="2150749"/>
              <a:ext cx="1357313" cy="1571625"/>
            </a:xfrm>
            <a:custGeom>
              <a:avLst/>
              <a:gdLst/>
              <a:ahLst/>
              <a:cxnLst>
                <a:cxn ang="0">
                  <a:pos x="429" y="0"/>
                </a:cxn>
                <a:cxn ang="0">
                  <a:pos x="0" y="246"/>
                </a:cxn>
                <a:cxn ang="0">
                  <a:pos x="0" y="741"/>
                </a:cxn>
                <a:cxn ang="0">
                  <a:pos x="429" y="990"/>
                </a:cxn>
                <a:cxn ang="0">
                  <a:pos x="855" y="741"/>
                </a:cxn>
                <a:cxn ang="0">
                  <a:pos x="855" y="246"/>
                </a:cxn>
                <a:cxn ang="0">
                  <a:pos x="429" y="0"/>
                </a:cxn>
              </a:cxnLst>
              <a:rect l="0" t="0" r="r" b="b"/>
              <a:pathLst>
                <a:path w="855" h="990">
                  <a:moveTo>
                    <a:pt x="429" y="0"/>
                  </a:moveTo>
                  <a:lnTo>
                    <a:pt x="0" y="246"/>
                  </a:lnTo>
                  <a:lnTo>
                    <a:pt x="0" y="741"/>
                  </a:lnTo>
                  <a:lnTo>
                    <a:pt x="429" y="990"/>
                  </a:lnTo>
                  <a:lnTo>
                    <a:pt x="855" y="741"/>
                  </a:lnTo>
                  <a:lnTo>
                    <a:pt x="855" y="246"/>
                  </a:lnTo>
                  <a:lnTo>
                    <a:pt x="429" y="0"/>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37" name="Freeform 17"/>
            <p:cNvSpPr>
              <a:spLocks/>
            </p:cNvSpPr>
            <p:nvPr/>
          </p:nvSpPr>
          <p:spPr bwMode="auto">
            <a:xfrm>
              <a:off x="3673476" y="2436499"/>
              <a:ext cx="184150" cy="992188"/>
            </a:xfrm>
            <a:custGeom>
              <a:avLst/>
              <a:gdLst/>
              <a:ahLst/>
              <a:cxnLst>
                <a:cxn ang="0">
                  <a:pos x="0" y="0"/>
                </a:cxn>
                <a:cxn ang="0">
                  <a:pos x="5" y="625"/>
                </a:cxn>
                <a:cxn ang="0">
                  <a:pos x="116" y="561"/>
                </a:cxn>
                <a:cxn ang="0">
                  <a:pos x="116" y="66"/>
                </a:cxn>
                <a:cxn ang="0">
                  <a:pos x="0" y="0"/>
                </a:cxn>
              </a:cxnLst>
              <a:rect l="0" t="0" r="r" b="b"/>
              <a:pathLst>
                <a:path w="116" h="625">
                  <a:moveTo>
                    <a:pt x="0" y="0"/>
                  </a:moveTo>
                  <a:lnTo>
                    <a:pt x="5" y="625"/>
                  </a:lnTo>
                  <a:lnTo>
                    <a:pt x="116" y="561"/>
                  </a:lnTo>
                  <a:lnTo>
                    <a:pt x="116" y="66"/>
                  </a:lnTo>
                  <a:lnTo>
                    <a:pt x="0" y="0"/>
                  </a:lnTo>
                  <a:close/>
                </a:path>
              </a:pathLst>
            </a:custGeom>
            <a:solidFill>
              <a:schemeClr val="accent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1" name="Freeform 152"/>
          <p:cNvSpPr>
            <a:spLocks noEditPoints="1"/>
          </p:cNvSpPr>
          <p:nvPr/>
        </p:nvSpPr>
        <p:spPr bwMode="auto">
          <a:xfrm>
            <a:off x="3593308" y="1430354"/>
            <a:ext cx="528638" cy="488533"/>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118"/>
          <p:cNvSpPr>
            <a:spLocks noEditPoints="1"/>
          </p:cNvSpPr>
          <p:nvPr/>
        </p:nvSpPr>
        <p:spPr bwMode="auto">
          <a:xfrm>
            <a:off x="5053927" y="1439742"/>
            <a:ext cx="471248" cy="458597"/>
          </a:xfrm>
          <a:custGeom>
            <a:avLst/>
            <a:gdLst/>
            <a:ahLst/>
            <a:cxnLst>
              <a:cxn ang="0">
                <a:pos x="53" y="58"/>
              </a:cxn>
              <a:cxn ang="0">
                <a:pos x="31" y="67"/>
              </a:cxn>
              <a:cxn ang="0">
                <a:pos x="0" y="36"/>
              </a:cxn>
              <a:cxn ang="0">
                <a:pos x="31" y="5"/>
              </a:cxn>
              <a:cxn ang="0">
                <a:pos x="31" y="36"/>
              </a:cxn>
              <a:cxn ang="0">
                <a:pos x="53" y="58"/>
              </a:cxn>
              <a:cxn ang="0">
                <a:pos x="36" y="31"/>
              </a:cxn>
              <a:cxn ang="0">
                <a:pos x="36" y="0"/>
              </a:cxn>
              <a:cxn ang="0">
                <a:pos x="67" y="31"/>
              </a:cxn>
              <a:cxn ang="0">
                <a:pos x="36" y="31"/>
              </a:cxn>
              <a:cxn ang="0">
                <a:pos x="69" y="36"/>
              </a:cxn>
              <a:cxn ang="0">
                <a:pos x="60" y="58"/>
              </a:cxn>
              <a:cxn ang="0">
                <a:pos x="38" y="36"/>
              </a:cxn>
              <a:cxn ang="0">
                <a:pos x="69" y="36"/>
              </a:cxn>
            </a:cxnLst>
            <a:rect l="0" t="0" r="r" b="b"/>
            <a:pathLst>
              <a:path w="69" h="67">
                <a:moveTo>
                  <a:pt x="53" y="58"/>
                </a:moveTo>
                <a:cubicBezTo>
                  <a:pt x="47" y="64"/>
                  <a:pt x="39" y="67"/>
                  <a:pt x="31" y="67"/>
                </a:cubicBezTo>
                <a:cubicBezTo>
                  <a:pt x="14" y="67"/>
                  <a:pt x="0" y="53"/>
                  <a:pt x="0" y="36"/>
                </a:cubicBezTo>
                <a:cubicBezTo>
                  <a:pt x="0" y="19"/>
                  <a:pt x="14" y="5"/>
                  <a:pt x="31" y="5"/>
                </a:cubicBezTo>
                <a:cubicBezTo>
                  <a:pt x="31" y="36"/>
                  <a:pt x="31" y="36"/>
                  <a:pt x="31" y="36"/>
                </a:cubicBezTo>
                <a:lnTo>
                  <a:pt x="53" y="58"/>
                </a:lnTo>
                <a:close/>
                <a:moveTo>
                  <a:pt x="36" y="31"/>
                </a:moveTo>
                <a:cubicBezTo>
                  <a:pt x="36" y="0"/>
                  <a:pt x="36" y="0"/>
                  <a:pt x="36" y="0"/>
                </a:cubicBezTo>
                <a:cubicBezTo>
                  <a:pt x="53" y="0"/>
                  <a:pt x="67" y="14"/>
                  <a:pt x="67" y="31"/>
                </a:cubicBezTo>
                <a:lnTo>
                  <a:pt x="36" y="31"/>
                </a:lnTo>
                <a:close/>
                <a:moveTo>
                  <a:pt x="69" y="36"/>
                </a:moveTo>
                <a:cubicBezTo>
                  <a:pt x="69" y="45"/>
                  <a:pt x="66" y="53"/>
                  <a:pt x="60" y="58"/>
                </a:cubicBezTo>
                <a:cubicBezTo>
                  <a:pt x="38" y="36"/>
                  <a:pt x="38" y="36"/>
                  <a:pt x="38" y="36"/>
                </a:cubicBezTo>
                <a:lnTo>
                  <a:pt x="69" y="3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64"/>
          <p:cNvSpPr>
            <a:spLocks noEditPoints="1"/>
          </p:cNvSpPr>
          <p:nvPr/>
        </p:nvSpPr>
        <p:spPr bwMode="auto">
          <a:xfrm>
            <a:off x="5829291" y="2612673"/>
            <a:ext cx="432821" cy="651660"/>
          </a:xfrm>
          <a:custGeom>
            <a:avLst/>
            <a:gdLst/>
            <a:ahLst/>
            <a:cxnLst>
              <a:cxn ang="0">
                <a:pos x="37" y="20"/>
              </a:cxn>
              <a:cxn ang="0">
                <a:pos x="20" y="40"/>
              </a:cxn>
              <a:cxn ang="0">
                <a:pos x="11" y="47"/>
              </a:cxn>
              <a:cxn ang="0">
                <a:pos x="11" y="48"/>
              </a:cxn>
              <a:cxn ang="0">
                <a:pos x="15" y="54"/>
              </a:cxn>
              <a:cxn ang="0">
                <a:pos x="7" y="62"/>
              </a:cxn>
              <a:cxn ang="0">
                <a:pos x="0" y="54"/>
              </a:cxn>
              <a:cxn ang="0">
                <a:pos x="4" y="48"/>
              </a:cxn>
              <a:cxn ang="0">
                <a:pos x="4" y="15"/>
              </a:cxn>
              <a:cxn ang="0">
                <a:pos x="0" y="8"/>
              </a:cxn>
              <a:cxn ang="0">
                <a:pos x="7" y="0"/>
              </a:cxn>
              <a:cxn ang="0">
                <a:pos x="15" y="8"/>
              </a:cxn>
              <a:cxn ang="0">
                <a:pos x="11" y="15"/>
              </a:cxn>
              <a:cxn ang="0">
                <a:pos x="11" y="35"/>
              </a:cxn>
              <a:cxn ang="0">
                <a:pos x="18" y="33"/>
              </a:cxn>
              <a:cxn ang="0">
                <a:pos x="29" y="20"/>
              </a:cxn>
              <a:cxn ang="0">
                <a:pos x="25" y="13"/>
              </a:cxn>
              <a:cxn ang="0">
                <a:pos x="33" y="6"/>
              </a:cxn>
              <a:cxn ang="0">
                <a:pos x="41" y="13"/>
              </a:cxn>
              <a:cxn ang="0">
                <a:pos x="37" y="20"/>
              </a:cxn>
              <a:cxn ang="0">
                <a:pos x="7" y="4"/>
              </a:cxn>
              <a:cxn ang="0">
                <a:pos x="4" y="8"/>
              </a:cxn>
              <a:cxn ang="0">
                <a:pos x="7" y="12"/>
              </a:cxn>
              <a:cxn ang="0">
                <a:pos x="11" y="8"/>
              </a:cxn>
              <a:cxn ang="0">
                <a:pos x="7" y="4"/>
              </a:cxn>
              <a:cxn ang="0">
                <a:pos x="7" y="51"/>
              </a:cxn>
              <a:cxn ang="0">
                <a:pos x="4" y="54"/>
              </a:cxn>
              <a:cxn ang="0">
                <a:pos x="7" y="58"/>
              </a:cxn>
              <a:cxn ang="0">
                <a:pos x="11" y="54"/>
              </a:cxn>
              <a:cxn ang="0">
                <a:pos x="7" y="51"/>
              </a:cxn>
              <a:cxn ang="0">
                <a:pos x="33" y="9"/>
              </a:cxn>
              <a:cxn ang="0">
                <a:pos x="29" y="13"/>
              </a:cxn>
              <a:cxn ang="0">
                <a:pos x="33" y="17"/>
              </a:cxn>
              <a:cxn ang="0">
                <a:pos x="37" y="13"/>
              </a:cxn>
              <a:cxn ang="0">
                <a:pos x="33" y="9"/>
              </a:cxn>
            </a:cxnLst>
            <a:rect l="0" t="0" r="r" b="b"/>
            <a:pathLst>
              <a:path w="41" h="62">
                <a:moveTo>
                  <a:pt x="37" y="20"/>
                </a:moveTo>
                <a:cubicBezTo>
                  <a:pt x="37" y="34"/>
                  <a:pt x="27" y="38"/>
                  <a:pt x="20" y="40"/>
                </a:cubicBezTo>
                <a:cubicBezTo>
                  <a:pt x="13" y="42"/>
                  <a:pt x="11" y="43"/>
                  <a:pt x="11" y="47"/>
                </a:cubicBezTo>
                <a:cubicBezTo>
                  <a:pt x="11" y="48"/>
                  <a:pt x="11" y="48"/>
                  <a:pt x="11" y="48"/>
                </a:cubicBezTo>
                <a:cubicBezTo>
                  <a:pt x="14" y="49"/>
                  <a:pt x="15" y="52"/>
                  <a:pt x="15" y="54"/>
                </a:cubicBezTo>
                <a:cubicBezTo>
                  <a:pt x="15" y="59"/>
                  <a:pt x="12" y="62"/>
                  <a:pt x="7" y="62"/>
                </a:cubicBezTo>
                <a:cubicBezTo>
                  <a:pt x="3" y="62"/>
                  <a:pt x="0" y="59"/>
                  <a:pt x="0" y="54"/>
                </a:cubicBezTo>
                <a:cubicBezTo>
                  <a:pt x="0" y="52"/>
                  <a:pt x="1" y="49"/>
                  <a:pt x="4" y="48"/>
                </a:cubicBezTo>
                <a:cubicBezTo>
                  <a:pt x="4" y="15"/>
                  <a:pt x="4" y="15"/>
                  <a:pt x="4" y="15"/>
                </a:cubicBezTo>
                <a:cubicBezTo>
                  <a:pt x="1" y="14"/>
                  <a:pt x="0" y="11"/>
                  <a:pt x="0" y="8"/>
                </a:cubicBezTo>
                <a:cubicBezTo>
                  <a:pt x="0" y="4"/>
                  <a:pt x="3" y="0"/>
                  <a:pt x="7" y="0"/>
                </a:cubicBezTo>
                <a:cubicBezTo>
                  <a:pt x="12" y="0"/>
                  <a:pt x="15" y="4"/>
                  <a:pt x="15" y="8"/>
                </a:cubicBezTo>
                <a:cubicBezTo>
                  <a:pt x="15" y="11"/>
                  <a:pt x="14" y="14"/>
                  <a:pt x="11" y="15"/>
                </a:cubicBezTo>
                <a:cubicBezTo>
                  <a:pt x="11" y="35"/>
                  <a:pt x="11" y="35"/>
                  <a:pt x="11" y="35"/>
                </a:cubicBezTo>
                <a:cubicBezTo>
                  <a:pt x="13" y="34"/>
                  <a:pt x="16" y="33"/>
                  <a:pt x="18" y="33"/>
                </a:cubicBezTo>
                <a:cubicBezTo>
                  <a:pt x="25" y="30"/>
                  <a:pt x="29" y="28"/>
                  <a:pt x="29" y="20"/>
                </a:cubicBezTo>
                <a:cubicBezTo>
                  <a:pt x="27" y="19"/>
                  <a:pt x="25" y="16"/>
                  <a:pt x="25" y="13"/>
                </a:cubicBezTo>
                <a:cubicBezTo>
                  <a:pt x="25" y="9"/>
                  <a:pt x="29" y="6"/>
                  <a:pt x="33" y="6"/>
                </a:cubicBezTo>
                <a:cubicBezTo>
                  <a:pt x="37" y="6"/>
                  <a:pt x="41" y="9"/>
                  <a:pt x="41" y="13"/>
                </a:cubicBezTo>
                <a:cubicBezTo>
                  <a:pt x="41" y="16"/>
                  <a:pt x="39" y="19"/>
                  <a:pt x="37" y="20"/>
                </a:cubicBezTo>
                <a:close/>
                <a:moveTo>
                  <a:pt x="7" y="4"/>
                </a:moveTo>
                <a:cubicBezTo>
                  <a:pt x="5" y="4"/>
                  <a:pt x="4" y="6"/>
                  <a:pt x="4" y="8"/>
                </a:cubicBezTo>
                <a:cubicBezTo>
                  <a:pt x="4" y="10"/>
                  <a:pt x="5" y="12"/>
                  <a:pt x="7" y="12"/>
                </a:cubicBezTo>
                <a:cubicBezTo>
                  <a:pt x="10" y="12"/>
                  <a:pt x="11" y="10"/>
                  <a:pt x="11" y="8"/>
                </a:cubicBezTo>
                <a:cubicBezTo>
                  <a:pt x="11" y="6"/>
                  <a:pt x="10" y="4"/>
                  <a:pt x="7" y="4"/>
                </a:cubicBezTo>
                <a:close/>
                <a:moveTo>
                  <a:pt x="7" y="51"/>
                </a:moveTo>
                <a:cubicBezTo>
                  <a:pt x="5" y="51"/>
                  <a:pt x="4" y="52"/>
                  <a:pt x="4" y="54"/>
                </a:cubicBezTo>
                <a:cubicBezTo>
                  <a:pt x="4" y="57"/>
                  <a:pt x="5" y="58"/>
                  <a:pt x="7" y="58"/>
                </a:cubicBezTo>
                <a:cubicBezTo>
                  <a:pt x="10" y="58"/>
                  <a:pt x="11" y="57"/>
                  <a:pt x="11" y="54"/>
                </a:cubicBezTo>
                <a:cubicBezTo>
                  <a:pt x="11" y="52"/>
                  <a:pt x="10" y="51"/>
                  <a:pt x="7" y="51"/>
                </a:cubicBezTo>
                <a:close/>
                <a:moveTo>
                  <a:pt x="33" y="9"/>
                </a:moveTo>
                <a:cubicBezTo>
                  <a:pt x="31" y="9"/>
                  <a:pt x="29" y="11"/>
                  <a:pt x="29" y="13"/>
                </a:cubicBezTo>
                <a:cubicBezTo>
                  <a:pt x="29" y="15"/>
                  <a:pt x="31" y="17"/>
                  <a:pt x="33" y="17"/>
                </a:cubicBezTo>
                <a:cubicBezTo>
                  <a:pt x="35" y="17"/>
                  <a:pt x="37" y="15"/>
                  <a:pt x="37" y="13"/>
                </a:cubicBezTo>
                <a:cubicBezTo>
                  <a:pt x="37" y="11"/>
                  <a:pt x="35" y="9"/>
                  <a:pt x="33" y="9"/>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123"/>
          <p:cNvSpPr>
            <a:spLocks noEditPoints="1"/>
          </p:cNvSpPr>
          <p:nvPr/>
        </p:nvSpPr>
        <p:spPr bwMode="auto">
          <a:xfrm>
            <a:off x="5029876" y="3916051"/>
            <a:ext cx="520700" cy="520700"/>
          </a:xfrm>
          <a:custGeom>
            <a:avLst/>
            <a:gdLst/>
            <a:ahLst/>
            <a:cxnLst>
              <a:cxn ang="0">
                <a:pos x="31" y="62"/>
              </a:cxn>
              <a:cxn ang="0">
                <a:pos x="0" y="31"/>
              </a:cxn>
              <a:cxn ang="0">
                <a:pos x="31" y="0"/>
              </a:cxn>
              <a:cxn ang="0">
                <a:pos x="62" y="31"/>
              </a:cxn>
              <a:cxn ang="0">
                <a:pos x="31" y="62"/>
              </a:cxn>
              <a:cxn ang="0">
                <a:pos x="32" y="11"/>
              </a:cxn>
              <a:cxn ang="0">
                <a:pos x="17" y="19"/>
              </a:cxn>
              <a:cxn ang="0">
                <a:pos x="18" y="21"/>
              </a:cxn>
              <a:cxn ang="0">
                <a:pos x="23" y="25"/>
              </a:cxn>
              <a:cxn ang="0">
                <a:pos x="24" y="25"/>
              </a:cxn>
              <a:cxn ang="0">
                <a:pos x="25" y="25"/>
              </a:cxn>
              <a:cxn ang="0">
                <a:pos x="28" y="21"/>
              </a:cxn>
              <a:cxn ang="0">
                <a:pos x="32" y="20"/>
              </a:cxn>
              <a:cxn ang="0">
                <a:pos x="36" y="24"/>
              </a:cxn>
              <a:cxn ang="0">
                <a:pos x="33" y="28"/>
              </a:cxn>
              <a:cxn ang="0">
                <a:pos x="26" y="36"/>
              </a:cxn>
              <a:cxn ang="0">
                <a:pos x="26" y="38"/>
              </a:cxn>
              <a:cxn ang="0">
                <a:pos x="27" y="39"/>
              </a:cxn>
              <a:cxn ang="0">
                <a:pos x="35" y="39"/>
              </a:cxn>
              <a:cxn ang="0">
                <a:pos x="36" y="38"/>
              </a:cxn>
              <a:cxn ang="0">
                <a:pos x="40" y="34"/>
              </a:cxn>
              <a:cxn ang="0">
                <a:pos x="47" y="24"/>
              </a:cxn>
              <a:cxn ang="0">
                <a:pos x="32" y="11"/>
              </a:cxn>
              <a:cxn ang="0">
                <a:pos x="36" y="43"/>
              </a:cxn>
              <a:cxn ang="0">
                <a:pos x="35" y="42"/>
              </a:cxn>
              <a:cxn ang="0">
                <a:pos x="27" y="42"/>
              </a:cxn>
              <a:cxn ang="0">
                <a:pos x="26" y="43"/>
              </a:cxn>
              <a:cxn ang="0">
                <a:pos x="26" y="51"/>
              </a:cxn>
              <a:cxn ang="0">
                <a:pos x="27" y="52"/>
              </a:cxn>
              <a:cxn ang="0">
                <a:pos x="35" y="52"/>
              </a:cxn>
              <a:cxn ang="0">
                <a:pos x="36" y="51"/>
              </a:cxn>
              <a:cxn ang="0">
                <a:pos x="36" y="43"/>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32" y="11"/>
                </a:moveTo>
                <a:cubicBezTo>
                  <a:pt x="26" y="11"/>
                  <a:pt x="21" y="14"/>
                  <a:pt x="17" y="19"/>
                </a:cubicBezTo>
                <a:cubicBezTo>
                  <a:pt x="17" y="20"/>
                  <a:pt x="17" y="21"/>
                  <a:pt x="18" y="21"/>
                </a:cubicBezTo>
                <a:cubicBezTo>
                  <a:pt x="23" y="25"/>
                  <a:pt x="23" y="25"/>
                  <a:pt x="23" y="25"/>
                </a:cubicBezTo>
                <a:cubicBezTo>
                  <a:pt x="23" y="25"/>
                  <a:pt x="23" y="25"/>
                  <a:pt x="24" y="25"/>
                </a:cubicBezTo>
                <a:cubicBezTo>
                  <a:pt x="24" y="25"/>
                  <a:pt x="24" y="25"/>
                  <a:pt x="25" y="25"/>
                </a:cubicBezTo>
                <a:cubicBezTo>
                  <a:pt x="27" y="22"/>
                  <a:pt x="27" y="22"/>
                  <a:pt x="28" y="21"/>
                </a:cubicBezTo>
                <a:cubicBezTo>
                  <a:pt x="29" y="21"/>
                  <a:pt x="30" y="20"/>
                  <a:pt x="32" y="20"/>
                </a:cubicBezTo>
                <a:cubicBezTo>
                  <a:pt x="34" y="20"/>
                  <a:pt x="36" y="22"/>
                  <a:pt x="36" y="24"/>
                </a:cubicBezTo>
                <a:cubicBezTo>
                  <a:pt x="36" y="26"/>
                  <a:pt x="35" y="27"/>
                  <a:pt x="33" y="28"/>
                </a:cubicBezTo>
                <a:cubicBezTo>
                  <a:pt x="30" y="29"/>
                  <a:pt x="26" y="32"/>
                  <a:pt x="26" y="36"/>
                </a:cubicBezTo>
                <a:cubicBezTo>
                  <a:pt x="26" y="38"/>
                  <a:pt x="26" y="38"/>
                  <a:pt x="26" y="38"/>
                </a:cubicBezTo>
                <a:cubicBezTo>
                  <a:pt x="26" y="38"/>
                  <a:pt x="27" y="39"/>
                  <a:pt x="27" y="39"/>
                </a:cubicBezTo>
                <a:cubicBezTo>
                  <a:pt x="35" y="39"/>
                  <a:pt x="35" y="39"/>
                  <a:pt x="35" y="39"/>
                </a:cubicBezTo>
                <a:cubicBezTo>
                  <a:pt x="36" y="39"/>
                  <a:pt x="36" y="38"/>
                  <a:pt x="36" y="38"/>
                </a:cubicBezTo>
                <a:cubicBezTo>
                  <a:pt x="36" y="37"/>
                  <a:pt x="38" y="35"/>
                  <a:pt x="40" y="34"/>
                </a:cubicBezTo>
                <a:cubicBezTo>
                  <a:pt x="43" y="32"/>
                  <a:pt x="47" y="30"/>
                  <a:pt x="47" y="24"/>
                </a:cubicBezTo>
                <a:cubicBezTo>
                  <a:pt x="47" y="16"/>
                  <a:pt x="39" y="11"/>
                  <a:pt x="32" y="11"/>
                </a:cubicBezTo>
                <a:close/>
                <a:moveTo>
                  <a:pt x="36" y="43"/>
                </a:moveTo>
                <a:cubicBezTo>
                  <a:pt x="36" y="42"/>
                  <a:pt x="36" y="42"/>
                  <a:pt x="35" y="42"/>
                </a:cubicBezTo>
                <a:cubicBezTo>
                  <a:pt x="27" y="42"/>
                  <a:pt x="27" y="42"/>
                  <a:pt x="27" y="42"/>
                </a:cubicBezTo>
                <a:cubicBezTo>
                  <a:pt x="27" y="42"/>
                  <a:pt x="26" y="42"/>
                  <a:pt x="26" y="43"/>
                </a:cubicBezTo>
                <a:cubicBezTo>
                  <a:pt x="26" y="51"/>
                  <a:pt x="26" y="51"/>
                  <a:pt x="26" y="51"/>
                </a:cubicBezTo>
                <a:cubicBezTo>
                  <a:pt x="26" y="51"/>
                  <a:pt x="27" y="52"/>
                  <a:pt x="27" y="52"/>
                </a:cubicBezTo>
                <a:cubicBezTo>
                  <a:pt x="35" y="52"/>
                  <a:pt x="35" y="52"/>
                  <a:pt x="35" y="52"/>
                </a:cubicBezTo>
                <a:cubicBezTo>
                  <a:pt x="36" y="52"/>
                  <a:pt x="36" y="51"/>
                  <a:pt x="36" y="51"/>
                </a:cubicBezTo>
                <a:lnTo>
                  <a:pt x="36" y="4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57"/>
          <p:cNvSpPr>
            <a:spLocks noEditPoints="1"/>
          </p:cNvSpPr>
          <p:nvPr/>
        </p:nvSpPr>
        <p:spPr bwMode="auto">
          <a:xfrm>
            <a:off x="3652319" y="3987399"/>
            <a:ext cx="458827" cy="406762"/>
          </a:xfrm>
          <a:custGeom>
            <a:avLst/>
            <a:gdLst/>
            <a:ahLst/>
            <a:cxnLst>
              <a:cxn ang="0">
                <a:pos x="7" y="9"/>
              </a:cxn>
              <a:cxn ang="0">
                <a:pos x="7" y="57"/>
              </a:cxn>
              <a:cxn ang="0">
                <a:pos x="6" y="58"/>
              </a:cxn>
              <a:cxn ang="0">
                <a:pos x="4" y="58"/>
              </a:cxn>
              <a:cxn ang="0">
                <a:pos x="2" y="57"/>
              </a:cxn>
              <a:cxn ang="0">
                <a:pos x="2" y="9"/>
              </a:cxn>
              <a:cxn ang="0">
                <a:pos x="0" y="4"/>
              </a:cxn>
              <a:cxn ang="0">
                <a:pos x="5" y="0"/>
              </a:cxn>
              <a:cxn ang="0">
                <a:pos x="10" y="4"/>
              </a:cxn>
              <a:cxn ang="0">
                <a:pos x="7" y="9"/>
              </a:cxn>
              <a:cxn ang="0">
                <a:pos x="65" y="36"/>
              </a:cxn>
              <a:cxn ang="0">
                <a:pos x="63" y="38"/>
              </a:cxn>
              <a:cxn ang="0">
                <a:pos x="49" y="43"/>
              </a:cxn>
              <a:cxn ang="0">
                <a:pos x="31" y="37"/>
              </a:cxn>
              <a:cxn ang="0">
                <a:pos x="13" y="43"/>
              </a:cxn>
              <a:cxn ang="0">
                <a:pos x="12" y="43"/>
              </a:cxn>
              <a:cxn ang="0">
                <a:pos x="10" y="41"/>
              </a:cxn>
              <a:cxn ang="0">
                <a:pos x="10" y="13"/>
              </a:cxn>
              <a:cxn ang="0">
                <a:pos x="11" y="11"/>
              </a:cxn>
              <a:cxn ang="0">
                <a:pos x="14" y="9"/>
              </a:cxn>
              <a:cxn ang="0">
                <a:pos x="30" y="4"/>
              </a:cxn>
              <a:cxn ang="0">
                <a:pos x="46" y="9"/>
              </a:cxn>
              <a:cxn ang="0">
                <a:pos x="49" y="10"/>
              </a:cxn>
              <a:cxn ang="0">
                <a:pos x="63" y="4"/>
              </a:cxn>
              <a:cxn ang="0">
                <a:pos x="65" y="7"/>
              </a:cxn>
              <a:cxn ang="0">
                <a:pos x="65" y="36"/>
              </a:cxn>
            </a:cxnLst>
            <a:rect l="0" t="0" r="r" b="b"/>
            <a:pathLst>
              <a:path w="65" h="58">
                <a:moveTo>
                  <a:pt x="7" y="9"/>
                </a:moveTo>
                <a:cubicBezTo>
                  <a:pt x="7" y="57"/>
                  <a:pt x="7" y="57"/>
                  <a:pt x="7" y="57"/>
                </a:cubicBezTo>
                <a:cubicBezTo>
                  <a:pt x="7" y="57"/>
                  <a:pt x="7" y="58"/>
                  <a:pt x="6" y="58"/>
                </a:cubicBezTo>
                <a:cubicBezTo>
                  <a:pt x="4" y="58"/>
                  <a:pt x="4" y="58"/>
                  <a:pt x="4" y="58"/>
                </a:cubicBezTo>
                <a:cubicBezTo>
                  <a:pt x="3" y="58"/>
                  <a:pt x="2" y="57"/>
                  <a:pt x="2" y="57"/>
                </a:cubicBezTo>
                <a:cubicBezTo>
                  <a:pt x="2" y="9"/>
                  <a:pt x="2" y="9"/>
                  <a:pt x="2" y="9"/>
                </a:cubicBezTo>
                <a:cubicBezTo>
                  <a:pt x="1" y="8"/>
                  <a:pt x="0" y="6"/>
                  <a:pt x="0" y="4"/>
                </a:cubicBezTo>
                <a:cubicBezTo>
                  <a:pt x="0" y="2"/>
                  <a:pt x="2" y="0"/>
                  <a:pt x="5" y="0"/>
                </a:cubicBezTo>
                <a:cubicBezTo>
                  <a:pt x="7" y="0"/>
                  <a:pt x="10" y="2"/>
                  <a:pt x="10" y="4"/>
                </a:cubicBezTo>
                <a:cubicBezTo>
                  <a:pt x="10" y="6"/>
                  <a:pt x="9" y="8"/>
                  <a:pt x="7" y="9"/>
                </a:cubicBezTo>
                <a:close/>
                <a:moveTo>
                  <a:pt x="65" y="36"/>
                </a:moveTo>
                <a:cubicBezTo>
                  <a:pt x="65" y="37"/>
                  <a:pt x="65" y="38"/>
                  <a:pt x="63" y="38"/>
                </a:cubicBezTo>
                <a:cubicBezTo>
                  <a:pt x="59" y="41"/>
                  <a:pt x="54" y="43"/>
                  <a:pt x="49" y="43"/>
                </a:cubicBezTo>
                <a:cubicBezTo>
                  <a:pt x="43" y="43"/>
                  <a:pt x="39" y="37"/>
                  <a:pt x="31" y="37"/>
                </a:cubicBezTo>
                <a:cubicBezTo>
                  <a:pt x="25" y="37"/>
                  <a:pt x="19" y="40"/>
                  <a:pt x="13" y="43"/>
                </a:cubicBezTo>
                <a:cubicBezTo>
                  <a:pt x="13" y="43"/>
                  <a:pt x="12" y="43"/>
                  <a:pt x="12" y="43"/>
                </a:cubicBezTo>
                <a:cubicBezTo>
                  <a:pt x="11" y="43"/>
                  <a:pt x="10" y="42"/>
                  <a:pt x="10" y="41"/>
                </a:cubicBezTo>
                <a:cubicBezTo>
                  <a:pt x="10" y="13"/>
                  <a:pt x="10" y="13"/>
                  <a:pt x="10" y="13"/>
                </a:cubicBezTo>
                <a:cubicBezTo>
                  <a:pt x="10" y="12"/>
                  <a:pt x="10" y="11"/>
                  <a:pt x="11" y="11"/>
                </a:cubicBezTo>
                <a:cubicBezTo>
                  <a:pt x="12" y="10"/>
                  <a:pt x="13" y="9"/>
                  <a:pt x="14" y="9"/>
                </a:cubicBezTo>
                <a:cubicBezTo>
                  <a:pt x="19" y="7"/>
                  <a:pt x="24" y="4"/>
                  <a:pt x="30" y="4"/>
                </a:cubicBezTo>
                <a:cubicBezTo>
                  <a:pt x="36" y="4"/>
                  <a:pt x="40" y="6"/>
                  <a:pt x="46" y="9"/>
                </a:cubicBezTo>
                <a:cubicBezTo>
                  <a:pt x="47" y="9"/>
                  <a:pt x="48" y="10"/>
                  <a:pt x="49" y="10"/>
                </a:cubicBezTo>
                <a:cubicBezTo>
                  <a:pt x="55" y="10"/>
                  <a:pt x="61" y="4"/>
                  <a:pt x="63" y="4"/>
                </a:cubicBezTo>
                <a:cubicBezTo>
                  <a:pt x="64" y="4"/>
                  <a:pt x="65" y="6"/>
                  <a:pt x="65" y="7"/>
                </a:cubicBezTo>
                <a:lnTo>
                  <a:pt x="65" y="3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91"/>
          <p:cNvSpPr>
            <a:spLocks noEditPoints="1"/>
          </p:cNvSpPr>
          <p:nvPr/>
        </p:nvSpPr>
        <p:spPr bwMode="auto">
          <a:xfrm>
            <a:off x="2887138" y="2669203"/>
            <a:ext cx="493712" cy="493712"/>
          </a:xfrm>
          <a:custGeom>
            <a:avLst/>
            <a:gdLst/>
            <a:ahLst/>
            <a:cxnLst>
              <a:cxn ang="0">
                <a:pos x="0" y="31"/>
              </a:cxn>
              <a:cxn ang="0">
                <a:pos x="41" y="22"/>
              </a:cxn>
              <a:cxn ang="0">
                <a:pos x="45" y="20"/>
              </a:cxn>
              <a:cxn ang="0">
                <a:pos x="49" y="19"/>
              </a:cxn>
              <a:cxn ang="0">
                <a:pos x="48" y="17"/>
              </a:cxn>
              <a:cxn ang="0">
                <a:pos x="45" y="15"/>
              </a:cxn>
              <a:cxn ang="0">
                <a:pos x="43" y="15"/>
              </a:cxn>
              <a:cxn ang="0">
                <a:pos x="42" y="14"/>
              </a:cxn>
              <a:cxn ang="0">
                <a:pos x="38" y="12"/>
              </a:cxn>
              <a:cxn ang="0">
                <a:pos x="38" y="16"/>
              </a:cxn>
              <a:cxn ang="0">
                <a:pos x="37" y="19"/>
              </a:cxn>
              <a:cxn ang="0">
                <a:pos x="33" y="17"/>
              </a:cxn>
              <a:cxn ang="0">
                <a:pos x="29" y="15"/>
              </a:cxn>
              <a:cxn ang="0">
                <a:pos x="30" y="11"/>
              </a:cxn>
              <a:cxn ang="0">
                <a:pos x="35" y="10"/>
              </a:cxn>
              <a:cxn ang="0">
                <a:pos x="34" y="8"/>
              </a:cxn>
              <a:cxn ang="0">
                <a:pos x="31" y="9"/>
              </a:cxn>
              <a:cxn ang="0">
                <a:pos x="27" y="6"/>
              </a:cxn>
              <a:cxn ang="0">
                <a:pos x="28" y="9"/>
              </a:cxn>
              <a:cxn ang="0">
                <a:pos x="26" y="9"/>
              </a:cxn>
              <a:cxn ang="0">
                <a:pos x="23" y="7"/>
              </a:cxn>
              <a:cxn ang="0">
                <a:pos x="21" y="8"/>
              </a:cxn>
              <a:cxn ang="0">
                <a:pos x="23" y="9"/>
              </a:cxn>
              <a:cxn ang="0">
                <a:pos x="22" y="10"/>
              </a:cxn>
              <a:cxn ang="0">
                <a:pos x="10" y="18"/>
              </a:cxn>
              <a:cxn ang="0">
                <a:pos x="11" y="19"/>
              </a:cxn>
              <a:cxn ang="0">
                <a:pos x="13" y="22"/>
              </a:cxn>
              <a:cxn ang="0">
                <a:pos x="12" y="26"/>
              </a:cxn>
              <a:cxn ang="0">
                <a:pos x="15" y="30"/>
              </a:cxn>
              <a:cxn ang="0">
                <a:pos x="18" y="35"/>
              </a:cxn>
              <a:cxn ang="0">
                <a:pos x="19" y="37"/>
              </a:cxn>
              <a:cxn ang="0">
                <a:pos x="17" y="32"/>
              </a:cxn>
              <a:cxn ang="0">
                <a:pos x="21" y="37"/>
              </a:cxn>
              <a:cxn ang="0">
                <a:pos x="25" y="41"/>
              </a:cxn>
              <a:cxn ang="0">
                <a:pos x="30" y="44"/>
              </a:cxn>
              <a:cxn ang="0">
                <a:pos x="35" y="47"/>
              </a:cxn>
              <a:cxn ang="0">
                <a:pos x="36" y="47"/>
              </a:cxn>
              <a:cxn ang="0">
                <a:pos x="34" y="43"/>
              </a:cxn>
              <a:cxn ang="0">
                <a:pos x="32" y="42"/>
              </a:cxn>
              <a:cxn ang="0">
                <a:pos x="32" y="39"/>
              </a:cxn>
              <a:cxn ang="0">
                <a:pos x="28" y="41"/>
              </a:cxn>
              <a:cxn ang="0">
                <a:pos x="27" y="34"/>
              </a:cxn>
              <a:cxn ang="0">
                <a:pos x="30" y="34"/>
              </a:cxn>
              <a:cxn ang="0">
                <a:pos x="32" y="33"/>
              </a:cxn>
              <a:cxn ang="0">
                <a:pos x="35" y="34"/>
              </a:cxn>
              <a:cxn ang="0">
                <a:pos x="36" y="33"/>
              </a:cxn>
              <a:cxn ang="0">
                <a:pos x="38" y="29"/>
              </a:cxn>
              <a:cxn ang="0">
                <a:pos x="38" y="28"/>
              </a:cxn>
              <a:cxn ang="0">
                <a:pos x="41" y="26"/>
              </a:cxn>
              <a:cxn ang="0">
                <a:pos x="43" y="23"/>
              </a:cxn>
              <a:cxn ang="0">
                <a:pos x="44" y="22"/>
              </a:cxn>
              <a:cxn ang="0">
                <a:pos x="41" y="22"/>
              </a:cxn>
              <a:cxn ang="0">
                <a:pos x="48" y="48"/>
              </a:cxn>
              <a:cxn ang="0">
                <a:pos x="44" y="47"/>
              </a:cxn>
              <a:cxn ang="0">
                <a:pos x="41" y="47"/>
              </a:cxn>
              <a:cxn ang="0">
                <a:pos x="38" y="46"/>
              </a:cxn>
              <a:cxn ang="0">
                <a:pos x="37" y="50"/>
              </a:cxn>
              <a:cxn ang="0">
                <a:pos x="36" y="54"/>
              </a:cxn>
              <a:cxn ang="0">
                <a:pos x="50" y="49"/>
              </a:cxn>
            </a:cxnLst>
            <a:rect l="0" t="0" r="r" b="b"/>
            <a:pathLst>
              <a:path w="62" h="62">
                <a:moveTo>
                  <a:pt x="62" y="31"/>
                </a:moveTo>
                <a:cubicBezTo>
                  <a:pt x="62" y="48"/>
                  <a:pt x="48" y="62"/>
                  <a:pt x="31" y="62"/>
                </a:cubicBezTo>
                <a:cubicBezTo>
                  <a:pt x="14" y="62"/>
                  <a:pt x="0" y="48"/>
                  <a:pt x="0" y="31"/>
                </a:cubicBezTo>
                <a:cubicBezTo>
                  <a:pt x="0" y="14"/>
                  <a:pt x="14" y="0"/>
                  <a:pt x="31" y="0"/>
                </a:cubicBezTo>
                <a:cubicBezTo>
                  <a:pt x="48" y="0"/>
                  <a:pt x="62" y="14"/>
                  <a:pt x="62" y="31"/>
                </a:cubicBezTo>
                <a:close/>
                <a:moveTo>
                  <a:pt x="41" y="22"/>
                </a:moveTo>
                <a:cubicBezTo>
                  <a:pt x="42" y="22"/>
                  <a:pt x="42" y="21"/>
                  <a:pt x="42" y="21"/>
                </a:cubicBezTo>
                <a:cubicBezTo>
                  <a:pt x="42" y="21"/>
                  <a:pt x="42" y="21"/>
                  <a:pt x="43" y="21"/>
                </a:cubicBezTo>
                <a:cubicBezTo>
                  <a:pt x="43" y="20"/>
                  <a:pt x="44" y="20"/>
                  <a:pt x="45" y="20"/>
                </a:cubicBezTo>
                <a:cubicBezTo>
                  <a:pt x="46" y="20"/>
                  <a:pt x="46" y="20"/>
                  <a:pt x="47" y="21"/>
                </a:cubicBezTo>
                <a:cubicBezTo>
                  <a:pt x="47" y="20"/>
                  <a:pt x="48" y="20"/>
                  <a:pt x="48" y="20"/>
                </a:cubicBezTo>
                <a:cubicBezTo>
                  <a:pt x="48" y="19"/>
                  <a:pt x="49" y="19"/>
                  <a:pt x="49" y="19"/>
                </a:cubicBezTo>
                <a:cubicBezTo>
                  <a:pt x="49" y="19"/>
                  <a:pt x="49" y="18"/>
                  <a:pt x="49" y="18"/>
                </a:cubicBezTo>
                <a:cubicBezTo>
                  <a:pt x="49" y="18"/>
                  <a:pt x="48" y="18"/>
                  <a:pt x="48" y="17"/>
                </a:cubicBezTo>
                <a:cubicBezTo>
                  <a:pt x="48" y="17"/>
                  <a:pt x="48" y="17"/>
                  <a:pt x="48" y="17"/>
                </a:cubicBezTo>
                <a:cubicBezTo>
                  <a:pt x="48" y="17"/>
                  <a:pt x="47" y="17"/>
                  <a:pt x="47" y="17"/>
                </a:cubicBezTo>
                <a:cubicBezTo>
                  <a:pt x="46" y="17"/>
                  <a:pt x="46" y="16"/>
                  <a:pt x="46" y="16"/>
                </a:cubicBezTo>
                <a:cubicBezTo>
                  <a:pt x="46" y="15"/>
                  <a:pt x="45" y="15"/>
                  <a:pt x="45" y="15"/>
                </a:cubicBezTo>
                <a:cubicBezTo>
                  <a:pt x="45" y="15"/>
                  <a:pt x="45" y="14"/>
                  <a:pt x="45" y="14"/>
                </a:cubicBezTo>
                <a:cubicBezTo>
                  <a:pt x="44" y="14"/>
                  <a:pt x="44" y="15"/>
                  <a:pt x="44" y="15"/>
                </a:cubicBezTo>
                <a:cubicBezTo>
                  <a:pt x="43" y="15"/>
                  <a:pt x="43" y="15"/>
                  <a:pt x="43" y="15"/>
                </a:cubicBezTo>
                <a:cubicBezTo>
                  <a:pt x="43" y="15"/>
                  <a:pt x="43" y="15"/>
                  <a:pt x="42" y="15"/>
                </a:cubicBezTo>
                <a:cubicBezTo>
                  <a:pt x="43" y="15"/>
                  <a:pt x="42" y="15"/>
                  <a:pt x="42" y="15"/>
                </a:cubicBezTo>
                <a:cubicBezTo>
                  <a:pt x="42" y="14"/>
                  <a:pt x="42" y="14"/>
                  <a:pt x="42" y="14"/>
                </a:cubicBezTo>
                <a:cubicBezTo>
                  <a:pt x="42" y="14"/>
                  <a:pt x="42" y="14"/>
                  <a:pt x="42" y="14"/>
                </a:cubicBezTo>
                <a:cubicBezTo>
                  <a:pt x="42" y="13"/>
                  <a:pt x="41" y="13"/>
                  <a:pt x="40" y="13"/>
                </a:cubicBezTo>
                <a:cubicBezTo>
                  <a:pt x="40" y="12"/>
                  <a:pt x="38" y="12"/>
                  <a:pt x="38" y="12"/>
                </a:cubicBezTo>
                <a:cubicBezTo>
                  <a:pt x="37" y="13"/>
                  <a:pt x="38" y="13"/>
                  <a:pt x="38" y="14"/>
                </a:cubicBezTo>
                <a:cubicBezTo>
                  <a:pt x="38" y="14"/>
                  <a:pt x="37" y="14"/>
                  <a:pt x="37" y="15"/>
                </a:cubicBezTo>
                <a:cubicBezTo>
                  <a:pt x="37" y="15"/>
                  <a:pt x="38" y="15"/>
                  <a:pt x="38" y="16"/>
                </a:cubicBezTo>
                <a:cubicBezTo>
                  <a:pt x="38" y="17"/>
                  <a:pt x="37" y="17"/>
                  <a:pt x="37" y="17"/>
                </a:cubicBezTo>
                <a:cubicBezTo>
                  <a:pt x="37" y="18"/>
                  <a:pt x="37" y="18"/>
                  <a:pt x="37" y="19"/>
                </a:cubicBezTo>
                <a:cubicBezTo>
                  <a:pt x="38" y="19"/>
                  <a:pt x="37" y="19"/>
                  <a:pt x="37" y="19"/>
                </a:cubicBezTo>
                <a:cubicBezTo>
                  <a:pt x="36" y="20"/>
                  <a:pt x="35" y="19"/>
                  <a:pt x="35" y="18"/>
                </a:cubicBezTo>
                <a:cubicBezTo>
                  <a:pt x="35" y="18"/>
                  <a:pt x="35" y="17"/>
                  <a:pt x="34" y="17"/>
                </a:cubicBezTo>
                <a:cubicBezTo>
                  <a:pt x="34" y="17"/>
                  <a:pt x="33" y="17"/>
                  <a:pt x="33" y="17"/>
                </a:cubicBezTo>
                <a:cubicBezTo>
                  <a:pt x="33" y="16"/>
                  <a:pt x="32" y="16"/>
                  <a:pt x="32" y="16"/>
                </a:cubicBezTo>
                <a:cubicBezTo>
                  <a:pt x="31" y="16"/>
                  <a:pt x="30" y="16"/>
                  <a:pt x="29" y="16"/>
                </a:cubicBezTo>
                <a:cubicBezTo>
                  <a:pt x="30" y="16"/>
                  <a:pt x="29" y="15"/>
                  <a:pt x="29" y="15"/>
                </a:cubicBezTo>
                <a:cubicBezTo>
                  <a:pt x="29" y="14"/>
                  <a:pt x="29" y="14"/>
                  <a:pt x="29" y="14"/>
                </a:cubicBezTo>
                <a:cubicBezTo>
                  <a:pt x="29" y="13"/>
                  <a:pt x="29" y="13"/>
                  <a:pt x="29" y="13"/>
                </a:cubicBezTo>
                <a:cubicBezTo>
                  <a:pt x="29" y="12"/>
                  <a:pt x="30" y="11"/>
                  <a:pt x="30" y="11"/>
                </a:cubicBezTo>
                <a:cubicBezTo>
                  <a:pt x="31" y="12"/>
                  <a:pt x="31" y="12"/>
                  <a:pt x="32" y="11"/>
                </a:cubicBezTo>
                <a:cubicBezTo>
                  <a:pt x="32" y="11"/>
                  <a:pt x="32" y="10"/>
                  <a:pt x="33" y="10"/>
                </a:cubicBezTo>
                <a:cubicBezTo>
                  <a:pt x="33" y="9"/>
                  <a:pt x="34" y="10"/>
                  <a:pt x="35" y="10"/>
                </a:cubicBezTo>
                <a:cubicBezTo>
                  <a:pt x="35" y="10"/>
                  <a:pt x="35" y="9"/>
                  <a:pt x="35" y="9"/>
                </a:cubicBezTo>
                <a:cubicBezTo>
                  <a:pt x="35" y="9"/>
                  <a:pt x="35" y="8"/>
                  <a:pt x="35" y="8"/>
                </a:cubicBezTo>
                <a:cubicBezTo>
                  <a:pt x="34" y="7"/>
                  <a:pt x="33" y="8"/>
                  <a:pt x="34" y="8"/>
                </a:cubicBezTo>
                <a:cubicBezTo>
                  <a:pt x="34" y="8"/>
                  <a:pt x="33" y="10"/>
                  <a:pt x="32" y="9"/>
                </a:cubicBezTo>
                <a:cubicBezTo>
                  <a:pt x="32" y="9"/>
                  <a:pt x="32" y="8"/>
                  <a:pt x="31" y="8"/>
                </a:cubicBezTo>
                <a:cubicBezTo>
                  <a:pt x="31" y="8"/>
                  <a:pt x="31" y="8"/>
                  <a:pt x="31" y="9"/>
                </a:cubicBezTo>
                <a:cubicBezTo>
                  <a:pt x="31" y="8"/>
                  <a:pt x="30" y="8"/>
                  <a:pt x="29" y="8"/>
                </a:cubicBezTo>
                <a:cubicBezTo>
                  <a:pt x="30" y="7"/>
                  <a:pt x="29" y="7"/>
                  <a:pt x="29" y="7"/>
                </a:cubicBezTo>
                <a:cubicBezTo>
                  <a:pt x="29" y="6"/>
                  <a:pt x="28" y="6"/>
                  <a:pt x="27" y="6"/>
                </a:cubicBezTo>
                <a:cubicBezTo>
                  <a:pt x="27" y="7"/>
                  <a:pt x="28" y="8"/>
                  <a:pt x="29" y="8"/>
                </a:cubicBezTo>
                <a:cubicBezTo>
                  <a:pt x="29" y="8"/>
                  <a:pt x="29" y="8"/>
                  <a:pt x="29" y="8"/>
                </a:cubicBezTo>
                <a:cubicBezTo>
                  <a:pt x="29" y="8"/>
                  <a:pt x="28" y="9"/>
                  <a:pt x="28" y="9"/>
                </a:cubicBezTo>
                <a:cubicBezTo>
                  <a:pt x="28" y="9"/>
                  <a:pt x="28" y="10"/>
                  <a:pt x="28" y="10"/>
                </a:cubicBezTo>
                <a:cubicBezTo>
                  <a:pt x="27" y="10"/>
                  <a:pt x="27" y="9"/>
                  <a:pt x="27" y="9"/>
                </a:cubicBezTo>
                <a:cubicBezTo>
                  <a:pt x="28" y="9"/>
                  <a:pt x="26" y="9"/>
                  <a:pt x="26" y="9"/>
                </a:cubicBezTo>
                <a:cubicBezTo>
                  <a:pt x="25" y="9"/>
                  <a:pt x="24" y="9"/>
                  <a:pt x="24" y="9"/>
                </a:cubicBezTo>
                <a:cubicBezTo>
                  <a:pt x="24" y="8"/>
                  <a:pt x="24" y="7"/>
                  <a:pt x="24" y="8"/>
                </a:cubicBezTo>
                <a:cubicBezTo>
                  <a:pt x="24" y="7"/>
                  <a:pt x="23" y="7"/>
                  <a:pt x="23" y="7"/>
                </a:cubicBezTo>
                <a:cubicBezTo>
                  <a:pt x="22" y="7"/>
                  <a:pt x="21" y="8"/>
                  <a:pt x="19" y="9"/>
                </a:cubicBezTo>
                <a:cubicBezTo>
                  <a:pt x="19" y="9"/>
                  <a:pt x="20" y="9"/>
                  <a:pt x="20" y="9"/>
                </a:cubicBezTo>
                <a:cubicBezTo>
                  <a:pt x="20" y="8"/>
                  <a:pt x="20" y="8"/>
                  <a:pt x="21" y="8"/>
                </a:cubicBezTo>
                <a:cubicBezTo>
                  <a:pt x="21" y="8"/>
                  <a:pt x="22" y="7"/>
                  <a:pt x="22" y="8"/>
                </a:cubicBezTo>
                <a:cubicBezTo>
                  <a:pt x="22" y="8"/>
                  <a:pt x="23" y="8"/>
                  <a:pt x="23" y="8"/>
                </a:cubicBezTo>
                <a:cubicBezTo>
                  <a:pt x="23" y="8"/>
                  <a:pt x="23" y="8"/>
                  <a:pt x="23" y="9"/>
                </a:cubicBezTo>
                <a:cubicBezTo>
                  <a:pt x="23" y="8"/>
                  <a:pt x="23" y="9"/>
                  <a:pt x="22" y="9"/>
                </a:cubicBezTo>
                <a:cubicBezTo>
                  <a:pt x="22" y="9"/>
                  <a:pt x="21" y="9"/>
                  <a:pt x="21" y="9"/>
                </a:cubicBezTo>
                <a:cubicBezTo>
                  <a:pt x="21" y="9"/>
                  <a:pt x="22" y="10"/>
                  <a:pt x="22" y="10"/>
                </a:cubicBezTo>
                <a:cubicBezTo>
                  <a:pt x="21" y="9"/>
                  <a:pt x="21" y="9"/>
                  <a:pt x="20" y="9"/>
                </a:cubicBezTo>
                <a:cubicBezTo>
                  <a:pt x="20" y="9"/>
                  <a:pt x="19" y="9"/>
                  <a:pt x="19" y="9"/>
                </a:cubicBezTo>
                <a:cubicBezTo>
                  <a:pt x="15" y="11"/>
                  <a:pt x="12" y="14"/>
                  <a:pt x="10" y="18"/>
                </a:cubicBezTo>
                <a:cubicBezTo>
                  <a:pt x="10" y="18"/>
                  <a:pt x="10" y="18"/>
                  <a:pt x="10" y="18"/>
                </a:cubicBezTo>
                <a:cubicBezTo>
                  <a:pt x="10" y="18"/>
                  <a:pt x="10" y="19"/>
                  <a:pt x="11" y="19"/>
                </a:cubicBezTo>
                <a:cubicBezTo>
                  <a:pt x="11" y="19"/>
                  <a:pt x="11" y="19"/>
                  <a:pt x="11" y="19"/>
                </a:cubicBezTo>
                <a:cubicBezTo>
                  <a:pt x="11" y="19"/>
                  <a:pt x="13" y="20"/>
                  <a:pt x="13" y="21"/>
                </a:cubicBezTo>
                <a:cubicBezTo>
                  <a:pt x="13" y="21"/>
                  <a:pt x="13" y="21"/>
                  <a:pt x="14" y="21"/>
                </a:cubicBezTo>
                <a:cubicBezTo>
                  <a:pt x="14" y="22"/>
                  <a:pt x="13" y="22"/>
                  <a:pt x="13" y="22"/>
                </a:cubicBezTo>
                <a:cubicBezTo>
                  <a:pt x="13" y="22"/>
                  <a:pt x="12" y="21"/>
                  <a:pt x="12" y="22"/>
                </a:cubicBezTo>
                <a:cubicBezTo>
                  <a:pt x="12" y="22"/>
                  <a:pt x="12" y="23"/>
                  <a:pt x="13" y="23"/>
                </a:cubicBezTo>
                <a:cubicBezTo>
                  <a:pt x="12" y="23"/>
                  <a:pt x="12" y="25"/>
                  <a:pt x="12" y="26"/>
                </a:cubicBezTo>
                <a:cubicBezTo>
                  <a:pt x="12" y="26"/>
                  <a:pt x="12" y="26"/>
                  <a:pt x="12" y="26"/>
                </a:cubicBezTo>
                <a:cubicBezTo>
                  <a:pt x="12" y="26"/>
                  <a:pt x="13" y="28"/>
                  <a:pt x="13" y="28"/>
                </a:cubicBezTo>
                <a:cubicBezTo>
                  <a:pt x="13" y="28"/>
                  <a:pt x="14" y="30"/>
                  <a:pt x="15" y="30"/>
                </a:cubicBezTo>
                <a:cubicBezTo>
                  <a:pt x="15" y="30"/>
                  <a:pt x="16" y="31"/>
                  <a:pt x="16" y="31"/>
                </a:cubicBezTo>
                <a:cubicBezTo>
                  <a:pt x="17" y="32"/>
                  <a:pt x="17" y="33"/>
                  <a:pt x="17" y="33"/>
                </a:cubicBezTo>
                <a:cubicBezTo>
                  <a:pt x="17" y="34"/>
                  <a:pt x="18" y="34"/>
                  <a:pt x="18" y="35"/>
                </a:cubicBezTo>
                <a:cubicBezTo>
                  <a:pt x="18" y="35"/>
                  <a:pt x="18" y="35"/>
                  <a:pt x="18" y="35"/>
                </a:cubicBezTo>
                <a:cubicBezTo>
                  <a:pt x="18" y="35"/>
                  <a:pt x="19" y="35"/>
                  <a:pt x="19" y="36"/>
                </a:cubicBezTo>
                <a:cubicBezTo>
                  <a:pt x="19" y="36"/>
                  <a:pt x="19" y="37"/>
                  <a:pt x="19" y="37"/>
                </a:cubicBezTo>
                <a:cubicBezTo>
                  <a:pt x="20" y="36"/>
                  <a:pt x="19" y="35"/>
                  <a:pt x="18" y="34"/>
                </a:cubicBezTo>
                <a:cubicBezTo>
                  <a:pt x="18" y="34"/>
                  <a:pt x="18" y="34"/>
                  <a:pt x="18" y="33"/>
                </a:cubicBezTo>
                <a:cubicBezTo>
                  <a:pt x="18" y="33"/>
                  <a:pt x="18" y="32"/>
                  <a:pt x="17" y="32"/>
                </a:cubicBezTo>
                <a:cubicBezTo>
                  <a:pt x="18" y="32"/>
                  <a:pt x="18" y="32"/>
                  <a:pt x="18" y="33"/>
                </a:cubicBezTo>
                <a:cubicBezTo>
                  <a:pt x="18" y="33"/>
                  <a:pt x="20" y="35"/>
                  <a:pt x="20" y="35"/>
                </a:cubicBezTo>
                <a:cubicBezTo>
                  <a:pt x="20" y="35"/>
                  <a:pt x="21" y="37"/>
                  <a:pt x="21" y="37"/>
                </a:cubicBezTo>
                <a:cubicBezTo>
                  <a:pt x="21" y="37"/>
                  <a:pt x="22" y="37"/>
                  <a:pt x="22" y="38"/>
                </a:cubicBezTo>
                <a:cubicBezTo>
                  <a:pt x="22" y="38"/>
                  <a:pt x="22" y="39"/>
                  <a:pt x="23" y="40"/>
                </a:cubicBezTo>
                <a:cubicBezTo>
                  <a:pt x="23" y="41"/>
                  <a:pt x="24" y="41"/>
                  <a:pt x="25" y="41"/>
                </a:cubicBezTo>
                <a:cubicBezTo>
                  <a:pt x="25" y="42"/>
                  <a:pt x="26" y="42"/>
                  <a:pt x="26" y="42"/>
                </a:cubicBezTo>
                <a:cubicBezTo>
                  <a:pt x="27" y="43"/>
                  <a:pt x="27" y="42"/>
                  <a:pt x="28" y="42"/>
                </a:cubicBezTo>
                <a:cubicBezTo>
                  <a:pt x="29" y="42"/>
                  <a:pt x="29" y="43"/>
                  <a:pt x="30" y="44"/>
                </a:cubicBezTo>
                <a:cubicBezTo>
                  <a:pt x="31" y="44"/>
                  <a:pt x="32" y="44"/>
                  <a:pt x="32" y="44"/>
                </a:cubicBezTo>
                <a:cubicBezTo>
                  <a:pt x="32" y="44"/>
                  <a:pt x="33" y="46"/>
                  <a:pt x="33" y="46"/>
                </a:cubicBezTo>
                <a:cubicBezTo>
                  <a:pt x="34" y="46"/>
                  <a:pt x="34" y="47"/>
                  <a:pt x="35" y="47"/>
                </a:cubicBezTo>
                <a:cubicBezTo>
                  <a:pt x="35" y="47"/>
                  <a:pt x="35" y="47"/>
                  <a:pt x="35" y="47"/>
                </a:cubicBezTo>
                <a:cubicBezTo>
                  <a:pt x="35" y="47"/>
                  <a:pt x="36" y="48"/>
                  <a:pt x="36" y="48"/>
                </a:cubicBezTo>
                <a:cubicBezTo>
                  <a:pt x="36" y="48"/>
                  <a:pt x="36" y="47"/>
                  <a:pt x="36" y="47"/>
                </a:cubicBezTo>
                <a:cubicBezTo>
                  <a:pt x="36" y="47"/>
                  <a:pt x="35" y="47"/>
                  <a:pt x="34" y="46"/>
                </a:cubicBezTo>
                <a:cubicBezTo>
                  <a:pt x="34" y="46"/>
                  <a:pt x="34" y="45"/>
                  <a:pt x="34" y="45"/>
                </a:cubicBezTo>
                <a:cubicBezTo>
                  <a:pt x="35" y="45"/>
                  <a:pt x="35" y="44"/>
                  <a:pt x="34" y="43"/>
                </a:cubicBezTo>
                <a:cubicBezTo>
                  <a:pt x="34" y="43"/>
                  <a:pt x="34" y="43"/>
                  <a:pt x="34" y="42"/>
                </a:cubicBezTo>
                <a:cubicBezTo>
                  <a:pt x="33" y="43"/>
                  <a:pt x="33" y="42"/>
                  <a:pt x="32" y="42"/>
                </a:cubicBezTo>
                <a:cubicBezTo>
                  <a:pt x="32" y="42"/>
                  <a:pt x="32" y="42"/>
                  <a:pt x="32" y="42"/>
                </a:cubicBezTo>
                <a:cubicBezTo>
                  <a:pt x="32" y="42"/>
                  <a:pt x="32" y="43"/>
                  <a:pt x="32" y="42"/>
                </a:cubicBezTo>
                <a:cubicBezTo>
                  <a:pt x="32" y="42"/>
                  <a:pt x="32" y="41"/>
                  <a:pt x="32" y="41"/>
                </a:cubicBezTo>
                <a:cubicBezTo>
                  <a:pt x="32" y="40"/>
                  <a:pt x="33" y="39"/>
                  <a:pt x="32" y="39"/>
                </a:cubicBezTo>
                <a:cubicBezTo>
                  <a:pt x="31" y="39"/>
                  <a:pt x="31" y="39"/>
                  <a:pt x="31" y="40"/>
                </a:cubicBezTo>
                <a:cubicBezTo>
                  <a:pt x="30" y="40"/>
                  <a:pt x="30" y="40"/>
                  <a:pt x="30" y="41"/>
                </a:cubicBezTo>
                <a:cubicBezTo>
                  <a:pt x="30" y="41"/>
                  <a:pt x="28" y="41"/>
                  <a:pt x="28" y="41"/>
                </a:cubicBezTo>
                <a:cubicBezTo>
                  <a:pt x="27" y="40"/>
                  <a:pt x="27" y="39"/>
                  <a:pt x="27" y="38"/>
                </a:cubicBezTo>
                <a:cubicBezTo>
                  <a:pt x="27" y="37"/>
                  <a:pt x="27" y="36"/>
                  <a:pt x="27" y="35"/>
                </a:cubicBezTo>
                <a:cubicBezTo>
                  <a:pt x="27" y="35"/>
                  <a:pt x="27" y="34"/>
                  <a:pt x="27" y="34"/>
                </a:cubicBezTo>
                <a:cubicBezTo>
                  <a:pt x="28" y="34"/>
                  <a:pt x="28" y="34"/>
                  <a:pt x="28" y="34"/>
                </a:cubicBezTo>
                <a:cubicBezTo>
                  <a:pt x="28" y="34"/>
                  <a:pt x="28" y="34"/>
                  <a:pt x="28" y="34"/>
                </a:cubicBezTo>
                <a:cubicBezTo>
                  <a:pt x="28" y="34"/>
                  <a:pt x="29" y="33"/>
                  <a:pt x="30" y="34"/>
                </a:cubicBezTo>
                <a:cubicBezTo>
                  <a:pt x="30" y="34"/>
                  <a:pt x="31" y="34"/>
                  <a:pt x="31" y="33"/>
                </a:cubicBezTo>
                <a:cubicBezTo>
                  <a:pt x="31" y="33"/>
                  <a:pt x="31" y="33"/>
                  <a:pt x="31" y="33"/>
                </a:cubicBezTo>
                <a:cubicBezTo>
                  <a:pt x="31" y="33"/>
                  <a:pt x="31" y="33"/>
                  <a:pt x="32" y="33"/>
                </a:cubicBezTo>
                <a:cubicBezTo>
                  <a:pt x="32" y="33"/>
                  <a:pt x="33" y="33"/>
                  <a:pt x="33" y="33"/>
                </a:cubicBezTo>
                <a:cubicBezTo>
                  <a:pt x="34" y="34"/>
                  <a:pt x="34" y="34"/>
                  <a:pt x="34" y="33"/>
                </a:cubicBezTo>
                <a:cubicBezTo>
                  <a:pt x="35" y="34"/>
                  <a:pt x="35" y="34"/>
                  <a:pt x="35" y="34"/>
                </a:cubicBezTo>
                <a:cubicBezTo>
                  <a:pt x="35" y="35"/>
                  <a:pt x="35" y="36"/>
                  <a:pt x="36" y="36"/>
                </a:cubicBezTo>
                <a:cubicBezTo>
                  <a:pt x="36" y="37"/>
                  <a:pt x="36" y="35"/>
                  <a:pt x="36" y="35"/>
                </a:cubicBezTo>
                <a:cubicBezTo>
                  <a:pt x="36" y="35"/>
                  <a:pt x="36" y="33"/>
                  <a:pt x="36" y="33"/>
                </a:cubicBezTo>
                <a:cubicBezTo>
                  <a:pt x="35" y="33"/>
                  <a:pt x="35" y="32"/>
                  <a:pt x="36" y="31"/>
                </a:cubicBezTo>
                <a:cubicBezTo>
                  <a:pt x="36" y="31"/>
                  <a:pt x="37" y="31"/>
                  <a:pt x="37" y="31"/>
                </a:cubicBezTo>
                <a:cubicBezTo>
                  <a:pt x="38" y="30"/>
                  <a:pt x="38" y="30"/>
                  <a:pt x="38" y="29"/>
                </a:cubicBezTo>
                <a:cubicBezTo>
                  <a:pt x="38" y="29"/>
                  <a:pt x="38" y="29"/>
                  <a:pt x="38" y="29"/>
                </a:cubicBezTo>
                <a:cubicBezTo>
                  <a:pt x="38" y="29"/>
                  <a:pt x="38" y="28"/>
                  <a:pt x="38" y="29"/>
                </a:cubicBezTo>
                <a:cubicBezTo>
                  <a:pt x="38" y="28"/>
                  <a:pt x="38" y="28"/>
                  <a:pt x="38" y="28"/>
                </a:cubicBezTo>
                <a:cubicBezTo>
                  <a:pt x="38" y="28"/>
                  <a:pt x="38" y="27"/>
                  <a:pt x="38" y="27"/>
                </a:cubicBezTo>
                <a:cubicBezTo>
                  <a:pt x="39" y="28"/>
                  <a:pt x="40" y="27"/>
                  <a:pt x="39" y="26"/>
                </a:cubicBezTo>
                <a:cubicBezTo>
                  <a:pt x="40" y="26"/>
                  <a:pt x="41" y="26"/>
                  <a:pt x="41" y="26"/>
                </a:cubicBezTo>
                <a:cubicBezTo>
                  <a:pt x="41" y="26"/>
                  <a:pt x="41" y="25"/>
                  <a:pt x="41" y="25"/>
                </a:cubicBezTo>
                <a:cubicBezTo>
                  <a:pt x="42" y="24"/>
                  <a:pt x="42" y="24"/>
                  <a:pt x="42" y="24"/>
                </a:cubicBezTo>
                <a:cubicBezTo>
                  <a:pt x="42" y="24"/>
                  <a:pt x="43" y="24"/>
                  <a:pt x="43" y="23"/>
                </a:cubicBezTo>
                <a:cubicBezTo>
                  <a:pt x="44" y="24"/>
                  <a:pt x="45" y="23"/>
                  <a:pt x="44" y="22"/>
                </a:cubicBezTo>
                <a:cubicBezTo>
                  <a:pt x="44" y="22"/>
                  <a:pt x="44" y="22"/>
                  <a:pt x="43" y="22"/>
                </a:cubicBezTo>
                <a:cubicBezTo>
                  <a:pt x="44" y="22"/>
                  <a:pt x="44" y="22"/>
                  <a:pt x="44" y="22"/>
                </a:cubicBezTo>
                <a:cubicBezTo>
                  <a:pt x="45" y="21"/>
                  <a:pt x="44" y="21"/>
                  <a:pt x="44" y="21"/>
                </a:cubicBezTo>
                <a:cubicBezTo>
                  <a:pt x="43" y="21"/>
                  <a:pt x="43" y="21"/>
                  <a:pt x="42" y="21"/>
                </a:cubicBezTo>
                <a:cubicBezTo>
                  <a:pt x="42" y="22"/>
                  <a:pt x="42" y="22"/>
                  <a:pt x="41" y="22"/>
                </a:cubicBezTo>
                <a:close/>
                <a:moveTo>
                  <a:pt x="50" y="49"/>
                </a:moveTo>
                <a:cubicBezTo>
                  <a:pt x="50" y="49"/>
                  <a:pt x="49" y="49"/>
                  <a:pt x="49" y="49"/>
                </a:cubicBezTo>
                <a:cubicBezTo>
                  <a:pt x="49" y="49"/>
                  <a:pt x="48" y="48"/>
                  <a:pt x="48" y="48"/>
                </a:cubicBezTo>
                <a:cubicBezTo>
                  <a:pt x="48" y="48"/>
                  <a:pt x="47" y="47"/>
                  <a:pt x="47" y="47"/>
                </a:cubicBezTo>
                <a:cubicBezTo>
                  <a:pt x="46" y="46"/>
                  <a:pt x="46" y="46"/>
                  <a:pt x="45" y="46"/>
                </a:cubicBezTo>
                <a:cubicBezTo>
                  <a:pt x="45" y="46"/>
                  <a:pt x="44" y="47"/>
                  <a:pt x="44" y="47"/>
                </a:cubicBezTo>
                <a:cubicBezTo>
                  <a:pt x="44" y="46"/>
                  <a:pt x="43" y="46"/>
                  <a:pt x="43" y="46"/>
                </a:cubicBezTo>
                <a:cubicBezTo>
                  <a:pt x="42" y="46"/>
                  <a:pt x="42" y="45"/>
                  <a:pt x="41" y="46"/>
                </a:cubicBezTo>
                <a:cubicBezTo>
                  <a:pt x="41" y="46"/>
                  <a:pt x="41" y="46"/>
                  <a:pt x="41" y="47"/>
                </a:cubicBezTo>
                <a:cubicBezTo>
                  <a:pt x="40" y="46"/>
                  <a:pt x="41" y="46"/>
                  <a:pt x="41" y="45"/>
                </a:cubicBezTo>
                <a:cubicBezTo>
                  <a:pt x="40" y="45"/>
                  <a:pt x="39" y="46"/>
                  <a:pt x="39" y="46"/>
                </a:cubicBezTo>
                <a:cubicBezTo>
                  <a:pt x="39" y="46"/>
                  <a:pt x="39" y="46"/>
                  <a:pt x="38" y="46"/>
                </a:cubicBezTo>
                <a:cubicBezTo>
                  <a:pt x="38" y="47"/>
                  <a:pt x="38" y="47"/>
                  <a:pt x="38" y="47"/>
                </a:cubicBezTo>
                <a:cubicBezTo>
                  <a:pt x="38" y="47"/>
                  <a:pt x="37" y="47"/>
                  <a:pt x="37" y="47"/>
                </a:cubicBezTo>
                <a:cubicBezTo>
                  <a:pt x="37" y="48"/>
                  <a:pt x="37" y="49"/>
                  <a:pt x="37" y="50"/>
                </a:cubicBezTo>
                <a:cubicBezTo>
                  <a:pt x="38" y="50"/>
                  <a:pt x="37" y="51"/>
                  <a:pt x="37" y="52"/>
                </a:cubicBezTo>
                <a:cubicBezTo>
                  <a:pt x="37" y="52"/>
                  <a:pt x="36" y="53"/>
                  <a:pt x="36" y="53"/>
                </a:cubicBezTo>
                <a:cubicBezTo>
                  <a:pt x="36" y="54"/>
                  <a:pt x="36" y="54"/>
                  <a:pt x="36" y="54"/>
                </a:cubicBezTo>
                <a:cubicBezTo>
                  <a:pt x="36" y="55"/>
                  <a:pt x="36" y="55"/>
                  <a:pt x="36" y="56"/>
                </a:cubicBezTo>
                <a:cubicBezTo>
                  <a:pt x="36" y="56"/>
                  <a:pt x="36" y="56"/>
                  <a:pt x="36" y="57"/>
                </a:cubicBezTo>
                <a:cubicBezTo>
                  <a:pt x="41" y="56"/>
                  <a:pt x="46" y="53"/>
                  <a:pt x="50" y="49"/>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27" name="Group 59"/>
          <p:cNvGrpSpPr/>
          <p:nvPr/>
        </p:nvGrpSpPr>
        <p:grpSpPr>
          <a:xfrm>
            <a:off x="6069785" y="3819481"/>
            <a:ext cx="2203065" cy="517481"/>
            <a:chOff x="7154104" y="3244276"/>
            <a:chExt cx="2276195" cy="517479"/>
          </a:xfrm>
        </p:grpSpPr>
        <p:sp>
          <p:nvSpPr>
            <p:cNvPr id="28" name="TextBox 27"/>
            <p:cNvSpPr txBox="1"/>
            <p:nvPr/>
          </p:nvSpPr>
          <p:spPr>
            <a:xfrm>
              <a:off x="7154105" y="3453979"/>
              <a:ext cx="2276194" cy="307776"/>
            </a:xfrm>
            <a:prstGeom prst="rect">
              <a:avLst/>
            </a:prstGeom>
            <a:noFill/>
          </p:spPr>
          <p:txBody>
            <a:bodyPr wrap="square" lIns="0" tIns="0" rIns="0" bIns="0" rtlCol="0">
              <a:spAutoFit/>
            </a:bodyPr>
            <a:lstStyle/>
            <a:p>
              <a:pPr defTabSz="914355">
                <a:spcBef>
                  <a:spcPct val="20000"/>
                </a:spcBef>
                <a:defRPr/>
              </a:pPr>
              <a:r>
                <a:rPr lang="zh-CN" altLang="en-US" sz="1000" dirty="0">
                  <a:solidFill>
                    <a:schemeClr val="tx1">
                      <a:lumMod val="50000"/>
                      <a:lumOff val="50000"/>
                    </a:schemeClr>
                  </a:solidFill>
                </a:rPr>
                <a:t>点击添加内容点击添加内容点击添加内容点击添加内容</a:t>
              </a:r>
              <a:endParaRPr lang="en-US" sz="1000" dirty="0">
                <a:solidFill>
                  <a:schemeClr val="tx1">
                    <a:lumMod val="65000"/>
                    <a:lumOff val="35000"/>
                  </a:schemeClr>
                </a:solidFill>
              </a:endParaRPr>
            </a:p>
          </p:txBody>
        </p:sp>
        <p:sp>
          <p:nvSpPr>
            <p:cNvPr id="29" name="Rectangle 28"/>
            <p:cNvSpPr/>
            <p:nvPr/>
          </p:nvSpPr>
          <p:spPr>
            <a:xfrm>
              <a:off x="7154104" y="3244276"/>
              <a:ext cx="953980" cy="184665"/>
            </a:xfrm>
            <a:prstGeom prst="rect">
              <a:avLst/>
            </a:prstGeom>
          </p:spPr>
          <p:txBody>
            <a:bodyPr wrap="none" lIns="0" tIns="0" rIns="0" bIns="0">
              <a:spAutoFit/>
            </a:bodyPr>
            <a:lstStyle/>
            <a:p>
              <a:r>
                <a:rPr lang="zh-CN" altLang="en-US" sz="1200" b="1" dirty="0">
                  <a:solidFill>
                    <a:schemeClr val="accent5"/>
                  </a:solidFill>
                </a:rPr>
                <a:t>点击添加内容</a:t>
              </a:r>
              <a:endParaRPr lang="en-US" sz="1200" b="1" dirty="0">
                <a:solidFill>
                  <a:schemeClr val="accent5"/>
                </a:solidFill>
              </a:endParaRPr>
            </a:p>
          </p:txBody>
        </p:sp>
      </p:grpSp>
      <p:grpSp>
        <p:nvGrpSpPr>
          <p:cNvPr id="30" name="Group 58"/>
          <p:cNvGrpSpPr/>
          <p:nvPr/>
        </p:nvGrpSpPr>
        <p:grpSpPr>
          <a:xfrm>
            <a:off x="6069785" y="1390460"/>
            <a:ext cx="2203065" cy="527006"/>
            <a:chOff x="7174424" y="1381167"/>
            <a:chExt cx="2276195" cy="527004"/>
          </a:xfrm>
        </p:grpSpPr>
        <p:sp>
          <p:nvSpPr>
            <p:cNvPr id="31" name="TextBox 30"/>
            <p:cNvSpPr txBox="1"/>
            <p:nvPr/>
          </p:nvSpPr>
          <p:spPr>
            <a:xfrm>
              <a:off x="7174424" y="1600395"/>
              <a:ext cx="2276195" cy="307776"/>
            </a:xfrm>
            <a:prstGeom prst="rect">
              <a:avLst/>
            </a:prstGeom>
            <a:noFill/>
          </p:spPr>
          <p:txBody>
            <a:bodyPr wrap="square" lIns="0" tIns="0" rIns="0" bIns="0" rtlCol="0">
              <a:spAutoFit/>
            </a:bodyPr>
            <a:lstStyle/>
            <a:p>
              <a:pPr defTabSz="914355">
                <a:spcBef>
                  <a:spcPct val="20000"/>
                </a:spcBef>
                <a:defRPr/>
              </a:pPr>
              <a:r>
                <a:rPr lang="zh-CN" altLang="en-US" sz="1000" dirty="0">
                  <a:solidFill>
                    <a:schemeClr val="tx1">
                      <a:lumMod val="50000"/>
                      <a:lumOff val="50000"/>
                    </a:schemeClr>
                  </a:solidFill>
                </a:rPr>
                <a:t>点击添加内容点击添加内容点击添加内容点击添加内容</a:t>
              </a:r>
              <a:endParaRPr lang="en-US" sz="1000" dirty="0">
                <a:solidFill>
                  <a:schemeClr val="tx1">
                    <a:lumMod val="65000"/>
                    <a:lumOff val="35000"/>
                  </a:schemeClr>
                </a:solidFill>
              </a:endParaRPr>
            </a:p>
          </p:txBody>
        </p:sp>
        <p:sp>
          <p:nvSpPr>
            <p:cNvPr id="32" name="Rectangle 31"/>
            <p:cNvSpPr/>
            <p:nvPr/>
          </p:nvSpPr>
          <p:spPr>
            <a:xfrm>
              <a:off x="7174424" y="1381167"/>
              <a:ext cx="953980" cy="184665"/>
            </a:xfrm>
            <a:prstGeom prst="rect">
              <a:avLst/>
            </a:prstGeom>
          </p:spPr>
          <p:txBody>
            <a:bodyPr wrap="none" lIns="0" tIns="0" rIns="0" bIns="0">
              <a:spAutoFit/>
            </a:bodyPr>
            <a:lstStyle/>
            <a:p>
              <a:r>
                <a:rPr lang="zh-CN" altLang="en-US" sz="1200" b="1" dirty="0">
                  <a:solidFill>
                    <a:schemeClr val="accent3"/>
                  </a:solidFill>
                </a:rPr>
                <a:t>点击添加内容</a:t>
              </a:r>
              <a:endParaRPr lang="en-US" sz="1200" b="1" dirty="0">
                <a:solidFill>
                  <a:schemeClr val="accent3"/>
                </a:solidFill>
              </a:endParaRPr>
            </a:p>
          </p:txBody>
        </p:sp>
      </p:grpSp>
      <p:grpSp>
        <p:nvGrpSpPr>
          <p:cNvPr id="33" name="Group 56"/>
          <p:cNvGrpSpPr/>
          <p:nvPr/>
        </p:nvGrpSpPr>
        <p:grpSpPr>
          <a:xfrm>
            <a:off x="1006382" y="1290027"/>
            <a:ext cx="2067837" cy="512223"/>
            <a:chOff x="-296510" y="1406858"/>
            <a:chExt cx="2276197" cy="512223"/>
          </a:xfrm>
        </p:grpSpPr>
        <p:sp>
          <p:nvSpPr>
            <p:cNvPr id="34" name="TextBox 33"/>
            <p:cNvSpPr txBox="1"/>
            <p:nvPr/>
          </p:nvSpPr>
          <p:spPr>
            <a:xfrm>
              <a:off x="-296510" y="1611304"/>
              <a:ext cx="2276196" cy="307777"/>
            </a:xfrm>
            <a:prstGeom prst="rect">
              <a:avLst/>
            </a:prstGeom>
            <a:noFill/>
          </p:spPr>
          <p:txBody>
            <a:bodyPr wrap="square" lIns="0" tIns="0" rIns="0" bIns="0" rtlCol="0">
              <a:spAutoFit/>
            </a:bodyPr>
            <a:lstStyle/>
            <a:p>
              <a:pPr algn="r" defTabSz="914355">
                <a:spcBef>
                  <a:spcPct val="20000"/>
                </a:spcBef>
                <a:defRPr/>
              </a:pPr>
              <a:r>
                <a:rPr lang="zh-CN" altLang="en-US" sz="1000" dirty="0">
                  <a:solidFill>
                    <a:schemeClr val="tx1">
                      <a:lumMod val="50000"/>
                      <a:lumOff val="50000"/>
                    </a:schemeClr>
                  </a:solidFill>
                </a:rPr>
                <a:t>点击添加内容点击添加内容点击添加内容点击添加内容</a:t>
              </a:r>
              <a:endParaRPr lang="en-US" sz="1000" dirty="0">
                <a:solidFill>
                  <a:schemeClr val="tx1">
                    <a:lumMod val="65000"/>
                    <a:lumOff val="35000"/>
                  </a:schemeClr>
                </a:solidFill>
              </a:endParaRPr>
            </a:p>
          </p:txBody>
        </p:sp>
        <p:sp>
          <p:nvSpPr>
            <p:cNvPr id="35" name="Rectangle 34"/>
            <p:cNvSpPr/>
            <p:nvPr/>
          </p:nvSpPr>
          <p:spPr>
            <a:xfrm>
              <a:off x="963320" y="1406858"/>
              <a:ext cx="1016367" cy="184666"/>
            </a:xfrm>
            <a:prstGeom prst="rect">
              <a:avLst/>
            </a:prstGeom>
          </p:spPr>
          <p:txBody>
            <a:bodyPr wrap="none" lIns="0" tIns="0" rIns="0" bIns="0">
              <a:spAutoFit/>
            </a:bodyPr>
            <a:lstStyle/>
            <a:p>
              <a:pPr algn="r"/>
              <a:r>
                <a:rPr lang="zh-CN" altLang="en-US" sz="1200" b="1" dirty="0">
                  <a:solidFill>
                    <a:schemeClr val="accent2"/>
                  </a:solidFill>
                </a:rPr>
                <a:t>点击添加内容</a:t>
              </a:r>
              <a:endParaRPr lang="en-US" sz="1200" b="1" dirty="0">
                <a:solidFill>
                  <a:schemeClr val="accent2"/>
                </a:solidFill>
              </a:endParaRPr>
            </a:p>
          </p:txBody>
        </p:sp>
      </p:grpSp>
      <p:grpSp>
        <p:nvGrpSpPr>
          <p:cNvPr id="36" name="Group 56"/>
          <p:cNvGrpSpPr/>
          <p:nvPr/>
        </p:nvGrpSpPr>
        <p:grpSpPr>
          <a:xfrm>
            <a:off x="1006382" y="3811743"/>
            <a:ext cx="2067837" cy="498431"/>
            <a:chOff x="-296510" y="1420651"/>
            <a:chExt cx="2276197" cy="498429"/>
          </a:xfrm>
        </p:grpSpPr>
        <p:sp>
          <p:nvSpPr>
            <p:cNvPr id="37" name="TextBox 36"/>
            <p:cNvSpPr txBox="1"/>
            <p:nvPr/>
          </p:nvSpPr>
          <p:spPr>
            <a:xfrm>
              <a:off x="-296510" y="1611304"/>
              <a:ext cx="2276196" cy="307776"/>
            </a:xfrm>
            <a:prstGeom prst="rect">
              <a:avLst/>
            </a:prstGeom>
            <a:noFill/>
          </p:spPr>
          <p:txBody>
            <a:bodyPr wrap="square" lIns="0" tIns="0" rIns="0" bIns="0" rtlCol="0">
              <a:spAutoFit/>
            </a:bodyPr>
            <a:lstStyle/>
            <a:p>
              <a:pPr algn="r" defTabSz="914355">
                <a:spcBef>
                  <a:spcPct val="20000"/>
                </a:spcBef>
                <a:defRPr/>
              </a:pPr>
              <a:r>
                <a:rPr lang="zh-CN" altLang="en-US" sz="1000" dirty="0">
                  <a:solidFill>
                    <a:schemeClr val="tx1">
                      <a:lumMod val="50000"/>
                      <a:lumOff val="50000"/>
                    </a:schemeClr>
                  </a:solidFill>
                </a:rPr>
                <a:t>点击添加内容点击添加内容点击添加内容点击添加内容</a:t>
              </a:r>
              <a:endParaRPr lang="en-US" sz="1000" dirty="0">
                <a:solidFill>
                  <a:schemeClr val="tx1">
                    <a:lumMod val="65000"/>
                    <a:lumOff val="35000"/>
                  </a:schemeClr>
                </a:solidFill>
              </a:endParaRPr>
            </a:p>
          </p:txBody>
        </p:sp>
        <p:sp>
          <p:nvSpPr>
            <p:cNvPr id="38" name="Rectangle 37"/>
            <p:cNvSpPr/>
            <p:nvPr/>
          </p:nvSpPr>
          <p:spPr>
            <a:xfrm>
              <a:off x="963320" y="1420651"/>
              <a:ext cx="1016367" cy="184665"/>
            </a:xfrm>
            <a:prstGeom prst="rect">
              <a:avLst/>
            </a:prstGeom>
          </p:spPr>
          <p:txBody>
            <a:bodyPr wrap="none" lIns="0" tIns="0" rIns="0" bIns="0">
              <a:spAutoFit/>
            </a:bodyPr>
            <a:lstStyle/>
            <a:p>
              <a:pPr algn="r"/>
              <a:r>
                <a:rPr lang="zh-CN" altLang="en-US" sz="1200" b="1" dirty="0">
                  <a:solidFill>
                    <a:schemeClr val="accent6"/>
                  </a:solidFill>
                </a:rPr>
                <a:t>点击添加内容</a:t>
              </a:r>
              <a:endParaRPr lang="en-US" sz="1200" b="1" dirty="0">
                <a:solidFill>
                  <a:schemeClr val="accent6"/>
                </a:solidFill>
              </a:endParaRPr>
            </a:p>
          </p:txBody>
        </p:sp>
      </p:grpSp>
      <p:grpSp>
        <p:nvGrpSpPr>
          <p:cNvPr id="39" name="Group 56"/>
          <p:cNvGrpSpPr/>
          <p:nvPr/>
        </p:nvGrpSpPr>
        <p:grpSpPr>
          <a:xfrm>
            <a:off x="315098" y="2571174"/>
            <a:ext cx="2067837" cy="498431"/>
            <a:chOff x="-296510" y="1420651"/>
            <a:chExt cx="2276197" cy="498429"/>
          </a:xfrm>
        </p:grpSpPr>
        <p:sp>
          <p:nvSpPr>
            <p:cNvPr id="40" name="TextBox 39"/>
            <p:cNvSpPr txBox="1"/>
            <p:nvPr/>
          </p:nvSpPr>
          <p:spPr>
            <a:xfrm>
              <a:off x="-296510" y="1611304"/>
              <a:ext cx="2276196" cy="307776"/>
            </a:xfrm>
            <a:prstGeom prst="rect">
              <a:avLst/>
            </a:prstGeom>
            <a:noFill/>
          </p:spPr>
          <p:txBody>
            <a:bodyPr wrap="square" lIns="0" tIns="0" rIns="0" bIns="0" rtlCol="0">
              <a:spAutoFit/>
            </a:bodyPr>
            <a:lstStyle/>
            <a:p>
              <a:pPr algn="r" defTabSz="914355">
                <a:spcBef>
                  <a:spcPct val="20000"/>
                </a:spcBef>
                <a:defRPr/>
              </a:pPr>
              <a:r>
                <a:rPr lang="zh-CN" altLang="en-US" sz="1000" dirty="0">
                  <a:solidFill>
                    <a:schemeClr val="tx1">
                      <a:lumMod val="50000"/>
                      <a:lumOff val="50000"/>
                    </a:schemeClr>
                  </a:solidFill>
                </a:rPr>
                <a:t>点击添加内容点击添加内容点击添加内容点击添加内容</a:t>
              </a:r>
              <a:endParaRPr lang="en-US" sz="1000" dirty="0">
                <a:solidFill>
                  <a:schemeClr val="tx1">
                    <a:lumMod val="65000"/>
                    <a:lumOff val="35000"/>
                  </a:schemeClr>
                </a:solidFill>
              </a:endParaRPr>
            </a:p>
          </p:txBody>
        </p:sp>
        <p:sp>
          <p:nvSpPr>
            <p:cNvPr id="41" name="Rectangle 40"/>
            <p:cNvSpPr/>
            <p:nvPr/>
          </p:nvSpPr>
          <p:spPr>
            <a:xfrm>
              <a:off x="963320" y="1420651"/>
              <a:ext cx="1016367" cy="184665"/>
            </a:xfrm>
            <a:prstGeom prst="rect">
              <a:avLst/>
            </a:prstGeom>
          </p:spPr>
          <p:txBody>
            <a:bodyPr wrap="none" lIns="0" tIns="0" rIns="0" bIns="0">
              <a:spAutoFit/>
            </a:bodyPr>
            <a:lstStyle/>
            <a:p>
              <a:pPr algn="r"/>
              <a:r>
                <a:rPr lang="zh-CN" altLang="en-US" sz="1200" b="1" dirty="0">
                  <a:solidFill>
                    <a:schemeClr val="accent1"/>
                  </a:solidFill>
                </a:rPr>
                <a:t>点击添加内容</a:t>
              </a:r>
              <a:endParaRPr lang="en-US" sz="1200" b="1" dirty="0">
                <a:solidFill>
                  <a:schemeClr val="accent1"/>
                </a:solidFill>
              </a:endParaRPr>
            </a:p>
          </p:txBody>
        </p:sp>
      </p:grpSp>
      <p:grpSp>
        <p:nvGrpSpPr>
          <p:cNvPr id="42" name="Group 59"/>
          <p:cNvGrpSpPr/>
          <p:nvPr/>
        </p:nvGrpSpPr>
        <p:grpSpPr>
          <a:xfrm>
            <a:off x="6731546" y="2572422"/>
            <a:ext cx="2203065" cy="517481"/>
            <a:chOff x="7154104" y="3244276"/>
            <a:chExt cx="2276195" cy="517479"/>
          </a:xfrm>
        </p:grpSpPr>
        <p:sp>
          <p:nvSpPr>
            <p:cNvPr id="43" name="TextBox 42"/>
            <p:cNvSpPr txBox="1"/>
            <p:nvPr/>
          </p:nvSpPr>
          <p:spPr>
            <a:xfrm>
              <a:off x="7154105" y="3453979"/>
              <a:ext cx="2276194" cy="307776"/>
            </a:xfrm>
            <a:prstGeom prst="rect">
              <a:avLst/>
            </a:prstGeom>
            <a:noFill/>
          </p:spPr>
          <p:txBody>
            <a:bodyPr wrap="square" lIns="0" tIns="0" rIns="0" bIns="0" rtlCol="0">
              <a:spAutoFit/>
            </a:bodyPr>
            <a:lstStyle/>
            <a:p>
              <a:pPr defTabSz="914355">
                <a:spcBef>
                  <a:spcPct val="20000"/>
                </a:spcBef>
                <a:defRPr/>
              </a:pPr>
              <a:r>
                <a:rPr lang="zh-CN" altLang="en-US" sz="1000" dirty="0">
                  <a:solidFill>
                    <a:schemeClr val="tx1">
                      <a:lumMod val="50000"/>
                      <a:lumOff val="50000"/>
                    </a:schemeClr>
                  </a:solidFill>
                </a:rPr>
                <a:t>点击添加内容点击添加内容点击添加内容点击添加内容</a:t>
              </a:r>
              <a:endParaRPr lang="en-US" sz="1000" dirty="0">
                <a:solidFill>
                  <a:schemeClr val="tx1">
                    <a:lumMod val="65000"/>
                    <a:lumOff val="35000"/>
                  </a:schemeClr>
                </a:solidFill>
              </a:endParaRPr>
            </a:p>
          </p:txBody>
        </p:sp>
        <p:sp>
          <p:nvSpPr>
            <p:cNvPr id="44" name="Rectangle 43"/>
            <p:cNvSpPr/>
            <p:nvPr/>
          </p:nvSpPr>
          <p:spPr>
            <a:xfrm>
              <a:off x="7154104" y="3244276"/>
              <a:ext cx="953980" cy="184665"/>
            </a:xfrm>
            <a:prstGeom prst="rect">
              <a:avLst/>
            </a:prstGeom>
          </p:spPr>
          <p:txBody>
            <a:bodyPr wrap="none" lIns="0" tIns="0" rIns="0" bIns="0">
              <a:spAutoFit/>
            </a:bodyPr>
            <a:lstStyle/>
            <a:p>
              <a:r>
                <a:rPr lang="zh-CN" altLang="en-US" sz="1200" b="1" dirty="0">
                  <a:solidFill>
                    <a:schemeClr val="accent4"/>
                  </a:solidFill>
                </a:rPr>
                <a:t>点击添加内容</a:t>
              </a:r>
              <a:endParaRPr lang="en-US" sz="1200" b="1" dirty="0">
                <a:solidFill>
                  <a:schemeClr val="accent4"/>
                </a:solidFill>
              </a:endParaRPr>
            </a:p>
          </p:txBody>
        </p:sp>
      </p:grpSp>
      <p:grpSp>
        <p:nvGrpSpPr>
          <p:cNvPr id="64" name="Group 63"/>
          <p:cNvGrpSpPr/>
          <p:nvPr/>
        </p:nvGrpSpPr>
        <p:grpSpPr>
          <a:xfrm>
            <a:off x="4002282" y="2273048"/>
            <a:ext cx="1145788" cy="1323852"/>
            <a:chOff x="4175103" y="2472727"/>
            <a:chExt cx="800146" cy="924494"/>
          </a:xfrm>
        </p:grpSpPr>
        <p:sp>
          <p:nvSpPr>
            <p:cNvPr id="5127" name="Freeform 7"/>
            <p:cNvSpPr>
              <a:spLocks/>
            </p:cNvSpPr>
            <p:nvPr/>
          </p:nvSpPr>
          <p:spPr bwMode="auto">
            <a:xfrm>
              <a:off x="4175103" y="2472727"/>
              <a:ext cx="800146" cy="924494"/>
            </a:xfrm>
            <a:custGeom>
              <a:avLst/>
              <a:gdLst/>
              <a:ahLst/>
              <a:cxnLst>
                <a:cxn ang="0">
                  <a:pos x="592" y="170"/>
                </a:cxn>
                <a:cxn ang="0">
                  <a:pos x="592" y="511"/>
                </a:cxn>
                <a:cxn ang="0">
                  <a:pos x="296" y="684"/>
                </a:cxn>
                <a:cxn ang="0">
                  <a:pos x="0" y="511"/>
                </a:cxn>
                <a:cxn ang="0">
                  <a:pos x="0" y="170"/>
                </a:cxn>
                <a:cxn ang="0">
                  <a:pos x="296" y="0"/>
                </a:cxn>
                <a:cxn ang="0">
                  <a:pos x="592" y="170"/>
                </a:cxn>
              </a:cxnLst>
              <a:rect l="0" t="0" r="r" b="b"/>
              <a:pathLst>
                <a:path w="592" h="684">
                  <a:moveTo>
                    <a:pt x="592" y="170"/>
                  </a:moveTo>
                  <a:lnTo>
                    <a:pt x="592" y="511"/>
                  </a:lnTo>
                  <a:lnTo>
                    <a:pt x="296" y="684"/>
                  </a:lnTo>
                  <a:lnTo>
                    <a:pt x="0" y="511"/>
                  </a:lnTo>
                  <a:lnTo>
                    <a:pt x="0" y="170"/>
                  </a:lnTo>
                  <a:lnTo>
                    <a:pt x="296" y="0"/>
                  </a:lnTo>
                  <a:lnTo>
                    <a:pt x="592" y="170"/>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69"/>
            <p:cNvSpPr>
              <a:spLocks noEditPoints="1"/>
            </p:cNvSpPr>
            <p:nvPr/>
          </p:nvSpPr>
          <p:spPr bwMode="auto">
            <a:xfrm>
              <a:off x="4397461" y="2755839"/>
              <a:ext cx="355430" cy="358272"/>
            </a:xfrm>
            <a:custGeom>
              <a:avLst/>
              <a:gdLst/>
              <a:ahLst/>
              <a:cxnLst>
                <a:cxn ang="0">
                  <a:pos x="29" y="58"/>
                </a:cxn>
                <a:cxn ang="0">
                  <a:pos x="6" y="47"/>
                </a:cxn>
                <a:cxn ang="0">
                  <a:pos x="7" y="46"/>
                </a:cxn>
                <a:cxn ang="0">
                  <a:pos x="12" y="40"/>
                </a:cxn>
                <a:cxn ang="0">
                  <a:pos x="13" y="40"/>
                </a:cxn>
                <a:cxn ang="0">
                  <a:pos x="14" y="41"/>
                </a:cxn>
                <a:cxn ang="0">
                  <a:pos x="29" y="48"/>
                </a:cxn>
                <a:cxn ang="0">
                  <a:pos x="48" y="29"/>
                </a:cxn>
                <a:cxn ang="0">
                  <a:pos x="29" y="9"/>
                </a:cxn>
                <a:cxn ang="0">
                  <a:pos x="16" y="14"/>
                </a:cxn>
                <a:cxn ang="0">
                  <a:pos x="21" y="20"/>
                </a:cxn>
                <a:cxn ang="0">
                  <a:pos x="21" y="22"/>
                </a:cxn>
                <a:cxn ang="0">
                  <a:pos x="19" y="24"/>
                </a:cxn>
                <a:cxn ang="0">
                  <a:pos x="2" y="24"/>
                </a:cxn>
                <a:cxn ang="0">
                  <a:pos x="0" y="21"/>
                </a:cxn>
                <a:cxn ang="0">
                  <a:pos x="0" y="4"/>
                </a:cxn>
                <a:cxn ang="0">
                  <a:pos x="1" y="2"/>
                </a:cxn>
                <a:cxn ang="0">
                  <a:pos x="4" y="3"/>
                </a:cxn>
                <a:cxn ang="0">
                  <a:pos x="9" y="8"/>
                </a:cxn>
                <a:cxn ang="0">
                  <a:pos x="29" y="0"/>
                </a:cxn>
                <a:cxn ang="0">
                  <a:pos x="58" y="29"/>
                </a:cxn>
                <a:cxn ang="0">
                  <a:pos x="29" y="58"/>
                </a:cxn>
                <a:cxn ang="0">
                  <a:pos x="34" y="35"/>
                </a:cxn>
                <a:cxn ang="0">
                  <a:pos x="33" y="36"/>
                </a:cxn>
                <a:cxn ang="0">
                  <a:pos x="20" y="36"/>
                </a:cxn>
                <a:cxn ang="0">
                  <a:pos x="19" y="35"/>
                </a:cxn>
                <a:cxn ang="0">
                  <a:pos x="19" y="32"/>
                </a:cxn>
                <a:cxn ang="0">
                  <a:pos x="20" y="31"/>
                </a:cxn>
                <a:cxn ang="0">
                  <a:pos x="29" y="31"/>
                </a:cxn>
                <a:cxn ang="0">
                  <a:pos x="29" y="18"/>
                </a:cxn>
                <a:cxn ang="0">
                  <a:pos x="30" y="17"/>
                </a:cxn>
                <a:cxn ang="0">
                  <a:pos x="33" y="17"/>
                </a:cxn>
                <a:cxn ang="0">
                  <a:pos x="34" y="18"/>
                </a:cxn>
                <a:cxn ang="0">
                  <a:pos x="34" y="35"/>
                </a:cxn>
              </a:cxnLst>
              <a:rect l="0" t="0" r="r" b="b"/>
              <a:pathLst>
                <a:path w="58" h="58">
                  <a:moveTo>
                    <a:pt x="29" y="58"/>
                  </a:moveTo>
                  <a:cubicBezTo>
                    <a:pt x="20" y="58"/>
                    <a:pt x="12" y="54"/>
                    <a:pt x="6" y="47"/>
                  </a:cubicBezTo>
                  <a:cubicBezTo>
                    <a:pt x="6" y="47"/>
                    <a:pt x="6" y="46"/>
                    <a:pt x="7" y="46"/>
                  </a:cubicBezTo>
                  <a:cubicBezTo>
                    <a:pt x="12" y="40"/>
                    <a:pt x="12" y="40"/>
                    <a:pt x="12" y="40"/>
                  </a:cubicBezTo>
                  <a:cubicBezTo>
                    <a:pt x="12" y="40"/>
                    <a:pt x="12" y="40"/>
                    <a:pt x="13" y="40"/>
                  </a:cubicBezTo>
                  <a:cubicBezTo>
                    <a:pt x="13" y="40"/>
                    <a:pt x="13" y="40"/>
                    <a:pt x="14" y="41"/>
                  </a:cubicBezTo>
                  <a:cubicBezTo>
                    <a:pt x="17" y="45"/>
                    <a:pt x="23" y="48"/>
                    <a:pt x="29" y="48"/>
                  </a:cubicBezTo>
                  <a:cubicBezTo>
                    <a:pt x="40" y="48"/>
                    <a:pt x="48" y="39"/>
                    <a:pt x="48" y="29"/>
                  </a:cubicBezTo>
                  <a:cubicBezTo>
                    <a:pt x="48" y="18"/>
                    <a:pt x="40" y="9"/>
                    <a:pt x="29" y="9"/>
                  </a:cubicBezTo>
                  <a:cubicBezTo>
                    <a:pt x="24" y="9"/>
                    <a:pt x="19" y="11"/>
                    <a:pt x="16" y="14"/>
                  </a:cubicBezTo>
                  <a:cubicBezTo>
                    <a:pt x="21" y="20"/>
                    <a:pt x="21" y="20"/>
                    <a:pt x="21" y="20"/>
                  </a:cubicBezTo>
                  <a:cubicBezTo>
                    <a:pt x="22" y="20"/>
                    <a:pt x="22" y="21"/>
                    <a:pt x="21" y="22"/>
                  </a:cubicBezTo>
                  <a:cubicBezTo>
                    <a:pt x="21" y="23"/>
                    <a:pt x="20" y="24"/>
                    <a:pt x="19" y="24"/>
                  </a:cubicBezTo>
                  <a:cubicBezTo>
                    <a:pt x="2" y="24"/>
                    <a:pt x="2" y="24"/>
                    <a:pt x="2" y="24"/>
                  </a:cubicBezTo>
                  <a:cubicBezTo>
                    <a:pt x="1" y="24"/>
                    <a:pt x="0" y="23"/>
                    <a:pt x="0" y="21"/>
                  </a:cubicBezTo>
                  <a:cubicBezTo>
                    <a:pt x="0" y="4"/>
                    <a:pt x="0" y="4"/>
                    <a:pt x="0" y="4"/>
                  </a:cubicBezTo>
                  <a:cubicBezTo>
                    <a:pt x="0" y="3"/>
                    <a:pt x="0" y="3"/>
                    <a:pt x="1" y="2"/>
                  </a:cubicBezTo>
                  <a:cubicBezTo>
                    <a:pt x="2" y="2"/>
                    <a:pt x="3" y="2"/>
                    <a:pt x="4" y="3"/>
                  </a:cubicBezTo>
                  <a:cubicBezTo>
                    <a:pt x="9" y="8"/>
                    <a:pt x="9" y="8"/>
                    <a:pt x="9" y="8"/>
                  </a:cubicBezTo>
                  <a:cubicBezTo>
                    <a:pt x="14" y="3"/>
                    <a:pt x="21" y="0"/>
                    <a:pt x="29" y="0"/>
                  </a:cubicBezTo>
                  <a:cubicBezTo>
                    <a:pt x="45" y="0"/>
                    <a:pt x="58" y="13"/>
                    <a:pt x="58" y="29"/>
                  </a:cubicBezTo>
                  <a:cubicBezTo>
                    <a:pt x="58" y="45"/>
                    <a:pt x="45" y="58"/>
                    <a:pt x="29" y="58"/>
                  </a:cubicBezTo>
                  <a:close/>
                  <a:moveTo>
                    <a:pt x="34" y="35"/>
                  </a:moveTo>
                  <a:cubicBezTo>
                    <a:pt x="34" y="35"/>
                    <a:pt x="33" y="36"/>
                    <a:pt x="33" y="36"/>
                  </a:cubicBezTo>
                  <a:cubicBezTo>
                    <a:pt x="20" y="36"/>
                    <a:pt x="20" y="36"/>
                    <a:pt x="20" y="36"/>
                  </a:cubicBezTo>
                  <a:cubicBezTo>
                    <a:pt x="20" y="36"/>
                    <a:pt x="19" y="35"/>
                    <a:pt x="19" y="35"/>
                  </a:cubicBezTo>
                  <a:cubicBezTo>
                    <a:pt x="19" y="32"/>
                    <a:pt x="19" y="32"/>
                    <a:pt x="19" y="32"/>
                  </a:cubicBezTo>
                  <a:cubicBezTo>
                    <a:pt x="19" y="32"/>
                    <a:pt x="20" y="31"/>
                    <a:pt x="20" y="31"/>
                  </a:cubicBezTo>
                  <a:cubicBezTo>
                    <a:pt x="29" y="31"/>
                    <a:pt x="29" y="31"/>
                    <a:pt x="29" y="31"/>
                  </a:cubicBezTo>
                  <a:cubicBezTo>
                    <a:pt x="29" y="18"/>
                    <a:pt x="29" y="18"/>
                    <a:pt x="29" y="18"/>
                  </a:cubicBezTo>
                  <a:cubicBezTo>
                    <a:pt x="29" y="17"/>
                    <a:pt x="29" y="17"/>
                    <a:pt x="30" y="17"/>
                  </a:cubicBezTo>
                  <a:cubicBezTo>
                    <a:pt x="33" y="17"/>
                    <a:pt x="33" y="17"/>
                    <a:pt x="33" y="17"/>
                  </a:cubicBezTo>
                  <a:cubicBezTo>
                    <a:pt x="33" y="17"/>
                    <a:pt x="34" y="17"/>
                    <a:pt x="34" y="18"/>
                  </a:cubicBezTo>
                  <a:lnTo>
                    <a:pt x="34" y="35"/>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599459521"/>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p:cTn id="7" dur="500" fill="hold"/>
                                        <p:tgtEl>
                                          <p:spTgt spid="64"/>
                                        </p:tgtEl>
                                        <p:attrNameLst>
                                          <p:attrName>ppt_w</p:attrName>
                                        </p:attrNameLst>
                                      </p:cBhvr>
                                      <p:tavLst>
                                        <p:tav tm="0">
                                          <p:val>
                                            <p:fltVal val="0"/>
                                          </p:val>
                                        </p:tav>
                                        <p:tav tm="100000">
                                          <p:val>
                                            <p:strVal val="#ppt_w"/>
                                          </p:val>
                                        </p:tav>
                                      </p:tavLst>
                                    </p:anim>
                                    <p:anim calcmode="lin" valueType="num">
                                      <p:cBhvr>
                                        <p:cTn id="8" dur="500" fill="hold"/>
                                        <p:tgtEl>
                                          <p:spTgt spid="64"/>
                                        </p:tgtEl>
                                        <p:attrNameLst>
                                          <p:attrName>ppt_h</p:attrName>
                                        </p:attrNameLst>
                                      </p:cBhvr>
                                      <p:tavLst>
                                        <p:tav tm="0">
                                          <p:val>
                                            <p:fltVal val="0"/>
                                          </p:val>
                                        </p:tav>
                                        <p:tav tm="100000">
                                          <p:val>
                                            <p:strVal val="#ppt_h"/>
                                          </p:val>
                                        </p:tav>
                                      </p:tavLst>
                                    </p:anim>
                                    <p:anim calcmode="lin" valueType="num">
                                      <p:cBhvr>
                                        <p:cTn id="9" dur="500" fill="hold"/>
                                        <p:tgtEl>
                                          <p:spTgt spid="64"/>
                                        </p:tgtEl>
                                        <p:attrNameLst>
                                          <p:attrName>style.rotation</p:attrName>
                                        </p:attrNameLst>
                                      </p:cBhvr>
                                      <p:tavLst>
                                        <p:tav tm="0">
                                          <p:val>
                                            <p:fltVal val="360"/>
                                          </p:val>
                                        </p:tav>
                                        <p:tav tm="100000">
                                          <p:val>
                                            <p:fltVal val="0"/>
                                          </p:val>
                                        </p:tav>
                                      </p:tavLst>
                                    </p:anim>
                                    <p:animEffect transition="in" filter="fade">
                                      <p:cBhvr>
                                        <p:cTn id="10" dur="500"/>
                                        <p:tgtEl>
                                          <p:spTgt spid="64"/>
                                        </p:tgtEl>
                                      </p:cBhvr>
                                    </p:animEffect>
                                  </p:childTnLst>
                                </p:cTn>
                              </p:par>
                            </p:childTnLst>
                          </p:cTn>
                        </p:par>
                        <p:par>
                          <p:cTn id="11" fill="hold">
                            <p:stCondLst>
                              <p:cond delay="500"/>
                            </p:stCondLst>
                            <p:childTnLst>
                              <p:par>
                                <p:cTn id="12" presetID="53" presetClass="entr" presetSubtype="0" fill="hold" nodeType="afterEffect">
                                  <p:stCondLst>
                                    <p:cond delay="0"/>
                                  </p:stCondLst>
                                  <p:childTnLst>
                                    <p:set>
                                      <p:cBhvr>
                                        <p:cTn id="13" dur="1" fill="hold">
                                          <p:stCondLst>
                                            <p:cond delay="0"/>
                                          </p:stCondLst>
                                        </p:cTn>
                                        <p:tgtEl>
                                          <p:spTgt spid="65"/>
                                        </p:tgtEl>
                                        <p:attrNameLst>
                                          <p:attrName>style.visibility</p:attrName>
                                        </p:attrNameLst>
                                      </p:cBhvr>
                                      <p:to>
                                        <p:strVal val="visible"/>
                                      </p:to>
                                    </p:set>
                                    <p:anim calcmode="lin" valueType="num">
                                      <p:cBhvr>
                                        <p:cTn id="14" dur="500" fill="hold"/>
                                        <p:tgtEl>
                                          <p:spTgt spid="65"/>
                                        </p:tgtEl>
                                        <p:attrNameLst>
                                          <p:attrName>ppt_w</p:attrName>
                                        </p:attrNameLst>
                                      </p:cBhvr>
                                      <p:tavLst>
                                        <p:tav tm="0">
                                          <p:val>
                                            <p:fltVal val="0"/>
                                          </p:val>
                                        </p:tav>
                                        <p:tav tm="100000">
                                          <p:val>
                                            <p:strVal val="#ppt_w"/>
                                          </p:val>
                                        </p:tav>
                                      </p:tavLst>
                                    </p:anim>
                                    <p:anim calcmode="lin" valueType="num">
                                      <p:cBhvr>
                                        <p:cTn id="15" dur="500" fill="hold"/>
                                        <p:tgtEl>
                                          <p:spTgt spid="65"/>
                                        </p:tgtEl>
                                        <p:attrNameLst>
                                          <p:attrName>ppt_h</p:attrName>
                                        </p:attrNameLst>
                                      </p:cBhvr>
                                      <p:tavLst>
                                        <p:tav tm="0">
                                          <p:val>
                                            <p:fltVal val="0"/>
                                          </p:val>
                                        </p:tav>
                                        <p:tav tm="100000">
                                          <p:val>
                                            <p:strVal val="#ppt_h"/>
                                          </p:val>
                                        </p:tav>
                                      </p:tavLst>
                                    </p:anim>
                                    <p:animEffect transition="in" filter="fade">
                                      <p:cBhvr>
                                        <p:cTn id="16" dur="500"/>
                                        <p:tgtEl>
                                          <p:spTgt spid="65"/>
                                        </p:tgtEl>
                                      </p:cBhvr>
                                    </p:animEffect>
                                  </p:childTnLst>
                                </p:cTn>
                              </p:par>
                            </p:childTnLst>
                          </p:cTn>
                        </p:par>
                        <p:par>
                          <p:cTn id="17" fill="hold">
                            <p:stCondLst>
                              <p:cond delay="1000"/>
                            </p:stCondLst>
                            <p:childTnLst>
                              <p:par>
                                <p:cTn id="18" presetID="53" presetClass="entr" presetSubtype="0"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p:cTn id="20" dur="500" fill="hold"/>
                                        <p:tgtEl>
                                          <p:spTgt spid="26"/>
                                        </p:tgtEl>
                                        <p:attrNameLst>
                                          <p:attrName>ppt_w</p:attrName>
                                        </p:attrNameLst>
                                      </p:cBhvr>
                                      <p:tavLst>
                                        <p:tav tm="0">
                                          <p:val>
                                            <p:fltVal val="0"/>
                                          </p:val>
                                        </p:tav>
                                        <p:tav tm="100000">
                                          <p:val>
                                            <p:strVal val="#ppt_w"/>
                                          </p:val>
                                        </p:tav>
                                      </p:tavLst>
                                    </p:anim>
                                    <p:anim calcmode="lin" valueType="num">
                                      <p:cBhvr>
                                        <p:cTn id="21" dur="500" fill="hold"/>
                                        <p:tgtEl>
                                          <p:spTgt spid="26"/>
                                        </p:tgtEl>
                                        <p:attrNameLst>
                                          <p:attrName>ppt_h</p:attrName>
                                        </p:attrNameLst>
                                      </p:cBhvr>
                                      <p:tavLst>
                                        <p:tav tm="0">
                                          <p:val>
                                            <p:fltVal val="0"/>
                                          </p:val>
                                        </p:tav>
                                        <p:tav tm="100000">
                                          <p:val>
                                            <p:strVal val="#ppt_h"/>
                                          </p:val>
                                        </p:tav>
                                      </p:tavLst>
                                    </p:anim>
                                    <p:animEffect transition="in" filter="fade">
                                      <p:cBhvr>
                                        <p:cTn id="22" dur="500"/>
                                        <p:tgtEl>
                                          <p:spTgt spid="26"/>
                                        </p:tgtEl>
                                      </p:cBhvr>
                                    </p:animEffect>
                                  </p:childTnLst>
                                </p:cTn>
                              </p:par>
                              <p:par>
                                <p:cTn id="23" presetID="2" presetClass="entr" presetSubtype="8" accel="50000" decel="50000" fill="hold" nodeType="withEffect">
                                  <p:stCondLst>
                                    <p:cond delay="0"/>
                                  </p:stCondLst>
                                  <p:childTnLst>
                                    <p:set>
                                      <p:cBhvr>
                                        <p:cTn id="24" dur="1" fill="hold">
                                          <p:stCondLst>
                                            <p:cond delay="0"/>
                                          </p:stCondLst>
                                        </p:cTn>
                                        <p:tgtEl>
                                          <p:spTgt spid="39"/>
                                        </p:tgtEl>
                                        <p:attrNameLst>
                                          <p:attrName>style.visibility</p:attrName>
                                        </p:attrNameLst>
                                      </p:cBhvr>
                                      <p:to>
                                        <p:strVal val="visible"/>
                                      </p:to>
                                    </p:set>
                                    <p:anim calcmode="lin" valueType="num">
                                      <p:cBhvr additive="base">
                                        <p:cTn id="25" dur="500" fill="hold"/>
                                        <p:tgtEl>
                                          <p:spTgt spid="39"/>
                                        </p:tgtEl>
                                        <p:attrNameLst>
                                          <p:attrName>ppt_x</p:attrName>
                                        </p:attrNameLst>
                                      </p:cBhvr>
                                      <p:tavLst>
                                        <p:tav tm="0">
                                          <p:val>
                                            <p:strVal val="0-#ppt_w/2"/>
                                          </p:val>
                                        </p:tav>
                                        <p:tav tm="100000">
                                          <p:val>
                                            <p:strVal val="#ppt_x"/>
                                          </p:val>
                                        </p:tav>
                                      </p:tavLst>
                                    </p:anim>
                                    <p:anim calcmode="lin" valueType="num">
                                      <p:cBhvr additive="base">
                                        <p:cTn id="26" dur="500" fill="hold"/>
                                        <p:tgtEl>
                                          <p:spTgt spid="39"/>
                                        </p:tgtEl>
                                        <p:attrNameLst>
                                          <p:attrName>ppt_y</p:attrName>
                                        </p:attrNameLst>
                                      </p:cBhvr>
                                      <p:tavLst>
                                        <p:tav tm="0">
                                          <p:val>
                                            <p:strVal val="#ppt_y"/>
                                          </p:val>
                                        </p:tav>
                                        <p:tav tm="100000">
                                          <p:val>
                                            <p:strVal val="#ppt_y"/>
                                          </p:val>
                                        </p:tav>
                                      </p:tavLst>
                                    </p:anim>
                                  </p:childTnLst>
                                </p:cTn>
                              </p:par>
                            </p:childTnLst>
                          </p:cTn>
                        </p:par>
                        <p:par>
                          <p:cTn id="27" fill="hold">
                            <p:stCondLst>
                              <p:cond delay="1500"/>
                            </p:stCondLst>
                            <p:childTnLst>
                              <p:par>
                                <p:cTn id="28" presetID="53" presetClass="entr" presetSubtype="0" fill="hold" nodeType="afterEffect">
                                  <p:stCondLst>
                                    <p:cond delay="0"/>
                                  </p:stCondLst>
                                  <p:childTnLst>
                                    <p:set>
                                      <p:cBhvr>
                                        <p:cTn id="29" dur="1" fill="hold">
                                          <p:stCondLst>
                                            <p:cond delay="0"/>
                                          </p:stCondLst>
                                        </p:cTn>
                                        <p:tgtEl>
                                          <p:spTgt spid="66"/>
                                        </p:tgtEl>
                                        <p:attrNameLst>
                                          <p:attrName>style.visibility</p:attrName>
                                        </p:attrNameLst>
                                      </p:cBhvr>
                                      <p:to>
                                        <p:strVal val="visible"/>
                                      </p:to>
                                    </p:set>
                                    <p:anim calcmode="lin" valueType="num">
                                      <p:cBhvr>
                                        <p:cTn id="30" dur="500" fill="hold"/>
                                        <p:tgtEl>
                                          <p:spTgt spid="66"/>
                                        </p:tgtEl>
                                        <p:attrNameLst>
                                          <p:attrName>ppt_w</p:attrName>
                                        </p:attrNameLst>
                                      </p:cBhvr>
                                      <p:tavLst>
                                        <p:tav tm="0">
                                          <p:val>
                                            <p:fltVal val="0"/>
                                          </p:val>
                                        </p:tav>
                                        <p:tav tm="100000">
                                          <p:val>
                                            <p:strVal val="#ppt_w"/>
                                          </p:val>
                                        </p:tav>
                                      </p:tavLst>
                                    </p:anim>
                                    <p:anim calcmode="lin" valueType="num">
                                      <p:cBhvr>
                                        <p:cTn id="31" dur="500" fill="hold"/>
                                        <p:tgtEl>
                                          <p:spTgt spid="66"/>
                                        </p:tgtEl>
                                        <p:attrNameLst>
                                          <p:attrName>ppt_h</p:attrName>
                                        </p:attrNameLst>
                                      </p:cBhvr>
                                      <p:tavLst>
                                        <p:tav tm="0">
                                          <p:val>
                                            <p:fltVal val="0"/>
                                          </p:val>
                                        </p:tav>
                                        <p:tav tm="100000">
                                          <p:val>
                                            <p:strVal val="#ppt_h"/>
                                          </p:val>
                                        </p:tav>
                                      </p:tavLst>
                                    </p:anim>
                                    <p:animEffect transition="in" filter="fade">
                                      <p:cBhvr>
                                        <p:cTn id="32" dur="500"/>
                                        <p:tgtEl>
                                          <p:spTgt spid="66"/>
                                        </p:tgtEl>
                                      </p:cBhvr>
                                    </p:animEffect>
                                  </p:childTnLst>
                                </p:cTn>
                              </p:par>
                            </p:childTnLst>
                          </p:cTn>
                        </p:par>
                        <p:par>
                          <p:cTn id="33" fill="hold">
                            <p:stCondLst>
                              <p:cond delay="2000"/>
                            </p:stCondLst>
                            <p:childTnLst>
                              <p:par>
                                <p:cTn id="34" presetID="53" presetClass="entr" presetSubtype="0"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 calcmode="lin" valueType="num">
                                      <p:cBhvr>
                                        <p:cTn id="36" dur="500" fill="hold"/>
                                        <p:tgtEl>
                                          <p:spTgt spid="21"/>
                                        </p:tgtEl>
                                        <p:attrNameLst>
                                          <p:attrName>ppt_w</p:attrName>
                                        </p:attrNameLst>
                                      </p:cBhvr>
                                      <p:tavLst>
                                        <p:tav tm="0">
                                          <p:val>
                                            <p:fltVal val="0"/>
                                          </p:val>
                                        </p:tav>
                                        <p:tav tm="100000">
                                          <p:val>
                                            <p:strVal val="#ppt_w"/>
                                          </p:val>
                                        </p:tav>
                                      </p:tavLst>
                                    </p:anim>
                                    <p:anim calcmode="lin" valueType="num">
                                      <p:cBhvr>
                                        <p:cTn id="37" dur="500" fill="hold"/>
                                        <p:tgtEl>
                                          <p:spTgt spid="21"/>
                                        </p:tgtEl>
                                        <p:attrNameLst>
                                          <p:attrName>ppt_h</p:attrName>
                                        </p:attrNameLst>
                                      </p:cBhvr>
                                      <p:tavLst>
                                        <p:tav tm="0">
                                          <p:val>
                                            <p:fltVal val="0"/>
                                          </p:val>
                                        </p:tav>
                                        <p:tav tm="100000">
                                          <p:val>
                                            <p:strVal val="#ppt_h"/>
                                          </p:val>
                                        </p:tav>
                                      </p:tavLst>
                                    </p:anim>
                                    <p:animEffect transition="in" filter="fade">
                                      <p:cBhvr>
                                        <p:cTn id="38" dur="500"/>
                                        <p:tgtEl>
                                          <p:spTgt spid="21"/>
                                        </p:tgtEl>
                                      </p:cBhvr>
                                    </p:animEffect>
                                  </p:childTnLst>
                                </p:cTn>
                              </p:par>
                              <p:par>
                                <p:cTn id="39" presetID="2" presetClass="entr" presetSubtype="8" accel="50000" decel="50000" fill="hold" nodeType="withEffect">
                                  <p:stCondLst>
                                    <p:cond delay="0"/>
                                  </p:stCondLst>
                                  <p:childTnLst>
                                    <p:set>
                                      <p:cBhvr>
                                        <p:cTn id="40" dur="1" fill="hold">
                                          <p:stCondLst>
                                            <p:cond delay="0"/>
                                          </p:stCondLst>
                                        </p:cTn>
                                        <p:tgtEl>
                                          <p:spTgt spid="33"/>
                                        </p:tgtEl>
                                        <p:attrNameLst>
                                          <p:attrName>style.visibility</p:attrName>
                                        </p:attrNameLst>
                                      </p:cBhvr>
                                      <p:to>
                                        <p:strVal val="visible"/>
                                      </p:to>
                                    </p:set>
                                    <p:anim calcmode="lin" valueType="num">
                                      <p:cBhvr additive="base">
                                        <p:cTn id="41" dur="500" fill="hold"/>
                                        <p:tgtEl>
                                          <p:spTgt spid="33"/>
                                        </p:tgtEl>
                                        <p:attrNameLst>
                                          <p:attrName>ppt_x</p:attrName>
                                        </p:attrNameLst>
                                      </p:cBhvr>
                                      <p:tavLst>
                                        <p:tav tm="0">
                                          <p:val>
                                            <p:strVal val="0-#ppt_w/2"/>
                                          </p:val>
                                        </p:tav>
                                        <p:tav tm="100000">
                                          <p:val>
                                            <p:strVal val="#ppt_x"/>
                                          </p:val>
                                        </p:tav>
                                      </p:tavLst>
                                    </p:anim>
                                    <p:anim calcmode="lin" valueType="num">
                                      <p:cBhvr additive="base">
                                        <p:cTn id="42" dur="500" fill="hold"/>
                                        <p:tgtEl>
                                          <p:spTgt spid="33"/>
                                        </p:tgtEl>
                                        <p:attrNameLst>
                                          <p:attrName>ppt_y</p:attrName>
                                        </p:attrNameLst>
                                      </p:cBhvr>
                                      <p:tavLst>
                                        <p:tav tm="0">
                                          <p:val>
                                            <p:strVal val="#ppt_y"/>
                                          </p:val>
                                        </p:tav>
                                        <p:tav tm="100000">
                                          <p:val>
                                            <p:strVal val="#ppt_y"/>
                                          </p:val>
                                        </p:tav>
                                      </p:tavLst>
                                    </p:anim>
                                  </p:childTnLst>
                                </p:cTn>
                              </p:par>
                            </p:childTnLst>
                          </p:cTn>
                        </p:par>
                        <p:par>
                          <p:cTn id="43" fill="hold">
                            <p:stCondLst>
                              <p:cond delay="2500"/>
                            </p:stCondLst>
                            <p:childTnLst>
                              <p:par>
                                <p:cTn id="44" presetID="53" presetClass="entr" presetSubtype="0" fill="hold" nodeType="afterEffect">
                                  <p:stCondLst>
                                    <p:cond delay="0"/>
                                  </p:stCondLst>
                                  <p:childTnLst>
                                    <p:set>
                                      <p:cBhvr>
                                        <p:cTn id="45" dur="1" fill="hold">
                                          <p:stCondLst>
                                            <p:cond delay="0"/>
                                          </p:stCondLst>
                                        </p:cTn>
                                        <p:tgtEl>
                                          <p:spTgt spid="67"/>
                                        </p:tgtEl>
                                        <p:attrNameLst>
                                          <p:attrName>style.visibility</p:attrName>
                                        </p:attrNameLst>
                                      </p:cBhvr>
                                      <p:to>
                                        <p:strVal val="visible"/>
                                      </p:to>
                                    </p:set>
                                    <p:anim calcmode="lin" valueType="num">
                                      <p:cBhvr>
                                        <p:cTn id="46" dur="500" fill="hold"/>
                                        <p:tgtEl>
                                          <p:spTgt spid="67"/>
                                        </p:tgtEl>
                                        <p:attrNameLst>
                                          <p:attrName>ppt_w</p:attrName>
                                        </p:attrNameLst>
                                      </p:cBhvr>
                                      <p:tavLst>
                                        <p:tav tm="0">
                                          <p:val>
                                            <p:fltVal val="0"/>
                                          </p:val>
                                        </p:tav>
                                        <p:tav tm="100000">
                                          <p:val>
                                            <p:strVal val="#ppt_w"/>
                                          </p:val>
                                        </p:tav>
                                      </p:tavLst>
                                    </p:anim>
                                    <p:anim calcmode="lin" valueType="num">
                                      <p:cBhvr>
                                        <p:cTn id="47" dur="500" fill="hold"/>
                                        <p:tgtEl>
                                          <p:spTgt spid="67"/>
                                        </p:tgtEl>
                                        <p:attrNameLst>
                                          <p:attrName>ppt_h</p:attrName>
                                        </p:attrNameLst>
                                      </p:cBhvr>
                                      <p:tavLst>
                                        <p:tav tm="0">
                                          <p:val>
                                            <p:fltVal val="0"/>
                                          </p:val>
                                        </p:tav>
                                        <p:tav tm="100000">
                                          <p:val>
                                            <p:strVal val="#ppt_h"/>
                                          </p:val>
                                        </p:tav>
                                      </p:tavLst>
                                    </p:anim>
                                    <p:animEffect transition="in" filter="fade">
                                      <p:cBhvr>
                                        <p:cTn id="48" dur="500"/>
                                        <p:tgtEl>
                                          <p:spTgt spid="67"/>
                                        </p:tgtEl>
                                      </p:cBhvr>
                                    </p:animEffect>
                                  </p:childTnLst>
                                </p:cTn>
                              </p:par>
                            </p:childTnLst>
                          </p:cTn>
                        </p:par>
                        <p:par>
                          <p:cTn id="49" fill="hold">
                            <p:stCondLst>
                              <p:cond delay="3000"/>
                            </p:stCondLst>
                            <p:childTnLst>
                              <p:par>
                                <p:cTn id="50" presetID="53" presetClass="entr" presetSubtype="0" fill="hold" grpId="0" nodeType="afterEffect">
                                  <p:stCondLst>
                                    <p:cond delay="0"/>
                                  </p:stCondLst>
                                  <p:childTnLst>
                                    <p:set>
                                      <p:cBhvr>
                                        <p:cTn id="51" dur="1" fill="hold">
                                          <p:stCondLst>
                                            <p:cond delay="0"/>
                                          </p:stCondLst>
                                        </p:cTn>
                                        <p:tgtEl>
                                          <p:spTgt spid="22"/>
                                        </p:tgtEl>
                                        <p:attrNameLst>
                                          <p:attrName>style.visibility</p:attrName>
                                        </p:attrNameLst>
                                      </p:cBhvr>
                                      <p:to>
                                        <p:strVal val="visible"/>
                                      </p:to>
                                    </p:set>
                                    <p:anim calcmode="lin" valueType="num">
                                      <p:cBhvr>
                                        <p:cTn id="52" dur="500" fill="hold"/>
                                        <p:tgtEl>
                                          <p:spTgt spid="22"/>
                                        </p:tgtEl>
                                        <p:attrNameLst>
                                          <p:attrName>ppt_w</p:attrName>
                                        </p:attrNameLst>
                                      </p:cBhvr>
                                      <p:tavLst>
                                        <p:tav tm="0">
                                          <p:val>
                                            <p:fltVal val="0"/>
                                          </p:val>
                                        </p:tav>
                                        <p:tav tm="100000">
                                          <p:val>
                                            <p:strVal val="#ppt_w"/>
                                          </p:val>
                                        </p:tav>
                                      </p:tavLst>
                                    </p:anim>
                                    <p:anim calcmode="lin" valueType="num">
                                      <p:cBhvr>
                                        <p:cTn id="53" dur="500" fill="hold"/>
                                        <p:tgtEl>
                                          <p:spTgt spid="22"/>
                                        </p:tgtEl>
                                        <p:attrNameLst>
                                          <p:attrName>ppt_h</p:attrName>
                                        </p:attrNameLst>
                                      </p:cBhvr>
                                      <p:tavLst>
                                        <p:tav tm="0">
                                          <p:val>
                                            <p:fltVal val="0"/>
                                          </p:val>
                                        </p:tav>
                                        <p:tav tm="100000">
                                          <p:val>
                                            <p:strVal val="#ppt_h"/>
                                          </p:val>
                                        </p:tav>
                                      </p:tavLst>
                                    </p:anim>
                                    <p:animEffect transition="in" filter="fade">
                                      <p:cBhvr>
                                        <p:cTn id="54" dur="500"/>
                                        <p:tgtEl>
                                          <p:spTgt spid="22"/>
                                        </p:tgtEl>
                                      </p:cBhvr>
                                    </p:animEffect>
                                  </p:childTnLst>
                                </p:cTn>
                              </p:par>
                              <p:par>
                                <p:cTn id="55" presetID="2" presetClass="entr" presetSubtype="2" accel="50000" decel="50000" fill="hold" nodeType="withEffect">
                                  <p:stCondLst>
                                    <p:cond delay="0"/>
                                  </p:stCondLst>
                                  <p:childTnLst>
                                    <p:set>
                                      <p:cBhvr>
                                        <p:cTn id="56" dur="1" fill="hold">
                                          <p:stCondLst>
                                            <p:cond delay="0"/>
                                          </p:stCondLst>
                                        </p:cTn>
                                        <p:tgtEl>
                                          <p:spTgt spid="30"/>
                                        </p:tgtEl>
                                        <p:attrNameLst>
                                          <p:attrName>style.visibility</p:attrName>
                                        </p:attrNameLst>
                                      </p:cBhvr>
                                      <p:to>
                                        <p:strVal val="visible"/>
                                      </p:to>
                                    </p:set>
                                    <p:anim calcmode="lin" valueType="num">
                                      <p:cBhvr additive="base">
                                        <p:cTn id="57" dur="500" fill="hold"/>
                                        <p:tgtEl>
                                          <p:spTgt spid="30"/>
                                        </p:tgtEl>
                                        <p:attrNameLst>
                                          <p:attrName>ppt_x</p:attrName>
                                        </p:attrNameLst>
                                      </p:cBhvr>
                                      <p:tavLst>
                                        <p:tav tm="0">
                                          <p:val>
                                            <p:strVal val="1+#ppt_w/2"/>
                                          </p:val>
                                        </p:tav>
                                        <p:tav tm="100000">
                                          <p:val>
                                            <p:strVal val="#ppt_x"/>
                                          </p:val>
                                        </p:tav>
                                      </p:tavLst>
                                    </p:anim>
                                    <p:anim calcmode="lin" valueType="num">
                                      <p:cBhvr additive="base">
                                        <p:cTn id="58" dur="500" fill="hold"/>
                                        <p:tgtEl>
                                          <p:spTgt spid="30"/>
                                        </p:tgtEl>
                                        <p:attrNameLst>
                                          <p:attrName>ppt_y</p:attrName>
                                        </p:attrNameLst>
                                      </p:cBhvr>
                                      <p:tavLst>
                                        <p:tav tm="0">
                                          <p:val>
                                            <p:strVal val="#ppt_y"/>
                                          </p:val>
                                        </p:tav>
                                        <p:tav tm="100000">
                                          <p:val>
                                            <p:strVal val="#ppt_y"/>
                                          </p:val>
                                        </p:tav>
                                      </p:tavLst>
                                    </p:anim>
                                  </p:childTnLst>
                                </p:cTn>
                              </p:par>
                            </p:childTnLst>
                          </p:cTn>
                        </p:par>
                        <p:par>
                          <p:cTn id="59" fill="hold">
                            <p:stCondLst>
                              <p:cond delay="3500"/>
                            </p:stCondLst>
                            <p:childTnLst>
                              <p:par>
                                <p:cTn id="60" presetID="53" presetClass="entr" presetSubtype="0" fill="hold" nodeType="afterEffect">
                                  <p:stCondLst>
                                    <p:cond delay="0"/>
                                  </p:stCondLst>
                                  <p:childTnLst>
                                    <p:set>
                                      <p:cBhvr>
                                        <p:cTn id="61" dur="1" fill="hold">
                                          <p:stCondLst>
                                            <p:cond delay="0"/>
                                          </p:stCondLst>
                                        </p:cTn>
                                        <p:tgtEl>
                                          <p:spTgt spid="68"/>
                                        </p:tgtEl>
                                        <p:attrNameLst>
                                          <p:attrName>style.visibility</p:attrName>
                                        </p:attrNameLst>
                                      </p:cBhvr>
                                      <p:to>
                                        <p:strVal val="visible"/>
                                      </p:to>
                                    </p:set>
                                    <p:anim calcmode="lin" valueType="num">
                                      <p:cBhvr>
                                        <p:cTn id="62" dur="500" fill="hold"/>
                                        <p:tgtEl>
                                          <p:spTgt spid="68"/>
                                        </p:tgtEl>
                                        <p:attrNameLst>
                                          <p:attrName>ppt_w</p:attrName>
                                        </p:attrNameLst>
                                      </p:cBhvr>
                                      <p:tavLst>
                                        <p:tav tm="0">
                                          <p:val>
                                            <p:fltVal val="0"/>
                                          </p:val>
                                        </p:tav>
                                        <p:tav tm="100000">
                                          <p:val>
                                            <p:strVal val="#ppt_w"/>
                                          </p:val>
                                        </p:tav>
                                      </p:tavLst>
                                    </p:anim>
                                    <p:anim calcmode="lin" valueType="num">
                                      <p:cBhvr>
                                        <p:cTn id="63" dur="500" fill="hold"/>
                                        <p:tgtEl>
                                          <p:spTgt spid="68"/>
                                        </p:tgtEl>
                                        <p:attrNameLst>
                                          <p:attrName>ppt_h</p:attrName>
                                        </p:attrNameLst>
                                      </p:cBhvr>
                                      <p:tavLst>
                                        <p:tav tm="0">
                                          <p:val>
                                            <p:fltVal val="0"/>
                                          </p:val>
                                        </p:tav>
                                        <p:tav tm="100000">
                                          <p:val>
                                            <p:strVal val="#ppt_h"/>
                                          </p:val>
                                        </p:tav>
                                      </p:tavLst>
                                    </p:anim>
                                    <p:animEffect transition="in" filter="fade">
                                      <p:cBhvr>
                                        <p:cTn id="64" dur="500"/>
                                        <p:tgtEl>
                                          <p:spTgt spid="68"/>
                                        </p:tgtEl>
                                      </p:cBhvr>
                                    </p:animEffect>
                                  </p:childTnLst>
                                </p:cTn>
                              </p:par>
                            </p:childTnLst>
                          </p:cTn>
                        </p:par>
                        <p:par>
                          <p:cTn id="65" fill="hold">
                            <p:stCondLst>
                              <p:cond delay="4000"/>
                            </p:stCondLst>
                            <p:childTnLst>
                              <p:par>
                                <p:cTn id="66" presetID="53" presetClass="entr" presetSubtype="0" fill="hold" grpId="0" nodeType="afterEffect">
                                  <p:stCondLst>
                                    <p:cond delay="0"/>
                                  </p:stCondLst>
                                  <p:childTnLst>
                                    <p:set>
                                      <p:cBhvr>
                                        <p:cTn id="67" dur="1" fill="hold">
                                          <p:stCondLst>
                                            <p:cond delay="0"/>
                                          </p:stCondLst>
                                        </p:cTn>
                                        <p:tgtEl>
                                          <p:spTgt spid="23"/>
                                        </p:tgtEl>
                                        <p:attrNameLst>
                                          <p:attrName>style.visibility</p:attrName>
                                        </p:attrNameLst>
                                      </p:cBhvr>
                                      <p:to>
                                        <p:strVal val="visible"/>
                                      </p:to>
                                    </p:set>
                                    <p:anim calcmode="lin" valueType="num">
                                      <p:cBhvr>
                                        <p:cTn id="68" dur="500" fill="hold"/>
                                        <p:tgtEl>
                                          <p:spTgt spid="23"/>
                                        </p:tgtEl>
                                        <p:attrNameLst>
                                          <p:attrName>ppt_w</p:attrName>
                                        </p:attrNameLst>
                                      </p:cBhvr>
                                      <p:tavLst>
                                        <p:tav tm="0">
                                          <p:val>
                                            <p:fltVal val="0"/>
                                          </p:val>
                                        </p:tav>
                                        <p:tav tm="100000">
                                          <p:val>
                                            <p:strVal val="#ppt_w"/>
                                          </p:val>
                                        </p:tav>
                                      </p:tavLst>
                                    </p:anim>
                                    <p:anim calcmode="lin" valueType="num">
                                      <p:cBhvr>
                                        <p:cTn id="69" dur="500" fill="hold"/>
                                        <p:tgtEl>
                                          <p:spTgt spid="23"/>
                                        </p:tgtEl>
                                        <p:attrNameLst>
                                          <p:attrName>ppt_h</p:attrName>
                                        </p:attrNameLst>
                                      </p:cBhvr>
                                      <p:tavLst>
                                        <p:tav tm="0">
                                          <p:val>
                                            <p:fltVal val="0"/>
                                          </p:val>
                                        </p:tav>
                                        <p:tav tm="100000">
                                          <p:val>
                                            <p:strVal val="#ppt_h"/>
                                          </p:val>
                                        </p:tav>
                                      </p:tavLst>
                                    </p:anim>
                                    <p:animEffect transition="in" filter="fade">
                                      <p:cBhvr>
                                        <p:cTn id="70" dur="500"/>
                                        <p:tgtEl>
                                          <p:spTgt spid="23"/>
                                        </p:tgtEl>
                                      </p:cBhvr>
                                    </p:animEffect>
                                  </p:childTnLst>
                                </p:cTn>
                              </p:par>
                              <p:par>
                                <p:cTn id="71" presetID="2" presetClass="entr" presetSubtype="2" accel="50000" decel="50000" fill="hold" nodeType="withEffect">
                                  <p:stCondLst>
                                    <p:cond delay="0"/>
                                  </p:stCondLst>
                                  <p:childTnLst>
                                    <p:set>
                                      <p:cBhvr>
                                        <p:cTn id="72" dur="1" fill="hold">
                                          <p:stCondLst>
                                            <p:cond delay="0"/>
                                          </p:stCondLst>
                                        </p:cTn>
                                        <p:tgtEl>
                                          <p:spTgt spid="42"/>
                                        </p:tgtEl>
                                        <p:attrNameLst>
                                          <p:attrName>style.visibility</p:attrName>
                                        </p:attrNameLst>
                                      </p:cBhvr>
                                      <p:to>
                                        <p:strVal val="visible"/>
                                      </p:to>
                                    </p:set>
                                    <p:anim calcmode="lin" valueType="num">
                                      <p:cBhvr additive="base">
                                        <p:cTn id="73" dur="500" fill="hold"/>
                                        <p:tgtEl>
                                          <p:spTgt spid="42"/>
                                        </p:tgtEl>
                                        <p:attrNameLst>
                                          <p:attrName>ppt_x</p:attrName>
                                        </p:attrNameLst>
                                      </p:cBhvr>
                                      <p:tavLst>
                                        <p:tav tm="0">
                                          <p:val>
                                            <p:strVal val="1+#ppt_w/2"/>
                                          </p:val>
                                        </p:tav>
                                        <p:tav tm="100000">
                                          <p:val>
                                            <p:strVal val="#ppt_x"/>
                                          </p:val>
                                        </p:tav>
                                      </p:tavLst>
                                    </p:anim>
                                    <p:anim calcmode="lin" valueType="num">
                                      <p:cBhvr additive="base">
                                        <p:cTn id="74" dur="500" fill="hold"/>
                                        <p:tgtEl>
                                          <p:spTgt spid="42"/>
                                        </p:tgtEl>
                                        <p:attrNameLst>
                                          <p:attrName>ppt_y</p:attrName>
                                        </p:attrNameLst>
                                      </p:cBhvr>
                                      <p:tavLst>
                                        <p:tav tm="0">
                                          <p:val>
                                            <p:strVal val="#ppt_y"/>
                                          </p:val>
                                        </p:tav>
                                        <p:tav tm="100000">
                                          <p:val>
                                            <p:strVal val="#ppt_y"/>
                                          </p:val>
                                        </p:tav>
                                      </p:tavLst>
                                    </p:anim>
                                  </p:childTnLst>
                                </p:cTn>
                              </p:par>
                            </p:childTnLst>
                          </p:cTn>
                        </p:par>
                        <p:par>
                          <p:cTn id="75" fill="hold">
                            <p:stCondLst>
                              <p:cond delay="4500"/>
                            </p:stCondLst>
                            <p:childTnLst>
                              <p:par>
                                <p:cTn id="76" presetID="53" presetClass="entr" presetSubtype="0" fill="hold" nodeType="afterEffect">
                                  <p:stCondLst>
                                    <p:cond delay="0"/>
                                  </p:stCondLst>
                                  <p:childTnLst>
                                    <p:set>
                                      <p:cBhvr>
                                        <p:cTn id="77" dur="1" fill="hold">
                                          <p:stCondLst>
                                            <p:cond delay="0"/>
                                          </p:stCondLst>
                                        </p:cTn>
                                        <p:tgtEl>
                                          <p:spTgt spid="69"/>
                                        </p:tgtEl>
                                        <p:attrNameLst>
                                          <p:attrName>style.visibility</p:attrName>
                                        </p:attrNameLst>
                                      </p:cBhvr>
                                      <p:to>
                                        <p:strVal val="visible"/>
                                      </p:to>
                                    </p:set>
                                    <p:anim calcmode="lin" valueType="num">
                                      <p:cBhvr>
                                        <p:cTn id="78" dur="500" fill="hold"/>
                                        <p:tgtEl>
                                          <p:spTgt spid="69"/>
                                        </p:tgtEl>
                                        <p:attrNameLst>
                                          <p:attrName>ppt_w</p:attrName>
                                        </p:attrNameLst>
                                      </p:cBhvr>
                                      <p:tavLst>
                                        <p:tav tm="0">
                                          <p:val>
                                            <p:fltVal val="0"/>
                                          </p:val>
                                        </p:tav>
                                        <p:tav tm="100000">
                                          <p:val>
                                            <p:strVal val="#ppt_w"/>
                                          </p:val>
                                        </p:tav>
                                      </p:tavLst>
                                    </p:anim>
                                    <p:anim calcmode="lin" valueType="num">
                                      <p:cBhvr>
                                        <p:cTn id="79" dur="500" fill="hold"/>
                                        <p:tgtEl>
                                          <p:spTgt spid="69"/>
                                        </p:tgtEl>
                                        <p:attrNameLst>
                                          <p:attrName>ppt_h</p:attrName>
                                        </p:attrNameLst>
                                      </p:cBhvr>
                                      <p:tavLst>
                                        <p:tav tm="0">
                                          <p:val>
                                            <p:fltVal val="0"/>
                                          </p:val>
                                        </p:tav>
                                        <p:tav tm="100000">
                                          <p:val>
                                            <p:strVal val="#ppt_h"/>
                                          </p:val>
                                        </p:tav>
                                      </p:tavLst>
                                    </p:anim>
                                    <p:animEffect transition="in" filter="fade">
                                      <p:cBhvr>
                                        <p:cTn id="80" dur="500"/>
                                        <p:tgtEl>
                                          <p:spTgt spid="69"/>
                                        </p:tgtEl>
                                      </p:cBhvr>
                                    </p:animEffect>
                                  </p:childTnLst>
                                </p:cTn>
                              </p:par>
                            </p:childTnLst>
                          </p:cTn>
                        </p:par>
                        <p:par>
                          <p:cTn id="81" fill="hold">
                            <p:stCondLst>
                              <p:cond delay="5000"/>
                            </p:stCondLst>
                            <p:childTnLst>
                              <p:par>
                                <p:cTn id="82" presetID="53" presetClass="entr" presetSubtype="0" fill="hold" grpId="0" nodeType="afterEffect">
                                  <p:stCondLst>
                                    <p:cond delay="0"/>
                                  </p:stCondLst>
                                  <p:childTnLst>
                                    <p:set>
                                      <p:cBhvr>
                                        <p:cTn id="83" dur="1" fill="hold">
                                          <p:stCondLst>
                                            <p:cond delay="0"/>
                                          </p:stCondLst>
                                        </p:cTn>
                                        <p:tgtEl>
                                          <p:spTgt spid="24"/>
                                        </p:tgtEl>
                                        <p:attrNameLst>
                                          <p:attrName>style.visibility</p:attrName>
                                        </p:attrNameLst>
                                      </p:cBhvr>
                                      <p:to>
                                        <p:strVal val="visible"/>
                                      </p:to>
                                    </p:set>
                                    <p:anim calcmode="lin" valueType="num">
                                      <p:cBhvr>
                                        <p:cTn id="84" dur="500" fill="hold"/>
                                        <p:tgtEl>
                                          <p:spTgt spid="24"/>
                                        </p:tgtEl>
                                        <p:attrNameLst>
                                          <p:attrName>ppt_w</p:attrName>
                                        </p:attrNameLst>
                                      </p:cBhvr>
                                      <p:tavLst>
                                        <p:tav tm="0">
                                          <p:val>
                                            <p:fltVal val="0"/>
                                          </p:val>
                                        </p:tav>
                                        <p:tav tm="100000">
                                          <p:val>
                                            <p:strVal val="#ppt_w"/>
                                          </p:val>
                                        </p:tav>
                                      </p:tavLst>
                                    </p:anim>
                                    <p:anim calcmode="lin" valueType="num">
                                      <p:cBhvr>
                                        <p:cTn id="85" dur="500" fill="hold"/>
                                        <p:tgtEl>
                                          <p:spTgt spid="24"/>
                                        </p:tgtEl>
                                        <p:attrNameLst>
                                          <p:attrName>ppt_h</p:attrName>
                                        </p:attrNameLst>
                                      </p:cBhvr>
                                      <p:tavLst>
                                        <p:tav tm="0">
                                          <p:val>
                                            <p:fltVal val="0"/>
                                          </p:val>
                                        </p:tav>
                                        <p:tav tm="100000">
                                          <p:val>
                                            <p:strVal val="#ppt_h"/>
                                          </p:val>
                                        </p:tav>
                                      </p:tavLst>
                                    </p:anim>
                                    <p:animEffect transition="in" filter="fade">
                                      <p:cBhvr>
                                        <p:cTn id="86" dur="500"/>
                                        <p:tgtEl>
                                          <p:spTgt spid="24"/>
                                        </p:tgtEl>
                                      </p:cBhvr>
                                    </p:animEffect>
                                  </p:childTnLst>
                                </p:cTn>
                              </p:par>
                              <p:par>
                                <p:cTn id="87" presetID="2" presetClass="entr" presetSubtype="2" accel="50000" decel="50000" fill="hold" nodeType="withEffect">
                                  <p:stCondLst>
                                    <p:cond delay="0"/>
                                  </p:stCondLst>
                                  <p:childTnLst>
                                    <p:set>
                                      <p:cBhvr>
                                        <p:cTn id="88" dur="1" fill="hold">
                                          <p:stCondLst>
                                            <p:cond delay="0"/>
                                          </p:stCondLst>
                                        </p:cTn>
                                        <p:tgtEl>
                                          <p:spTgt spid="27"/>
                                        </p:tgtEl>
                                        <p:attrNameLst>
                                          <p:attrName>style.visibility</p:attrName>
                                        </p:attrNameLst>
                                      </p:cBhvr>
                                      <p:to>
                                        <p:strVal val="visible"/>
                                      </p:to>
                                    </p:set>
                                    <p:anim calcmode="lin" valueType="num">
                                      <p:cBhvr additive="base">
                                        <p:cTn id="89" dur="500" fill="hold"/>
                                        <p:tgtEl>
                                          <p:spTgt spid="27"/>
                                        </p:tgtEl>
                                        <p:attrNameLst>
                                          <p:attrName>ppt_x</p:attrName>
                                        </p:attrNameLst>
                                      </p:cBhvr>
                                      <p:tavLst>
                                        <p:tav tm="0">
                                          <p:val>
                                            <p:strVal val="1+#ppt_w/2"/>
                                          </p:val>
                                        </p:tav>
                                        <p:tav tm="100000">
                                          <p:val>
                                            <p:strVal val="#ppt_x"/>
                                          </p:val>
                                        </p:tav>
                                      </p:tavLst>
                                    </p:anim>
                                    <p:anim calcmode="lin" valueType="num">
                                      <p:cBhvr additive="base">
                                        <p:cTn id="90" dur="500" fill="hold"/>
                                        <p:tgtEl>
                                          <p:spTgt spid="27"/>
                                        </p:tgtEl>
                                        <p:attrNameLst>
                                          <p:attrName>ppt_y</p:attrName>
                                        </p:attrNameLst>
                                      </p:cBhvr>
                                      <p:tavLst>
                                        <p:tav tm="0">
                                          <p:val>
                                            <p:strVal val="#ppt_y"/>
                                          </p:val>
                                        </p:tav>
                                        <p:tav tm="100000">
                                          <p:val>
                                            <p:strVal val="#ppt_y"/>
                                          </p:val>
                                        </p:tav>
                                      </p:tavLst>
                                    </p:anim>
                                  </p:childTnLst>
                                </p:cTn>
                              </p:par>
                            </p:childTnLst>
                          </p:cTn>
                        </p:par>
                        <p:par>
                          <p:cTn id="91" fill="hold">
                            <p:stCondLst>
                              <p:cond delay="5500"/>
                            </p:stCondLst>
                            <p:childTnLst>
                              <p:par>
                                <p:cTn id="92" presetID="53" presetClass="entr" presetSubtype="0" fill="hold" nodeType="afterEffect">
                                  <p:stCondLst>
                                    <p:cond delay="0"/>
                                  </p:stCondLst>
                                  <p:childTnLst>
                                    <p:set>
                                      <p:cBhvr>
                                        <p:cTn id="93" dur="1" fill="hold">
                                          <p:stCondLst>
                                            <p:cond delay="0"/>
                                          </p:stCondLst>
                                        </p:cTn>
                                        <p:tgtEl>
                                          <p:spTgt spid="70"/>
                                        </p:tgtEl>
                                        <p:attrNameLst>
                                          <p:attrName>style.visibility</p:attrName>
                                        </p:attrNameLst>
                                      </p:cBhvr>
                                      <p:to>
                                        <p:strVal val="visible"/>
                                      </p:to>
                                    </p:set>
                                    <p:anim calcmode="lin" valueType="num">
                                      <p:cBhvr>
                                        <p:cTn id="94" dur="500" fill="hold"/>
                                        <p:tgtEl>
                                          <p:spTgt spid="70"/>
                                        </p:tgtEl>
                                        <p:attrNameLst>
                                          <p:attrName>ppt_w</p:attrName>
                                        </p:attrNameLst>
                                      </p:cBhvr>
                                      <p:tavLst>
                                        <p:tav tm="0">
                                          <p:val>
                                            <p:fltVal val="0"/>
                                          </p:val>
                                        </p:tav>
                                        <p:tav tm="100000">
                                          <p:val>
                                            <p:strVal val="#ppt_w"/>
                                          </p:val>
                                        </p:tav>
                                      </p:tavLst>
                                    </p:anim>
                                    <p:anim calcmode="lin" valueType="num">
                                      <p:cBhvr>
                                        <p:cTn id="95" dur="500" fill="hold"/>
                                        <p:tgtEl>
                                          <p:spTgt spid="70"/>
                                        </p:tgtEl>
                                        <p:attrNameLst>
                                          <p:attrName>ppt_h</p:attrName>
                                        </p:attrNameLst>
                                      </p:cBhvr>
                                      <p:tavLst>
                                        <p:tav tm="0">
                                          <p:val>
                                            <p:fltVal val="0"/>
                                          </p:val>
                                        </p:tav>
                                        <p:tav tm="100000">
                                          <p:val>
                                            <p:strVal val="#ppt_h"/>
                                          </p:val>
                                        </p:tav>
                                      </p:tavLst>
                                    </p:anim>
                                    <p:animEffect transition="in" filter="fade">
                                      <p:cBhvr>
                                        <p:cTn id="96" dur="500"/>
                                        <p:tgtEl>
                                          <p:spTgt spid="70"/>
                                        </p:tgtEl>
                                      </p:cBhvr>
                                    </p:animEffect>
                                  </p:childTnLst>
                                </p:cTn>
                              </p:par>
                            </p:childTnLst>
                          </p:cTn>
                        </p:par>
                        <p:par>
                          <p:cTn id="97" fill="hold">
                            <p:stCondLst>
                              <p:cond delay="6000"/>
                            </p:stCondLst>
                            <p:childTnLst>
                              <p:par>
                                <p:cTn id="98" presetID="53" presetClass="entr" presetSubtype="0" fill="hold" grpId="0" nodeType="afterEffect">
                                  <p:stCondLst>
                                    <p:cond delay="0"/>
                                  </p:stCondLst>
                                  <p:childTnLst>
                                    <p:set>
                                      <p:cBhvr>
                                        <p:cTn id="99" dur="1" fill="hold">
                                          <p:stCondLst>
                                            <p:cond delay="0"/>
                                          </p:stCondLst>
                                        </p:cTn>
                                        <p:tgtEl>
                                          <p:spTgt spid="25"/>
                                        </p:tgtEl>
                                        <p:attrNameLst>
                                          <p:attrName>style.visibility</p:attrName>
                                        </p:attrNameLst>
                                      </p:cBhvr>
                                      <p:to>
                                        <p:strVal val="visible"/>
                                      </p:to>
                                    </p:set>
                                    <p:anim calcmode="lin" valueType="num">
                                      <p:cBhvr>
                                        <p:cTn id="100" dur="500" fill="hold"/>
                                        <p:tgtEl>
                                          <p:spTgt spid="25"/>
                                        </p:tgtEl>
                                        <p:attrNameLst>
                                          <p:attrName>ppt_w</p:attrName>
                                        </p:attrNameLst>
                                      </p:cBhvr>
                                      <p:tavLst>
                                        <p:tav tm="0">
                                          <p:val>
                                            <p:fltVal val="0"/>
                                          </p:val>
                                        </p:tav>
                                        <p:tav tm="100000">
                                          <p:val>
                                            <p:strVal val="#ppt_w"/>
                                          </p:val>
                                        </p:tav>
                                      </p:tavLst>
                                    </p:anim>
                                    <p:anim calcmode="lin" valueType="num">
                                      <p:cBhvr>
                                        <p:cTn id="101" dur="500" fill="hold"/>
                                        <p:tgtEl>
                                          <p:spTgt spid="25"/>
                                        </p:tgtEl>
                                        <p:attrNameLst>
                                          <p:attrName>ppt_h</p:attrName>
                                        </p:attrNameLst>
                                      </p:cBhvr>
                                      <p:tavLst>
                                        <p:tav tm="0">
                                          <p:val>
                                            <p:fltVal val="0"/>
                                          </p:val>
                                        </p:tav>
                                        <p:tav tm="100000">
                                          <p:val>
                                            <p:strVal val="#ppt_h"/>
                                          </p:val>
                                        </p:tav>
                                      </p:tavLst>
                                    </p:anim>
                                    <p:animEffect transition="in" filter="fade">
                                      <p:cBhvr>
                                        <p:cTn id="102" dur="500"/>
                                        <p:tgtEl>
                                          <p:spTgt spid="25"/>
                                        </p:tgtEl>
                                      </p:cBhvr>
                                    </p:animEffect>
                                  </p:childTnLst>
                                </p:cTn>
                              </p:par>
                              <p:par>
                                <p:cTn id="103" presetID="2" presetClass="entr" presetSubtype="8" accel="50000" decel="50000" fill="hold" nodeType="withEffect">
                                  <p:stCondLst>
                                    <p:cond delay="0"/>
                                  </p:stCondLst>
                                  <p:childTnLst>
                                    <p:set>
                                      <p:cBhvr>
                                        <p:cTn id="104" dur="1" fill="hold">
                                          <p:stCondLst>
                                            <p:cond delay="0"/>
                                          </p:stCondLst>
                                        </p:cTn>
                                        <p:tgtEl>
                                          <p:spTgt spid="36"/>
                                        </p:tgtEl>
                                        <p:attrNameLst>
                                          <p:attrName>style.visibility</p:attrName>
                                        </p:attrNameLst>
                                      </p:cBhvr>
                                      <p:to>
                                        <p:strVal val="visible"/>
                                      </p:to>
                                    </p:set>
                                    <p:anim calcmode="lin" valueType="num">
                                      <p:cBhvr additive="base">
                                        <p:cTn id="105" dur="500" fill="hold"/>
                                        <p:tgtEl>
                                          <p:spTgt spid="36"/>
                                        </p:tgtEl>
                                        <p:attrNameLst>
                                          <p:attrName>ppt_x</p:attrName>
                                        </p:attrNameLst>
                                      </p:cBhvr>
                                      <p:tavLst>
                                        <p:tav tm="0">
                                          <p:val>
                                            <p:strVal val="0-#ppt_w/2"/>
                                          </p:val>
                                        </p:tav>
                                        <p:tav tm="100000">
                                          <p:val>
                                            <p:strVal val="#ppt_x"/>
                                          </p:val>
                                        </p:tav>
                                      </p:tavLst>
                                    </p:anim>
                                    <p:anim calcmode="lin" valueType="num">
                                      <p:cBhvr additive="base">
                                        <p:cTn id="106" dur="5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animBg="1"/>
      <p:bldP spid="2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19"/>
          <p:cNvSpPr>
            <a:spLocks/>
          </p:cNvSpPr>
          <p:nvPr/>
        </p:nvSpPr>
        <p:spPr bwMode="auto">
          <a:xfrm>
            <a:off x="3046810" y="1296878"/>
            <a:ext cx="1886114" cy="1547418"/>
          </a:xfrm>
          <a:custGeom>
            <a:avLst/>
            <a:gdLst/>
            <a:ahLst/>
            <a:cxnLst>
              <a:cxn ang="0">
                <a:pos x="313" y="0"/>
              </a:cxn>
              <a:cxn ang="0">
                <a:pos x="313" y="73"/>
              </a:cxn>
              <a:cxn ang="0">
                <a:pos x="316" y="69"/>
              </a:cxn>
              <a:cxn ang="0">
                <a:pos x="346" y="57"/>
              </a:cxn>
              <a:cxn ang="0">
                <a:pos x="376" y="69"/>
              </a:cxn>
              <a:cxn ang="0">
                <a:pos x="389" y="99"/>
              </a:cxn>
              <a:cxn ang="0">
                <a:pos x="376" y="129"/>
              </a:cxn>
              <a:cxn ang="0">
                <a:pos x="346" y="142"/>
              </a:cxn>
              <a:cxn ang="0">
                <a:pos x="316" y="129"/>
              </a:cxn>
              <a:cxn ang="0">
                <a:pos x="313" y="126"/>
              </a:cxn>
              <a:cxn ang="0">
                <a:pos x="313" y="175"/>
              </a:cxn>
              <a:cxn ang="0">
                <a:pos x="216" y="216"/>
              </a:cxn>
              <a:cxn ang="0">
                <a:pos x="176" y="315"/>
              </a:cxn>
              <a:cxn ang="0">
                <a:pos x="176" y="319"/>
              </a:cxn>
              <a:cxn ang="0">
                <a:pos x="123" y="319"/>
              </a:cxn>
              <a:cxn ang="0">
                <a:pos x="128" y="315"/>
              </a:cxn>
              <a:cxn ang="0">
                <a:pos x="140" y="285"/>
              </a:cxn>
              <a:cxn ang="0">
                <a:pos x="128" y="254"/>
              </a:cxn>
              <a:cxn ang="0">
                <a:pos x="98" y="242"/>
              </a:cxn>
              <a:cxn ang="0">
                <a:pos x="68" y="254"/>
              </a:cxn>
              <a:cxn ang="0">
                <a:pos x="55" y="285"/>
              </a:cxn>
              <a:cxn ang="0">
                <a:pos x="68" y="315"/>
              </a:cxn>
              <a:cxn ang="0">
                <a:pos x="72" y="319"/>
              </a:cxn>
              <a:cxn ang="0">
                <a:pos x="0" y="319"/>
              </a:cxn>
              <a:cxn ang="0">
                <a:pos x="0" y="315"/>
              </a:cxn>
              <a:cxn ang="0">
                <a:pos x="92" y="92"/>
              </a:cxn>
              <a:cxn ang="0">
                <a:pos x="279" y="2"/>
              </a:cxn>
              <a:cxn ang="0">
                <a:pos x="313" y="0"/>
              </a:cxn>
            </a:cxnLst>
            <a:rect l="0" t="0" r="r" b="b"/>
            <a:pathLst>
              <a:path w="389" h="319">
                <a:moveTo>
                  <a:pt x="313" y="0"/>
                </a:moveTo>
                <a:cubicBezTo>
                  <a:pt x="313" y="73"/>
                  <a:pt x="313" y="73"/>
                  <a:pt x="313" y="73"/>
                </a:cubicBezTo>
                <a:cubicBezTo>
                  <a:pt x="314" y="71"/>
                  <a:pt x="315" y="70"/>
                  <a:pt x="316" y="69"/>
                </a:cubicBezTo>
                <a:cubicBezTo>
                  <a:pt x="324" y="61"/>
                  <a:pt x="334" y="57"/>
                  <a:pt x="346" y="57"/>
                </a:cubicBezTo>
                <a:cubicBezTo>
                  <a:pt x="358" y="57"/>
                  <a:pt x="368" y="61"/>
                  <a:pt x="376" y="69"/>
                </a:cubicBezTo>
                <a:cubicBezTo>
                  <a:pt x="384" y="78"/>
                  <a:pt x="389" y="88"/>
                  <a:pt x="389" y="99"/>
                </a:cubicBezTo>
                <a:cubicBezTo>
                  <a:pt x="389" y="111"/>
                  <a:pt x="384" y="121"/>
                  <a:pt x="376" y="129"/>
                </a:cubicBezTo>
                <a:cubicBezTo>
                  <a:pt x="368" y="138"/>
                  <a:pt x="358" y="142"/>
                  <a:pt x="346" y="142"/>
                </a:cubicBezTo>
                <a:cubicBezTo>
                  <a:pt x="334" y="142"/>
                  <a:pt x="324" y="138"/>
                  <a:pt x="316" y="129"/>
                </a:cubicBezTo>
                <a:cubicBezTo>
                  <a:pt x="315" y="128"/>
                  <a:pt x="314" y="127"/>
                  <a:pt x="313" y="126"/>
                </a:cubicBezTo>
                <a:cubicBezTo>
                  <a:pt x="313" y="175"/>
                  <a:pt x="313" y="175"/>
                  <a:pt x="313" y="175"/>
                </a:cubicBezTo>
                <a:cubicBezTo>
                  <a:pt x="275" y="176"/>
                  <a:pt x="243" y="189"/>
                  <a:pt x="216" y="216"/>
                </a:cubicBezTo>
                <a:cubicBezTo>
                  <a:pt x="189" y="243"/>
                  <a:pt x="176" y="276"/>
                  <a:pt x="176" y="315"/>
                </a:cubicBezTo>
                <a:cubicBezTo>
                  <a:pt x="176" y="316"/>
                  <a:pt x="176" y="317"/>
                  <a:pt x="176" y="319"/>
                </a:cubicBezTo>
                <a:cubicBezTo>
                  <a:pt x="123" y="319"/>
                  <a:pt x="123" y="319"/>
                  <a:pt x="123" y="319"/>
                </a:cubicBezTo>
                <a:cubicBezTo>
                  <a:pt x="125" y="317"/>
                  <a:pt x="126" y="316"/>
                  <a:pt x="128" y="315"/>
                </a:cubicBezTo>
                <a:cubicBezTo>
                  <a:pt x="136" y="306"/>
                  <a:pt x="140" y="296"/>
                  <a:pt x="140" y="285"/>
                </a:cubicBezTo>
                <a:cubicBezTo>
                  <a:pt x="140" y="273"/>
                  <a:pt x="136" y="263"/>
                  <a:pt x="128" y="254"/>
                </a:cubicBezTo>
                <a:cubicBezTo>
                  <a:pt x="119" y="246"/>
                  <a:pt x="109" y="242"/>
                  <a:pt x="98" y="242"/>
                </a:cubicBezTo>
                <a:cubicBezTo>
                  <a:pt x="86" y="242"/>
                  <a:pt x="76" y="246"/>
                  <a:pt x="68" y="254"/>
                </a:cubicBezTo>
                <a:cubicBezTo>
                  <a:pt x="59" y="263"/>
                  <a:pt x="55" y="273"/>
                  <a:pt x="55" y="285"/>
                </a:cubicBezTo>
                <a:cubicBezTo>
                  <a:pt x="55" y="296"/>
                  <a:pt x="59" y="306"/>
                  <a:pt x="68" y="315"/>
                </a:cubicBezTo>
                <a:cubicBezTo>
                  <a:pt x="69" y="316"/>
                  <a:pt x="71" y="317"/>
                  <a:pt x="72" y="319"/>
                </a:cubicBezTo>
                <a:cubicBezTo>
                  <a:pt x="0" y="319"/>
                  <a:pt x="0" y="319"/>
                  <a:pt x="0" y="319"/>
                </a:cubicBezTo>
                <a:cubicBezTo>
                  <a:pt x="0" y="317"/>
                  <a:pt x="0" y="316"/>
                  <a:pt x="0" y="315"/>
                </a:cubicBezTo>
                <a:cubicBezTo>
                  <a:pt x="0" y="228"/>
                  <a:pt x="31" y="154"/>
                  <a:pt x="92" y="92"/>
                </a:cubicBezTo>
                <a:cubicBezTo>
                  <a:pt x="145" y="40"/>
                  <a:pt x="207" y="10"/>
                  <a:pt x="279" y="2"/>
                </a:cubicBezTo>
                <a:cubicBezTo>
                  <a:pt x="290" y="1"/>
                  <a:pt x="301" y="0"/>
                  <a:pt x="313" y="0"/>
                </a:cubicBezTo>
                <a:close/>
              </a:path>
            </a:pathLst>
          </a:custGeom>
          <a:solidFill>
            <a:schemeClr val="accent2"/>
          </a:solidFill>
          <a:ln w="19050">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20"/>
          <p:cNvSpPr>
            <a:spLocks/>
          </p:cNvSpPr>
          <p:nvPr/>
        </p:nvSpPr>
        <p:spPr bwMode="auto">
          <a:xfrm>
            <a:off x="4564591" y="1296878"/>
            <a:ext cx="1532600" cy="1911516"/>
          </a:xfrm>
          <a:custGeom>
            <a:avLst/>
            <a:gdLst/>
            <a:ahLst/>
            <a:cxnLst>
              <a:cxn ang="0">
                <a:pos x="316" y="319"/>
              </a:cxn>
              <a:cxn ang="0">
                <a:pos x="246" y="319"/>
              </a:cxn>
              <a:cxn ang="0">
                <a:pos x="249" y="322"/>
              </a:cxn>
              <a:cxn ang="0">
                <a:pos x="262" y="352"/>
              </a:cxn>
              <a:cxn ang="0">
                <a:pos x="249" y="382"/>
              </a:cxn>
              <a:cxn ang="0">
                <a:pos x="219" y="394"/>
              </a:cxn>
              <a:cxn ang="0">
                <a:pos x="189" y="382"/>
              </a:cxn>
              <a:cxn ang="0">
                <a:pos x="177" y="352"/>
              </a:cxn>
              <a:cxn ang="0">
                <a:pos x="189" y="322"/>
              </a:cxn>
              <a:cxn ang="0">
                <a:pos x="193" y="319"/>
              </a:cxn>
              <a:cxn ang="0">
                <a:pos x="141" y="319"/>
              </a:cxn>
              <a:cxn ang="0">
                <a:pos x="141" y="315"/>
              </a:cxn>
              <a:cxn ang="0">
                <a:pos x="100" y="216"/>
              </a:cxn>
              <a:cxn ang="0">
                <a:pos x="2" y="175"/>
              </a:cxn>
              <a:cxn ang="0">
                <a:pos x="0" y="175"/>
              </a:cxn>
              <a:cxn ang="0">
                <a:pos x="0" y="126"/>
              </a:cxn>
              <a:cxn ang="0">
                <a:pos x="3" y="129"/>
              </a:cxn>
              <a:cxn ang="0">
                <a:pos x="33" y="142"/>
              </a:cxn>
              <a:cxn ang="0">
                <a:pos x="63" y="129"/>
              </a:cxn>
              <a:cxn ang="0">
                <a:pos x="76" y="99"/>
              </a:cxn>
              <a:cxn ang="0">
                <a:pos x="63" y="69"/>
              </a:cxn>
              <a:cxn ang="0">
                <a:pos x="33" y="57"/>
              </a:cxn>
              <a:cxn ang="0">
                <a:pos x="3" y="69"/>
              </a:cxn>
              <a:cxn ang="0">
                <a:pos x="0" y="73"/>
              </a:cxn>
              <a:cxn ang="0">
                <a:pos x="0" y="0"/>
              </a:cxn>
              <a:cxn ang="0">
                <a:pos x="2" y="0"/>
              </a:cxn>
              <a:cxn ang="0">
                <a:pos x="38" y="2"/>
              </a:cxn>
              <a:cxn ang="0">
                <a:pos x="224" y="92"/>
              </a:cxn>
              <a:cxn ang="0">
                <a:pos x="316" y="315"/>
              </a:cxn>
              <a:cxn ang="0">
                <a:pos x="316" y="319"/>
              </a:cxn>
            </a:cxnLst>
            <a:rect l="0" t="0" r="r" b="b"/>
            <a:pathLst>
              <a:path w="316" h="394">
                <a:moveTo>
                  <a:pt x="316" y="319"/>
                </a:moveTo>
                <a:cubicBezTo>
                  <a:pt x="246" y="319"/>
                  <a:pt x="246" y="319"/>
                  <a:pt x="246" y="319"/>
                </a:cubicBezTo>
                <a:cubicBezTo>
                  <a:pt x="247" y="320"/>
                  <a:pt x="248" y="321"/>
                  <a:pt x="249" y="322"/>
                </a:cubicBezTo>
                <a:cubicBezTo>
                  <a:pt x="258" y="330"/>
                  <a:pt x="262" y="340"/>
                  <a:pt x="262" y="352"/>
                </a:cubicBezTo>
                <a:cubicBezTo>
                  <a:pt x="262" y="364"/>
                  <a:pt x="258" y="374"/>
                  <a:pt x="249" y="382"/>
                </a:cubicBezTo>
                <a:cubicBezTo>
                  <a:pt x="241" y="390"/>
                  <a:pt x="231" y="394"/>
                  <a:pt x="219" y="394"/>
                </a:cubicBezTo>
                <a:cubicBezTo>
                  <a:pt x="208" y="394"/>
                  <a:pt x="198" y="390"/>
                  <a:pt x="189" y="382"/>
                </a:cubicBezTo>
                <a:cubicBezTo>
                  <a:pt x="181" y="374"/>
                  <a:pt x="177" y="364"/>
                  <a:pt x="177" y="352"/>
                </a:cubicBezTo>
                <a:cubicBezTo>
                  <a:pt x="177" y="340"/>
                  <a:pt x="181" y="330"/>
                  <a:pt x="189" y="322"/>
                </a:cubicBezTo>
                <a:cubicBezTo>
                  <a:pt x="190" y="321"/>
                  <a:pt x="191" y="320"/>
                  <a:pt x="193" y="319"/>
                </a:cubicBezTo>
                <a:cubicBezTo>
                  <a:pt x="141" y="319"/>
                  <a:pt x="141" y="319"/>
                  <a:pt x="141" y="319"/>
                </a:cubicBezTo>
                <a:cubicBezTo>
                  <a:pt x="141" y="317"/>
                  <a:pt x="141" y="316"/>
                  <a:pt x="141" y="315"/>
                </a:cubicBezTo>
                <a:cubicBezTo>
                  <a:pt x="141" y="276"/>
                  <a:pt x="127" y="243"/>
                  <a:pt x="100" y="216"/>
                </a:cubicBezTo>
                <a:cubicBezTo>
                  <a:pt x="73" y="189"/>
                  <a:pt x="40" y="175"/>
                  <a:pt x="2" y="175"/>
                </a:cubicBezTo>
                <a:cubicBezTo>
                  <a:pt x="1" y="175"/>
                  <a:pt x="1" y="175"/>
                  <a:pt x="0" y="175"/>
                </a:cubicBezTo>
                <a:cubicBezTo>
                  <a:pt x="0" y="126"/>
                  <a:pt x="0" y="126"/>
                  <a:pt x="0" y="126"/>
                </a:cubicBezTo>
                <a:cubicBezTo>
                  <a:pt x="1" y="127"/>
                  <a:pt x="2" y="128"/>
                  <a:pt x="3" y="129"/>
                </a:cubicBezTo>
                <a:cubicBezTo>
                  <a:pt x="11" y="138"/>
                  <a:pt x="21" y="142"/>
                  <a:pt x="33" y="142"/>
                </a:cubicBezTo>
                <a:cubicBezTo>
                  <a:pt x="45" y="142"/>
                  <a:pt x="55" y="138"/>
                  <a:pt x="63" y="129"/>
                </a:cubicBezTo>
                <a:cubicBezTo>
                  <a:pt x="71" y="121"/>
                  <a:pt x="76" y="111"/>
                  <a:pt x="76" y="99"/>
                </a:cubicBezTo>
                <a:cubicBezTo>
                  <a:pt x="76" y="88"/>
                  <a:pt x="71" y="78"/>
                  <a:pt x="63" y="69"/>
                </a:cubicBezTo>
                <a:cubicBezTo>
                  <a:pt x="55" y="61"/>
                  <a:pt x="45" y="57"/>
                  <a:pt x="33" y="57"/>
                </a:cubicBezTo>
                <a:cubicBezTo>
                  <a:pt x="21" y="57"/>
                  <a:pt x="11" y="61"/>
                  <a:pt x="3" y="69"/>
                </a:cubicBezTo>
                <a:cubicBezTo>
                  <a:pt x="2" y="70"/>
                  <a:pt x="1" y="71"/>
                  <a:pt x="0" y="73"/>
                </a:cubicBezTo>
                <a:cubicBezTo>
                  <a:pt x="0" y="0"/>
                  <a:pt x="0" y="0"/>
                  <a:pt x="0" y="0"/>
                </a:cubicBezTo>
                <a:cubicBezTo>
                  <a:pt x="1" y="0"/>
                  <a:pt x="1" y="0"/>
                  <a:pt x="2" y="0"/>
                </a:cubicBezTo>
                <a:cubicBezTo>
                  <a:pt x="14" y="0"/>
                  <a:pt x="26" y="1"/>
                  <a:pt x="38" y="2"/>
                </a:cubicBezTo>
                <a:cubicBezTo>
                  <a:pt x="109" y="10"/>
                  <a:pt x="171" y="40"/>
                  <a:pt x="224" y="92"/>
                </a:cubicBezTo>
                <a:cubicBezTo>
                  <a:pt x="285" y="154"/>
                  <a:pt x="316" y="228"/>
                  <a:pt x="316" y="315"/>
                </a:cubicBezTo>
                <a:cubicBezTo>
                  <a:pt x="316" y="316"/>
                  <a:pt x="316" y="317"/>
                  <a:pt x="316" y="319"/>
                </a:cubicBezTo>
                <a:close/>
              </a:path>
            </a:pathLst>
          </a:custGeom>
          <a:solidFill>
            <a:schemeClr val="accent3"/>
          </a:solidFill>
          <a:ln w="19050">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21"/>
          <p:cNvSpPr>
            <a:spLocks/>
          </p:cNvSpPr>
          <p:nvPr/>
        </p:nvSpPr>
        <p:spPr bwMode="auto">
          <a:xfrm>
            <a:off x="4215312" y="2844297"/>
            <a:ext cx="1881881" cy="1505081"/>
          </a:xfrm>
          <a:custGeom>
            <a:avLst/>
            <a:gdLst/>
            <a:ahLst/>
            <a:cxnLst>
              <a:cxn ang="0">
                <a:pos x="72" y="135"/>
              </a:cxn>
              <a:cxn ang="0">
                <a:pos x="74" y="135"/>
              </a:cxn>
              <a:cxn ang="0">
                <a:pos x="172" y="94"/>
              </a:cxn>
              <a:cxn ang="0">
                <a:pos x="213" y="0"/>
              </a:cxn>
              <a:cxn ang="0">
                <a:pos x="265" y="0"/>
              </a:cxn>
              <a:cxn ang="0">
                <a:pos x="261" y="3"/>
              </a:cxn>
              <a:cxn ang="0">
                <a:pos x="249" y="33"/>
              </a:cxn>
              <a:cxn ang="0">
                <a:pos x="261" y="63"/>
              </a:cxn>
              <a:cxn ang="0">
                <a:pos x="291" y="75"/>
              </a:cxn>
              <a:cxn ang="0">
                <a:pos x="321" y="63"/>
              </a:cxn>
              <a:cxn ang="0">
                <a:pos x="334" y="33"/>
              </a:cxn>
              <a:cxn ang="0">
                <a:pos x="321" y="3"/>
              </a:cxn>
              <a:cxn ang="0">
                <a:pos x="318" y="0"/>
              </a:cxn>
              <a:cxn ang="0">
                <a:pos x="388" y="0"/>
              </a:cxn>
              <a:cxn ang="0">
                <a:pos x="296" y="218"/>
              </a:cxn>
              <a:cxn ang="0">
                <a:pos x="74" y="310"/>
              </a:cxn>
              <a:cxn ang="0">
                <a:pos x="72" y="310"/>
              </a:cxn>
              <a:cxn ang="0">
                <a:pos x="72" y="246"/>
              </a:cxn>
              <a:cxn ang="0">
                <a:pos x="43" y="258"/>
              </a:cxn>
              <a:cxn ang="0">
                <a:pos x="13" y="245"/>
              </a:cxn>
              <a:cxn ang="0">
                <a:pos x="0" y="215"/>
              </a:cxn>
              <a:cxn ang="0">
                <a:pos x="13" y="185"/>
              </a:cxn>
              <a:cxn ang="0">
                <a:pos x="43" y="172"/>
              </a:cxn>
              <a:cxn ang="0">
                <a:pos x="72" y="184"/>
              </a:cxn>
              <a:cxn ang="0">
                <a:pos x="72" y="135"/>
              </a:cxn>
            </a:cxnLst>
            <a:rect l="0" t="0" r="r" b="b"/>
            <a:pathLst>
              <a:path w="388" h="310">
                <a:moveTo>
                  <a:pt x="72" y="135"/>
                </a:moveTo>
                <a:cubicBezTo>
                  <a:pt x="73" y="135"/>
                  <a:pt x="73" y="135"/>
                  <a:pt x="74" y="135"/>
                </a:cubicBezTo>
                <a:cubicBezTo>
                  <a:pt x="112" y="135"/>
                  <a:pt x="145" y="121"/>
                  <a:pt x="172" y="94"/>
                </a:cubicBezTo>
                <a:cubicBezTo>
                  <a:pt x="198" y="68"/>
                  <a:pt x="212" y="36"/>
                  <a:pt x="213" y="0"/>
                </a:cubicBezTo>
                <a:cubicBezTo>
                  <a:pt x="265" y="0"/>
                  <a:pt x="265" y="0"/>
                  <a:pt x="265" y="0"/>
                </a:cubicBezTo>
                <a:cubicBezTo>
                  <a:pt x="263" y="1"/>
                  <a:pt x="262" y="2"/>
                  <a:pt x="261" y="3"/>
                </a:cubicBezTo>
                <a:cubicBezTo>
                  <a:pt x="253" y="11"/>
                  <a:pt x="249" y="21"/>
                  <a:pt x="249" y="33"/>
                </a:cubicBezTo>
                <a:cubicBezTo>
                  <a:pt x="249" y="45"/>
                  <a:pt x="253" y="55"/>
                  <a:pt x="261" y="63"/>
                </a:cubicBezTo>
                <a:cubicBezTo>
                  <a:pt x="270" y="71"/>
                  <a:pt x="280" y="75"/>
                  <a:pt x="291" y="75"/>
                </a:cubicBezTo>
                <a:cubicBezTo>
                  <a:pt x="303" y="75"/>
                  <a:pt x="313" y="71"/>
                  <a:pt x="321" y="63"/>
                </a:cubicBezTo>
                <a:cubicBezTo>
                  <a:pt x="330" y="55"/>
                  <a:pt x="334" y="45"/>
                  <a:pt x="334" y="33"/>
                </a:cubicBezTo>
                <a:cubicBezTo>
                  <a:pt x="334" y="21"/>
                  <a:pt x="330" y="11"/>
                  <a:pt x="321" y="3"/>
                </a:cubicBezTo>
                <a:cubicBezTo>
                  <a:pt x="320" y="2"/>
                  <a:pt x="319" y="1"/>
                  <a:pt x="318" y="0"/>
                </a:cubicBezTo>
                <a:cubicBezTo>
                  <a:pt x="388" y="0"/>
                  <a:pt x="388" y="0"/>
                  <a:pt x="388" y="0"/>
                </a:cubicBezTo>
                <a:cubicBezTo>
                  <a:pt x="387" y="85"/>
                  <a:pt x="357" y="158"/>
                  <a:pt x="296" y="218"/>
                </a:cubicBezTo>
                <a:cubicBezTo>
                  <a:pt x="235" y="279"/>
                  <a:pt x="161" y="310"/>
                  <a:pt x="74" y="310"/>
                </a:cubicBezTo>
                <a:cubicBezTo>
                  <a:pt x="73" y="310"/>
                  <a:pt x="73" y="310"/>
                  <a:pt x="72" y="310"/>
                </a:cubicBezTo>
                <a:cubicBezTo>
                  <a:pt x="72" y="246"/>
                  <a:pt x="72" y="246"/>
                  <a:pt x="72" y="246"/>
                </a:cubicBezTo>
                <a:cubicBezTo>
                  <a:pt x="64" y="254"/>
                  <a:pt x="54" y="258"/>
                  <a:pt x="43" y="258"/>
                </a:cubicBezTo>
                <a:cubicBezTo>
                  <a:pt x="31" y="258"/>
                  <a:pt x="21" y="253"/>
                  <a:pt x="13" y="245"/>
                </a:cubicBezTo>
                <a:cubicBezTo>
                  <a:pt x="5" y="237"/>
                  <a:pt x="0" y="227"/>
                  <a:pt x="0" y="215"/>
                </a:cubicBezTo>
                <a:cubicBezTo>
                  <a:pt x="0" y="203"/>
                  <a:pt x="5" y="193"/>
                  <a:pt x="13" y="185"/>
                </a:cubicBezTo>
                <a:cubicBezTo>
                  <a:pt x="21" y="177"/>
                  <a:pt x="31" y="172"/>
                  <a:pt x="43" y="172"/>
                </a:cubicBezTo>
                <a:cubicBezTo>
                  <a:pt x="54" y="172"/>
                  <a:pt x="64" y="176"/>
                  <a:pt x="72" y="184"/>
                </a:cubicBezTo>
                <a:lnTo>
                  <a:pt x="72" y="135"/>
                </a:lnTo>
                <a:close/>
              </a:path>
            </a:pathLst>
          </a:custGeom>
          <a:solidFill>
            <a:schemeClr val="accent6"/>
          </a:solidFill>
          <a:ln w="19050">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23"/>
          <p:cNvSpPr>
            <a:spLocks/>
          </p:cNvSpPr>
          <p:nvPr/>
        </p:nvSpPr>
        <p:spPr bwMode="auto">
          <a:xfrm>
            <a:off x="3046809" y="2471731"/>
            <a:ext cx="1517782" cy="1877647"/>
          </a:xfrm>
          <a:custGeom>
            <a:avLst/>
            <a:gdLst/>
            <a:ahLst/>
            <a:cxnLst>
              <a:cxn ang="0">
                <a:pos x="176" y="77"/>
              </a:cxn>
              <a:cxn ang="0">
                <a:pos x="216" y="171"/>
              </a:cxn>
              <a:cxn ang="0">
                <a:pos x="313" y="212"/>
              </a:cxn>
              <a:cxn ang="0">
                <a:pos x="313" y="261"/>
              </a:cxn>
              <a:cxn ang="0">
                <a:pos x="284" y="249"/>
              </a:cxn>
              <a:cxn ang="0">
                <a:pos x="254" y="262"/>
              </a:cxn>
              <a:cxn ang="0">
                <a:pos x="241" y="292"/>
              </a:cxn>
              <a:cxn ang="0">
                <a:pos x="254" y="322"/>
              </a:cxn>
              <a:cxn ang="0">
                <a:pos x="284" y="335"/>
              </a:cxn>
              <a:cxn ang="0">
                <a:pos x="313" y="323"/>
              </a:cxn>
              <a:cxn ang="0">
                <a:pos x="313" y="387"/>
              </a:cxn>
              <a:cxn ang="0">
                <a:pos x="92" y="295"/>
              </a:cxn>
              <a:cxn ang="0">
                <a:pos x="0" y="77"/>
              </a:cxn>
              <a:cxn ang="0">
                <a:pos x="72" y="77"/>
              </a:cxn>
              <a:cxn ang="0">
                <a:pos x="68" y="73"/>
              </a:cxn>
              <a:cxn ang="0">
                <a:pos x="55" y="43"/>
              </a:cxn>
              <a:cxn ang="0">
                <a:pos x="68" y="12"/>
              </a:cxn>
              <a:cxn ang="0">
                <a:pos x="98" y="0"/>
              </a:cxn>
              <a:cxn ang="0">
                <a:pos x="128" y="12"/>
              </a:cxn>
              <a:cxn ang="0">
                <a:pos x="140" y="43"/>
              </a:cxn>
              <a:cxn ang="0">
                <a:pos x="128" y="73"/>
              </a:cxn>
              <a:cxn ang="0">
                <a:pos x="123" y="77"/>
              </a:cxn>
              <a:cxn ang="0">
                <a:pos x="176" y="77"/>
              </a:cxn>
            </a:cxnLst>
            <a:rect l="0" t="0" r="r" b="b"/>
            <a:pathLst>
              <a:path w="313" h="387">
                <a:moveTo>
                  <a:pt x="176" y="77"/>
                </a:moveTo>
                <a:cubicBezTo>
                  <a:pt x="177" y="113"/>
                  <a:pt x="190" y="145"/>
                  <a:pt x="216" y="171"/>
                </a:cubicBezTo>
                <a:cubicBezTo>
                  <a:pt x="243" y="198"/>
                  <a:pt x="275" y="212"/>
                  <a:pt x="313" y="212"/>
                </a:cubicBezTo>
                <a:cubicBezTo>
                  <a:pt x="313" y="261"/>
                  <a:pt x="313" y="261"/>
                  <a:pt x="313" y="261"/>
                </a:cubicBezTo>
                <a:cubicBezTo>
                  <a:pt x="305" y="253"/>
                  <a:pt x="295" y="249"/>
                  <a:pt x="284" y="249"/>
                </a:cubicBezTo>
                <a:cubicBezTo>
                  <a:pt x="272" y="249"/>
                  <a:pt x="262" y="254"/>
                  <a:pt x="254" y="262"/>
                </a:cubicBezTo>
                <a:cubicBezTo>
                  <a:pt x="246" y="270"/>
                  <a:pt x="241" y="280"/>
                  <a:pt x="241" y="292"/>
                </a:cubicBezTo>
                <a:cubicBezTo>
                  <a:pt x="241" y="304"/>
                  <a:pt x="246" y="314"/>
                  <a:pt x="254" y="322"/>
                </a:cubicBezTo>
                <a:cubicBezTo>
                  <a:pt x="262" y="330"/>
                  <a:pt x="272" y="335"/>
                  <a:pt x="284" y="335"/>
                </a:cubicBezTo>
                <a:cubicBezTo>
                  <a:pt x="295" y="335"/>
                  <a:pt x="305" y="331"/>
                  <a:pt x="313" y="323"/>
                </a:cubicBezTo>
                <a:cubicBezTo>
                  <a:pt x="313" y="387"/>
                  <a:pt x="313" y="387"/>
                  <a:pt x="313" y="387"/>
                </a:cubicBezTo>
                <a:cubicBezTo>
                  <a:pt x="227" y="387"/>
                  <a:pt x="153" y="356"/>
                  <a:pt x="92" y="295"/>
                </a:cubicBezTo>
                <a:cubicBezTo>
                  <a:pt x="32" y="235"/>
                  <a:pt x="1" y="162"/>
                  <a:pt x="0" y="77"/>
                </a:cubicBezTo>
                <a:cubicBezTo>
                  <a:pt x="72" y="77"/>
                  <a:pt x="72" y="77"/>
                  <a:pt x="72" y="77"/>
                </a:cubicBezTo>
                <a:cubicBezTo>
                  <a:pt x="71" y="75"/>
                  <a:pt x="69" y="74"/>
                  <a:pt x="68" y="73"/>
                </a:cubicBezTo>
                <a:cubicBezTo>
                  <a:pt x="59" y="64"/>
                  <a:pt x="55" y="54"/>
                  <a:pt x="55" y="43"/>
                </a:cubicBezTo>
                <a:cubicBezTo>
                  <a:pt x="55" y="31"/>
                  <a:pt x="59" y="21"/>
                  <a:pt x="68" y="12"/>
                </a:cubicBezTo>
                <a:cubicBezTo>
                  <a:pt x="76" y="4"/>
                  <a:pt x="86" y="0"/>
                  <a:pt x="98" y="0"/>
                </a:cubicBezTo>
                <a:cubicBezTo>
                  <a:pt x="109" y="0"/>
                  <a:pt x="119" y="4"/>
                  <a:pt x="128" y="12"/>
                </a:cubicBezTo>
                <a:cubicBezTo>
                  <a:pt x="136" y="21"/>
                  <a:pt x="140" y="31"/>
                  <a:pt x="140" y="43"/>
                </a:cubicBezTo>
                <a:cubicBezTo>
                  <a:pt x="140" y="54"/>
                  <a:pt x="136" y="64"/>
                  <a:pt x="128" y="73"/>
                </a:cubicBezTo>
                <a:cubicBezTo>
                  <a:pt x="126" y="74"/>
                  <a:pt x="125" y="75"/>
                  <a:pt x="123" y="77"/>
                </a:cubicBezTo>
                <a:lnTo>
                  <a:pt x="176" y="77"/>
                </a:lnTo>
                <a:close/>
              </a:path>
            </a:pathLst>
          </a:custGeom>
          <a:solidFill>
            <a:schemeClr val="accent1"/>
          </a:solidFill>
          <a:ln w="19050">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4" name="Group 59"/>
          <p:cNvGrpSpPr/>
          <p:nvPr/>
        </p:nvGrpSpPr>
        <p:grpSpPr>
          <a:xfrm>
            <a:off x="6223098" y="3324300"/>
            <a:ext cx="2276195" cy="709468"/>
            <a:chOff x="7154104" y="3206176"/>
            <a:chExt cx="2276195" cy="709467"/>
          </a:xfrm>
        </p:grpSpPr>
        <p:sp>
          <p:nvSpPr>
            <p:cNvPr id="52" name="TextBox 51"/>
            <p:cNvSpPr txBox="1"/>
            <p:nvPr/>
          </p:nvSpPr>
          <p:spPr>
            <a:xfrm>
              <a:off x="7154105" y="3453979"/>
              <a:ext cx="2276194" cy="461664"/>
            </a:xfrm>
            <a:prstGeom prst="rect">
              <a:avLst/>
            </a:prstGeom>
            <a:noFill/>
          </p:spPr>
          <p:txBody>
            <a:bodyPr wrap="square" lIns="0" tIns="0" rIns="0" bIns="0" rtlCol="0">
              <a:spAutoFit/>
            </a:bodyPr>
            <a:lstStyle/>
            <a:p>
              <a:r>
                <a:rPr lang="zh-CN" altLang="en-US" sz="1000" dirty="0">
                  <a:solidFill>
                    <a:schemeClr val="tx1">
                      <a:lumMod val="50000"/>
                      <a:lumOff val="50000"/>
                    </a:schemeClr>
                  </a:solidFill>
                </a:rPr>
                <a:t>点击添加内容点击添加内容点击添加内容点击添加内容点击添加内容点击添加内容点击添加内容点击添加内容</a:t>
              </a:r>
              <a:endParaRPr lang="en-US" altLang="zh-CN" sz="1000" dirty="0">
                <a:solidFill>
                  <a:schemeClr val="tx1">
                    <a:lumMod val="65000"/>
                    <a:lumOff val="35000"/>
                  </a:schemeClr>
                </a:solidFill>
              </a:endParaRPr>
            </a:p>
          </p:txBody>
        </p:sp>
        <p:sp>
          <p:nvSpPr>
            <p:cNvPr id="53" name="Rectangle 52"/>
            <p:cNvSpPr/>
            <p:nvPr/>
          </p:nvSpPr>
          <p:spPr>
            <a:xfrm>
              <a:off x="7154104" y="3206176"/>
              <a:ext cx="923330" cy="184666"/>
            </a:xfrm>
            <a:prstGeom prst="rect">
              <a:avLst/>
            </a:prstGeom>
          </p:spPr>
          <p:txBody>
            <a:bodyPr wrap="none" lIns="0" tIns="0" rIns="0" bIns="0">
              <a:spAutoFit/>
            </a:bodyPr>
            <a:lstStyle/>
            <a:p>
              <a:r>
                <a:rPr lang="zh-CN" altLang="en-US" sz="1200" b="1" dirty="0">
                  <a:solidFill>
                    <a:schemeClr val="accent6"/>
                  </a:solidFill>
                </a:rPr>
                <a:t>点击添加内容</a:t>
              </a:r>
              <a:endParaRPr lang="en-US" sz="1200" b="1" dirty="0">
                <a:solidFill>
                  <a:schemeClr val="accent6"/>
                </a:solidFill>
              </a:endParaRPr>
            </a:p>
          </p:txBody>
        </p:sp>
      </p:grpSp>
      <p:grpSp>
        <p:nvGrpSpPr>
          <p:cNvPr id="5" name="Group 58"/>
          <p:cNvGrpSpPr/>
          <p:nvPr/>
        </p:nvGrpSpPr>
        <p:grpSpPr>
          <a:xfrm>
            <a:off x="6223098" y="1269651"/>
            <a:ext cx="2276195" cy="709468"/>
            <a:chOff x="7174424" y="1352592"/>
            <a:chExt cx="2276195" cy="709467"/>
          </a:xfrm>
        </p:grpSpPr>
        <p:sp>
          <p:nvSpPr>
            <p:cNvPr id="55" name="TextBox 54"/>
            <p:cNvSpPr txBox="1"/>
            <p:nvPr/>
          </p:nvSpPr>
          <p:spPr>
            <a:xfrm>
              <a:off x="7174424" y="1600395"/>
              <a:ext cx="2276195" cy="461664"/>
            </a:xfrm>
            <a:prstGeom prst="rect">
              <a:avLst/>
            </a:prstGeom>
            <a:noFill/>
          </p:spPr>
          <p:txBody>
            <a:bodyPr wrap="square" lIns="0" tIns="0" rIns="0" bIns="0" rtlCol="0">
              <a:spAutoFit/>
            </a:bodyPr>
            <a:lstStyle/>
            <a:p>
              <a:r>
                <a:rPr lang="zh-CN" altLang="en-US" sz="1000" dirty="0">
                  <a:solidFill>
                    <a:schemeClr val="tx1">
                      <a:lumMod val="50000"/>
                      <a:lumOff val="50000"/>
                    </a:schemeClr>
                  </a:solidFill>
                </a:rPr>
                <a:t>点击添加内容点击添加内容点击添加内容点击添加内容点击添加内容点击添加内容点击添加内容点击添加内容</a:t>
              </a:r>
              <a:endParaRPr lang="en-US" altLang="zh-CN" sz="1000" dirty="0">
                <a:solidFill>
                  <a:schemeClr val="tx1">
                    <a:lumMod val="65000"/>
                    <a:lumOff val="35000"/>
                  </a:schemeClr>
                </a:solidFill>
              </a:endParaRPr>
            </a:p>
          </p:txBody>
        </p:sp>
        <p:sp>
          <p:nvSpPr>
            <p:cNvPr id="56" name="Rectangle 55"/>
            <p:cNvSpPr/>
            <p:nvPr/>
          </p:nvSpPr>
          <p:spPr>
            <a:xfrm>
              <a:off x="7174424" y="1352592"/>
              <a:ext cx="923330" cy="184666"/>
            </a:xfrm>
            <a:prstGeom prst="rect">
              <a:avLst/>
            </a:prstGeom>
          </p:spPr>
          <p:txBody>
            <a:bodyPr wrap="none" lIns="0" tIns="0" rIns="0" bIns="0">
              <a:spAutoFit/>
            </a:bodyPr>
            <a:lstStyle/>
            <a:p>
              <a:r>
                <a:rPr lang="zh-CN" altLang="en-US" sz="1200" b="1" dirty="0">
                  <a:solidFill>
                    <a:schemeClr val="accent3"/>
                  </a:solidFill>
                </a:rPr>
                <a:t>点击添加内容</a:t>
              </a:r>
              <a:endParaRPr lang="en-US" sz="1200" b="1" dirty="0">
                <a:solidFill>
                  <a:schemeClr val="accent3"/>
                </a:solidFill>
              </a:endParaRPr>
            </a:p>
          </p:txBody>
        </p:sp>
      </p:grpSp>
      <p:grpSp>
        <p:nvGrpSpPr>
          <p:cNvPr id="6" name="Group 56"/>
          <p:cNvGrpSpPr/>
          <p:nvPr/>
        </p:nvGrpSpPr>
        <p:grpSpPr>
          <a:xfrm>
            <a:off x="682809" y="1246790"/>
            <a:ext cx="2276197" cy="709467"/>
            <a:chOff x="-296510" y="1363501"/>
            <a:chExt cx="2276197" cy="709466"/>
          </a:xfrm>
        </p:grpSpPr>
        <p:sp>
          <p:nvSpPr>
            <p:cNvPr id="58" name="TextBox 57"/>
            <p:cNvSpPr txBox="1"/>
            <p:nvPr/>
          </p:nvSpPr>
          <p:spPr>
            <a:xfrm>
              <a:off x="-296510" y="1611303"/>
              <a:ext cx="2276196" cy="461664"/>
            </a:xfrm>
            <a:prstGeom prst="rect">
              <a:avLst/>
            </a:prstGeom>
            <a:noFill/>
          </p:spPr>
          <p:txBody>
            <a:bodyPr wrap="square" lIns="0" tIns="0" rIns="0" bIns="0" rtlCol="0">
              <a:spAutoFit/>
            </a:bodyPr>
            <a:lstStyle/>
            <a:p>
              <a:pPr algn="r"/>
              <a:r>
                <a:rPr lang="zh-CN" altLang="en-US" sz="1000" dirty="0">
                  <a:solidFill>
                    <a:schemeClr val="tx1">
                      <a:lumMod val="50000"/>
                      <a:lumOff val="50000"/>
                    </a:schemeClr>
                  </a:solidFill>
                </a:rPr>
                <a:t>点击添加内容点击添加内容点击添加内容点击添加内容点击添加内容点击添加内容点击添加内容点击添加内容</a:t>
              </a:r>
              <a:endParaRPr lang="en-US" sz="1000" dirty="0">
                <a:solidFill>
                  <a:schemeClr val="tx1">
                    <a:lumMod val="65000"/>
                    <a:lumOff val="35000"/>
                  </a:schemeClr>
                </a:solidFill>
              </a:endParaRPr>
            </a:p>
          </p:txBody>
        </p:sp>
        <p:sp>
          <p:nvSpPr>
            <p:cNvPr id="59" name="Rectangle 58"/>
            <p:cNvSpPr/>
            <p:nvPr/>
          </p:nvSpPr>
          <p:spPr>
            <a:xfrm>
              <a:off x="1056357" y="1363501"/>
              <a:ext cx="923330" cy="184666"/>
            </a:xfrm>
            <a:prstGeom prst="rect">
              <a:avLst/>
            </a:prstGeom>
          </p:spPr>
          <p:txBody>
            <a:bodyPr wrap="none" lIns="0" tIns="0" rIns="0" bIns="0">
              <a:spAutoFit/>
            </a:bodyPr>
            <a:lstStyle/>
            <a:p>
              <a:pPr algn="r"/>
              <a:r>
                <a:rPr lang="zh-CN" altLang="en-US" sz="1200" b="1" dirty="0">
                  <a:solidFill>
                    <a:schemeClr val="accent2"/>
                  </a:solidFill>
                </a:rPr>
                <a:t>点击添加内容</a:t>
              </a:r>
              <a:endParaRPr lang="en-US" sz="1200" b="1" dirty="0">
                <a:solidFill>
                  <a:schemeClr val="accent2"/>
                </a:solidFill>
              </a:endParaRPr>
            </a:p>
          </p:txBody>
        </p:sp>
      </p:grpSp>
      <p:grpSp>
        <p:nvGrpSpPr>
          <p:cNvPr id="7" name="Group 56"/>
          <p:cNvGrpSpPr/>
          <p:nvPr/>
        </p:nvGrpSpPr>
        <p:grpSpPr>
          <a:xfrm>
            <a:off x="682809" y="3303675"/>
            <a:ext cx="2276197" cy="709468"/>
            <a:chOff x="-296510" y="1363501"/>
            <a:chExt cx="2276197" cy="709467"/>
          </a:xfrm>
        </p:grpSpPr>
        <p:sp>
          <p:nvSpPr>
            <p:cNvPr id="61" name="TextBox 60"/>
            <p:cNvSpPr txBox="1"/>
            <p:nvPr/>
          </p:nvSpPr>
          <p:spPr>
            <a:xfrm>
              <a:off x="-296510" y="1611304"/>
              <a:ext cx="2276196" cy="461664"/>
            </a:xfrm>
            <a:prstGeom prst="rect">
              <a:avLst/>
            </a:prstGeom>
            <a:noFill/>
          </p:spPr>
          <p:txBody>
            <a:bodyPr wrap="square" lIns="0" tIns="0" rIns="0" bIns="0" rtlCol="0">
              <a:spAutoFit/>
            </a:bodyPr>
            <a:lstStyle/>
            <a:p>
              <a:pPr algn="r"/>
              <a:r>
                <a:rPr lang="zh-CN" altLang="en-US" sz="1000" dirty="0">
                  <a:solidFill>
                    <a:schemeClr val="tx1">
                      <a:lumMod val="50000"/>
                      <a:lumOff val="50000"/>
                    </a:schemeClr>
                  </a:solidFill>
                </a:rPr>
                <a:t>点击添加内容点击添加内容点击添加内容点击添加内容点击添加内容点击添加内容点击添加内容点击添加内容</a:t>
              </a:r>
              <a:endParaRPr lang="en-US" altLang="zh-CN" sz="1000" dirty="0">
                <a:solidFill>
                  <a:schemeClr val="tx1">
                    <a:lumMod val="65000"/>
                    <a:lumOff val="35000"/>
                  </a:schemeClr>
                </a:solidFill>
              </a:endParaRPr>
            </a:p>
          </p:txBody>
        </p:sp>
        <p:sp>
          <p:nvSpPr>
            <p:cNvPr id="62" name="Rectangle 61"/>
            <p:cNvSpPr/>
            <p:nvPr/>
          </p:nvSpPr>
          <p:spPr>
            <a:xfrm>
              <a:off x="1056357" y="1363501"/>
              <a:ext cx="923330" cy="184666"/>
            </a:xfrm>
            <a:prstGeom prst="rect">
              <a:avLst/>
            </a:prstGeom>
          </p:spPr>
          <p:txBody>
            <a:bodyPr wrap="none" lIns="0" tIns="0" rIns="0" bIns="0">
              <a:spAutoFit/>
            </a:bodyPr>
            <a:lstStyle/>
            <a:p>
              <a:pPr algn="r"/>
              <a:r>
                <a:rPr lang="zh-CN" altLang="en-US" sz="1200" b="1" dirty="0">
                  <a:solidFill>
                    <a:schemeClr val="accent1"/>
                  </a:solidFill>
                </a:rPr>
                <a:t>点击添加内容</a:t>
              </a:r>
              <a:endParaRPr lang="en-US" sz="1200" b="1" dirty="0">
                <a:solidFill>
                  <a:schemeClr val="accent1"/>
                </a:solidFill>
              </a:endParaRPr>
            </a:p>
          </p:txBody>
        </p:sp>
      </p:grpSp>
      <p:sp>
        <p:nvSpPr>
          <p:cNvPr id="63" name="Freeform 129"/>
          <p:cNvSpPr>
            <a:spLocks/>
          </p:cNvSpPr>
          <p:nvPr/>
        </p:nvSpPr>
        <p:spPr bwMode="auto">
          <a:xfrm>
            <a:off x="3592683" y="1880468"/>
            <a:ext cx="327637" cy="400745"/>
          </a:xfrm>
          <a:custGeom>
            <a:avLst/>
            <a:gdLst/>
            <a:ahLst/>
            <a:cxnLst>
              <a:cxn ang="0">
                <a:pos x="53" y="58"/>
              </a:cxn>
              <a:cxn ang="0">
                <a:pos x="36" y="58"/>
              </a:cxn>
              <a:cxn ang="0">
                <a:pos x="36" y="65"/>
              </a:cxn>
              <a:cxn ang="0">
                <a:pos x="34" y="68"/>
              </a:cxn>
              <a:cxn ang="0">
                <a:pos x="22" y="68"/>
              </a:cxn>
              <a:cxn ang="0">
                <a:pos x="20" y="65"/>
              </a:cxn>
              <a:cxn ang="0">
                <a:pos x="20" y="58"/>
              </a:cxn>
              <a:cxn ang="0">
                <a:pos x="2" y="58"/>
              </a:cxn>
              <a:cxn ang="0">
                <a:pos x="0" y="56"/>
              </a:cxn>
              <a:cxn ang="0">
                <a:pos x="1" y="54"/>
              </a:cxn>
              <a:cxn ang="0">
                <a:pos x="16" y="39"/>
              </a:cxn>
              <a:cxn ang="0">
                <a:pos x="7" y="39"/>
              </a:cxn>
              <a:cxn ang="0">
                <a:pos x="5" y="36"/>
              </a:cxn>
              <a:cxn ang="0">
                <a:pos x="6" y="34"/>
              </a:cxn>
              <a:cxn ang="0">
                <a:pos x="21" y="19"/>
              </a:cxn>
              <a:cxn ang="0">
                <a:pos x="13" y="19"/>
              </a:cxn>
              <a:cxn ang="0">
                <a:pos x="11" y="17"/>
              </a:cxn>
              <a:cxn ang="0">
                <a:pos x="12" y="15"/>
              </a:cxn>
              <a:cxn ang="0">
                <a:pos x="26" y="0"/>
              </a:cxn>
              <a:cxn ang="0">
                <a:pos x="28" y="0"/>
              </a:cxn>
              <a:cxn ang="0">
                <a:pos x="30" y="0"/>
              </a:cxn>
              <a:cxn ang="0">
                <a:pos x="44" y="15"/>
              </a:cxn>
              <a:cxn ang="0">
                <a:pos x="45" y="17"/>
              </a:cxn>
              <a:cxn ang="0">
                <a:pos x="42" y="19"/>
              </a:cxn>
              <a:cxn ang="0">
                <a:pos x="35" y="19"/>
              </a:cxn>
              <a:cxn ang="0">
                <a:pos x="50" y="34"/>
              </a:cxn>
              <a:cxn ang="0">
                <a:pos x="51" y="36"/>
              </a:cxn>
              <a:cxn ang="0">
                <a:pos x="49" y="39"/>
              </a:cxn>
              <a:cxn ang="0">
                <a:pos x="40" y="39"/>
              </a:cxn>
              <a:cxn ang="0">
                <a:pos x="55" y="54"/>
              </a:cxn>
              <a:cxn ang="0">
                <a:pos x="56" y="56"/>
              </a:cxn>
              <a:cxn ang="0">
                <a:pos x="53" y="58"/>
              </a:cxn>
            </a:cxnLst>
            <a:rect l="0" t="0" r="r" b="b"/>
            <a:pathLst>
              <a:path w="56" h="68">
                <a:moveTo>
                  <a:pt x="53" y="58"/>
                </a:moveTo>
                <a:cubicBezTo>
                  <a:pt x="36" y="58"/>
                  <a:pt x="36" y="58"/>
                  <a:pt x="36" y="58"/>
                </a:cubicBezTo>
                <a:cubicBezTo>
                  <a:pt x="36" y="60"/>
                  <a:pt x="36" y="63"/>
                  <a:pt x="36" y="65"/>
                </a:cubicBezTo>
                <a:cubicBezTo>
                  <a:pt x="36" y="67"/>
                  <a:pt x="35" y="68"/>
                  <a:pt x="34" y="68"/>
                </a:cubicBezTo>
                <a:cubicBezTo>
                  <a:pt x="22" y="68"/>
                  <a:pt x="22" y="68"/>
                  <a:pt x="22" y="68"/>
                </a:cubicBezTo>
                <a:cubicBezTo>
                  <a:pt x="21" y="68"/>
                  <a:pt x="20" y="67"/>
                  <a:pt x="20" y="65"/>
                </a:cubicBezTo>
                <a:cubicBezTo>
                  <a:pt x="20" y="63"/>
                  <a:pt x="20" y="60"/>
                  <a:pt x="20" y="58"/>
                </a:cubicBezTo>
                <a:cubicBezTo>
                  <a:pt x="2" y="58"/>
                  <a:pt x="2" y="58"/>
                  <a:pt x="2" y="58"/>
                </a:cubicBezTo>
                <a:cubicBezTo>
                  <a:pt x="1" y="58"/>
                  <a:pt x="0" y="57"/>
                  <a:pt x="0" y="56"/>
                </a:cubicBezTo>
                <a:cubicBezTo>
                  <a:pt x="0" y="55"/>
                  <a:pt x="0" y="54"/>
                  <a:pt x="1" y="54"/>
                </a:cubicBezTo>
                <a:cubicBezTo>
                  <a:pt x="16" y="39"/>
                  <a:pt x="16" y="39"/>
                  <a:pt x="16" y="39"/>
                </a:cubicBezTo>
                <a:cubicBezTo>
                  <a:pt x="7" y="39"/>
                  <a:pt x="7" y="39"/>
                  <a:pt x="7" y="39"/>
                </a:cubicBezTo>
                <a:cubicBezTo>
                  <a:pt x="6" y="39"/>
                  <a:pt x="5" y="37"/>
                  <a:pt x="5" y="36"/>
                </a:cubicBezTo>
                <a:cubicBezTo>
                  <a:pt x="5" y="35"/>
                  <a:pt x="5" y="35"/>
                  <a:pt x="6" y="34"/>
                </a:cubicBezTo>
                <a:cubicBezTo>
                  <a:pt x="21" y="19"/>
                  <a:pt x="21" y="19"/>
                  <a:pt x="21" y="19"/>
                </a:cubicBezTo>
                <a:cubicBezTo>
                  <a:pt x="13" y="19"/>
                  <a:pt x="13" y="19"/>
                  <a:pt x="13" y="19"/>
                </a:cubicBezTo>
                <a:cubicBezTo>
                  <a:pt x="12" y="19"/>
                  <a:pt x="11" y="18"/>
                  <a:pt x="11" y="17"/>
                </a:cubicBezTo>
                <a:cubicBezTo>
                  <a:pt x="11" y="16"/>
                  <a:pt x="11" y="15"/>
                  <a:pt x="12" y="15"/>
                </a:cubicBezTo>
                <a:cubicBezTo>
                  <a:pt x="26" y="0"/>
                  <a:pt x="26" y="0"/>
                  <a:pt x="26" y="0"/>
                </a:cubicBezTo>
                <a:cubicBezTo>
                  <a:pt x="27" y="0"/>
                  <a:pt x="27" y="0"/>
                  <a:pt x="28" y="0"/>
                </a:cubicBezTo>
                <a:cubicBezTo>
                  <a:pt x="29" y="0"/>
                  <a:pt x="29" y="0"/>
                  <a:pt x="30" y="0"/>
                </a:cubicBezTo>
                <a:cubicBezTo>
                  <a:pt x="44" y="15"/>
                  <a:pt x="44" y="15"/>
                  <a:pt x="44" y="15"/>
                </a:cubicBezTo>
                <a:cubicBezTo>
                  <a:pt x="45" y="15"/>
                  <a:pt x="45" y="16"/>
                  <a:pt x="45" y="17"/>
                </a:cubicBezTo>
                <a:cubicBezTo>
                  <a:pt x="45" y="18"/>
                  <a:pt x="44" y="19"/>
                  <a:pt x="42" y="19"/>
                </a:cubicBezTo>
                <a:cubicBezTo>
                  <a:pt x="35" y="19"/>
                  <a:pt x="35" y="19"/>
                  <a:pt x="35" y="19"/>
                </a:cubicBezTo>
                <a:cubicBezTo>
                  <a:pt x="50" y="34"/>
                  <a:pt x="50" y="34"/>
                  <a:pt x="50" y="34"/>
                </a:cubicBezTo>
                <a:cubicBezTo>
                  <a:pt x="51" y="35"/>
                  <a:pt x="51" y="35"/>
                  <a:pt x="51" y="36"/>
                </a:cubicBezTo>
                <a:cubicBezTo>
                  <a:pt x="51" y="37"/>
                  <a:pt x="50" y="39"/>
                  <a:pt x="49" y="39"/>
                </a:cubicBezTo>
                <a:cubicBezTo>
                  <a:pt x="40" y="39"/>
                  <a:pt x="40" y="39"/>
                  <a:pt x="40" y="39"/>
                </a:cubicBezTo>
                <a:cubicBezTo>
                  <a:pt x="55" y="54"/>
                  <a:pt x="55" y="54"/>
                  <a:pt x="55" y="54"/>
                </a:cubicBezTo>
                <a:cubicBezTo>
                  <a:pt x="56" y="54"/>
                  <a:pt x="56" y="55"/>
                  <a:pt x="56" y="56"/>
                </a:cubicBezTo>
                <a:cubicBezTo>
                  <a:pt x="56" y="57"/>
                  <a:pt x="55" y="58"/>
                  <a:pt x="53" y="58"/>
                </a:cubicBez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182"/>
          <p:cNvSpPr>
            <a:spLocks noEditPoints="1"/>
          </p:cNvSpPr>
          <p:nvPr/>
        </p:nvSpPr>
        <p:spPr bwMode="auto">
          <a:xfrm>
            <a:off x="3477468" y="3247659"/>
            <a:ext cx="448060" cy="418624"/>
          </a:xfrm>
          <a:custGeom>
            <a:avLst/>
            <a:gdLst/>
            <a:ahLst/>
            <a:cxnLst>
              <a:cxn ang="0">
                <a:pos x="70" y="24"/>
              </a:cxn>
              <a:cxn ang="0">
                <a:pos x="29" y="50"/>
              </a:cxn>
              <a:cxn ang="0">
                <a:pos x="0" y="26"/>
              </a:cxn>
              <a:cxn ang="0">
                <a:pos x="42" y="0"/>
              </a:cxn>
              <a:cxn ang="0">
                <a:pos x="70" y="24"/>
              </a:cxn>
              <a:cxn ang="0">
                <a:pos x="70" y="74"/>
              </a:cxn>
              <a:cxn ang="0">
                <a:pos x="42" y="98"/>
              </a:cxn>
              <a:cxn ang="0">
                <a:pos x="0" y="72"/>
              </a:cxn>
              <a:cxn ang="0">
                <a:pos x="29" y="50"/>
              </a:cxn>
              <a:cxn ang="0">
                <a:pos x="70" y="74"/>
              </a:cxn>
              <a:cxn ang="0">
                <a:pos x="109" y="104"/>
              </a:cxn>
              <a:cxn ang="0">
                <a:pos x="70" y="128"/>
              </a:cxn>
              <a:cxn ang="0">
                <a:pos x="70" y="128"/>
              </a:cxn>
              <a:cxn ang="0">
                <a:pos x="70" y="128"/>
              </a:cxn>
              <a:cxn ang="0">
                <a:pos x="70" y="128"/>
              </a:cxn>
              <a:cxn ang="0">
                <a:pos x="70" y="128"/>
              </a:cxn>
              <a:cxn ang="0">
                <a:pos x="29" y="104"/>
              </a:cxn>
              <a:cxn ang="0">
                <a:pos x="29" y="95"/>
              </a:cxn>
              <a:cxn ang="0">
                <a:pos x="42" y="102"/>
              </a:cxn>
              <a:cxn ang="0">
                <a:pos x="70" y="78"/>
              </a:cxn>
              <a:cxn ang="0">
                <a:pos x="70" y="78"/>
              </a:cxn>
              <a:cxn ang="0">
                <a:pos x="70" y="78"/>
              </a:cxn>
              <a:cxn ang="0">
                <a:pos x="70" y="78"/>
              </a:cxn>
              <a:cxn ang="0">
                <a:pos x="70" y="78"/>
              </a:cxn>
              <a:cxn ang="0">
                <a:pos x="98" y="102"/>
              </a:cxn>
              <a:cxn ang="0">
                <a:pos x="109" y="95"/>
              </a:cxn>
              <a:cxn ang="0">
                <a:pos x="109" y="104"/>
              </a:cxn>
              <a:cxn ang="0">
                <a:pos x="137" y="26"/>
              </a:cxn>
              <a:cxn ang="0">
                <a:pos x="111" y="50"/>
              </a:cxn>
              <a:cxn ang="0">
                <a:pos x="70" y="24"/>
              </a:cxn>
              <a:cxn ang="0">
                <a:pos x="98" y="0"/>
              </a:cxn>
              <a:cxn ang="0">
                <a:pos x="137" y="26"/>
              </a:cxn>
              <a:cxn ang="0">
                <a:pos x="137" y="72"/>
              </a:cxn>
              <a:cxn ang="0">
                <a:pos x="98" y="98"/>
              </a:cxn>
              <a:cxn ang="0">
                <a:pos x="70" y="74"/>
              </a:cxn>
              <a:cxn ang="0">
                <a:pos x="111" y="50"/>
              </a:cxn>
              <a:cxn ang="0">
                <a:pos x="137" y="72"/>
              </a:cxn>
            </a:cxnLst>
            <a:rect l="0" t="0" r="r" b="b"/>
            <a:pathLst>
              <a:path w="137" h="128">
                <a:moveTo>
                  <a:pt x="70" y="24"/>
                </a:moveTo>
                <a:lnTo>
                  <a:pt x="29" y="50"/>
                </a:lnTo>
                <a:lnTo>
                  <a:pt x="0" y="26"/>
                </a:lnTo>
                <a:lnTo>
                  <a:pt x="42" y="0"/>
                </a:lnTo>
                <a:lnTo>
                  <a:pt x="70" y="24"/>
                </a:lnTo>
                <a:close/>
                <a:moveTo>
                  <a:pt x="70" y="74"/>
                </a:moveTo>
                <a:lnTo>
                  <a:pt x="42" y="98"/>
                </a:lnTo>
                <a:lnTo>
                  <a:pt x="0" y="72"/>
                </a:lnTo>
                <a:lnTo>
                  <a:pt x="29" y="50"/>
                </a:lnTo>
                <a:lnTo>
                  <a:pt x="70" y="74"/>
                </a:lnTo>
                <a:close/>
                <a:moveTo>
                  <a:pt x="109" y="104"/>
                </a:moveTo>
                <a:lnTo>
                  <a:pt x="70" y="128"/>
                </a:lnTo>
                <a:lnTo>
                  <a:pt x="70" y="128"/>
                </a:lnTo>
                <a:lnTo>
                  <a:pt x="70" y="128"/>
                </a:lnTo>
                <a:lnTo>
                  <a:pt x="70" y="128"/>
                </a:lnTo>
                <a:lnTo>
                  <a:pt x="70" y="128"/>
                </a:lnTo>
                <a:lnTo>
                  <a:pt x="29" y="104"/>
                </a:lnTo>
                <a:lnTo>
                  <a:pt x="29" y="95"/>
                </a:lnTo>
                <a:lnTo>
                  <a:pt x="42" y="102"/>
                </a:lnTo>
                <a:lnTo>
                  <a:pt x="70" y="78"/>
                </a:lnTo>
                <a:lnTo>
                  <a:pt x="70" y="78"/>
                </a:lnTo>
                <a:lnTo>
                  <a:pt x="70" y="78"/>
                </a:lnTo>
                <a:lnTo>
                  <a:pt x="70" y="78"/>
                </a:lnTo>
                <a:lnTo>
                  <a:pt x="70" y="78"/>
                </a:lnTo>
                <a:lnTo>
                  <a:pt x="98" y="102"/>
                </a:lnTo>
                <a:lnTo>
                  <a:pt x="109" y="95"/>
                </a:lnTo>
                <a:lnTo>
                  <a:pt x="109" y="104"/>
                </a:lnTo>
                <a:close/>
                <a:moveTo>
                  <a:pt x="137" y="26"/>
                </a:moveTo>
                <a:lnTo>
                  <a:pt x="111" y="50"/>
                </a:lnTo>
                <a:lnTo>
                  <a:pt x="70" y="24"/>
                </a:lnTo>
                <a:lnTo>
                  <a:pt x="98" y="0"/>
                </a:lnTo>
                <a:lnTo>
                  <a:pt x="137" y="26"/>
                </a:lnTo>
                <a:close/>
                <a:moveTo>
                  <a:pt x="137" y="72"/>
                </a:moveTo>
                <a:lnTo>
                  <a:pt x="98" y="98"/>
                </a:lnTo>
                <a:lnTo>
                  <a:pt x="70" y="74"/>
                </a:lnTo>
                <a:lnTo>
                  <a:pt x="111" y="50"/>
                </a:lnTo>
                <a:lnTo>
                  <a:pt x="137" y="72"/>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211"/>
          <p:cNvSpPr>
            <a:spLocks noEditPoints="1"/>
          </p:cNvSpPr>
          <p:nvPr/>
        </p:nvSpPr>
        <p:spPr bwMode="auto">
          <a:xfrm>
            <a:off x="5159591" y="1938073"/>
            <a:ext cx="391728" cy="388620"/>
          </a:xfrm>
          <a:custGeom>
            <a:avLst/>
            <a:gdLst/>
            <a:ahLst/>
            <a:cxnLst>
              <a:cxn ang="0">
                <a:pos x="58" y="50"/>
              </a:cxn>
              <a:cxn ang="0">
                <a:pos x="51" y="58"/>
              </a:cxn>
              <a:cxn ang="0">
                <a:pos x="7" y="58"/>
              </a:cxn>
              <a:cxn ang="0">
                <a:pos x="0" y="50"/>
              </a:cxn>
              <a:cxn ang="0">
                <a:pos x="0" y="7"/>
              </a:cxn>
              <a:cxn ang="0">
                <a:pos x="7" y="0"/>
              </a:cxn>
              <a:cxn ang="0">
                <a:pos x="51" y="0"/>
              </a:cxn>
              <a:cxn ang="0">
                <a:pos x="58" y="7"/>
              </a:cxn>
              <a:cxn ang="0">
                <a:pos x="58" y="50"/>
              </a:cxn>
              <a:cxn ang="0">
                <a:pos x="51" y="24"/>
              </a:cxn>
              <a:cxn ang="0">
                <a:pos x="46" y="24"/>
              </a:cxn>
              <a:cxn ang="0">
                <a:pos x="47" y="29"/>
              </a:cxn>
              <a:cxn ang="0">
                <a:pos x="29" y="47"/>
              </a:cxn>
              <a:cxn ang="0">
                <a:pos x="11" y="29"/>
              </a:cxn>
              <a:cxn ang="0">
                <a:pos x="12" y="24"/>
              </a:cxn>
              <a:cxn ang="0">
                <a:pos x="6" y="24"/>
              </a:cxn>
              <a:cxn ang="0">
                <a:pos x="6" y="49"/>
              </a:cxn>
              <a:cxn ang="0">
                <a:pos x="9" y="51"/>
              </a:cxn>
              <a:cxn ang="0">
                <a:pos x="49" y="51"/>
              </a:cxn>
              <a:cxn ang="0">
                <a:pos x="51" y="49"/>
              </a:cxn>
              <a:cxn ang="0">
                <a:pos x="51" y="24"/>
              </a:cxn>
              <a:cxn ang="0">
                <a:pos x="29" y="17"/>
              </a:cxn>
              <a:cxn ang="0">
                <a:pos x="17" y="29"/>
              </a:cxn>
              <a:cxn ang="0">
                <a:pos x="29" y="40"/>
              </a:cxn>
              <a:cxn ang="0">
                <a:pos x="41" y="29"/>
              </a:cxn>
              <a:cxn ang="0">
                <a:pos x="29" y="17"/>
              </a:cxn>
              <a:cxn ang="0">
                <a:pos x="51" y="9"/>
              </a:cxn>
              <a:cxn ang="0">
                <a:pos x="49" y="6"/>
              </a:cxn>
              <a:cxn ang="0">
                <a:pos x="42" y="6"/>
              </a:cxn>
              <a:cxn ang="0">
                <a:pos x="40" y="9"/>
              </a:cxn>
              <a:cxn ang="0">
                <a:pos x="40" y="15"/>
              </a:cxn>
              <a:cxn ang="0">
                <a:pos x="42" y="18"/>
              </a:cxn>
              <a:cxn ang="0">
                <a:pos x="49" y="18"/>
              </a:cxn>
              <a:cxn ang="0">
                <a:pos x="51" y="15"/>
              </a:cxn>
              <a:cxn ang="0">
                <a:pos x="51" y="9"/>
              </a:cxn>
            </a:cxnLst>
            <a:rect l="0" t="0" r="r" b="b"/>
            <a:pathLst>
              <a:path w="58" h="58">
                <a:moveTo>
                  <a:pt x="58" y="50"/>
                </a:moveTo>
                <a:cubicBezTo>
                  <a:pt x="58" y="54"/>
                  <a:pt x="55" y="58"/>
                  <a:pt x="51" y="58"/>
                </a:cubicBezTo>
                <a:cubicBezTo>
                  <a:pt x="7" y="58"/>
                  <a:pt x="7" y="58"/>
                  <a:pt x="7" y="58"/>
                </a:cubicBezTo>
                <a:cubicBezTo>
                  <a:pt x="3" y="58"/>
                  <a:pt x="0" y="54"/>
                  <a:pt x="0" y="50"/>
                </a:cubicBezTo>
                <a:cubicBezTo>
                  <a:pt x="0" y="7"/>
                  <a:pt x="0" y="7"/>
                  <a:pt x="0" y="7"/>
                </a:cubicBezTo>
                <a:cubicBezTo>
                  <a:pt x="0" y="3"/>
                  <a:pt x="3" y="0"/>
                  <a:pt x="7" y="0"/>
                </a:cubicBezTo>
                <a:cubicBezTo>
                  <a:pt x="51" y="0"/>
                  <a:pt x="51" y="0"/>
                  <a:pt x="51" y="0"/>
                </a:cubicBezTo>
                <a:cubicBezTo>
                  <a:pt x="55" y="0"/>
                  <a:pt x="58" y="3"/>
                  <a:pt x="58" y="7"/>
                </a:cubicBezTo>
                <a:lnTo>
                  <a:pt x="58" y="50"/>
                </a:lnTo>
                <a:close/>
                <a:moveTo>
                  <a:pt x="51" y="24"/>
                </a:moveTo>
                <a:cubicBezTo>
                  <a:pt x="46" y="24"/>
                  <a:pt x="46" y="24"/>
                  <a:pt x="46" y="24"/>
                </a:cubicBezTo>
                <a:cubicBezTo>
                  <a:pt x="47" y="26"/>
                  <a:pt x="47" y="27"/>
                  <a:pt x="47" y="29"/>
                </a:cubicBezTo>
                <a:cubicBezTo>
                  <a:pt x="47" y="39"/>
                  <a:pt x="39" y="47"/>
                  <a:pt x="29" y="47"/>
                </a:cubicBezTo>
                <a:cubicBezTo>
                  <a:pt x="19" y="47"/>
                  <a:pt x="11" y="39"/>
                  <a:pt x="11" y="29"/>
                </a:cubicBezTo>
                <a:cubicBezTo>
                  <a:pt x="11" y="27"/>
                  <a:pt x="11" y="26"/>
                  <a:pt x="12" y="24"/>
                </a:cubicBezTo>
                <a:cubicBezTo>
                  <a:pt x="6" y="24"/>
                  <a:pt x="6" y="24"/>
                  <a:pt x="6" y="24"/>
                </a:cubicBezTo>
                <a:cubicBezTo>
                  <a:pt x="6" y="49"/>
                  <a:pt x="6" y="49"/>
                  <a:pt x="6" y="49"/>
                </a:cubicBezTo>
                <a:cubicBezTo>
                  <a:pt x="6" y="50"/>
                  <a:pt x="7" y="51"/>
                  <a:pt x="9" y="51"/>
                </a:cubicBezTo>
                <a:cubicBezTo>
                  <a:pt x="49" y="51"/>
                  <a:pt x="49" y="51"/>
                  <a:pt x="49" y="51"/>
                </a:cubicBezTo>
                <a:cubicBezTo>
                  <a:pt x="50" y="51"/>
                  <a:pt x="51" y="50"/>
                  <a:pt x="51" y="49"/>
                </a:cubicBezTo>
                <a:lnTo>
                  <a:pt x="51" y="24"/>
                </a:lnTo>
                <a:close/>
                <a:moveTo>
                  <a:pt x="29" y="17"/>
                </a:moveTo>
                <a:cubicBezTo>
                  <a:pt x="23" y="17"/>
                  <a:pt x="17" y="22"/>
                  <a:pt x="17" y="29"/>
                </a:cubicBezTo>
                <a:cubicBezTo>
                  <a:pt x="17" y="35"/>
                  <a:pt x="23" y="40"/>
                  <a:pt x="29" y="40"/>
                </a:cubicBezTo>
                <a:cubicBezTo>
                  <a:pt x="35" y="40"/>
                  <a:pt x="41" y="35"/>
                  <a:pt x="41" y="29"/>
                </a:cubicBezTo>
                <a:cubicBezTo>
                  <a:pt x="41" y="22"/>
                  <a:pt x="35" y="17"/>
                  <a:pt x="29" y="17"/>
                </a:cubicBezTo>
                <a:close/>
                <a:moveTo>
                  <a:pt x="51" y="9"/>
                </a:moveTo>
                <a:cubicBezTo>
                  <a:pt x="51" y="7"/>
                  <a:pt x="50" y="6"/>
                  <a:pt x="49" y="6"/>
                </a:cubicBezTo>
                <a:cubicBezTo>
                  <a:pt x="42" y="6"/>
                  <a:pt x="42" y="6"/>
                  <a:pt x="42" y="6"/>
                </a:cubicBezTo>
                <a:cubicBezTo>
                  <a:pt x="41" y="6"/>
                  <a:pt x="40" y="7"/>
                  <a:pt x="40" y="9"/>
                </a:cubicBezTo>
                <a:cubicBezTo>
                  <a:pt x="40" y="15"/>
                  <a:pt x="40" y="15"/>
                  <a:pt x="40" y="15"/>
                </a:cubicBezTo>
                <a:cubicBezTo>
                  <a:pt x="40" y="16"/>
                  <a:pt x="41" y="18"/>
                  <a:pt x="42" y="18"/>
                </a:cubicBezTo>
                <a:cubicBezTo>
                  <a:pt x="49" y="18"/>
                  <a:pt x="49" y="18"/>
                  <a:pt x="49" y="18"/>
                </a:cubicBezTo>
                <a:cubicBezTo>
                  <a:pt x="50" y="18"/>
                  <a:pt x="51" y="16"/>
                  <a:pt x="51" y="15"/>
                </a:cubicBezTo>
                <a:lnTo>
                  <a:pt x="51" y="9"/>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135"/>
          <p:cNvSpPr>
            <a:spLocks noEditPoints="1"/>
          </p:cNvSpPr>
          <p:nvPr/>
        </p:nvSpPr>
        <p:spPr bwMode="auto">
          <a:xfrm>
            <a:off x="5040638" y="3468667"/>
            <a:ext cx="395469" cy="370439"/>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239"/>
          <p:cNvSpPr>
            <a:spLocks noEditPoints="1"/>
          </p:cNvSpPr>
          <p:nvPr/>
        </p:nvSpPr>
        <p:spPr bwMode="auto">
          <a:xfrm>
            <a:off x="4308259" y="2591800"/>
            <a:ext cx="487265" cy="479592"/>
          </a:xfrm>
          <a:custGeom>
            <a:avLst/>
            <a:gdLst/>
            <a:ahLst/>
            <a:cxnLst>
              <a:cxn ang="0">
                <a:pos x="58" y="35"/>
              </a:cxn>
              <a:cxn ang="0">
                <a:pos x="29" y="58"/>
              </a:cxn>
              <a:cxn ang="0">
                <a:pos x="9" y="50"/>
              </a:cxn>
              <a:cxn ang="0">
                <a:pos x="5" y="55"/>
              </a:cxn>
              <a:cxn ang="0">
                <a:pos x="3" y="55"/>
              </a:cxn>
              <a:cxn ang="0">
                <a:pos x="0" y="53"/>
              </a:cxn>
              <a:cxn ang="0">
                <a:pos x="0" y="36"/>
              </a:cxn>
              <a:cxn ang="0">
                <a:pos x="3" y="34"/>
              </a:cxn>
              <a:cxn ang="0">
                <a:pos x="20" y="34"/>
              </a:cxn>
              <a:cxn ang="0">
                <a:pos x="22" y="36"/>
              </a:cxn>
              <a:cxn ang="0">
                <a:pos x="22" y="38"/>
              </a:cxn>
              <a:cxn ang="0">
                <a:pos x="16" y="43"/>
              </a:cxn>
              <a:cxn ang="0">
                <a:pos x="30" y="48"/>
              </a:cxn>
              <a:cxn ang="0">
                <a:pos x="46" y="39"/>
              </a:cxn>
              <a:cxn ang="0">
                <a:pos x="48" y="34"/>
              </a:cxn>
              <a:cxn ang="0">
                <a:pos x="49" y="34"/>
              </a:cxn>
              <a:cxn ang="0">
                <a:pos x="57" y="34"/>
              </a:cxn>
              <a:cxn ang="0">
                <a:pos x="58" y="35"/>
              </a:cxn>
              <a:cxn ang="0">
                <a:pos x="58" y="35"/>
              </a:cxn>
              <a:cxn ang="0">
                <a:pos x="59" y="21"/>
              </a:cxn>
              <a:cxn ang="0">
                <a:pos x="56" y="24"/>
              </a:cxn>
              <a:cxn ang="0">
                <a:pos x="39" y="24"/>
              </a:cxn>
              <a:cxn ang="0">
                <a:pos x="37" y="21"/>
              </a:cxn>
              <a:cxn ang="0">
                <a:pos x="38" y="20"/>
              </a:cxn>
              <a:cxn ang="0">
                <a:pos x="43" y="14"/>
              </a:cxn>
              <a:cxn ang="0">
                <a:pos x="30" y="9"/>
              </a:cxn>
              <a:cxn ang="0">
                <a:pos x="13" y="19"/>
              </a:cxn>
              <a:cxn ang="0">
                <a:pos x="11" y="23"/>
              </a:cxn>
              <a:cxn ang="0">
                <a:pos x="10" y="24"/>
              </a:cxn>
              <a:cxn ang="0">
                <a:pos x="2" y="24"/>
              </a:cxn>
              <a:cxn ang="0">
                <a:pos x="1" y="23"/>
              </a:cxn>
              <a:cxn ang="0">
                <a:pos x="1" y="22"/>
              </a:cxn>
              <a:cxn ang="0">
                <a:pos x="30" y="0"/>
              </a:cxn>
              <a:cxn ang="0">
                <a:pos x="50" y="8"/>
              </a:cxn>
              <a:cxn ang="0">
                <a:pos x="55" y="3"/>
              </a:cxn>
              <a:cxn ang="0">
                <a:pos x="56" y="2"/>
              </a:cxn>
              <a:cxn ang="0">
                <a:pos x="59" y="4"/>
              </a:cxn>
              <a:cxn ang="0">
                <a:pos x="59" y="21"/>
              </a:cxn>
            </a:cxnLst>
            <a:rect l="0" t="0" r="r" b="b"/>
            <a:pathLst>
              <a:path w="59" h="58">
                <a:moveTo>
                  <a:pt x="58" y="35"/>
                </a:moveTo>
                <a:cubicBezTo>
                  <a:pt x="55" y="48"/>
                  <a:pt x="43" y="58"/>
                  <a:pt x="29" y="58"/>
                </a:cubicBezTo>
                <a:cubicBezTo>
                  <a:pt x="22" y="58"/>
                  <a:pt x="15" y="55"/>
                  <a:pt x="9" y="50"/>
                </a:cubicBezTo>
                <a:cubicBezTo>
                  <a:pt x="5" y="55"/>
                  <a:pt x="5" y="55"/>
                  <a:pt x="5" y="55"/>
                </a:cubicBezTo>
                <a:cubicBezTo>
                  <a:pt x="4" y="55"/>
                  <a:pt x="4" y="55"/>
                  <a:pt x="3" y="55"/>
                </a:cubicBezTo>
                <a:cubicBezTo>
                  <a:pt x="2" y="55"/>
                  <a:pt x="0" y="54"/>
                  <a:pt x="0" y="53"/>
                </a:cubicBezTo>
                <a:cubicBezTo>
                  <a:pt x="0" y="36"/>
                  <a:pt x="0" y="36"/>
                  <a:pt x="0" y="36"/>
                </a:cubicBezTo>
                <a:cubicBezTo>
                  <a:pt x="0" y="35"/>
                  <a:pt x="2" y="34"/>
                  <a:pt x="3" y="34"/>
                </a:cubicBezTo>
                <a:cubicBezTo>
                  <a:pt x="20" y="34"/>
                  <a:pt x="20" y="34"/>
                  <a:pt x="20" y="34"/>
                </a:cubicBezTo>
                <a:cubicBezTo>
                  <a:pt x="21" y="34"/>
                  <a:pt x="22" y="35"/>
                  <a:pt x="22" y="36"/>
                </a:cubicBezTo>
                <a:cubicBezTo>
                  <a:pt x="22" y="37"/>
                  <a:pt x="22" y="37"/>
                  <a:pt x="22" y="38"/>
                </a:cubicBezTo>
                <a:cubicBezTo>
                  <a:pt x="16" y="43"/>
                  <a:pt x="16" y="43"/>
                  <a:pt x="16" y="43"/>
                </a:cubicBezTo>
                <a:cubicBezTo>
                  <a:pt x="20" y="46"/>
                  <a:pt x="25" y="48"/>
                  <a:pt x="30" y="48"/>
                </a:cubicBezTo>
                <a:cubicBezTo>
                  <a:pt x="36" y="48"/>
                  <a:pt x="43" y="45"/>
                  <a:pt x="46" y="39"/>
                </a:cubicBezTo>
                <a:cubicBezTo>
                  <a:pt x="47" y="37"/>
                  <a:pt x="48" y="36"/>
                  <a:pt x="48" y="34"/>
                </a:cubicBezTo>
                <a:cubicBezTo>
                  <a:pt x="48" y="34"/>
                  <a:pt x="49" y="34"/>
                  <a:pt x="49" y="34"/>
                </a:cubicBezTo>
                <a:cubicBezTo>
                  <a:pt x="57" y="34"/>
                  <a:pt x="57" y="34"/>
                  <a:pt x="57" y="34"/>
                </a:cubicBezTo>
                <a:cubicBezTo>
                  <a:pt x="57" y="34"/>
                  <a:pt x="58" y="34"/>
                  <a:pt x="58" y="35"/>
                </a:cubicBezTo>
                <a:cubicBezTo>
                  <a:pt x="58" y="35"/>
                  <a:pt x="58" y="35"/>
                  <a:pt x="58" y="35"/>
                </a:cubicBezTo>
                <a:close/>
                <a:moveTo>
                  <a:pt x="59" y="21"/>
                </a:moveTo>
                <a:cubicBezTo>
                  <a:pt x="59" y="23"/>
                  <a:pt x="58" y="24"/>
                  <a:pt x="56" y="24"/>
                </a:cubicBezTo>
                <a:cubicBezTo>
                  <a:pt x="39" y="24"/>
                  <a:pt x="39" y="24"/>
                  <a:pt x="39" y="24"/>
                </a:cubicBezTo>
                <a:cubicBezTo>
                  <a:pt x="38" y="24"/>
                  <a:pt x="37" y="23"/>
                  <a:pt x="37" y="21"/>
                </a:cubicBezTo>
                <a:cubicBezTo>
                  <a:pt x="37" y="21"/>
                  <a:pt x="37" y="20"/>
                  <a:pt x="38" y="20"/>
                </a:cubicBezTo>
                <a:cubicBezTo>
                  <a:pt x="43" y="14"/>
                  <a:pt x="43" y="14"/>
                  <a:pt x="43" y="14"/>
                </a:cubicBezTo>
                <a:cubicBezTo>
                  <a:pt x="39" y="11"/>
                  <a:pt x="34" y="9"/>
                  <a:pt x="30" y="9"/>
                </a:cubicBezTo>
                <a:cubicBezTo>
                  <a:pt x="23" y="9"/>
                  <a:pt x="17" y="13"/>
                  <a:pt x="13" y="19"/>
                </a:cubicBezTo>
                <a:cubicBezTo>
                  <a:pt x="12" y="20"/>
                  <a:pt x="12" y="21"/>
                  <a:pt x="11" y="23"/>
                </a:cubicBezTo>
                <a:cubicBezTo>
                  <a:pt x="11" y="24"/>
                  <a:pt x="10" y="24"/>
                  <a:pt x="10" y="24"/>
                </a:cubicBezTo>
                <a:cubicBezTo>
                  <a:pt x="2" y="24"/>
                  <a:pt x="2" y="24"/>
                  <a:pt x="2" y="24"/>
                </a:cubicBezTo>
                <a:cubicBezTo>
                  <a:pt x="2" y="24"/>
                  <a:pt x="1" y="23"/>
                  <a:pt x="1" y="23"/>
                </a:cubicBezTo>
                <a:cubicBezTo>
                  <a:pt x="1" y="23"/>
                  <a:pt x="1" y="22"/>
                  <a:pt x="1" y="22"/>
                </a:cubicBezTo>
                <a:cubicBezTo>
                  <a:pt x="4" y="9"/>
                  <a:pt x="16" y="0"/>
                  <a:pt x="30" y="0"/>
                </a:cubicBezTo>
                <a:cubicBezTo>
                  <a:pt x="37" y="0"/>
                  <a:pt x="44" y="3"/>
                  <a:pt x="50" y="8"/>
                </a:cubicBezTo>
                <a:cubicBezTo>
                  <a:pt x="55" y="3"/>
                  <a:pt x="55" y="3"/>
                  <a:pt x="55" y="3"/>
                </a:cubicBezTo>
                <a:cubicBezTo>
                  <a:pt x="55" y="2"/>
                  <a:pt x="56" y="2"/>
                  <a:pt x="56" y="2"/>
                </a:cubicBezTo>
                <a:cubicBezTo>
                  <a:pt x="58" y="2"/>
                  <a:pt x="59" y="3"/>
                  <a:pt x="59" y="4"/>
                </a:cubicBezTo>
                <a:lnTo>
                  <a:pt x="59" y="21"/>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453125075"/>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anim calcmode="lin" valueType="num">
                                      <p:cBhvr>
                                        <p:cTn id="9" dur="500" fill="hold"/>
                                        <p:tgtEl>
                                          <p:spTgt spid="34"/>
                                        </p:tgtEl>
                                        <p:attrNameLst>
                                          <p:attrName>style.rotation</p:attrName>
                                        </p:attrNameLst>
                                      </p:cBhvr>
                                      <p:tavLst>
                                        <p:tav tm="0">
                                          <p:val>
                                            <p:fltVal val="360"/>
                                          </p:val>
                                        </p:tav>
                                        <p:tav tm="100000">
                                          <p:val>
                                            <p:fltVal val="0"/>
                                          </p:val>
                                        </p:tav>
                                      </p:tavLst>
                                    </p:anim>
                                    <p:animEffect transition="in" filter="fade">
                                      <p:cBhvr>
                                        <p:cTn id="10" dur="500"/>
                                        <p:tgtEl>
                                          <p:spTgt spid="34"/>
                                        </p:tgtEl>
                                      </p:cBhvr>
                                    </p:animEffect>
                                  </p:childTnLst>
                                </p:cTn>
                              </p:par>
                            </p:childTnLst>
                          </p:cTn>
                        </p:par>
                        <p:par>
                          <p:cTn id="11" fill="hold">
                            <p:stCondLst>
                              <p:cond delay="500"/>
                            </p:stCondLst>
                            <p:childTnLst>
                              <p:par>
                                <p:cTn id="12" presetID="53" presetClass="entr" presetSubtype="0" fill="hold" grpId="0" nodeType="afterEffect">
                                  <p:stCondLst>
                                    <p:cond delay="0"/>
                                  </p:stCondLst>
                                  <p:childTnLst>
                                    <p:set>
                                      <p:cBhvr>
                                        <p:cTn id="13" dur="1" fill="hold">
                                          <p:stCondLst>
                                            <p:cond delay="0"/>
                                          </p:stCondLst>
                                        </p:cTn>
                                        <p:tgtEl>
                                          <p:spTgt spid="33"/>
                                        </p:tgtEl>
                                        <p:attrNameLst>
                                          <p:attrName>style.visibility</p:attrName>
                                        </p:attrNameLst>
                                      </p:cBhvr>
                                      <p:to>
                                        <p:strVal val="visible"/>
                                      </p:to>
                                    </p:set>
                                    <p:anim calcmode="lin" valueType="num">
                                      <p:cBhvr>
                                        <p:cTn id="14" dur="500" fill="hold"/>
                                        <p:tgtEl>
                                          <p:spTgt spid="33"/>
                                        </p:tgtEl>
                                        <p:attrNameLst>
                                          <p:attrName>ppt_w</p:attrName>
                                        </p:attrNameLst>
                                      </p:cBhvr>
                                      <p:tavLst>
                                        <p:tav tm="0">
                                          <p:val>
                                            <p:fltVal val="0"/>
                                          </p:val>
                                        </p:tav>
                                        <p:tav tm="100000">
                                          <p:val>
                                            <p:strVal val="#ppt_w"/>
                                          </p:val>
                                        </p:tav>
                                      </p:tavLst>
                                    </p:anim>
                                    <p:anim calcmode="lin" valueType="num">
                                      <p:cBhvr>
                                        <p:cTn id="15" dur="500" fill="hold"/>
                                        <p:tgtEl>
                                          <p:spTgt spid="33"/>
                                        </p:tgtEl>
                                        <p:attrNameLst>
                                          <p:attrName>ppt_h</p:attrName>
                                        </p:attrNameLst>
                                      </p:cBhvr>
                                      <p:tavLst>
                                        <p:tav tm="0">
                                          <p:val>
                                            <p:fltVal val="0"/>
                                          </p:val>
                                        </p:tav>
                                        <p:tav tm="100000">
                                          <p:val>
                                            <p:strVal val="#ppt_h"/>
                                          </p:val>
                                        </p:tav>
                                      </p:tavLst>
                                    </p:anim>
                                    <p:animEffect transition="in" filter="fade">
                                      <p:cBhvr>
                                        <p:cTn id="16" dur="500"/>
                                        <p:tgtEl>
                                          <p:spTgt spid="33"/>
                                        </p:tgtEl>
                                      </p:cBhvr>
                                    </p:animEffect>
                                  </p:childTnLst>
                                </p:cTn>
                              </p:par>
                            </p:childTnLst>
                          </p:cTn>
                        </p:par>
                        <p:par>
                          <p:cTn id="17" fill="hold">
                            <p:stCondLst>
                              <p:cond delay="1000"/>
                            </p:stCondLst>
                            <p:childTnLst>
                              <p:par>
                                <p:cTn id="18" presetID="53" presetClass="entr" presetSubtype="0" fill="hold" grpId="0" nodeType="afterEffect">
                                  <p:stCondLst>
                                    <p:cond delay="0"/>
                                  </p:stCondLst>
                                  <p:childTnLst>
                                    <p:set>
                                      <p:cBhvr>
                                        <p:cTn id="19" dur="1" fill="hold">
                                          <p:stCondLst>
                                            <p:cond delay="0"/>
                                          </p:stCondLst>
                                        </p:cTn>
                                        <p:tgtEl>
                                          <p:spTgt spid="64"/>
                                        </p:tgtEl>
                                        <p:attrNameLst>
                                          <p:attrName>style.visibility</p:attrName>
                                        </p:attrNameLst>
                                      </p:cBhvr>
                                      <p:to>
                                        <p:strVal val="visible"/>
                                      </p:to>
                                    </p:set>
                                    <p:anim calcmode="lin" valueType="num">
                                      <p:cBhvr>
                                        <p:cTn id="20" dur="500" fill="hold"/>
                                        <p:tgtEl>
                                          <p:spTgt spid="64"/>
                                        </p:tgtEl>
                                        <p:attrNameLst>
                                          <p:attrName>ppt_w</p:attrName>
                                        </p:attrNameLst>
                                      </p:cBhvr>
                                      <p:tavLst>
                                        <p:tav tm="0">
                                          <p:val>
                                            <p:fltVal val="0"/>
                                          </p:val>
                                        </p:tav>
                                        <p:tav tm="100000">
                                          <p:val>
                                            <p:strVal val="#ppt_w"/>
                                          </p:val>
                                        </p:tav>
                                      </p:tavLst>
                                    </p:anim>
                                    <p:anim calcmode="lin" valueType="num">
                                      <p:cBhvr>
                                        <p:cTn id="21" dur="500" fill="hold"/>
                                        <p:tgtEl>
                                          <p:spTgt spid="64"/>
                                        </p:tgtEl>
                                        <p:attrNameLst>
                                          <p:attrName>ppt_h</p:attrName>
                                        </p:attrNameLst>
                                      </p:cBhvr>
                                      <p:tavLst>
                                        <p:tav tm="0">
                                          <p:val>
                                            <p:fltVal val="0"/>
                                          </p:val>
                                        </p:tav>
                                        <p:tav tm="100000">
                                          <p:val>
                                            <p:strVal val="#ppt_h"/>
                                          </p:val>
                                        </p:tav>
                                      </p:tavLst>
                                    </p:anim>
                                    <p:animEffect transition="in" filter="fade">
                                      <p:cBhvr>
                                        <p:cTn id="22" dur="500"/>
                                        <p:tgtEl>
                                          <p:spTgt spid="64"/>
                                        </p:tgtEl>
                                      </p:cBhvr>
                                    </p:animEffect>
                                  </p:childTnLst>
                                </p:cTn>
                              </p:par>
                              <p:par>
                                <p:cTn id="23" presetID="2" presetClass="entr" presetSubtype="8" accel="50000" decel="50000" fill="hold" nodeType="with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0-#ppt_w/2"/>
                                          </p:val>
                                        </p:tav>
                                        <p:tav tm="100000">
                                          <p:val>
                                            <p:strVal val="#ppt_x"/>
                                          </p:val>
                                        </p:tav>
                                      </p:tavLst>
                                    </p:anim>
                                    <p:anim calcmode="lin" valueType="num">
                                      <p:cBhvr additive="base">
                                        <p:cTn id="26" dur="500" fill="hold"/>
                                        <p:tgtEl>
                                          <p:spTgt spid="7"/>
                                        </p:tgtEl>
                                        <p:attrNameLst>
                                          <p:attrName>ppt_y</p:attrName>
                                        </p:attrNameLst>
                                      </p:cBhvr>
                                      <p:tavLst>
                                        <p:tav tm="0">
                                          <p:val>
                                            <p:strVal val="#ppt_y"/>
                                          </p:val>
                                        </p:tav>
                                        <p:tav tm="100000">
                                          <p:val>
                                            <p:strVal val="#ppt_y"/>
                                          </p:val>
                                        </p:tav>
                                      </p:tavLst>
                                    </p:anim>
                                  </p:childTnLst>
                                </p:cTn>
                              </p:par>
                            </p:childTnLst>
                          </p:cTn>
                        </p:par>
                        <p:par>
                          <p:cTn id="27" fill="hold">
                            <p:stCondLst>
                              <p:cond delay="1500"/>
                            </p:stCondLst>
                            <p:childTnLst>
                              <p:par>
                                <p:cTn id="28" presetID="53" presetClass="entr" presetSubtype="0" fill="hold" grpId="0" nodeType="afterEffect">
                                  <p:stCondLst>
                                    <p:cond delay="0"/>
                                  </p:stCondLst>
                                  <p:childTnLst>
                                    <p:set>
                                      <p:cBhvr>
                                        <p:cTn id="29" dur="1" fill="hold">
                                          <p:stCondLst>
                                            <p:cond delay="0"/>
                                          </p:stCondLst>
                                        </p:cTn>
                                        <p:tgtEl>
                                          <p:spTgt spid="30"/>
                                        </p:tgtEl>
                                        <p:attrNameLst>
                                          <p:attrName>style.visibility</p:attrName>
                                        </p:attrNameLst>
                                      </p:cBhvr>
                                      <p:to>
                                        <p:strVal val="visible"/>
                                      </p:to>
                                    </p:set>
                                    <p:anim calcmode="lin" valueType="num">
                                      <p:cBhvr>
                                        <p:cTn id="30" dur="500" fill="hold"/>
                                        <p:tgtEl>
                                          <p:spTgt spid="30"/>
                                        </p:tgtEl>
                                        <p:attrNameLst>
                                          <p:attrName>ppt_w</p:attrName>
                                        </p:attrNameLst>
                                      </p:cBhvr>
                                      <p:tavLst>
                                        <p:tav tm="0">
                                          <p:val>
                                            <p:fltVal val="0"/>
                                          </p:val>
                                        </p:tav>
                                        <p:tav tm="100000">
                                          <p:val>
                                            <p:strVal val="#ppt_w"/>
                                          </p:val>
                                        </p:tav>
                                      </p:tavLst>
                                    </p:anim>
                                    <p:anim calcmode="lin" valueType="num">
                                      <p:cBhvr>
                                        <p:cTn id="31" dur="500" fill="hold"/>
                                        <p:tgtEl>
                                          <p:spTgt spid="30"/>
                                        </p:tgtEl>
                                        <p:attrNameLst>
                                          <p:attrName>ppt_h</p:attrName>
                                        </p:attrNameLst>
                                      </p:cBhvr>
                                      <p:tavLst>
                                        <p:tav tm="0">
                                          <p:val>
                                            <p:fltVal val="0"/>
                                          </p:val>
                                        </p:tav>
                                        <p:tav tm="100000">
                                          <p:val>
                                            <p:strVal val="#ppt_h"/>
                                          </p:val>
                                        </p:tav>
                                      </p:tavLst>
                                    </p:anim>
                                    <p:animEffect transition="in" filter="fade">
                                      <p:cBhvr>
                                        <p:cTn id="32" dur="500"/>
                                        <p:tgtEl>
                                          <p:spTgt spid="30"/>
                                        </p:tgtEl>
                                      </p:cBhvr>
                                    </p:animEffect>
                                  </p:childTnLst>
                                </p:cTn>
                              </p:par>
                            </p:childTnLst>
                          </p:cTn>
                        </p:par>
                        <p:par>
                          <p:cTn id="33" fill="hold">
                            <p:stCondLst>
                              <p:cond delay="2000"/>
                            </p:stCondLst>
                            <p:childTnLst>
                              <p:par>
                                <p:cTn id="34" presetID="53" presetClass="entr" presetSubtype="0" fill="hold" grpId="0" nodeType="afterEffect">
                                  <p:stCondLst>
                                    <p:cond delay="0"/>
                                  </p:stCondLst>
                                  <p:childTnLst>
                                    <p:set>
                                      <p:cBhvr>
                                        <p:cTn id="35" dur="1" fill="hold">
                                          <p:stCondLst>
                                            <p:cond delay="0"/>
                                          </p:stCondLst>
                                        </p:cTn>
                                        <p:tgtEl>
                                          <p:spTgt spid="63"/>
                                        </p:tgtEl>
                                        <p:attrNameLst>
                                          <p:attrName>style.visibility</p:attrName>
                                        </p:attrNameLst>
                                      </p:cBhvr>
                                      <p:to>
                                        <p:strVal val="visible"/>
                                      </p:to>
                                    </p:set>
                                    <p:anim calcmode="lin" valueType="num">
                                      <p:cBhvr>
                                        <p:cTn id="36" dur="500" fill="hold"/>
                                        <p:tgtEl>
                                          <p:spTgt spid="63"/>
                                        </p:tgtEl>
                                        <p:attrNameLst>
                                          <p:attrName>ppt_w</p:attrName>
                                        </p:attrNameLst>
                                      </p:cBhvr>
                                      <p:tavLst>
                                        <p:tav tm="0">
                                          <p:val>
                                            <p:fltVal val="0"/>
                                          </p:val>
                                        </p:tav>
                                        <p:tav tm="100000">
                                          <p:val>
                                            <p:strVal val="#ppt_w"/>
                                          </p:val>
                                        </p:tav>
                                      </p:tavLst>
                                    </p:anim>
                                    <p:anim calcmode="lin" valueType="num">
                                      <p:cBhvr>
                                        <p:cTn id="37" dur="500" fill="hold"/>
                                        <p:tgtEl>
                                          <p:spTgt spid="63"/>
                                        </p:tgtEl>
                                        <p:attrNameLst>
                                          <p:attrName>ppt_h</p:attrName>
                                        </p:attrNameLst>
                                      </p:cBhvr>
                                      <p:tavLst>
                                        <p:tav tm="0">
                                          <p:val>
                                            <p:fltVal val="0"/>
                                          </p:val>
                                        </p:tav>
                                        <p:tav tm="100000">
                                          <p:val>
                                            <p:strVal val="#ppt_h"/>
                                          </p:val>
                                        </p:tav>
                                      </p:tavLst>
                                    </p:anim>
                                    <p:animEffect transition="in" filter="fade">
                                      <p:cBhvr>
                                        <p:cTn id="38" dur="500"/>
                                        <p:tgtEl>
                                          <p:spTgt spid="63"/>
                                        </p:tgtEl>
                                      </p:cBhvr>
                                    </p:animEffect>
                                  </p:childTnLst>
                                </p:cTn>
                              </p:par>
                              <p:par>
                                <p:cTn id="39" presetID="2" presetClass="entr" presetSubtype="8" accel="50000" decel="50000" fill="hold" nodeType="withEffect">
                                  <p:stCondLst>
                                    <p:cond delay="0"/>
                                  </p:stCondLst>
                                  <p:childTnLst>
                                    <p:set>
                                      <p:cBhvr>
                                        <p:cTn id="40" dur="1" fill="hold">
                                          <p:stCondLst>
                                            <p:cond delay="0"/>
                                          </p:stCondLst>
                                        </p:cTn>
                                        <p:tgtEl>
                                          <p:spTgt spid="6"/>
                                        </p:tgtEl>
                                        <p:attrNameLst>
                                          <p:attrName>style.visibility</p:attrName>
                                        </p:attrNameLst>
                                      </p:cBhvr>
                                      <p:to>
                                        <p:strVal val="visible"/>
                                      </p:to>
                                    </p:set>
                                    <p:anim calcmode="lin" valueType="num">
                                      <p:cBhvr additive="base">
                                        <p:cTn id="41" dur="500" fill="hold"/>
                                        <p:tgtEl>
                                          <p:spTgt spid="6"/>
                                        </p:tgtEl>
                                        <p:attrNameLst>
                                          <p:attrName>ppt_x</p:attrName>
                                        </p:attrNameLst>
                                      </p:cBhvr>
                                      <p:tavLst>
                                        <p:tav tm="0">
                                          <p:val>
                                            <p:strVal val="0-#ppt_w/2"/>
                                          </p:val>
                                        </p:tav>
                                        <p:tav tm="100000">
                                          <p:val>
                                            <p:strVal val="#ppt_x"/>
                                          </p:val>
                                        </p:tav>
                                      </p:tavLst>
                                    </p:anim>
                                    <p:anim calcmode="lin" valueType="num">
                                      <p:cBhvr additive="base">
                                        <p:cTn id="42" dur="500" fill="hold"/>
                                        <p:tgtEl>
                                          <p:spTgt spid="6"/>
                                        </p:tgtEl>
                                        <p:attrNameLst>
                                          <p:attrName>ppt_y</p:attrName>
                                        </p:attrNameLst>
                                      </p:cBhvr>
                                      <p:tavLst>
                                        <p:tav tm="0">
                                          <p:val>
                                            <p:strVal val="#ppt_y"/>
                                          </p:val>
                                        </p:tav>
                                        <p:tav tm="100000">
                                          <p:val>
                                            <p:strVal val="#ppt_y"/>
                                          </p:val>
                                        </p:tav>
                                      </p:tavLst>
                                    </p:anim>
                                  </p:childTnLst>
                                </p:cTn>
                              </p:par>
                            </p:childTnLst>
                          </p:cTn>
                        </p:par>
                        <p:par>
                          <p:cTn id="43" fill="hold">
                            <p:stCondLst>
                              <p:cond delay="2500"/>
                            </p:stCondLst>
                            <p:childTnLst>
                              <p:par>
                                <p:cTn id="44" presetID="53" presetClass="entr" presetSubtype="0" fill="hold" grpId="0" nodeType="afterEffect">
                                  <p:stCondLst>
                                    <p:cond delay="0"/>
                                  </p:stCondLst>
                                  <p:childTnLst>
                                    <p:set>
                                      <p:cBhvr>
                                        <p:cTn id="45" dur="1" fill="hold">
                                          <p:stCondLst>
                                            <p:cond delay="0"/>
                                          </p:stCondLst>
                                        </p:cTn>
                                        <p:tgtEl>
                                          <p:spTgt spid="31"/>
                                        </p:tgtEl>
                                        <p:attrNameLst>
                                          <p:attrName>style.visibility</p:attrName>
                                        </p:attrNameLst>
                                      </p:cBhvr>
                                      <p:to>
                                        <p:strVal val="visible"/>
                                      </p:to>
                                    </p:set>
                                    <p:anim calcmode="lin" valueType="num">
                                      <p:cBhvr>
                                        <p:cTn id="46" dur="500" fill="hold"/>
                                        <p:tgtEl>
                                          <p:spTgt spid="31"/>
                                        </p:tgtEl>
                                        <p:attrNameLst>
                                          <p:attrName>ppt_w</p:attrName>
                                        </p:attrNameLst>
                                      </p:cBhvr>
                                      <p:tavLst>
                                        <p:tav tm="0">
                                          <p:val>
                                            <p:fltVal val="0"/>
                                          </p:val>
                                        </p:tav>
                                        <p:tav tm="100000">
                                          <p:val>
                                            <p:strVal val="#ppt_w"/>
                                          </p:val>
                                        </p:tav>
                                      </p:tavLst>
                                    </p:anim>
                                    <p:anim calcmode="lin" valueType="num">
                                      <p:cBhvr>
                                        <p:cTn id="47" dur="500" fill="hold"/>
                                        <p:tgtEl>
                                          <p:spTgt spid="31"/>
                                        </p:tgtEl>
                                        <p:attrNameLst>
                                          <p:attrName>ppt_h</p:attrName>
                                        </p:attrNameLst>
                                      </p:cBhvr>
                                      <p:tavLst>
                                        <p:tav tm="0">
                                          <p:val>
                                            <p:fltVal val="0"/>
                                          </p:val>
                                        </p:tav>
                                        <p:tav tm="100000">
                                          <p:val>
                                            <p:strVal val="#ppt_h"/>
                                          </p:val>
                                        </p:tav>
                                      </p:tavLst>
                                    </p:anim>
                                    <p:animEffect transition="in" filter="fade">
                                      <p:cBhvr>
                                        <p:cTn id="48" dur="500"/>
                                        <p:tgtEl>
                                          <p:spTgt spid="31"/>
                                        </p:tgtEl>
                                      </p:cBhvr>
                                    </p:animEffect>
                                  </p:childTnLst>
                                </p:cTn>
                              </p:par>
                            </p:childTnLst>
                          </p:cTn>
                        </p:par>
                        <p:par>
                          <p:cTn id="49" fill="hold">
                            <p:stCondLst>
                              <p:cond delay="3000"/>
                            </p:stCondLst>
                            <p:childTnLst>
                              <p:par>
                                <p:cTn id="50" presetID="53" presetClass="entr" presetSubtype="0" fill="hold" grpId="0" nodeType="afterEffect">
                                  <p:stCondLst>
                                    <p:cond delay="0"/>
                                  </p:stCondLst>
                                  <p:childTnLst>
                                    <p:set>
                                      <p:cBhvr>
                                        <p:cTn id="51" dur="1" fill="hold">
                                          <p:stCondLst>
                                            <p:cond delay="0"/>
                                          </p:stCondLst>
                                        </p:cTn>
                                        <p:tgtEl>
                                          <p:spTgt spid="65"/>
                                        </p:tgtEl>
                                        <p:attrNameLst>
                                          <p:attrName>style.visibility</p:attrName>
                                        </p:attrNameLst>
                                      </p:cBhvr>
                                      <p:to>
                                        <p:strVal val="visible"/>
                                      </p:to>
                                    </p:set>
                                    <p:anim calcmode="lin" valueType="num">
                                      <p:cBhvr>
                                        <p:cTn id="52" dur="500" fill="hold"/>
                                        <p:tgtEl>
                                          <p:spTgt spid="65"/>
                                        </p:tgtEl>
                                        <p:attrNameLst>
                                          <p:attrName>ppt_w</p:attrName>
                                        </p:attrNameLst>
                                      </p:cBhvr>
                                      <p:tavLst>
                                        <p:tav tm="0">
                                          <p:val>
                                            <p:fltVal val="0"/>
                                          </p:val>
                                        </p:tav>
                                        <p:tav tm="100000">
                                          <p:val>
                                            <p:strVal val="#ppt_w"/>
                                          </p:val>
                                        </p:tav>
                                      </p:tavLst>
                                    </p:anim>
                                    <p:anim calcmode="lin" valueType="num">
                                      <p:cBhvr>
                                        <p:cTn id="53" dur="500" fill="hold"/>
                                        <p:tgtEl>
                                          <p:spTgt spid="65"/>
                                        </p:tgtEl>
                                        <p:attrNameLst>
                                          <p:attrName>ppt_h</p:attrName>
                                        </p:attrNameLst>
                                      </p:cBhvr>
                                      <p:tavLst>
                                        <p:tav tm="0">
                                          <p:val>
                                            <p:fltVal val="0"/>
                                          </p:val>
                                        </p:tav>
                                        <p:tav tm="100000">
                                          <p:val>
                                            <p:strVal val="#ppt_h"/>
                                          </p:val>
                                        </p:tav>
                                      </p:tavLst>
                                    </p:anim>
                                    <p:animEffect transition="in" filter="fade">
                                      <p:cBhvr>
                                        <p:cTn id="54" dur="500"/>
                                        <p:tgtEl>
                                          <p:spTgt spid="65"/>
                                        </p:tgtEl>
                                      </p:cBhvr>
                                    </p:animEffect>
                                  </p:childTnLst>
                                </p:cTn>
                              </p:par>
                              <p:par>
                                <p:cTn id="55" presetID="2" presetClass="entr" presetSubtype="2" accel="50000" decel="50000" fill="hold" nodeType="withEffect">
                                  <p:stCondLst>
                                    <p:cond delay="0"/>
                                  </p:stCondLst>
                                  <p:childTnLst>
                                    <p:set>
                                      <p:cBhvr>
                                        <p:cTn id="56" dur="1" fill="hold">
                                          <p:stCondLst>
                                            <p:cond delay="0"/>
                                          </p:stCondLst>
                                        </p:cTn>
                                        <p:tgtEl>
                                          <p:spTgt spid="5"/>
                                        </p:tgtEl>
                                        <p:attrNameLst>
                                          <p:attrName>style.visibility</p:attrName>
                                        </p:attrNameLst>
                                      </p:cBhvr>
                                      <p:to>
                                        <p:strVal val="visible"/>
                                      </p:to>
                                    </p:set>
                                    <p:anim calcmode="lin" valueType="num">
                                      <p:cBhvr additive="base">
                                        <p:cTn id="57" dur="500" fill="hold"/>
                                        <p:tgtEl>
                                          <p:spTgt spid="5"/>
                                        </p:tgtEl>
                                        <p:attrNameLst>
                                          <p:attrName>ppt_x</p:attrName>
                                        </p:attrNameLst>
                                      </p:cBhvr>
                                      <p:tavLst>
                                        <p:tav tm="0">
                                          <p:val>
                                            <p:strVal val="1+#ppt_w/2"/>
                                          </p:val>
                                        </p:tav>
                                        <p:tav tm="100000">
                                          <p:val>
                                            <p:strVal val="#ppt_x"/>
                                          </p:val>
                                        </p:tav>
                                      </p:tavLst>
                                    </p:anim>
                                    <p:anim calcmode="lin" valueType="num">
                                      <p:cBhvr additive="base">
                                        <p:cTn id="58" dur="500" fill="hold"/>
                                        <p:tgtEl>
                                          <p:spTgt spid="5"/>
                                        </p:tgtEl>
                                        <p:attrNameLst>
                                          <p:attrName>ppt_y</p:attrName>
                                        </p:attrNameLst>
                                      </p:cBhvr>
                                      <p:tavLst>
                                        <p:tav tm="0">
                                          <p:val>
                                            <p:strVal val="#ppt_y"/>
                                          </p:val>
                                        </p:tav>
                                        <p:tav tm="100000">
                                          <p:val>
                                            <p:strVal val="#ppt_y"/>
                                          </p:val>
                                        </p:tav>
                                      </p:tavLst>
                                    </p:anim>
                                  </p:childTnLst>
                                </p:cTn>
                              </p:par>
                            </p:childTnLst>
                          </p:cTn>
                        </p:par>
                        <p:par>
                          <p:cTn id="59" fill="hold">
                            <p:stCondLst>
                              <p:cond delay="3500"/>
                            </p:stCondLst>
                            <p:childTnLst>
                              <p:par>
                                <p:cTn id="60" presetID="53" presetClass="entr" presetSubtype="0" fill="hold" grpId="0" nodeType="afterEffect">
                                  <p:stCondLst>
                                    <p:cond delay="0"/>
                                  </p:stCondLst>
                                  <p:childTnLst>
                                    <p:set>
                                      <p:cBhvr>
                                        <p:cTn id="61" dur="1" fill="hold">
                                          <p:stCondLst>
                                            <p:cond delay="0"/>
                                          </p:stCondLst>
                                        </p:cTn>
                                        <p:tgtEl>
                                          <p:spTgt spid="32"/>
                                        </p:tgtEl>
                                        <p:attrNameLst>
                                          <p:attrName>style.visibility</p:attrName>
                                        </p:attrNameLst>
                                      </p:cBhvr>
                                      <p:to>
                                        <p:strVal val="visible"/>
                                      </p:to>
                                    </p:set>
                                    <p:anim calcmode="lin" valueType="num">
                                      <p:cBhvr>
                                        <p:cTn id="62" dur="500" fill="hold"/>
                                        <p:tgtEl>
                                          <p:spTgt spid="32"/>
                                        </p:tgtEl>
                                        <p:attrNameLst>
                                          <p:attrName>ppt_w</p:attrName>
                                        </p:attrNameLst>
                                      </p:cBhvr>
                                      <p:tavLst>
                                        <p:tav tm="0">
                                          <p:val>
                                            <p:fltVal val="0"/>
                                          </p:val>
                                        </p:tav>
                                        <p:tav tm="100000">
                                          <p:val>
                                            <p:strVal val="#ppt_w"/>
                                          </p:val>
                                        </p:tav>
                                      </p:tavLst>
                                    </p:anim>
                                    <p:anim calcmode="lin" valueType="num">
                                      <p:cBhvr>
                                        <p:cTn id="63" dur="500" fill="hold"/>
                                        <p:tgtEl>
                                          <p:spTgt spid="32"/>
                                        </p:tgtEl>
                                        <p:attrNameLst>
                                          <p:attrName>ppt_h</p:attrName>
                                        </p:attrNameLst>
                                      </p:cBhvr>
                                      <p:tavLst>
                                        <p:tav tm="0">
                                          <p:val>
                                            <p:fltVal val="0"/>
                                          </p:val>
                                        </p:tav>
                                        <p:tav tm="100000">
                                          <p:val>
                                            <p:strVal val="#ppt_h"/>
                                          </p:val>
                                        </p:tav>
                                      </p:tavLst>
                                    </p:anim>
                                    <p:animEffect transition="in" filter="fade">
                                      <p:cBhvr>
                                        <p:cTn id="64" dur="500"/>
                                        <p:tgtEl>
                                          <p:spTgt spid="32"/>
                                        </p:tgtEl>
                                      </p:cBhvr>
                                    </p:animEffect>
                                  </p:childTnLst>
                                </p:cTn>
                              </p:par>
                            </p:childTnLst>
                          </p:cTn>
                        </p:par>
                        <p:par>
                          <p:cTn id="65" fill="hold">
                            <p:stCondLst>
                              <p:cond delay="4000"/>
                            </p:stCondLst>
                            <p:childTnLst>
                              <p:par>
                                <p:cTn id="66" presetID="53" presetClass="entr" presetSubtype="0" fill="hold" grpId="0" nodeType="afterEffect">
                                  <p:stCondLst>
                                    <p:cond delay="0"/>
                                  </p:stCondLst>
                                  <p:childTnLst>
                                    <p:set>
                                      <p:cBhvr>
                                        <p:cTn id="67" dur="1" fill="hold">
                                          <p:stCondLst>
                                            <p:cond delay="0"/>
                                          </p:stCondLst>
                                        </p:cTn>
                                        <p:tgtEl>
                                          <p:spTgt spid="66"/>
                                        </p:tgtEl>
                                        <p:attrNameLst>
                                          <p:attrName>style.visibility</p:attrName>
                                        </p:attrNameLst>
                                      </p:cBhvr>
                                      <p:to>
                                        <p:strVal val="visible"/>
                                      </p:to>
                                    </p:set>
                                    <p:anim calcmode="lin" valueType="num">
                                      <p:cBhvr>
                                        <p:cTn id="68" dur="500" fill="hold"/>
                                        <p:tgtEl>
                                          <p:spTgt spid="66"/>
                                        </p:tgtEl>
                                        <p:attrNameLst>
                                          <p:attrName>ppt_w</p:attrName>
                                        </p:attrNameLst>
                                      </p:cBhvr>
                                      <p:tavLst>
                                        <p:tav tm="0">
                                          <p:val>
                                            <p:fltVal val="0"/>
                                          </p:val>
                                        </p:tav>
                                        <p:tav tm="100000">
                                          <p:val>
                                            <p:strVal val="#ppt_w"/>
                                          </p:val>
                                        </p:tav>
                                      </p:tavLst>
                                    </p:anim>
                                    <p:anim calcmode="lin" valueType="num">
                                      <p:cBhvr>
                                        <p:cTn id="69" dur="500" fill="hold"/>
                                        <p:tgtEl>
                                          <p:spTgt spid="66"/>
                                        </p:tgtEl>
                                        <p:attrNameLst>
                                          <p:attrName>ppt_h</p:attrName>
                                        </p:attrNameLst>
                                      </p:cBhvr>
                                      <p:tavLst>
                                        <p:tav tm="0">
                                          <p:val>
                                            <p:fltVal val="0"/>
                                          </p:val>
                                        </p:tav>
                                        <p:tav tm="100000">
                                          <p:val>
                                            <p:strVal val="#ppt_h"/>
                                          </p:val>
                                        </p:tav>
                                      </p:tavLst>
                                    </p:anim>
                                    <p:animEffect transition="in" filter="fade">
                                      <p:cBhvr>
                                        <p:cTn id="70" dur="500"/>
                                        <p:tgtEl>
                                          <p:spTgt spid="66"/>
                                        </p:tgtEl>
                                      </p:cBhvr>
                                    </p:animEffect>
                                  </p:childTnLst>
                                </p:cTn>
                              </p:par>
                              <p:par>
                                <p:cTn id="71" presetID="2" presetClass="entr" presetSubtype="2" accel="50000" decel="50000" fill="hold" nodeType="withEffect">
                                  <p:stCondLst>
                                    <p:cond delay="0"/>
                                  </p:stCondLst>
                                  <p:childTnLst>
                                    <p:set>
                                      <p:cBhvr>
                                        <p:cTn id="72" dur="1" fill="hold">
                                          <p:stCondLst>
                                            <p:cond delay="0"/>
                                          </p:stCondLst>
                                        </p:cTn>
                                        <p:tgtEl>
                                          <p:spTgt spid="4"/>
                                        </p:tgtEl>
                                        <p:attrNameLst>
                                          <p:attrName>style.visibility</p:attrName>
                                        </p:attrNameLst>
                                      </p:cBhvr>
                                      <p:to>
                                        <p:strVal val="visible"/>
                                      </p:to>
                                    </p:set>
                                    <p:anim calcmode="lin" valueType="num">
                                      <p:cBhvr additive="base">
                                        <p:cTn id="73" dur="500" fill="hold"/>
                                        <p:tgtEl>
                                          <p:spTgt spid="4"/>
                                        </p:tgtEl>
                                        <p:attrNameLst>
                                          <p:attrName>ppt_x</p:attrName>
                                        </p:attrNameLst>
                                      </p:cBhvr>
                                      <p:tavLst>
                                        <p:tav tm="0">
                                          <p:val>
                                            <p:strVal val="1+#ppt_w/2"/>
                                          </p:val>
                                        </p:tav>
                                        <p:tav tm="100000">
                                          <p:val>
                                            <p:strVal val="#ppt_x"/>
                                          </p:val>
                                        </p:tav>
                                      </p:tavLst>
                                    </p:anim>
                                    <p:anim calcmode="lin" valueType="num">
                                      <p:cBhvr additive="base">
                                        <p:cTn id="74"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63" grpId="0" animBg="1"/>
      <p:bldP spid="64" grpId="0" animBg="1"/>
      <p:bldP spid="65" grpId="0" animBg="1"/>
      <p:bldP spid="66" grpId="0" animBg="1"/>
      <p:bldP spid="3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Group 54"/>
          <p:cNvGrpSpPr/>
          <p:nvPr/>
        </p:nvGrpSpPr>
        <p:grpSpPr>
          <a:xfrm>
            <a:off x="4502046" y="2709305"/>
            <a:ext cx="2029618" cy="1511011"/>
            <a:chOff x="4568507" y="2932113"/>
            <a:chExt cx="1665606" cy="1373668"/>
          </a:xfrm>
        </p:grpSpPr>
        <p:sp>
          <p:nvSpPr>
            <p:cNvPr id="54" name="Freeform 5"/>
            <p:cNvSpPr>
              <a:spLocks/>
            </p:cNvSpPr>
            <p:nvPr/>
          </p:nvSpPr>
          <p:spPr bwMode="auto">
            <a:xfrm>
              <a:off x="4568507" y="3032606"/>
              <a:ext cx="1662113" cy="1273175"/>
            </a:xfrm>
            <a:custGeom>
              <a:avLst/>
              <a:gdLst/>
              <a:ahLst/>
              <a:cxnLst>
                <a:cxn ang="0">
                  <a:pos x="363" y="0"/>
                </a:cxn>
                <a:cxn ang="0">
                  <a:pos x="380" y="1"/>
                </a:cxn>
                <a:cxn ang="0">
                  <a:pos x="441" y="72"/>
                </a:cxn>
                <a:cxn ang="0">
                  <a:pos x="441" y="161"/>
                </a:cxn>
                <a:cxn ang="0">
                  <a:pos x="380" y="233"/>
                </a:cxn>
                <a:cxn ang="0">
                  <a:pos x="363" y="233"/>
                </a:cxn>
                <a:cxn ang="0">
                  <a:pos x="95" y="233"/>
                </a:cxn>
                <a:cxn ang="0">
                  <a:pos x="32" y="264"/>
                </a:cxn>
                <a:cxn ang="0">
                  <a:pos x="0" y="338"/>
                </a:cxn>
                <a:cxn ang="0">
                  <a:pos x="0" y="72"/>
                </a:cxn>
                <a:cxn ang="0">
                  <a:pos x="23" y="14"/>
                </a:cxn>
                <a:cxn ang="0">
                  <a:pos x="72" y="0"/>
                </a:cxn>
                <a:cxn ang="0">
                  <a:pos x="363" y="0"/>
                </a:cxn>
              </a:cxnLst>
              <a:rect l="0" t="0" r="r" b="b"/>
              <a:pathLst>
                <a:path w="441" h="338">
                  <a:moveTo>
                    <a:pt x="363" y="0"/>
                  </a:moveTo>
                  <a:cubicBezTo>
                    <a:pt x="369" y="0"/>
                    <a:pt x="374" y="1"/>
                    <a:pt x="380" y="1"/>
                  </a:cubicBezTo>
                  <a:cubicBezTo>
                    <a:pt x="421" y="4"/>
                    <a:pt x="441" y="28"/>
                    <a:pt x="441" y="72"/>
                  </a:cubicBezTo>
                  <a:cubicBezTo>
                    <a:pt x="441" y="161"/>
                    <a:pt x="441" y="161"/>
                    <a:pt x="441" y="161"/>
                  </a:cubicBezTo>
                  <a:cubicBezTo>
                    <a:pt x="441" y="206"/>
                    <a:pt x="421" y="229"/>
                    <a:pt x="380" y="233"/>
                  </a:cubicBezTo>
                  <a:cubicBezTo>
                    <a:pt x="374" y="233"/>
                    <a:pt x="369" y="233"/>
                    <a:pt x="363" y="233"/>
                  </a:cubicBezTo>
                  <a:cubicBezTo>
                    <a:pt x="95" y="233"/>
                    <a:pt x="95" y="233"/>
                    <a:pt x="95" y="233"/>
                  </a:cubicBezTo>
                  <a:cubicBezTo>
                    <a:pt x="71" y="236"/>
                    <a:pt x="50" y="246"/>
                    <a:pt x="32" y="264"/>
                  </a:cubicBezTo>
                  <a:cubicBezTo>
                    <a:pt x="11" y="285"/>
                    <a:pt x="0" y="310"/>
                    <a:pt x="0" y="338"/>
                  </a:cubicBezTo>
                  <a:cubicBezTo>
                    <a:pt x="0" y="72"/>
                    <a:pt x="0" y="72"/>
                    <a:pt x="0" y="72"/>
                  </a:cubicBezTo>
                  <a:cubicBezTo>
                    <a:pt x="0" y="45"/>
                    <a:pt x="7" y="26"/>
                    <a:pt x="23" y="14"/>
                  </a:cubicBezTo>
                  <a:cubicBezTo>
                    <a:pt x="35" y="5"/>
                    <a:pt x="51" y="0"/>
                    <a:pt x="72" y="0"/>
                  </a:cubicBezTo>
                  <a:lnTo>
                    <a:pt x="363" y="0"/>
                  </a:lnTo>
                  <a:close/>
                </a:path>
              </a:pathLst>
            </a:custGeom>
            <a:solidFill>
              <a:schemeClr val="accent3">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5"/>
            <p:cNvSpPr>
              <a:spLocks/>
            </p:cNvSpPr>
            <p:nvPr/>
          </p:nvSpPr>
          <p:spPr bwMode="auto">
            <a:xfrm>
              <a:off x="4572000" y="2932113"/>
              <a:ext cx="1662113" cy="1273175"/>
            </a:xfrm>
            <a:custGeom>
              <a:avLst/>
              <a:gdLst/>
              <a:ahLst/>
              <a:cxnLst>
                <a:cxn ang="0">
                  <a:pos x="363" y="0"/>
                </a:cxn>
                <a:cxn ang="0">
                  <a:pos x="380" y="1"/>
                </a:cxn>
                <a:cxn ang="0">
                  <a:pos x="441" y="72"/>
                </a:cxn>
                <a:cxn ang="0">
                  <a:pos x="441" y="161"/>
                </a:cxn>
                <a:cxn ang="0">
                  <a:pos x="380" y="233"/>
                </a:cxn>
                <a:cxn ang="0">
                  <a:pos x="363" y="233"/>
                </a:cxn>
                <a:cxn ang="0">
                  <a:pos x="95" y="233"/>
                </a:cxn>
                <a:cxn ang="0">
                  <a:pos x="32" y="264"/>
                </a:cxn>
                <a:cxn ang="0">
                  <a:pos x="0" y="338"/>
                </a:cxn>
                <a:cxn ang="0">
                  <a:pos x="0" y="72"/>
                </a:cxn>
                <a:cxn ang="0">
                  <a:pos x="23" y="14"/>
                </a:cxn>
                <a:cxn ang="0">
                  <a:pos x="72" y="0"/>
                </a:cxn>
                <a:cxn ang="0">
                  <a:pos x="363" y="0"/>
                </a:cxn>
              </a:cxnLst>
              <a:rect l="0" t="0" r="r" b="b"/>
              <a:pathLst>
                <a:path w="441" h="338">
                  <a:moveTo>
                    <a:pt x="363" y="0"/>
                  </a:moveTo>
                  <a:cubicBezTo>
                    <a:pt x="369" y="0"/>
                    <a:pt x="374" y="1"/>
                    <a:pt x="380" y="1"/>
                  </a:cubicBezTo>
                  <a:cubicBezTo>
                    <a:pt x="421" y="4"/>
                    <a:pt x="441" y="28"/>
                    <a:pt x="441" y="72"/>
                  </a:cubicBezTo>
                  <a:cubicBezTo>
                    <a:pt x="441" y="161"/>
                    <a:pt x="441" y="161"/>
                    <a:pt x="441" y="161"/>
                  </a:cubicBezTo>
                  <a:cubicBezTo>
                    <a:pt x="441" y="206"/>
                    <a:pt x="421" y="229"/>
                    <a:pt x="380" y="233"/>
                  </a:cubicBezTo>
                  <a:cubicBezTo>
                    <a:pt x="374" y="233"/>
                    <a:pt x="369" y="233"/>
                    <a:pt x="363" y="233"/>
                  </a:cubicBezTo>
                  <a:cubicBezTo>
                    <a:pt x="95" y="233"/>
                    <a:pt x="95" y="233"/>
                    <a:pt x="95" y="233"/>
                  </a:cubicBezTo>
                  <a:cubicBezTo>
                    <a:pt x="71" y="236"/>
                    <a:pt x="50" y="246"/>
                    <a:pt x="32" y="264"/>
                  </a:cubicBezTo>
                  <a:cubicBezTo>
                    <a:pt x="11" y="285"/>
                    <a:pt x="0" y="310"/>
                    <a:pt x="0" y="338"/>
                  </a:cubicBezTo>
                  <a:cubicBezTo>
                    <a:pt x="0" y="72"/>
                    <a:pt x="0" y="72"/>
                    <a:pt x="0" y="72"/>
                  </a:cubicBezTo>
                  <a:cubicBezTo>
                    <a:pt x="0" y="45"/>
                    <a:pt x="7" y="26"/>
                    <a:pt x="23" y="14"/>
                  </a:cubicBezTo>
                  <a:cubicBezTo>
                    <a:pt x="35" y="5"/>
                    <a:pt x="51" y="0"/>
                    <a:pt x="72" y="0"/>
                  </a:cubicBezTo>
                  <a:lnTo>
                    <a:pt x="363" y="0"/>
                  </a:lnTo>
                  <a:close/>
                </a:path>
              </a:pathLst>
            </a:custGeom>
            <a:gradFill>
              <a:gsLst>
                <a:gs pos="0">
                  <a:schemeClr val="accent3">
                    <a:lumMod val="75000"/>
                  </a:schemeClr>
                </a:gs>
                <a:gs pos="10000">
                  <a:schemeClr val="accent3"/>
                </a:gs>
              </a:gsLst>
              <a:lin ang="0" scaled="0"/>
            </a:gra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53" name="Group 52"/>
          <p:cNvGrpSpPr/>
          <p:nvPr/>
        </p:nvGrpSpPr>
        <p:grpSpPr>
          <a:xfrm>
            <a:off x="4502046" y="1799521"/>
            <a:ext cx="3112906" cy="1502110"/>
            <a:chOff x="4568507" y="2105026"/>
            <a:chExt cx="2554606" cy="1365576"/>
          </a:xfrm>
        </p:grpSpPr>
        <p:sp>
          <p:nvSpPr>
            <p:cNvPr id="51" name="Freeform 6"/>
            <p:cNvSpPr>
              <a:spLocks/>
            </p:cNvSpPr>
            <p:nvPr/>
          </p:nvSpPr>
          <p:spPr bwMode="auto">
            <a:xfrm>
              <a:off x="4568507" y="2199014"/>
              <a:ext cx="2551113" cy="1271588"/>
            </a:xfrm>
            <a:custGeom>
              <a:avLst/>
              <a:gdLst/>
              <a:ahLst/>
              <a:cxnLst>
                <a:cxn ang="0">
                  <a:pos x="599" y="0"/>
                </a:cxn>
                <a:cxn ang="0">
                  <a:pos x="615" y="0"/>
                </a:cxn>
                <a:cxn ang="0">
                  <a:pos x="677" y="72"/>
                </a:cxn>
                <a:cxn ang="0">
                  <a:pos x="677" y="160"/>
                </a:cxn>
                <a:cxn ang="0">
                  <a:pos x="615" y="232"/>
                </a:cxn>
                <a:cxn ang="0">
                  <a:pos x="599" y="232"/>
                </a:cxn>
                <a:cxn ang="0">
                  <a:pos x="95" y="232"/>
                </a:cxn>
                <a:cxn ang="0">
                  <a:pos x="32" y="263"/>
                </a:cxn>
                <a:cxn ang="0">
                  <a:pos x="0" y="338"/>
                </a:cxn>
                <a:cxn ang="0">
                  <a:pos x="0" y="72"/>
                </a:cxn>
                <a:cxn ang="0">
                  <a:pos x="23" y="13"/>
                </a:cxn>
                <a:cxn ang="0">
                  <a:pos x="72" y="0"/>
                </a:cxn>
                <a:cxn ang="0">
                  <a:pos x="599" y="0"/>
                </a:cxn>
              </a:cxnLst>
              <a:rect l="0" t="0" r="r" b="b"/>
              <a:pathLst>
                <a:path w="677" h="338">
                  <a:moveTo>
                    <a:pt x="599" y="0"/>
                  </a:moveTo>
                  <a:cubicBezTo>
                    <a:pt x="604" y="0"/>
                    <a:pt x="610" y="0"/>
                    <a:pt x="615" y="0"/>
                  </a:cubicBezTo>
                  <a:cubicBezTo>
                    <a:pt x="656" y="3"/>
                    <a:pt x="677" y="27"/>
                    <a:pt x="677" y="72"/>
                  </a:cubicBezTo>
                  <a:cubicBezTo>
                    <a:pt x="677" y="160"/>
                    <a:pt x="677" y="160"/>
                    <a:pt x="677" y="160"/>
                  </a:cubicBezTo>
                  <a:cubicBezTo>
                    <a:pt x="677" y="205"/>
                    <a:pt x="656" y="229"/>
                    <a:pt x="615" y="232"/>
                  </a:cubicBezTo>
                  <a:cubicBezTo>
                    <a:pt x="610" y="232"/>
                    <a:pt x="604" y="232"/>
                    <a:pt x="599" y="232"/>
                  </a:cubicBezTo>
                  <a:cubicBezTo>
                    <a:pt x="95" y="232"/>
                    <a:pt x="95" y="232"/>
                    <a:pt x="95" y="232"/>
                  </a:cubicBezTo>
                  <a:cubicBezTo>
                    <a:pt x="71" y="235"/>
                    <a:pt x="50" y="246"/>
                    <a:pt x="32" y="263"/>
                  </a:cubicBezTo>
                  <a:cubicBezTo>
                    <a:pt x="11" y="284"/>
                    <a:pt x="0" y="309"/>
                    <a:pt x="0" y="338"/>
                  </a:cubicBezTo>
                  <a:cubicBezTo>
                    <a:pt x="0" y="72"/>
                    <a:pt x="0" y="72"/>
                    <a:pt x="0" y="72"/>
                  </a:cubicBezTo>
                  <a:cubicBezTo>
                    <a:pt x="0" y="44"/>
                    <a:pt x="7" y="25"/>
                    <a:pt x="23" y="13"/>
                  </a:cubicBezTo>
                  <a:cubicBezTo>
                    <a:pt x="35" y="4"/>
                    <a:pt x="51" y="0"/>
                    <a:pt x="72" y="0"/>
                  </a:cubicBezTo>
                  <a:lnTo>
                    <a:pt x="599" y="0"/>
                  </a:lnTo>
                  <a:close/>
                </a:path>
              </a:pathLst>
            </a:custGeom>
            <a:solidFill>
              <a:schemeClr val="accent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6"/>
            <p:cNvSpPr>
              <a:spLocks/>
            </p:cNvSpPr>
            <p:nvPr/>
          </p:nvSpPr>
          <p:spPr bwMode="auto">
            <a:xfrm>
              <a:off x="4572000" y="2105026"/>
              <a:ext cx="2551113" cy="1271588"/>
            </a:xfrm>
            <a:custGeom>
              <a:avLst/>
              <a:gdLst/>
              <a:ahLst/>
              <a:cxnLst>
                <a:cxn ang="0">
                  <a:pos x="599" y="0"/>
                </a:cxn>
                <a:cxn ang="0">
                  <a:pos x="615" y="0"/>
                </a:cxn>
                <a:cxn ang="0">
                  <a:pos x="677" y="72"/>
                </a:cxn>
                <a:cxn ang="0">
                  <a:pos x="677" y="160"/>
                </a:cxn>
                <a:cxn ang="0">
                  <a:pos x="615" y="232"/>
                </a:cxn>
                <a:cxn ang="0">
                  <a:pos x="599" y="232"/>
                </a:cxn>
                <a:cxn ang="0">
                  <a:pos x="95" y="232"/>
                </a:cxn>
                <a:cxn ang="0">
                  <a:pos x="32" y="263"/>
                </a:cxn>
                <a:cxn ang="0">
                  <a:pos x="0" y="338"/>
                </a:cxn>
                <a:cxn ang="0">
                  <a:pos x="0" y="72"/>
                </a:cxn>
                <a:cxn ang="0">
                  <a:pos x="23" y="13"/>
                </a:cxn>
                <a:cxn ang="0">
                  <a:pos x="72" y="0"/>
                </a:cxn>
                <a:cxn ang="0">
                  <a:pos x="599" y="0"/>
                </a:cxn>
              </a:cxnLst>
              <a:rect l="0" t="0" r="r" b="b"/>
              <a:pathLst>
                <a:path w="677" h="338">
                  <a:moveTo>
                    <a:pt x="599" y="0"/>
                  </a:moveTo>
                  <a:cubicBezTo>
                    <a:pt x="604" y="0"/>
                    <a:pt x="610" y="0"/>
                    <a:pt x="615" y="0"/>
                  </a:cubicBezTo>
                  <a:cubicBezTo>
                    <a:pt x="656" y="3"/>
                    <a:pt x="677" y="27"/>
                    <a:pt x="677" y="72"/>
                  </a:cubicBezTo>
                  <a:cubicBezTo>
                    <a:pt x="677" y="160"/>
                    <a:pt x="677" y="160"/>
                    <a:pt x="677" y="160"/>
                  </a:cubicBezTo>
                  <a:cubicBezTo>
                    <a:pt x="677" y="205"/>
                    <a:pt x="656" y="229"/>
                    <a:pt x="615" y="232"/>
                  </a:cubicBezTo>
                  <a:cubicBezTo>
                    <a:pt x="610" y="232"/>
                    <a:pt x="604" y="232"/>
                    <a:pt x="599" y="232"/>
                  </a:cubicBezTo>
                  <a:cubicBezTo>
                    <a:pt x="95" y="232"/>
                    <a:pt x="95" y="232"/>
                    <a:pt x="95" y="232"/>
                  </a:cubicBezTo>
                  <a:cubicBezTo>
                    <a:pt x="71" y="235"/>
                    <a:pt x="50" y="246"/>
                    <a:pt x="32" y="263"/>
                  </a:cubicBezTo>
                  <a:cubicBezTo>
                    <a:pt x="11" y="284"/>
                    <a:pt x="0" y="309"/>
                    <a:pt x="0" y="338"/>
                  </a:cubicBezTo>
                  <a:cubicBezTo>
                    <a:pt x="0" y="72"/>
                    <a:pt x="0" y="72"/>
                    <a:pt x="0" y="72"/>
                  </a:cubicBezTo>
                  <a:cubicBezTo>
                    <a:pt x="0" y="44"/>
                    <a:pt x="7" y="25"/>
                    <a:pt x="23" y="13"/>
                  </a:cubicBezTo>
                  <a:cubicBezTo>
                    <a:pt x="35" y="4"/>
                    <a:pt x="51" y="0"/>
                    <a:pt x="72" y="0"/>
                  </a:cubicBezTo>
                  <a:lnTo>
                    <a:pt x="599" y="0"/>
                  </a:lnTo>
                  <a:close/>
                </a:path>
              </a:pathLst>
            </a:custGeom>
            <a:gradFill>
              <a:gsLst>
                <a:gs pos="0">
                  <a:schemeClr val="accent2">
                    <a:lumMod val="50000"/>
                  </a:schemeClr>
                </a:gs>
                <a:gs pos="10000">
                  <a:schemeClr val="accent2"/>
                </a:gs>
              </a:gsLst>
              <a:lin ang="0" scaled="0"/>
            </a:gra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52" name="Group 51"/>
          <p:cNvGrpSpPr/>
          <p:nvPr/>
        </p:nvGrpSpPr>
        <p:grpSpPr>
          <a:xfrm>
            <a:off x="4502046" y="854814"/>
            <a:ext cx="2524836" cy="1498026"/>
            <a:chOff x="4568507" y="1246188"/>
            <a:chExt cx="2072006" cy="1361863"/>
          </a:xfrm>
        </p:grpSpPr>
        <p:sp>
          <p:nvSpPr>
            <p:cNvPr id="50" name="Freeform 7"/>
            <p:cNvSpPr>
              <a:spLocks/>
            </p:cNvSpPr>
            <p:nvPr/>
          </p:nvSpPr>
          <p:spPr bwMode="auto">
            <a:xfrm>
              <a:off x="4568507" y="1334876"/>
              <a:ext cx="2068513" cy="1273175"/>
            </a:xfrm>
            <a:custGeom>
              <a:avLst/>
              <a:gdLst/>
              <a:ahLst/>
              <a:cxnLst>
                <a:cxn ang="0">
                  <a:pos x="549" y="72"/>
                </a:cxn>
                <a:cxn ang="0">
                  <a:pos x="549" y="161"/>
                </a:cxn>
                <a:cxn ang="0">
                  <a:pos x="487" y="233"/>
                </a:cxn>
                <a:cxn ang="0">
                  <a:pos x="471" y="233"/>
                </a:cxn>
                <a:cxn ang="0">
                  <a:pos x="95" y="233"/>
                </a:cxn>
                <a:cxn ang="0">
                  <a:pos x="32" y="264"/>
                </a:cxn>
                <a:cxn ang="0">
                  <a:pos x="0" y="338"/>
                </a:cxn>
                <a:cxn ang="0">
                  <a:pos x="0" y="72"/>
                </a:cxn>
                <a:cxn ang="0">
                  <a:pos x="23" y="14"/>
                </a:cxn>
                <a:cxn ang="0">
                  <a:pos x="72" y="0"/>
                </a:cxn>
                <a:cxn ang="0">
                  <a:pos x="471" y="0"/>
                </a:cxn>
                <a:cxn ang="0">
                  <a:pos x="487" y="1"/>
                </a:cxn>
                <a:cxn ang="0">
                  <a:pos x="549" y="72"/>
                </a:cxn>
              </a:cxnLst>
              <a:rect l="0" t="0" r="r" b="b"/>
              <a:pathLst>
                <a:path w="549" h="338">
                  <a:moveTo>
                    <a:pt x="549" y="72"/>
                  </a:moveTo>
                  <a:cubicBezTo>
                    <a:pt x="549" y="161"/>
                    <a:pt x="549" y="161"/>
                    <a:pt x="549" y="161"/>
                  </a:cubicBezTo>
                  <a:cubicBezTo>
                    <a:pt x="549" y="206"/>
                    <a:pt x="528" y="229"/>
                    <a:pt x="487" y="233"/>
                  </a:cubicBezTo>
                  <a:cubicBezTo>
                    <a:pt x="482" y="233"/>
                    <a:pt x="476" y="233"/>
                    <a:pt x="471" y="233"/>
                  </a:cubicBezTo>
                  <a:cubicBezTo>
                    <a:pt x="95" y="233"/>
                    <a:pt x="95" y="233"/>
                    <a:pt x="95" y="233"/>
                  </a:cubicBezTo>
                  <a:cubicBezTo>
                    <a:pt x="71" y="236"/>
                    <a:pt x="50" y="246"/>
                    <a:pt x="32" y="264"/>
                  </a:cubicBezTo>
                  <a:cubicBezTo>
                    <a:pt x="11" y="285"/>
                    <a:pt x="0" y="310"/>
                    <a:pt x="0" y="338"/>
                  </a:cubicBezTo>
                  <a:cubicBezTo>
                    <a:pt x="0" y="72"/>
                    <a:pt x="0" y="72"/>
                    <a:pt x="0" y="72"/>
                  </a:cubicBezTo>
                  <a:cubicBezTo>
                    <a:pt x="0" y="45"/>
                    <a:pt x="7" y="26"/>
                    <a:pt x="23" y="14"/>
                  </a:cubicBezTo>
                  <a:cubicBezTo>
                    <a:pt x="35" y="5"/>
                    <a:pt x="51" y="0"/>
                    <a:pt x="72" y="0"/>
                  </a:cubicBezTo>
                  <a:cubicBezTo>
                    <a:pt x="471" y="0"/>
                    <a:pt x="471" y="0"/>
                    <a:pt x="471" y="0"/>
                  </a:cubicBezTo>
                  <a:cubicBezTo>
                    <a:pt x="476" y="0"/>
                    <a:pt x="482" y="1"/>
                    <a:pt x="487" y="1"/>
                  </a:cubicBezTo>
                  <a:cubicBezTo>
                    <a:pt x="528" y="4"/>
                    <a:pt x="549" y="28"/>
                    <a:pt x="549" y="72"/>
                  </a:cubicBezTo>
                  <a:close/>
                </a:path>
              </a:pathLst>
            </a:custGeom>
            <a:solidFill>
              <a:schemeClr val="accent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7"/>
            <p:cNvSpPr>
              <a:spLocks/>
            </p:cNvSpPr>
            <p:nvPr/>
          </p:nvSpPr>
          <p:spPr bwMode="auto">
            <a:xfrm>
              <a:off x="4572000" y="1246188"/>
              <a:ext cx="2068513" cy="1273175"/>
            </a:xfrm>
            <a:custGeom>
              <a:avLst/>
              <a:gdLst/>
              <a:ahLst/>
              <a:cxnLst>
                <a:cxn ang="0">
                  <a:pos x="549" y="72"/>
                </a:cxn>
                <a:cxn ang="0">
                  <a:pos x="549" y="161"/>
                </a:cxn>
                <a:cxn ang="0">
                  <a:pos x="487" y="233"/>
                </a:cxn>
                <a:cxn ang="0">
                  <a:pos x="471" y="233"/>
                </a:cxn>
                <a:cxn ang="0">
                  <a:pos x="95" y="233"/>
                </a:cxn>
                <a:cxn ang="0">
                  <a:pos x="32" y="264"/>
                </a:cxn>
                <a:cxn ang="0">
                  <a:pos x="0" y="338"/>
                </a:cxn>
                <a:cxn ang="0">
                  <a:pos x="0" y="72"/>
                </a:cxn>
                <a:cxn ang="0">
                  <a:pos x="23" y="14"/>
                </a:cxn>
                <a:cxn ang="0">
                  <a:pos x="72" y="0"/>
                </a:cxn>
                <a:cxn ang="0">
                  <a:pos x="471" y="0"/>
                </a:cxn>
                <a:cxn ang="0">
                  <a:pos x="487" y="1"/>
                </a:cxn>
                <a:cxn ang="0">
                  <a:pos x="549" y="72"/>
                </a:cxn>
              </a:cxnLst>
              <a:rect l="0" t="0" r="r" b="b"/>
              <a:pathLst>
                <a:path w="549" h="338">
                  <a:moveTo>
                    <a:pt x="549" y="72"/>
                  </a:moveTo>
                  <a:cubicBezTo>
                    <a:pt x="549" y="161"/>
                    <a:pt x="549" y="161"/>
                    <a:pt x="549" y="161"/>
                  </a:cubicBezTo>
                  <a:cubicBezTo>
                    <a:pt x="549" y="206"/>
                    <a:pt x="528" y="229"/>
                    <a:pt x="487" y="233"/>
                  </a:cubicBezTo>
                  <a:cubicBezTo>
                    <a:pt x="482" y="233"/>
                    <a:pt x="476" y="233"/>
                    <a:pt x="471" y="233"/>
                  </a:cubicBezTo>
                  <a:cubicBezTo>
                    <a:pt x="95" y="233"/>
                    <a:pt x="95" y="233"/>
                    <a:pt x="95" y="233"/>
                  </a:cubicBezTo>
                  <a:cubicBezTo>
                    <a:pt x="71" y="236"/>
                    <a:pt x="50" y="246"/>
                    <a:pt x="32" y="264"/>
                  </a:cubicBezTo>
                  <a:cubicBezTo>
                    <a:pt x="11" y="285"/>
                    <a:pt x="0" y="310"/>
                    <a:pt x="0" y="338"/>
                  </a:cubicBezTo>
                  <a:cubicBezTo>
                    <a:pt x="0" y="72"/>
                    <a:pt x="0" y="72"/>
                    <a:pt x="0" y="72"/>
                  </a:cubicBezTo>
                  <a:cubicBezTo>
                    <a:pt x="0" y="45"/>
                    <a:pt x="7" y="26"/>
                    <a:pt x="23" y="14"/>
                  </a:cubicBezTo>
                  <a:cubicBezTo>
                    <a:pt x="35" y="5"/>
                    <a:pt x="51" y="0"/>
                    <a:pt x="72" y="0"/>
                  </a:cubicBezTo>
                  <a:cubicBezTo>
                    <a:pt x="471" y="0"/>
                    <a:pt x="471" y="0"/>
                    <a:pt x="471" y="0"/>
                  </a:cubicBezTo>
                  <a:cubicBezTo>
                    <a:pt x="476" y="0"/>
                    <a:pt x="482" y="1"/>
                    <a:pt x="487" y="1"/>
                  </a:cubicBezTo>
                  <a:cubicBezTo>
                    <a:pt x="528" y="4"/>
                    <a:pt x="549" y="28"/>
                    <a:pt x="549" y="72"/>
                  </a:cubicBezTo>
                  <a:close/>
                </a:path>
              </a:pathLst>
            </a:custGeom>
            <a:gradFill>
              <a:gsLst>
                <a:gs pos="0">
                  <a:schemeClr val="accent1">
                    <a:lumMod val="75000"/>
                  </a:schemeClr>
                </a:gs>
                <a:gs pos="10000">
                  <a:schemeClr val="accent1"/>
                </a:gs>
              </a:gsLst>
              <a:lin ang="0" scaled="0"/>
            </a:gra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58" name="Group 57"/>
          <p:cNvGrpSpPr/>
          <p:nvPr/>
        </p:nvGrpSpPr>
        <p:grpSpPr>
          <a:xfrm flipH="1">
            <a:off x="2476686" y="3146469"/>
            <a:ext cx="2029618" cy="1511011"/>
            <a:chOff x="4568507" y="2932113"/>
            <a:chExt cx="1665606" cy="1373668"/>
          </a:xfrm>
        </p:grpSpPr>
        <p:sp>
          <p:nvSpPr>
            <p:cNvPr id="65" name="Freeform 5"/>
            <p:cNvSpPr>
              <a:spLocks/>
            </p:cNvSpPr>
            <p:nvPr/>
          </p:nvSpPr>
          <p:spPr bwMode="auto">
            <a:xfrm>
              <a:off x="4568507" y="3032606"/>
              <a:ext cx="1662113" cy="1273175"/>
            </a:xfrm>
            <a:custGeom>
              <a:avLst/>
              <a:gdLst/>
              <a:ahLst/>
              <a:cxnLst>
                <a:cxn ang="0">
                  <a:pos x="363" y="0"/>
                </a:cxn>
                <a:cxn ang="0">
                  <a:pos x="380" y="1"/>
                </a:cxn>
                <a:cxn ang="0">
                  <a:pos x="441" y="72"/>
                </a:cxn>
                <a:cxn ang="0">
                  <a:pos x="441" y="161"/>
                </a:cxn>
                <a:cxn ang="0">
                  <a:pos x="380" y="233"/>
                </a:cxn>
                <a:cxn ang="0">
                  <a:pos x="363" y="233"/>
                </a:cxn>
                <a:cxn ang="0">
                  <a:pos x="95" y="233"/>
                </a:cxn>
                <a:cxn ang="0">
                  <a:pos x="32" y="264"/>
                </a:cxn>
                <a:cxn ang="0">
                  <a:pos x="0" y="338"/>
                </a:cxn>
                <a:cxn ang="0">
                  <a:pos x="0" y="72"/>
                </a:cxn>
                <a:cxn ang="0">
                  <a:pos x="23" y="14"/>
                </a:cxn>
                <a:cxn ang="0">
                  <a:pos x="72" y="0"/>
                </a:cxn>
                <a:cxn ang="0">
                  <a:pos x="363" y="0"/>
                </a:cxn>
              </a:cxnLst>
              <a:rect l="0" t="0" r="r" b="b"/>
              <a:pathLst>
                <a:path w="441" h="338">
                  <a:moveTo>
                    <a:pt x="363" y="0"/>
                  </a:moveTo>
                  <a:cubicBezTo>
                    <a:pt x="369" y="0"/>
                    <a:pt x="374" y="1"/>
                    <a:pt x="380" y="1"/>
                  </a:cubicBezTo>
                  <a:cubicBezTo>
                    <a:pt x="421" y="4"/>
                    <a:pt x="441" y="28"/>
                    <a:pt x="441" y="72"/>
                  </a:cubicBezTo>
                  <a:cubicBezTo>
                    <a:pt x="441" y="161"/>
                    <a:pt x="441" y="161"/>
                    <a:pt x="441" y="161"/>
                  </a:cubicBezTo>
                  <a:cubicBezTo>
                    <a:pt x="441" y="206"/>
                    <a:pt x="421" y="229"/>
                    <a:pt x="380" y="233"/>
                  </a:cubicBezTo>
                  <a:cubicBezTo>
                    <a:pt x="374" y="233"/>
                    <a:pt x="369" y="233"/>
                    <a:pt x="363" y="233"/>
                  </a:cubicBezTo>
                  <a:cubicBezTo>
                    <a:pt x="95" y="233"/>
                    <a:pt x="95" y="233"/>
                    <a:pt x="95" y="233"/>
                  </a:cubicBezTo>
                  <a:cubicBezTo>
                    <a:pt x="71" y="236"/>
                    <a:pt x="50" y="246"/>
                    <a:pt x="32" y="264"/>
                  </a:cubicBezTo>
                  <a:cubicBezTo>
                    <a:pt x="11" y="285"/>
                    <a:pt x="0" y="310"/>
                    <a:pt x="0" y="338"/>
                  </a:cubicBezTo>
                  <a:cubicBezTo>
                    <a:pt x="0" y="72"/>
                    <a:pt x="0" y="72"/>
                    <a:pt x="0" y="72"/>
                  </a:cubicBezTo>
                  <a:cubicBezTo>
                    <a:pt x="0" y="45"/>
                    <a:pt x="7" y="26"/>
                    <a:pt x="23" y="14"/>
                  </a:cubicBezTo>
                  <a:cubicBezTo>
                    <a:pt x="35" y="5"/>
                    <a:pt x="51" y="0"/>
                    <a:pt x="72" y="0"/>
                  </a:cubicBezTo>
                  <a:lnTo>
                    <a:pt x="363" y="0"/>
                  </a:lnTo>
                  <a:close/>
                </a:path>
              </a:pathLst>
            </a:custGeom>
            <a:solidFill>
              <a:schemeClr val="accent5">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5"/>
            <p:cNvSpPr>
              <a:spLocks/>
            </p:cNvSpPr>
            <p:nvPr/>
          </p:nvSpPr>
          <p:spPr bwMode="auto">
            <a:xfrm>
              <a:off x="4572000" y="2932113"/>
              <a:ext cx="1662113" cy="1273175"/>
            </a:xfrm>
            <a:custGeom>
              <a:avLst/>
              <a:gdLst/>
              <a:ahLst/>
              <a:cxnLst>
                <a:cxn ang="0">
                  <a:pos x="363" y="0"/>
                </a:cxn>
                <a:cxn ang="0">
                  <a:pos x="380" y="1"/>
                </a:cxn>
                <a:cxn ang="0">
                  <a:pos x="441" y="72"/>
                </a:cxn>
                <a:cxn ang="0">
                  <a:pos x="441" y="161"/>
                </a:cxn>
                <a:cxn ang="0">
                  <a:pos x="380" y="233"/>
                </a:cxn>
                <a:cxn ang="0">
                  <a:pos x="363" y="233"/>
                </a:cxn>
                <a:cxn ang="0">
                  <a:pos x="95" y="233"/>
                </a:cxn>
                <a:cxn ang="0">
                  <a:pos x="32" y="264"/>
                </a:cxn>
                <a:cxn ang="0">
                  <a:pos x="0" y="338"/>
                </a:cxn>
                <a:cxn ang="0">
                  <a:pos x="0" y="72"/>
                </a:cxn>
                <a:cxn ang="0">
                  <a:pos x="23" y="14"/>
                </a:cxn>
                <a:cxn ang="0">
                  <a:pos x="72" y="0"/>
                </a:cxn>
                <a:cxn ang="0">
                  <a:pos x="363" y="0"/>
                </a:cxn>
              </a:cxnLst>
              <a:rect l="0" t="0" r="r" b="b"/>
              <a:pathLst>
                <a:path w="441" h="338">
                  <a:moveTo>
                    <a:pt x="363" y="0"/>
                  </a:moveTo>
                  <a:cubicBezTo>
                    <a:pt x="369" y="0"/>
                    <a:pt x="374" y="1"/>
                    <a:pt x="380" y="1"/>
                  </a:cubicBezTo>
                  <a:cubicBezTo>
                    <a:pt x="421" y="4"/>
                    <a:pt x="441" y="28"/>
                    <a:pt x="441" y="72"/>
                  </a:cubicBezTo>
                  <a:cubicBezTo>
                    <a:pt x="441" y="161"/>
                    <a:pt x="441" y="161"/>
                    <a:pt x="441" y="161"/>
                  </a:cubicBezTo>
                  <a:cubicBezTo>
                    <a:pt x="441" y="206"/>
                    <a:pt x="421" y="229"/>
                    <a:pt x="380" y="233"/>
                  </a:cubicBezTo>
                  <a:cubicBezTo>
                    <a:pt x="374" y="233"/>
                    <a:pt x="369" y="233"/>
                    <a:pt x="363" y="233"/>
                  </a:cubicBezTo>
                  <a:cubicBezTo>
                    <a:pt x="95" y="233"/>
                    <a:pt x="95" y="233"/>
                    <a:pt x="95" y="233"/>
                  </a:cubicBezTo>
                  <a:cubicBezTo>
                    <a:pt x="71" y="236"/>
                    <a:pt x="50" y="246"/>
                    <a:pt x="32" y="264"/>
                  </a:cubicBezTo>
                  <a:cubicBezTo>
                    <a:pt x="11" y="285"/>
                    <a:pt x="0" y="310"/>
                    <a:pt x="0" y="338"/>
                  </a:cubicBezTo>
                  <a:cubicBezTo>
                    <a:pt x="0" y="72"/>
                    <a:pt x="0" y="72"/>
                    <a:pt x="0" y="72"/>
                  </a:cubicBezTo>
                  <a:cubicBezTo>
                    <a:pt x="0" y="45"/>
                    <a:pt x="7" y="26"/>
                    <a:pt x="23" y="14"/>
                  </a:cubicBezTo>
                  <a:cubicBezTo>
                    <a:pt x="35" y="5"/>
                    <a:pt x="51" y="0"/>
                    <a:pt x="72" y="0"/>
                  </a:cubicBezTo>
                  <a:lnTo>
                    <a:pt x="363" y="0"/>
                  </a:lnTo>
                  <a:close/>
                </a:path>
              </a:pathLst>
            </a:custGeom>
            <a:solidFill>
              <a:schemeClr val="accent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59" name="Group 58"/>
          <p:cNvGrpSpPr/>
          <p:nvPr/>
        </p:nvGrpSpPr>
        <p:grpSpPr>
          <a:xfrm flipH="1">
            <a:off x="1393398" y="2236686"/>
            <a:ext cx="3112906" cy="1502110"/>
            <a:chOff x="4568507" y="2105026"/>
            <a:chExt cx="2554606" cy="1365576"/>
          </a:xfrm>
        </p:grpSpPr>
        <p:sp>
          <p:nvSpPr>
            <p:cNvPr id="63" name="Freeform 6"/>
            <p:cNvSpPr>
              <a:spLocks/>
            </p:cNvSpPr>
            <p:nvPr/>
          </p:nvSpPr>
          <p:spPr bwMode="auto">
            <a:xfrm>
              <a:off x="4568507" y="2199014"/>
              <a:ext cx="2551113" cy="1271588"/>
            </a:xfrm>
            <a:custGeom>
              <a:avLst/>
              <a:gdLst/>
              <a:ahLst/>
              <a:cxnLst>
                <a:cxn ang="0">
                  <a:pos x="599" y="0"/>
                </a:cxn>
                <a:cxn ang="0">
                  <a:pos x="615" y="0"/>
                </a:cxn>
                <a:cxn ang="0">
                  <a:pos x="677" y="72"/>
                </a:cxn>
                <a:cxn ang="0">
                  <a:pos x="677" y="160"/>
                </a:cxn>
                <a:cxn ang="0">
                  <a:pos x="615" y="232"/>
                </a:cxn>
                <a:cxn ang="0">
                  <a:pos x="599" y="232"/>
                </a:cxn>
                <a:cxn ang="0">
                  <a:pos x="95" y="232"/>
                </a:cxn>
                <a:cxn ang="0">
                  <a:pos x="32" y="263"/>
                </a:cxn>
                <a:cxn ang="0">
                  <a:pos x="0" y="338"/>
                </a:cxn>
                <a:cxn ang="0">
                  <a:pos x="0" y="72"/>
                </a:cxn>
                <a:cxn ang="0">
                  <a:pos x="23" y="13"/>
                </a:cxn>
                <a:cxn ang="0">
                  <a:pos x="72" y="0"/>
                </a:cxn>
                <a:cxn ang="0">
                  <a:pos x="599" y="0"/>
                </a:cxn>
              </a:cxnLst>
              <a:rect l="0" t="0" r="r" b="b"/>
              <a:pathLst>
                <a:path w="677" h="338">
                  <a:moveTo>
                    <a:pt x="599" y="0"/>
                  </a:moveTo>
                  <a:cubicBezTo>
                    <a:pt x="604" y="0"/>
                    <a:pt x="610" y="0"/>
                    <a:pt x="615" y="0"/>
                  </a:cubicBezTo>
                  <a:cubicBezTo>
                    <a:pt x="656" y="3"/>
                    <a:pt x="677" y="27"/>
                    <a:pt x="677" y="72"/>
                  </a:cubicBezTo>
                  <a:cubicBezTo>
                    <a:pt x="677" y="160"/>
                    <a:pt x="677" y="160"/>
                    <a:pt x="677" y="160"/>
                  </a:cubicBezTo>
                  <a:cubicBezTo>
                    <a:pt x="677" y="205"/>
                    <a:pt x="656" y="229"/>
                    <a:pt x="615" y="232"/>
                  </a:cubicBezTo>
                  <a:cubicBezTo>
                    <a:pt x="610" y="232"/>
                    <a:pt x="604" y="232"/>
                    <a:pt x="599" y="232"/>
                  </a:cubicBezTo>
                  <a:cubicBezTo>
                    <a:pt x="95" y="232"/>
                    <a:pt x="95" y="232"/>
                    <a:pt x="95" y="232"/>
                  </a:cubicBezTo>
                  <a:cubicBezTo>
                    <a:pt x="71" y="235"/>
                    <a:pt x="50" y="246"/>
                    <a:pt x="32" y="263"/>
                  </a:cubicBezTo>
                  <a:cubicBezTo>
                    <a:pt x="11" y="284"/>
                    <a:pt x="0" y="309"/>
                    <a:pt x="0" y="338"/>
                  </a:cubicBezTo>
                  <a:cubicBezTo>
                    <a:pt x="0" y="72"/>
                    <a:pt x="0" y="72"/>
                    <a:pt x="0" y="72"/>
                  </a:cubicBezTo>
                  <a:cubicBezTo>
                    <a:pt x="0" y="44"/>
                    <a:pt x="7" y="25"/>
                    <a:pt x="23" y="13"/>
                  </a:cubicBezTo>
                  <a:cubicBezTo>
                    <a:pt x="35" y="4"/>
                    <a:pt x="51" y="0"/>
                    <a:pt x="72" y="0"/>
                  </a:cubicBezTo>
                  <a:lnTo>
                    <a:pt x="599" y="0"/>
                  </a:lnTo>
                  <a:close/>
                </a:path>
              </a:pathLst>
            </a:custGeom>
            <a:solidFill>
              <a:schemeClr val="accent6">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6"/>
            <p:cNvSpPr>
              <a:spLocks/>
            </p:cNvSpPr>
            <p:nvPr/>
          </p:nvSpPr>
          <p:spPr bwMode="auto">
            <a:xfrm>
              <a:off x="4572000" y="2105026"/>
              <a:ext cx="2551113" cy="1271588"/>
            </a:xfrm>
            <a:custGeom>
              <a:avLst/>
              <a:gdLst/>
              <a:ahLst/>
              <a:cxnLst>
                <a:cxn ang="0">
                  <a:pos x="599" y="0"/>
                </a:cxn>
                <a:cxn ang="0">
                  <a:pos x="615" y="0"/>
                </a:cxn>
                <a:cxn ang="0">
                  <a:pos x="677" y="72"/>
                </a:cxn>
                <a:cxn ang="0">
                  <a:pos x="677" y="160"/>
                </a:cxn>
                <a:cxn ang="0">
                  <a:pos x="615" y="232"/>
                </a:cxn>
                <a:cxn ang="0">
                  <a:pos x="599" y="232"/>
                </a:cxn>
                <a:cxn ang="0">
                  <a:pos x="95" y="232"/>
                </a:cxn>
                <a:cxn ang="0">
                  <a:pos x="32" y="263"/>
                </a:cxn>
                <a:cxn ang="0">
                  <a:pos x="0" y="338"/>
                </a:cxn>
                <a:cxn ang="0">
                  <a:pos x="0" y="72"/>
                </a:cxn>
                <a:cxn ang="0">
                  <a:pos x="23" y="13"/>
                </a:cxn>
                <a:cxn ang="0">
                  <a:pos x="72" y="0"/>
                </a:cxn>
                <a:cxn ang="0">
                  <a:pos x="599" y="0"/>
                </a:cxn>
              </a:cxnLst>
              <a:rect l="0" t="0" r="r" b="b"/>
              <a:pathLst>
                <a:path w="677" h="338">
                  <a:moveTo>
                    <a:pt x="599" y="0"/>
                  </a:moveTo>
                  <a:cubicBezTo>
                    <a:pt x="604" y="0"/>
                    <a:pt x="610" y="0"/>
                    <a:pt x="615" y="0"/>
                  </a:cubicBezTo>
                  <a:cubicBezTo>
                    <a:pt x="656" y="3"/>
                    <a:pt x="677" y="27"/>
                    <a:pt x="677" y="72"/>
                  </a:cubicBezTo>
                  <a:cubicBezTo>
                    <a:pt x="677" y="160"/>
                    <a:pt x="677" y="160"/>
                    <a:pt x="677" y="160"/>
                  </a:cubicBezTo>
                  <a:cubicBezTo>
                    <a:pt x="677" y="205"/>
                    <a:pt x="656" y="229"/>
                    <a:pt x="615" y="232"/>
                  </a:cubicBezTo>
                  <a:cubicBezTo>
                    <a:pt x="610" y="232"/>
                    <a:pt x="604" y="232"/>
                    <a:pt x="599" y="232"/>
                  </a:cubicBezTo>
                  <a:cubicBezTo>
                    <a:pt x="95" y="232"/>
                    <a:pt x="95" y="232"/>
                    <a:pt x="95" y="232"/>
                  </a:cubicBezTo>
                  <a:cubicBezTo>
                    <a:pt x="71" y="235"/>
                    <a:pt x="50" y="246"/>
                    <a:pt x="32" y="263"/>
                  </a:cubicBezTo>
                  <a:cubicBezTo>
                    <a:pt x="11" y="284"/>
                    <a:pt x="0" y="309"/>
                    <a:pt x="0" y="338"/>
                  </a:cubicBezTo>
                  <a:cubicBezTo>
                    <a:pt x="0" y="72"/>
                    <a:pt x="0" y="72"/>
                    <a:pt x="0" y="72"/>
                  </a:cubicBezTo>
                  <a:cubicBezTo>
                    <a:pt x="0" y="44"/>
                    <a:pt x="7" y="25"/>
                    <a:pt x="23" y="13"/>
                  </a:cubicBezTo>
                  <a:cubicBezTo>
                    <a:pt x="35" y="4"/>
                    <a:pt x="51" y="0"/>
                    <a:pt x="72" y="0"/>
                  </a:cubicBezTo>
                  <a:lnTo>
                    <a:pt x="599" y="0"/>
                  </a:lnTo>
                  <a:close/>
                </a:path>
              </a:pathLst>
            </a:custGeom>
            <a:solidFill>
              <a:schemeClr val="accent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60" name="Group 59"/>
          <p:cNvGrpSpPr/>
          <p:nvPr/>
        </p:nvGrpSpPr>
        <p:grpSpPr>
          <a:xfrm flipH="1">
            <a:off x="1981467" y="1291978"/>
            <a:ext cx="2524836" cy="1498026"/>
            <a:chOff x="4568507" y="1246188"/>
            <a:chExt cx="2072006" cy="1361863"/>
          </a:xfrm>
        </p:grpSpPr>
        <p:sp>
          <p:nvSpPr>
            <p:cNvPr id="61" name="Freeform 7"/>
            <p:cNvSpPr>
              <a:spLocks/>
            </p:cNvSpPr>
            <p:nvPr/>
          </p:nvSpPr>
          <p:spPr bwMode="auto">
            <a:xfrm>
              <a:off x="4568507" y="1334876"/>
              <a:ext cx="2068513" cy="1273175"/>
            </a:xfrm>
            <a:custGeom>
              <a:avLst/>
              <a:gdLst/>
              <a:ahLst/>
              <a:cxnLst>
                <a:cxn ang="0">
                  <a:pos x="549" y="72"/>
                </a:cxn>
                <a:cxn ang="0">
                  <a:pos x="549" y="161"/>
                </a:cxn>
                <a:cxn ang="0">
                  <a:pos x="487" y="233"/>
                </a:cxn>
                <a:cxn ang="0">
                  <a:pos x="471" y="233"/>
                </a:cxn>
                <a:cxn ang="0">
                  <a:pos x="95" y="233"/>
                </a:cxn>
                <a:cxn ang="0">
                  <a:pos x="32" y="264"/>
                </a:cxn>
                <a:cxn ang="0">
                  <a:pos x="0" y="338"/>
                </a:cxn>
                <a:cxn ang="0">
                  <a:pos x="0" y="72"/>
                </a:cxn>
                <a:cxn ang="0">
                  <a:pos x="23" y="14"/>
                </a:cxn>
                <a:cxn ang="0">
                  <a:pos x="72" y="0"/>
                </a:cxn>
                <a:cxn ang="0">
                  <a:pos x="471" y="0"/>
                </a:cxn>
                <a:cxn ang="0">
                  <a:pos x="487" y="1"/>
                </a:cxn>
                <a:cxn ang="0">
                  <a:pos x="549" y="72"/>
                </a:cxn>
              </a:cxnLst>
              <a:rect l="0" t="0" r="r" b="b"/>
              <a:pathLst>
                <a:path w="549" h="338">
                  <a:moveTo>
                    <a:pt x="549" y="72"/>
                  </a:moveTo>
                  <a:cubicBezTo>
                    <a:pt x="549" y="161"/>
                    <a:pt x="549" y="161"/>
                    <a:pt x="549" y="161"/>
                  </a:cubicBezTo>
                  <a:cubicBezTo>
                    <a:pt x="549" y="206"/>
                    <a:pt x="528" y="229"/>
                    <a:pt x="487" y="233"/>
                  </a:cubicBezTo>
                  <a:cubicBezTo>
                    <a:pt x="482" y="233"/>
                    <a:pt x="476" y="233"/>
                    <a:pt x="471" y="233"/>
                  </a:cubicBezTo>
                  <a:cubicBezTo>
                    <a:pt x="95" y="233"/>
                    <a:pt x="95" y="233"/>
                    <a:pt x="95" y="233"/>
                  </a:cubicBezTo>
                  <a:cubicBezTo>
                    <a:pt x="71" y="236"/>
                    <a:pt x="50" y="246"/>
                    <a:pt x="32" y="264"/>
                  </a:cubicBezTo>
                  <a:cubicBezTo>
                    <a:pt x="11" y="285"/>
                    <a:pt x="0" y="310"/>
                    <a:pt x="0" y="338"/>
                  </a:cubicBezTo>
                  <a:cubicBezTo>
                    <a:pt x="0" y="72"/>
                    <a:pt x="0" y="72"/>
                    <a:pt x="0" y="72"/>
                  </a:cubicBezTo>
                  <a:cubicBezTo>
                    <a:pt x="0" y="45"/>
                    <a:pt x="7" y="26"/>
                    <a:pt x="23" y="14"/>
                  </a:cubicBezTo>
                  <a:cubicBezTo>
                    <a:pt x="35" y="5"/>
                    <a:pt x="51" y="0"/>
                    <a:pt x="72" y="0"/>
                  </a:cubicBezTo>
                  <a:cubicBezTo>
                    <a:pt x="471" y="0"/>
                    <a:pt x="471" y="0"/>
                    <a:pt x="471" y="0"/>
                  </a:cubicBezTo>
                  <a:cubicBezTo>
                    <a:pt x="476" y="0"/>
                    <a:pt x="482" y="1"/>
                    <a:pt x="487" y="1"/>
                  </a:cubicBezTo>
                  <a:cubicBezTo>
                    <a:pt x="528" y="4"/>
                    <a:pt x="549" y="28"/>
                    <a:pt x="549" y="72"/>
                  </a:cubicBezTo>
                  <a:close/>
                </a:path>
              </a:pathLst>
            </a:custGeom>
            <a:solidFill>
              <a:schemeClr val="accent4">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7"/>
            <p:cNvSpPr>
              <a:spLocks/>
            </p:cNvSpPr>
            <p:nvPr/>
          </p:nvSpPr>
          <p:spPr bwMode="auto">
            <a:xfrm>
              <a:off x="4572000" y="1246188"/>
              <a:ext cx="2068513" cy="1273175"/>
            </a:xfrm>
            <a:custGeom>
              <a:avLst/>
              <a:gdLst/>
              <a:ahLst/>
              <a:cxnLst>
                <a:cxn ang="0">
                  <a:pos x="549" y="72"/>
                </a:cxn>
                <a:cxn ang="0">
                  <a:pos x="549" y="161"/>
                </a:cxn>
                <a:cxn ang="0">
                  <a:pos x="487" y="233"/>
                </a:cxn>
                <a:cxn ang="0">
                  <a:pos x="471" y="233"/>
                </a:cxn>
                <a:cxn ang="0">
                  <a:pos x="95" y="233"/>
                </a:cxn>
                <a:cxn ang="0">
                  <a:pos x="32" y="264"/>
                </a:cxn>
                <a:cxn ang="0">
                  <a:pos x="0" y="338"/>
                </a:cxn>
                <a:cxn ang="0">
                  <a:pos x="0" y="72"/>
                </a:cxn>
                <a:cxn ang="0">
                  <a:pos x="23" y="14"/>
                </a:cxn>
                <a:cxn ang="0">
                  <a:pos x="72" y="0"/>
                </a:cxn>
                <a:cxn ang="0">
                  <a:pos x="471" y="0"/>
                </a:cxn>
                <a:cxn ang="0">
                  <a:pos x="487" y="1"/>
                </a:cxn>
                <a:cxn ang="0">
                  <a:pos x="549" y="72"/>
                </a:cxn>
              </a:cxnLst>
              <a:rect l="0" t="0" r="r" b="b"/>
              <a:pathLst>
                <a:path w="549" h="338">
                  <a:moveTo>
                    <a:pt x="549" y="72"/>
                  </a:moveTo>
                  <a:cubicBezTo>
                    <a:pt x="549" y="161"/>
                    <a:pt x="549" y="161"/>
                    <a:pt x="549" y="161"/>
                  </a:cubicBezTo>
                  <a:cubicBezTo>
                    <a:pt x="549" y="206"/>
                    <a:pt x="528" y="229"/>
                    <a:pt x="487" y="233"/>
                  </a:cubicBezTo>
                  <a:cubicBezTo>
                    <a:pt x="482" y="233"/>
                    <a:pt x="476" y="233"/>
                    <a:pt x="471" y="233"/>
                  </a:cubicBezTo>
                  <a:cubicBezTo>
                    <a:pt x="95" y="233"/>
                    <a:pt x="95" y="233"/>
                    <a:pt x="95" y="233"/>
                  </a:cubicBezTo>
                  <a:cubicBezTo>
                    <a:pt x="71" y="236"/>
                    <a:pt x="50" y="246"/>
                    <a:pt x="32" y="264"/>
                  </a:cubicBezTo>
                  <a:cubicBezTo>
                    <a:pt x="11" y="285"/>
                    <a:pt x="0" y="310"/>
                    <a:pt x="0" y="338"/>
                  </a:cubicBezTo>
                  <a:cubicBezTo>
                    <a:pt x="0" y="72"/>
                    <a:pt x="0" y="72"/>
                    <a:pt x="0" y="72"/>
                  </a:cubicBezTo>
                  <a:cubicBezTo>
                    <a:pt x="0" y="45"/>
                    <a:pt x="7" y="26"/>
                    <a:pt x="23" y="14"/>
                  </a:cubicBezTo>
                  <a:cubicBezTo>
                    <a:pt x="35" y="5"/>
                    <a:pt x="51" y="0"/>
                    <a:pt x="72" y="0"/>
                  </a:cubicBezTo>
                  <a:cubicBezTo>
                    <a:pt x="471" y="0"/>
                    <a:pt x="471" y="0"/>
                    <a:pt x="471" y="0"/>
                  </a:cubicBezTo>
                  <a:cubicBezTo>
                    <a:pt x="476" y="0"/>
                    <a:pt x="482" y="1"/>
                    <a:pt x="487" y="1"/>
                  </a:cubicBezTo>
                  <a:cubicBezTo>
                    <a:pt x="528" y="4"/>
                    <a:pt x="549" y="28"/>
                    <a:pt x="549" y="72"/>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21" name="TextBox 120"/>
          <p:cNvSpPr txBox="1"/>
          <p:nvPr/>
        </p:nvSpPr>
        <p:spPr>
          <a:xfrm>
            <a:off x="4590963" y="3012895"/>
            <a:ext cx="1390444" cy="492443"/>
          </a:xfrm>
          <a:prstGeom prst="rect">
            <a:avLst/>
          </a:prstGeom>
          <a:noFill/>
        </p:spPr>
        <p:txBody>
          <a:bodyPr wrap="square" lIns="0" tIns="0" rIns="0" bIns="0" rtlCol="0" anchor="t">
            <a:spAutoFit/>
          </a:bodyPr>
          <a:lstStyle/>
          <a:p>
            <a:pPr algn="r" defTabSz="914355">
              <a:spcBef>
                <a:spcPct val="20000"/>
              </a:spcBef>
              <a:defRPr/>
            </a:pPr>
            <a:r>
              <a:rPr lang="zh-CN" altLang="en-US" sz="1200" b="1" dirty="0">
                <a:solidFill>
                  <a:schemeClr val="bg1"/>
                </a:solidFill>
              </a:rPr>
              <a:t>点击添加内容</a:t>
            </a:r>
            <a:br>
              <a:rPr lang="en-US" sz="1200" dirty="0">
                <a:solidFill>
                  <a:schemeClr val="bg1"/>
                </a:solidFill>
              </a:rPr>
            </a:br>
            <a:r>
              <a:rPr lang="zh-CN" altLang="en-US" sz="1000" dirty="0">
                <a:solidFill>
                  <a:schemeClr val="bg1"/>
                </a:solidFill>
              </a:rPr>
              <a:t>点击添加内容点击添加内容点击添加内容</a:t>
            </a:r>
            <a:endParaRPr lang="en-US" sz="1000" dirty="0">
              <a:solidFill>
                <a:schemeClr val="bg1"/>
              </a:solidFill>
            </a:endParaRPr>
          </a:p>
        </p:txBody>
      </p:sp>
      <p:sp>
        <p:nvSpPr>
          <p:cNvPr id="124" name="TextBox 123"/>
          <p:cNvSpPr txBox="1"/>
          <p:nvPr/>
        </p:nvSpPr>
        <p:spPr>
          <a:xfrm>
            <a:off x="2610553" y="1554595"/>
            <a:ext cx="1767301" cy="492443"/>
          </a:xfrm>
          <a:prstGeom prst="rect">
            <a:avLst/>
          </a:prstGeom>
          <a:noFill/>
        </p:spPr>
        <p:txBody>
          <a:bodyPr wrap="square" lIns="0" tIns="0" rIns="0" bIns="0" rtlCol="0" anchor="t">
            <a:spAutoFit/>
          </a:bodyPr>
          <a:lstStyle/>
          <a:p>
            <a:r>
              <a:rPr lang="zh-CN" altLang="en-US" sz="1200" b="1" dirty="0">
                <a:solidFill>
                  <a:schemeClr val="bg1"/>
                </a:solidFill>
              </a:rPr>
              <a:t>点击添加内容</a:t>
            </a:r>
            <a:br>
              <a:rPr lang="en-US" sz="1000" b="1" dirty="0">
                <a:solidFill>
                  <a:schemeClr val="bg1"/>
                </a:solidFill>
              </a:rPr>
            </a:br>
            <a:r>
              <a:rPr lang="zh-CN" altLang="en-US" sz="1000" dirty="0">
                <a:solidFill>
                  <a:schemeClr val="bg1"/>
                </a:solidFill>
              </a:rPr>
              <a:t>点击添加内容点击添加内容点击添加内容点击添加内容</a:t>
            </a:r>
            <a:endParaRPr lang="en-US" altLang="zh-CN" sz="1000" dirty="0">
              <a:solidFill>
                <a:schemeClr val="bg1"/>
              </a:solidFill>
            </a:endParaRPr>
          </a:p>
        </p:txBody>
      </p:sp>
      <p:sp>
        <p:nvSpPr>
          <p:cNvPr id="127" name="TextBox 126"/>
          <p:cNvSpPr txBox="1"/>
          <p:nvPr/>
        </p:nvSpPr>
        <p:spPr>
          <a:xfrm>
            <a:off x="2056738" y="2495310"/>
            <a:ext cx="2101795" cy="492443"/>
          </a:xfrm>
          <a:prstGeom prst="rect">
            <a:avLst/>
          </a:prstGeom>
          <a:noFill/>
        </p:spPr>
        <p:txBody>
          <a:bodyPr wrap="square" lIns="0" tIns="0" rIns="0" bIns="0" rtlCol="0" anchor="t">
            <a:spAutoFit/>
          </a:bodyPr>
          <a:lstStyle/>
          <a:p>
            <a:r>
              <a:rPr lang="zh-CN" altLang="en-US" sz="1200" b="1" dirty="0">
                <a:solidFill>
                  <a:schemeClr val="bg1"/>
                </a:solidFill>
              </a:rPr>
              <a:t>点击添加内容</a:t>
            </a:r>
            <a:br>
              <a:rPr lang="en-US" sz="1000" b="1" dirty="0">
                <a:solidFill>
                  <a:schemeClr val="bg1"/>
                </a:solidFill>
              </a:rPr>
            </a:br>
            <a:r>
              <a:rPr lang="zh-CN" altLang="en-US" sz="1000" dirty="0">
                <a:solidFill>
                  <a:schemeClr val="bg1"/>
                </a:solidFill>
              </a:rPr>
              <a:t>点击添加内容点击添加内容点击添加内容点击添加内容</a:t>
            </a:r>
            <a:endParaRPr lang="en-US" altLang="zh-CN" sz="1000" dirty="0">
              <a:solidFill>
                <a:schemeClr val="bg1"/>
              </a:solidFill>
            </a:endParaRPr>
          </a:p>
        </p:txBody>
      </p:sp>
      <p:sp>
        <p:nvSpPr>
          <p:cNvPr id="130" name="TextBox 129"/>
          <p:cNvSpPr txBox="1"/>
          <p:nvPr/>
        </p:nvSpPr>
        <p:spPr>
          <a:xfrm>
            <a:off x="4617357" y="1096119"/>
            <a:ext cx="1767301" cy="492443"/>
          </a:xfrm>
          <a:prstGeom prst="rect">
            <a:avLst/>
          </a:prstGeom>
          <a:noFill/>
        </p:spPr>
        <p:txBody>
          <a:bodyPr wrap="square" lIns="0" tIns="0" rIns="0" bIns="0" rtlCol="0" anchor="t">
            <a:spAutoFit/>
          </a:bodyPr>
          <a:lstStyle/>
          <a:p>
            <a:pPr algn="r"/>
            <a:r>
              <a:rPr lang="zh-CN" altLang="en-US" sz="1200" b="1" dirty="0">
                <a:solidFill>
                  <a:schemeClr val="bg1"/>
                </a:solidFill>
              </a:rPr>
              <a:t>点击添加内容</a:t>
            </a:r>
            <a:br>
              <a:rPr lang="en-US" sz="1000" b="1" dirty="0">
                <a:solidFill>
                  <a:schemeClr val="bg1"/>
                </a:solidFill>
              </a:rPr>
            </a:br>
            <a:r>
              <a:rPr lang="zh-CN" altLang="en-US" sz="1000" dirty="0">
                <a:solidFill>
                  <a:schemeClr val="bg1"/>
                </a:solidFill>
              </a:rPr>
              <a:t>点击添加内容点击添加内容点击添加内容点击添加内容</a:t>
            </a:r>
            <a:endParaRPr lang="en-US" altLang="zh-CN" sz="1000" dirty="0">
              <a:solidFill>
                <a:schemeClr val="bg1"/>
              </a:solidFill>
            </a:endParaRPr>
          </a:p>
        </p:txBody>
      </p:sp>
      <p:sp>
        <p:nvSpPr>
          <p:cNvPr id="133" name="TextBox 132"/>
          <p:cNvSpPr txBox="1"/>
          <p:nvPr/>
        </p:nvSpPr>
        <p:spPr>
          <a:xfrm>
            <a:off x="4849816" y="2062183"/>
            <a:ext cx="2057672" cy="492443"/>
          </a:xfrm>
          <a:prstGeom prst="rect">
            <a:avLst/>
          </a:prstGeom>
          <a:noFill/>
        </p:spPr>
        <p:txBody>
          <a:bodyPr wrap="square" lIns="0" tIns="0" rIns="0" bIns="0" rtlCol="0" anchor="t">
            <a:spAutoFit/>
          </a:bodyPr>
          <a:lstStyle/>
          <a:p>
            <a:pPr algn="r"/>
            <a:r>
              <a:rPr lang="zh-CN" altLang="en-US" sz="1200" b="1" dirty="0">
                <a:solidFill>
                  <a:schemeClr val="bg1"/>
                </a:solidFill>
              </a:rPr>
              <a:t>点击添加内容</a:t>
            </a:r>
            <a:br>
              <a:rPr lang="en-US" sz="1000" b="1" dirty="0">
                <a:solidFill>
                  <a:schemeClr val="bg1"/>
                </a:solidFill>
              </a:rPr>
            </a:br>
            <a:r>
              <a:rPr lang="zh-CN" altLang="en-US" sz="1000" dirty="0">
                <a:solidFill>
                  <a:schemeClr val="bg1"/>
                </a:solidFill>
              </a:rPr>
              <a:t>点击添加内容点击添加内容点击添加内容点击添加内容</a:t>
            </a:r>
            <a:endParaRPr lang="en-US" altLang="zh-CN" sz="1000" dirty="0">
              <a:solidFill>
                <a:schemeClr val="bg1"/>
              </a:solidFill>
            </a:endParaRPr>
          </a:p>
        </p:txBody>
      </p:sp>
      <p:sp>
        <p:nvSpPr>
          <p:cNvPr id="149" name="TextBox 148"/>
          <p:cNvSpPr txBox="1"/>
          <p:nvPr/>
        </p:nvSpPr>
        <p:spPr>
          <a:xfrm>
            <a:off x="2986969" y="3420181"/>
            <a:ext cx="1349789" cy="492443"/>
          </a:xfrm>
          <a:prstGeom prst="rect">
            <a:avLst/>
          </a:prstGeom>
          <a:noFill/>
        </p:spPr>
        <p:txBody>
          <a:bodyPr wrap="square" lIns="0" tIns="0" rIns="0" bIns="0" rtlCol="0" anchor="t">
            <a:spAutoFit/>
          </a:bodyPr>
          <a:lstStyle/>
          <a:p>
            <a:r>
              <a:rPr lang="zh-CN" altLang="en-US" sz="1200" b="1" dirty="0">
                <a:solidFill>
                  <a:schemeClr val="bg1"/>
                </a:solidFill>
              </a:rPr>
              <a:t>点击添加内容</a:t>
            </a:r>
            <a:br>
              <a:rPr lang="en-US" sz="1200" dirty="0">
                <a:solidFill>
                  <a:schemeClr val="bg1"/>
                </a:solidFill>
              </a:rPr>
            </a:br>
            <a:r>
              <a:rPr lang="zh-CN" altLang="en-US" sz="1000" dirty="0">
                <a:solidFill>
                  <a:schemeClr val="bg1"/>
                </a:solidFill>
              </a:rPr>
              <a:t>点击添加内容点击添加内容点击添加内容</a:t>
            </a:r>
            <a:endParaRPr lang="en-US" altLang="zh-CN" sz="1000" dirty="0">
              <a:solidFill>
                <a:schemeClr val="bg1"/>
              </a:solidFill>
            </a:endParaRPr>
          </a:p>
        </p:txBody>
      </p:sp>
      <p:sp>
        <p:nvSpPr>
          <p:cNvPr id="44" name="Freeform 101"/>
          <p:cNvSpPr>
            <a:spLocks noEditPoints="1"/>
          </p:cNvSpPr>
          <p:nvPr/>
        </p:nvSpPr>
        <p:spPr bwMode="auto">
          <a:xfrm>
            <a:off x="1548466" y="2565838"/>
            <a:ext cx="433003" cy="286930"/>
          </a:xfrm>
          <a:custGeom>
            <a:avLst/>
            <a:gdLst/>
            <a:ahLst/>
            <a:cxnLst>
              <a:cxn ang="0">
                <a:pos x="77" y="43"/>
              </a:cxn>
              <a:cxn ang="0">
                <a:pos x="77" y="47"/>
              </a:cxn>
              <a:cxn ang="0">
                <a:pos x="70" y="51"/>
              </a:cxn>
              <a:cxn ang="0">
                <a:pos x="6" y="51"/>
              </a:cxn>
              <a:cxn ang="0">
                <a:pos x="0" y="47"/>
              </a:cxn>
              <a:cxn ang="0">
                <a:pos x="0" y="43"/>
              </a:cxn>
              <a:cxn ang="0">
                <a:pos x="6" y="43"/>
              </a:cxn>
              <a:cxn ang="0">
                <a:pos x="70" y="43"/>
              </a:cxn>
              <a:cxn ang="0">
                <a:pos x="77" y="43"/>
              </a:cxn>
              <a:cxn ang="0">
                <a:pos x="10" y="34"/>
              </a:cxn>
              <a:cxn ang="0">
                <a:pos x="10" y="6"/>
              </a:cxn>
              <a:cxn ang="0">
                <a:pos x="16" y="0"/>
              </a:cxn>
              <a:cxn ang="0">
                <a:pos x="60" y="0"/>
              </a:cxn>
              <a:cxn ang="0">
                <a:pos x="67" y="6"/>
              </a:cxn>
              <a:cxn ang="0">
                <a:pos x="67" y="34"/>
              </a:cxn>
              <a:cxn ang="0">
                <a:pos x="60" y="41"/>
              </a:cxn>
              <a:cxn ang="0">
                <a:pos x="16" y="41"/>
              </a:cxn>
              <a:cxn ang="0">
                <a:pos x="10" y="34"/>
              </a:cxn>
              <a:cxn ang="0">
                <a:pos x="15" y="34"/>
              </a:cxn>
              <a:cxn ang="0">
                <a:pos x="16" y="36"/>
              </a:cxn>
              <a:cxn ang="0">
                <a:pos x="60" y="36"/>
              </a:cxn>
              <a:cxn ang="0">
                <a:pos x="61" y="34"/>
              </a:cxn>
              <a:cxn ang="0">
                <a:pos x="61" y="6"/>
              </a:cxn>
              <a:cxn ang="0">
                <a:pos x="60" y="5"/>
              </a:cxn>
              <a:cxn ang="0">
                <a:pos x="16" y="5"/>
              </a:cxn>
              <a:cxn ang="0">
                <a:pos x="15" y="6"/>
              </a:cxn>
              <a:cxn ang="0">
                <a:pos x="15" y="34"/>
              </a:cxn>
              <a:cxn ang="0">
                <a:pos x="42" y="47"/>
              </a:cxn>
              <a:cxn ang="0">
                <a:pos x="42" y="46"/>
              </a:cxn>
              <a:cxn ang="0">
                <a:pos x="35" y="46"/>
              </a:cxn>
              <a:cxn ang="0">
                <a:pos x="34" y="47"/>
              </a:cxn>
              <a:cxn ang="0">
                <a:pos x="35" y="47"/>
              </a:cxn>
              <a:cxn ang="0">
                <a:pos x="42" y="47"/>
              </a:cxn>
              <a:cxn ang="0">
                <a:pos x="42" y="47"/>
              </a:cxn>
            </a:cxnLst>
            <a:rect l="0" t="0" r="r" b="b"/>
            <a:pathLst>
              <a:path w="77" h="51">
                <a:moveTo>
                  <a:pt x="77" y="43"/>
                </a:moveTo>
                <a:cubicBezTo>
                  <a:pt x="77" y="47"/>
                  <a:pt x="77" y="47"/>
                  <a:pt x="77" y="47"/>
                </a:cubicBezTo>
                <a:cubicBezTo>
                  <a:pt x="77" y="49"/>
                  <a:pt x="74" y="51"/>
                  <a:pt x="70" y="51"/>
                </a:cubicBezTo>
                <a:cubicBezTo>
                  <a:pt x="6" y="51"/>
                  <a:pt x="6" y="51"/>
                  <a:pt x="6" y="51"/>
                </a:cubicBezTo>
                <a:cubicBezTo>
                  <a:pt x="3" y="51"/>
                  <a:pt x="0" y="49"/>
                  <a:pt x="0" y="47"/>
                </a:cubicBezTo>
                <a:cubicBezTo>
                  <a:pt x="0" y="43"/>
                  <a:pt x="0" y="43"/>
                  <a:pt x="0" y="43"/>
                </a:cubicBezTo>
                <a:cubicBezTo>
                  <a:pt x="6" y="43"/>
                  <a:pt x="6" y="43"/>
                  <a:pt x="6" y="43"/>
                </a:cubicBezTo>
                <a:cubicBezTo>
                  <a:pt x="70" y="43"/>
                  <a:pt x="70" y="43"/>
                  <a:pt x="70" y="43"/>
                </a:cubicBezTo>
                <a:lnTo>
                  <a:pt x="77" y="43"/>
                </a:lnTo>
                <a:close/>
                <a:moveTo>
                  <a:pt x="10" y="34"/>
                </a:moveTo>
                <a:cubicBezTo>
                  <a:pt x="10" y="6"/>
                  <a:pt x="10" y="6"/>
                  <a:pt x="10" y="6"/>
                </a:cubicBezTo>
                <a:cubicBezTo>
                  <a:pt x="10" y="2"/>
                  <a:pt x="13" y="0"/>
                  <a:pt x="16" y="0"/>
                </a:cubicBezTo>
                <a:cubicBezTo>
                  <a:pt x="60" y="0"/>
                  <a:pt x="60" y="0"/>
                  <a:pt x="60" y="0"/>
                </a:cubicBezTo>
                <a:cubicBezTo>
                  <a:pt x="64" y="0"/>
                  <a:pt x="67" y="2"/>
                  <a:pt x="67" y="6"/>
                </a:cubicBezTo>
                <a:cubicBezTo>
                  <a:pt x="67" y="34"/>
                  <a:pt x="67" y="34"/>
                  <a:pt x="67" y="34"/>
                </a:cubicBezTo>
                <a:cubicBezTo>
                  <a:pt x="67" y="38"/>
                  <a:pt x="64" y="41"/>
                  <a:pt x="60" y="41"/>
                </a:cubicBezTo>
                <a:cubicBezTo>
                  <a:pt x="16" y="41"/>
                  <a:pt x="16" y="41"/>
                  <a:pt x="16" y="41"/>
                </a:cubicBezTo>
                <a:cubicBezTo>
                  <a:pt x="13" y="41"/>
                  <a:pt x="10" y="38"/>
                  <a:pt x="10" y="34"/>
                </a:cubicBezTo>
                <a:close/>
                <a:moveTo>
                  <a:pt x="15" y="34"/>
                </a:moveTo>
                <a:cubicBezTo>
                  <a:pt x="15" y="35"/>
                  <a:pt x="16" y="36"/>
                  <a:pt x="16" y="36"/>
                </a:cubicBezTo>
                <a:cubicBezTo>
                  <a:pt x="60" y="36"/>
                  <a:pt x="60" y="36"/>
                  <a:pt x="60" y="36"/>
                </a:cubicBezTo>
                <a:cubicBezTo>
                  <a:pt x="61" y="36"/>
                  <a:pt x="61" y="35"/>
                  <a:pt x="61" y="34"/>
                </a:cubicBezTo>
                <a:cubicBezTo>
                  <a:pt x="61" y="6"/>
                  <a:pt x="61" y="6"/>
                  <a:pt x="61" y="6"/>
                </a:cubicBezTo>
                <a:cubicBezTo>
                  <a:pt x="61" y="5"/>
                  <a:pt x="61" y="5"/>
                  <a:pt x="60" y="5"/>
                </a:cubicBezTo>
                <a:cubicBezTo>
                  <a:pt x="16" y="5"/>
                  <a:pt x="16" y="5"/>
                  <a:pt x="16" y="5"/>
                </a:cubicBezTo>
                <a:cubicBezTo>
                  <a:pt x="16" y="5"/>
                  <a:pt x="15" y="5"/>
                  <a:pt x="15" y="6"/>
                </a:cubicBezTo>
                <a:lnTo>
                  <a:pt x="15" y="34"/>
                </a:lnTo>
                <a:close/>
                <a:moveTo>
                  <a:pt x="42" y="47"/>
                </a:moveTo>
                <a:cubicBezTo>
                  <a:pt x="42" y="46"/>
                  <a:pt x="42" y="46"/>
                  <a:pt x="42" y="46"/>
                </a:cubicBezTo>
                <a:cubicBezTo>
                  <a:pt x="35" y="46"/>
                  <a:pt x="35" y="46"/>
                  <a:pt x="35" y="46"/>
                </a:cubicBezTo>
                <a:cubicBezTo>
                  <a:pt x="35" y="46"/>
                  <a:pt x="34" y="46"/>
                  <a:pt x="34" y="47"/>
                </a:cubicBezTo>
                <a:cubicBezTo>
                  <a:pt x="34" y="47"/>
                  <a:pt x="35" y="47"/>
                  <a:pt x="35" y="47"/>
                </a:cubicBezTo>
                <a:cubicBezTo>
                  <a:pt x="42" y="47"/>
                  <a:pt x="42" y="47"/>
                  <a:pt x="42" y="47"/>
                </a:cubicBezTo>
                <a:cubicBezTo>
                  <a:pt x="42" y="47"/>
                  <a:pt x="42" y="47"/>
                  <a:pt x="42" y="47"/>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42"/>
          <p:cNvSpPr>
            <a:spLocks noEditPoints="1"/>
          </p:cNvSpPr>
          <p:nvPr/>
        </p:nvSpPr>
        <p:spPr bwMode="auto">
          <a:xfrm>
            <a:off x="6479746" y="1164000"/>
            <a:ext cx="427742" cy="368183"/>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86"/>
          <p:cNvSpPr>
            <a:spLocks noEditPoints="1"/>
          </p:cNvSpPr>
          <p:nvPr/>
        </p:nvSpPr>
        <p:spPr bwMode="auto">
          <a:xfrm>
            <a:off x="2631101" y="3448545"/>
            <a:ext cx="269715" cy="453804"/>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107"/>
          <p:cNvSpPr>
            <a:spLocks noEditPoints="1"/>
          </p:cNvSpPr>
          <p:nvPr/>
        </p:nvSpPr>
        <p:spPr bwMode="auto">
          <a:xfrm>
            <a:off x="6033273" y="3063367"/>
            <a:ext cx="381865" cy="387282"/>
          </a:xfrm>
          <a:custGeom>
            <a:avLst/>
            <a:gdLst/>
            <a:ahLst/>
            <a:cxnLst>
              <a:cxn ang="0">
                <a:pos x="64" y="14"/>
              </a:cxn>
              <a:cxn ang="0">
                <a:pos x="12" y="65"/>
              </a:cxn>
              <a:cxn ang="0">
                <a:pos x="10" y="66"/>
              </a:cxn>
              <a:cxn ang="0">
                <a:pos x="8" y="65"/>
              </a:cxn>
              <a:cxn ang="0">
                <a:pos x="0" y="57"/>
              </a:cxn>
              <a:cxn ang="0">
                <a:pos x="0" y="56"/>
              </a:cxn>
              <a:cxn ang="0">
                <a:pos x="0" y="54"/>
              </a:cxn>
              <a:cxn ang="0">
                <a:pos x="52" y="2"/>
              </a:cxn>
              <a:cxn ang="0">
                <a:pos x="54" y="1"/>
              </a:cxn>
              <a:cxn ang="0">
                <a:pos x="56" y="2"/>
              </a:cxn>
              <a:cxn ang="0">
                <a:pos x="64" y="10"/>
              </a:cxn>
              <a:cxn ang="0">
                <a:pos x="64" y="12"/>
              </a:cxn>
              <a:cxn ang="0">
                <a:pos x="64" y="14"/>
              </a:cxn>
              <a:cxn ang="0">
                <a:pos x="14" y="5"/>
              </a:cxn>
              <a:cxn ang="0">
                <a:pos x="10" y="7"/>
              </a:cxn>
              <a:cxn ang="0">
                <a:pos x="9" y="11"/>
              </a:cxn>
              <a:cxn ang="0">
                <a:pos x="8" y="7"/>
              </a:cxn>
              <a:cxn ang="0">
                <a:pos x="4" y="5"/>
              </a:cxn>
              <a:cxn ang="0">
                <a:pos x="8" y="4"/>
              </a:cxn>
              <a:cxn ang="0">
                <a:pos x="9" y="0"/>
              </a:cxn>
              <a:cxn ang="0">
                <a:pos x="10" y="4"/>
              </a:cxn>
              <a:cxn ang="0">
                <a:pos x="14" y="5"/>
              </a:cxn>
              <a:cxn ang="0">
                <a:pos x="32" y="13"/>
              </a:cxn>
              <a:cxn ang="0">
                <a:pos x="24" y="16"/>
              </a:cxn>
              <a:cxn ang="0">
                <a:pos x="22" y="23"/>
              </a:cxn>
              <a:cxn ang="0">
                <a:pos x="19" y="16"/>
              </a:cxn>
              <a:cxn ang="0">
                <a:pos x="11" y="13"/>
              </a:cxn>
              <a:cxn ang="0">
                <a:pos x="19" y="11"/>
              </a:cxn>
              <a:cxn ang="0">
                <a:pos x="22" y="3"/>
              </a:cxn>
              <a:cxn ang="0">
                <a:pos x="24" y="11"/>
              </a:cxn>
              <a:cxn ang="0">
                <a:pos x="32" y="13"/>
              </a:cxn>
              <a:cxn ang="0">
                <a:pos x="40" y="5"/>
              </a:cxn>
              <a:cxn ang="0">
                <a:pos x="36" y="7"/>
              </a:cxn>
              <a:cxn ang="0">
                <a:pos x="34" y="11"/>
              </a:cxn>
              <a:cxn ang="0">
                <a:pos x="33" y="7"/>
              </a:cxn>
              <a:cxn ang="0">
                <a:pos x="29" y="5"/>
              </a:cxn>
              <a:cxn ang="0">
                <a:pos x="33" y="4"/>
              </a:cxn>
              <a:cxn ang="0">
                <a:pos x="34" y="0"/>
              </a:cxn>
              <a:cxn ang="0">
                <a:pos x="36" y="4"/>
              </a:cxn>
              <a:cxn ang="0">
                <a:pos x="40" y="5"/>
              </a:cxn>
              <a:cxn ang="0">
                <a:pos x="58" y="12"/>
              </a:cxn>
              <a:cxn ang="0">
                <a:pos x="54" y="8"/>
              </a:cxn>
              <a:cxn ang="0">
                <a:pos x="42" y="19"/>
              </a:cxn>
              <a:cxn ang="0">
                <a:pos x="46" y="24"/>
              </a:cxn>
              <a:cxn ang="0">
                <a:pos x="58" y="12"/>
              </a:cxn>
              <a:cxn ang="0">
                <a:pos x="65" y="31"/>
              </a:cxn>
              <a:cxn ang="0">
                <a:pos x="61" y="32"/>
              </a:cxn>
              <a:cxn ang="0">
                <a:pos x="60" y="36"/>
              </a:cxn>
              <a:cxn ang="0">
                <a:pos x="59" y="32"/>
              </a:cxn>
              <a:cxn ang="0">
                <a:pos x="55" y="31"/>
              </a:cxn>
              <a:cxn ang="0">
                <a:pos x="59" y="30"/>
              </a:cxn>
              <a:cxn ang="0">
                <a:pos x="60" y="26"/>
              </a:cxn>
              <a:cxn ang="0">
                <a:pos x="61" y="30"/>
              </a:cxn>
              <a:cxn ang="0">
                <a:pos x="65" y="31"/>
              </a:cxn>
            </a:cxnLst>
            <a:rect l="0" t="0" r="r" b="b"/>
            <a:pathLst>
              <a:path w="65" h="66">
                <a:moveTo>
                  <a:pt x="64" y="14"/>
                </a:moveTo>
                <a:cubicBezTo>
                  <a:pt x="12" y="65"/>
                  <a:pt x="12" y="65"/>
                  <a:pt x="12" y="65"/>
                </a:cubicBezTo>
                <a:cubicBezTo>
                  <a:pt x="11" y="66"/>
                  <a:pt x="11" y="66"/>
                  <a:pt x="10" y="66"/>
                </a:cubicBezTo>
                <a:cubicBezTo>
                  <a:pt x="9" y="66"/>
                  <a:pt x="9" y="66"/>
                  <a:pt x="8" y="65"/>
                </a:cubicBezTo>
                <a:cubicBezTo>
                  <a:pt x="0" y="57"/>
                  <a:pt x="0" y="57"/>
                  <a:pt x="0" y="57"/>
                </a:cubicBezTo>
                <a:cubicBezTo>
                  <a:pt x="0" y="57"/>
                  <a:pt x="0" y="56"/>
                  <a:pt x="0" y="56"/>
                </a:cubicBezTo>
                <a:cubicBezTo>
                  <a:pt x="0" y="55"/>
                  <a:pt x="0" y="54"/>
                  <a:pt x="0" y="54"/>
                </a:cubicBezTo>
                <a:cubicBezTo>
                  <a:pt x="52" y="2"/>
                  <a:pt x="52" y="2"/>
                  <a:pt x="52" y="2"/>
                </a:cubicBezTo>
                <a:cubicBezTo>
                  <a:pt x="52" y="2"/>
                  <a:pt x="53" y="1"/>
                  <a:pt x="54" y="1"/>
                </a:cubicBezTo>
                <a:cubicBezTo>
                  <a:pt x="54" y="1"/>
                  <a:pt x="55" y="2"/>
                  <a:pt x="56" y="2"/>
                </a:cubicBezTo>
                <a:cubicBezTo>
                  <a:pt x="64" y="10"/>
                  <a:pt x="64" y="10"/>
                  <a:pt x="64" y="10"/>
                </a:cubicBezTo>
                <a:cubicBezTo>
                  <a:pt x="64" y="11"/>
                  <a:pt x="64" y="11"/>
                  <a:pt x="64" y="12"/>
                </a:cubicBezTo>
                <a:cubicBezTo>
                  <a:pt x="64" y="13"/>
                  <a:pt x="64" y="13"/>
                  <a:pt x="64" y="14"/>
                </a:cubicBezTo>
                <a:close/>
                <a:moveTo>
                  <a:pt x="14" y="5"/>
                </a:moveTo>
                <a:cubicBezTo>
                  <a:pt x="10" y="7"/>
                  <a:pt x="10" y="7"/>
                  <a:pt x="10" y="7"/>
                </a:cubicBezTo>
                <a:cubicBezTo>
                  <a:pt x="9" y="11"/>
                  <a:pt x="9" y="11"/>
                  <a:pt x="9" y="11"/>
                </a:cubicBezTo>
                <a:cubicBezTo>
                  <a:pt x="8" y="7"/>
                  <a:pt x="8" y="7"/>
                  <a:pt x="8" y="7"/>
                </a:cubicBezTo>
                <a:cubicBezTo>
                  <a:pt x="4" y="5"/>
                  <a:pt x="4" y="5"/>
                  <a:pt x="4" y="5"/>
                </a:cubicBezTo>
                <a:cubicBezTo>
                  <a:pt x="8" y="4"/>
                  <a:pt x="8" y="4"/>
                  <a:pt x="8" y="4"/>
                </a:cubicBezTo>
                <a:cubicBezTo>
                  <a:pt x="9" y="0"/>
                  <a:pt x="9" y="0"/>
                  <a:pt x="9" y="0"/>
                </a:cubicBezTo>
                <a:cubicBezTo>
                  <a:pt x="10" y="4"/>
                  <a:pt x="10" y="4"/>
                  <a:pt x="10" y="4"/>
                </a:cubicBezTo>
                <a:lnTo>
                  <a:pt x="14" y="5"/>
                </a:lnTo>
                <a:close/>
                <a:moveTo>
                  <a:pt x="32" y="13"/>
                </a:moveTo>
                <a:cubicBezTo>
                  <a:pt x="24" y="16"/>
                  <a:pt x="24" y="16"/>
                  <a:pt x="24" y="16"/>
                </a:cubicBezTo>
                <a:cubicBezTo>
                  <a:pt x="22" y="23"/>
                  <a:pt x="22" y="23"/>
                  <a:pt x="22" y="23"/>
                </a:cubicBezTo>
                <a:cubicBezTo>
                  <a:pt x="19" y="16"/>
                  <a:pt x="19" y="16"/>
                  <a:pt x="19" y="16"/>
                </a:cubicBezTo>
                <a:cubicBezTo>
                  <a:pt x="11" y="13"/>
                  <a:pt x="11" y="13"/>
                  <a:pt x="11" y="13"/>
                </a:cubicBezTo>
                <a:cubicBezTo>
                  <a:pt x="19" y="11"/>
                  <a:pt x="19" y="11"/>
                  <a:pt x="19" y="11"/>
                </a:cubicBezTo>
                <a:cubicBezTo>
                  <a:pt x="22" y="3"/>
                  <a:pt x="22" y="3"/>
                  <a:pt x="22" y="3"/>
                </a:cubicBezTo>
                <a:cubicBezTo>
                  <a:pt x="24" y="11"/>
                  <a:pt x="24" y="11"/>
                  <a:pt x="24" y="11"/>
                </a:cubicBezTo>
                <a:lnTo>
                  <a:pt x="32" y="13"/>
                </a:lnTo>
                <a:close/>
                <a:moveTo>
                  <a:pt x="40" y="5"/>
                </a:moveTo>
                <a:cubicBezTo>
                  <a:pt x="36" y="7"/>
                  <a:pt x="36" y="7"/>
                  <a:pt x="36" y="7"/>
                </a:cubicBezTo>
                <a:cubicBezTo>
                  <a:pt x="34" y="11"/>
                  <a:pt x="34" y="11"/>
                  <a:pt x="34" y="11"/>
                </a:cubicBezTo>
                <a:cubicBezTo>
                  <a:pt x="33" y="7"/>
                  <a:pt x="33" y="7"/>
                  <a:pt x="33" y="7"/>
                </a:cubicBezTo>
                <a:cubicBezTo>
                  <a:pt x="29" y="5"/>
                  <a:pt x="29" y="5"/>
                  <a:pt x="29" y="5"/>
                </a:cubicBezTo>
                <a:cubicBezTo>
                  <a:pt x="33" y="4"/>
                  <a:pt x="33" y="4"/>
                  <a:pt x="33" y="4"/>
                </a:cubicBezTo>
                <a:cubicBezTo>
                  <a:pt x="34" y="0"/>
                  <a:pt x="34" y="0"/>
                  <a:pt x="34" y="0"/>
                </a:cubicBezTo>
                <a:cubicBezTo>
                  <a:pt x="36" y="4"/>
                  <a:pt x="36" y="4"/>
                  <a:pt x="36" y="4"/>
                </a:cubicBezTo>
                <a:lnTo>
                  <a:pt x="40" y="5"/>
                </a:lnTo>
                <a:close/>
                <a:moveTo>
                  <a:pt x="58" y="12"/>
                </a:moveTo>
                <a:cubicBezTo>
                  <a:pt x="54" y="8"/>
                  <a:pt x="54" y="8"/>
                  <a:pt x="54" y="8"/>
                </a:cubicBezTo>
                <a:cubicBezTo>
                  <a:pt x="42" y="19"/>
                  <a:pt x="42" y="19"/>
                  <a:pt x="42" y="19"/>
                </a:cubicBezTo>
                <a:cubicBezTo>
                  <a:pt x="46" y="24"/>
                  <a:pt x="46" y="24"/>
                  <a:pt x="46" y="24"/>
                </a:cubicBezTo>
                <a:lnTo>
                  <a:pt x="58" y="12"/>
                </a:lnTo>
                <a:close/>
                <a:moveTo>
                  <a:pt x="65" y="31"/>
                </a:moveTo>
                <a:cubicBezTo>
                  <a:pt x="61" y="32"/>
                  <a:pt x="61" y="32"/>
                  <a:pt x="61" y="32"/>
                </a:cubicBezTo>
                <a:cubicBezTo>
                  <a:pt x="60" y="36"/>
                  <a:pt x="60" y="36"/>
                  <a:pt x="60" y="36"/>
                </a:cubicBezTo>
                <a:cubicBezTo>
                  <a:pt x="59" y="32"/>
                  <a:pt x="59" y="32"/>
                  <a:pt x="59" y="32"/>
                </a:cubicBezTo>
                <a:cubicBezTo>
                  <a:pt x="55" y="31"/>
                  <a:pt x="55" y="31"/>
                  <a:pt x="55" y="31"/>
                </a:cubicBezTo>
                <a:cubicBezTo>
                  <a:pt x="59" y="30"/>
                  <a:pt x="59" y="30"/>
                  <a:pt x="59" y="30"/>
                </a:cubicBezTo>
                <a:cubicBezTo>
                  <a:pt x="60" y="26"/>
                  <a:pt x="60" y="26"/>
                  <a:pt x="60" y="26"/>
                </a:cubicBezTo>
                <a:cubicBezTo>
                  <a:pt x="61" y="30"/>
                  <a:pt x="61" y="30"/>
                  <a:pt x="61" y="30"/>
                </a:cubicBezTo>
                <a:lnTo>
                  <a:pt x="65" y="31"/>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144"/>
          <p:cNvSpPr>
            <a:spLocks noEditPoints="1"/>
          </p:cNvSpPr>
          <p:nvPr/>
        </p:nvSpPr>
        <p:spPr bwMode="auto">
          <a:xfrm>
            <a:off x="2170109" y="1657287"/>
            <a:ext cx="328035" cy="284469"/>
          </a:xfrm>
          <a:custGeom>
            <a:avLst/>
            <a:gdLst/>
            <a:ahLst/>
            <a:cxnLst>
              <a:cxn ang="0">
                <a:pos x="59" y="26"/>
              </a:cxn>
              <a:cxn ang="0">
                <a:pos x="57" y="28"/>
              </a:cxn>
              <a:cxn ang="0">
                <a:pos x="20" y="32"/>
              </a:cxn>
              <a:cxn ang="0">
                <a:pos x="20" y="35"/>
              </a:cxn>
              <a:cxn ang="0">
                <a:pos x="19" y="37"/>
              </a:cxn>
              <a:cxn ang="0">
                <a:pos x="52" y="37"/>
              </a:cxn>
              <a:cxn ang="0">
                <a:pos x="55" y="39"/>
              </a:cxn>
              <a:cxn ang="0">
                <a:pos x="52" y="42"/>
              </a:cxn>
              <a:cxn ang="0">
                <a:pos x="16" y="42"/>
              </a:cxn>
              <a:cxn ang="0">
                <a:pos x="13" y="39"/>
              </a:cxn>
              <a:cxn ang="0">
                <a:pos x="16" y="34"/>
              </a:cxn>
              <a:cxn ang="0">
                <a:pos x="9" y="5"/>
              </a:cxn>
              <a:cxn ang="0">
                <a:pos x="2" y="5"/>
              </a:cxn>
              <a:cxn ang="0">
                <a:pos x="0" y="3"/>
              </a:cxn>
              <a:cxn ang="0">
                <a:pos x="2" y="0"/>
              </a:cxn>
              <a:cxn ang="0">
                <a:pos x="11" y="0"/>
              </a:cxn>
              <a:cxn ang="0">
                <a:pos x="14" y="5"/>
              </a:cxn>
              <a:cxn ang="0">
                <a:pos x="57" y="5"/>
              </a:cxn>
              <a:cxn ang="0">
                <a:pos x="59" y="7"/>
              </a:cxn>
              <a:cxn ang="0">
                <a:pos x="59" y="26"/>
              </a:cxn>
              <a:cxn ang="0">
                <a:pos x="18" y="51"/>
              </a:cxn>
              <a:cxn ang="0">
                <a:pos x="13" y="46"/>
              </a:cxn>
              <a:cxn ang="0">
                <a:pos x="18" y="42"/>
              </a:cxn>
              <a:cxn ang="0">
                <a:pos x="23" y="46"/>
              </a:cxn>
              <a:cxn ang="0">
                <a:pos x="18" y="51"/>
              </a:cxn>
              <a:cxn ang="0">
                <a:pos x="50" y="51"/>
              </a:cxn>
              <a:cxn ang="0">
                <a:pos x="45" y="46"/>
              </a:cxn>
              <a:cxn ang="0">
                <a:pos x="50" y="42"/>
              </a:cxn>
              <a:cxn ang="0">
                <a:pos x="55" y="46"/>
              </a:cxn>
              <a:cxn ang="0">
                <a:pos x="50" y="51"/>
              </a:cxn>
            </a:cxnLst>
            <a:rect l="0" t="0" r="r" b="b"/>
            <a:pathLst>
              <a:path w="59" h="51">
                <a:moveTo>
                  <a:pt x="59" y="26"/>
                </a:moveTo>
                <a:cubicBezTo>
                  <a:pt x="59" y="27"/>
                  <a:pt x="58" y="28"/>
                  <a:pt x="57" y="28"/>
                </a:cubicBezTo>
                <a:cubicBezTo>
                  <a:pt x="20" y="32"/>
                  <a:pt x="20" y="32"/>
                  <a:pt x="20" y="32"/>
                </a:cubicBezTo>
                <a:cubicBezTo>
                  <a:pt x="20" y="33"/>
                  <a:pt x="20" y="34"/>
                  <a:pt x="20" y="35"/>
                </a:cubicBezTo>
                <a:cubicBezTo>
                  <a:pt x="20" y="36"/>
                  <a:pt x="20" y="36"/>
                  <a:pt x="19" y="37"/>
                </a:cubicBezTo>
                <a:cubicBezTo>
                  <a:pt x="52" y="37"/>
                  <a:pt x="52" y="37"/>
                  <a:pt x="52" y="37"/>
                </a:cubicBezTo>
                <a:cubicBezTo>
                  <a:pt x="54" y="37"/>
                  <a:pt x="55" y="38"/>
                  <a:pt x="55" y="39"/>
                </a:cubicBezTo>
                <a:cubicBezTo>
                  <a:pt x="55" y="41"/>
                  <a:pt x="54" y="42"/>
                  <a:pt x="52" y="42"/>
                </a:cubicBezTo>
                <a:cubicBezTo>
                  <a:pt x="16" y="42"/>
                  <a:pt x="16" y="42"/>
                  <a:pt x="16" y="42"/>
                </a:cubicBezTo>
                <a:cubicBezTo>
                  <a:pt x="15" y="42"/>
                  <a:pt x="13" y="41"/>
                  <a:pt x="13" y="39"/>
                </a:cubicBezTo>
                <a:cubicBezTo>
                  <a:pt x="13" y="38"/>
                  <a:pt x="15" y="35"/>
                  <a:pt x="16" y="34"/>
                </a:cubicBezTo>
                <a:cubicBezTo>
                  <a:pt x="9" y="5"/>
                  <a:pt x="9" y="5"/>
                  <a:pt x="9" y="5"/>
                </a:cubicBezTo>
                <a:cubicBezTo>
                  <a:pt x="2" y="5"/>
                  <a:pt x="2" y="5"/>
                  <a:pt x="2" y="5"/>
                </a:cubicBezTo>
                <a:cubicBezTo>
                  <a:pt x="1" y="5"/>
                  <a:pt x="0" y="4"/>
                  <a:pt x="0" y="3"/>
                </a:cubicBezTo>
                <a:cubicBezTo>
                  <a:pt x="0" y="2"/>
                  <a:pt x="1" y="0"/>
                  <a:pt x="2" y="0"/>
                </a:cubicBezTo>
                <a:cubicBezTo>
                  <a:pt x="11" y="0"/>
                  <a:pt x="11" y="0"/>
                  <a:pt x="11" y="0"/>
                </a:cubicBezTo>
                <a:cubicBezTo>
                  <a:pt x="14" y="0"/>
                  <a:pt x="14" y="3"/>
                  <a:pt x="14" y="5"/>
                </a:cubicBezTo>
                <a:cubicBezTo>
                  <a:pt x="57" y="5"/>
                  <a:pt x="57" y="5"/>
                  <a:pt x="57" y="5"/>
                </a:cubicBezTo>
                <a:cubicBezTo>
                  <a:pt x="58" y="5"/>
                  <a:pt x="59" y="6"/>
                  <a:pt x="59" y="7"/>
                </a:cubicBezTo>
                <a:lnTo>
                  <a:pt x="59" y="26"/>
                </a:lnTo>
                <a:close/>
                <a:moveTo>
                  <a:pt x="18" y="51"/>
                </a:moveTo>
                <a:cubicBezTo>
                  <a:pt x="16" y="51"/>
                  <a:pt x="13" y="49"/>
                  <a:pt x="13" y="46"/>
                </a:cubicBezTo>
                <a:cubicBezTo>
                  <a:pt x="13" y="44"/>
                  <a:pt x="16" y="42"/>
                  <a:pt x="18" y="42"/>
                </a:cubicBezTo>
                <a:cubicBezTo>
                  <a:pt x="21" y="42"/>
                  <a:pt x="23" y="44"/>
                  <a:pt x="23" y="46"/>
                </a:cubicBezTo>
                <a:cubicBezTo>
                  <a:pt x="23" y="49"/>
                  <a:pt x="21" y="51"/>
                  <a:pt x="18" y="51"/>
                </a:cubicBezTo>
                <a:close/>
                <a:moveTo>
                  <a:pt x="50" y="51"/>
                </a:moveTo>
                <a:cubicBezTo>
                  <a:pt x="47" y="51"/>
                  <a:pt x="45" y="49"/>
                  <a:pt x="45" y="46"/>
                </a:cubicBezTo>
                <a:cubicBezTo>
                  <a:pt x="45" y="44"/>
                  <a:pt x="47" y="42"/>
                  <a:pt x="50" y="42"/>
                </a:cubicBezTo>
                <a:cubicBezTo>
                  <a:pt x="53" y="42"/>
                  <a:pt x="55" y="44"/>
                  <a:pt x="55" y="46"/>
                </a:cubicBezTo>
                <a:cubicBezTo>
                  <a:pt x="55" y="49"/>
                  <a:pt x="53" y="51"/>
                  <a:pt x="50" y="51"/>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7" name="Freeform 66"/>
          <p:cNvSpPr>
            <a:spLocks noEditPoints="1"/>
          </p:cNvSpPr>
          <p:nvPr/>
        </p:nvSpPr>
        <p:spPr bwMode="auto">
          <a:xfrm>
            <a:off x="7034505" y="2119657"/>
            <a:ext cx="300947" cy="351526"/>
          </a:xfrm>
          <a:custGeom>
            <a:avLst/>
            <a:gdLst/>
            <a:ahLst/>
            <a:cxnLst>
              <a:cxn ang="0">
                <a:pos x="55" y="9"/>
              </a:cxn>
              <a:cxn ang="0">
                <a:pos x="55" y="14"/>
              </a:cxn>
              <a:cxn ang="0">
                <a:pos x="27" y="23"/>
              </a:cxn>
              <a:cxn ang="0">
                <a:pos x="0" y="14"/>
              </a:cxn>
              <a:cxn ang="0">
                <a:pos x="0" y="9"/>
              </a:cxn>
              <a:cxn ang="0">
                <a:pos x="27" y="0"/>
              </a:cxn>
              <a:cxn ang="0">
                <a:pos x="55" y="9"/>
              </a:cxn>
              <a:cxn ang="0">
                <a:pos x="55" y="21"/>
              </a:cxn>
              <a:cxn ang="0">
                <a:pos x="55" y="27"/>
              </a:cxn>
              <a:cxn ang="0">
                <a:pos x="27" y="37"/>
              </a:cxn>
              <a:cxn ang="0">
                <a:pos x="0" y="27"/>
              </a:cxn>
              <a:cxn ang="0">
                <a:pos x="0" y="21"/>
              </a:cxn>
              <a:cxn ang="0">
                <a:pos x="27" y="27"/>
              </a:cxn>
              <a:cxn ang="0">
                <a:pos x="55" y="21"/>
              </a:cxn>
              <a:cxn ang="0">
                <a:pos x="55" y="35"/>
              </a:cxn>
              <a:cxn ang="0">
                <a:pos x="55" y="41"/>
              </a:cxn>
              <a:cxn ang="0">
                <a:pos x="27" y="50"/>
              </a:cxn>
              <a:cxn ang="0">
                <a:pos x="0" y="41"/>
              </a:cxn>
              <a:cxn ang="0">
                <a:pos x="0" y="35"/>
              </a:cxn>
              <a:cxn ang="0">
                <a:pos x="27" y="41"/>
              </a:cxn>
              <a:cxn ang="0">
                <a:pos x="55" y="35"/>
              </a:cxn>
              <a:cxn ang="0">
                <a:pos x="55" y="49"/>
              </a:cxn>
              <a:cxn ang="0">
                <a:pos x="55" y="55"/>
              </a:cxn>
              <a:cxn ang="0">
                <a:pos x="27" y="64"/>
              </a:cxn>
              <a:cxn ang="0">
                <a:pos x="0" y="55"/>
              </a:cxn>
              <a:cxn ang="0">
                <a:pos x="0" y="49"/>
              </a:cxn>
              <a:cxn ang="0">
                <a:pos x="27" y="55"/>
              </a:cxn>
              <a:cxn ang="0">
                <a:pos x="55" y="49"/>
              </a:cxn>
            </a:cxnLst>
            <a:rect l="0" t="0" r="r" b="b"/>
            <a:pathLst>
              <a:path w="55" h="64">
                <a:moveTo>
                  <a:pt x="55" y="9"/>
                </a:moveTo>
                <a:cubicBezTo>
                  <a:pt x="55" y="14"/>
                  <a:pt x="55" y="14"/>
                  <a:pt x="55" y="14"/>
                </a:cubicBezTo>
                <a:cubicBezTo>
                  <a:pt x="55" y="19"/>
                  <a:pt x="42" y="23"/>
                  <a:pt x="27" y="23"/>
                </a:cubicBezTo>
                <a:cubicBezTo>
                  <a:pt x="12" y="23"/>
                  <a:pt x="0" y="19"/>
                  <a:pt x="0" y="14"/>
                </a:cubicBezTo>
                <a:cubicBezTo>
                  <a:pt x="0" y="9"/>
                  <a:pt x="0" y="9"/>
                  <a:pt x="0" y="9"/>
                </a:cubicBezTo>
                <a:cubicBezTo>
                  <a:pt x="0" y="4"/>
                  <a:pt x="12" y="0"/>
                  <a:pt x="27" y="0"/>
                </a:cubicBezTo>
                <a:cubicBezTo>
                  <a:pt x="42" y="0"/>
                  <a:pt x="55" y="4"/>
                  <a:pt x="55" y="9"/>
                </a:cubicBezTo>
                <a:close/>
                <a:moveTo>
                  <a:pt x="55" y="21"/>
                </a:moveTo>
                <a:cubicBezTo>
                  <a:pt x="55" y="27"/>
                  <a:pt x="55" y="27"/>
                  <a:pt x="55" y="27"/>
                </a:cubicBezTo>
                <a:cubicBezTo>
                  <a:pt x="55" y="32"/>
                  <a:pt x="42" y="37"/>
                  <a:pt x="27" y="37"/>
                </a:cubicBezTo>
                <a:cubicBezTo>
                  <a:pt x="12" y="37"/>
                  <a:pt x="0" y="32"/>
                  <a:pt x="0" y="27"/>
                </a:cubicBezTo>
                <a:cubicBezTo>
                  <a:pt x="0" y="21"/>
                  <a:pt x="0" y="21"/>
                  <a:pt x="0" y="21"/>
                </a:cubicBezTo>
                <a:cubicBezTo>
                  <a:pt x="6" y="25"/>
                  <a:pt x="16" y="27"/>
                  <a:pt x="27" y="27"/>
                </a:cubicBezTo>
                <a:cubicBezTo>
                  <a:pt x="38" y="27"/>
                  <a:pt x="49" y="25"/>
                  <a:pt x="55" y="21"/>
                </a:cubicBezTo>
                <a:close/>
                <a:moveTo>
                  <a:pt x="55" y="35"/>
                </a:moveTo>
                <a:cubicBezTo>
                  <a:pt x="55" y="41"/>
                  <a:pt x="55" y="41"/>
                  <a:pt x="55" y="41"/>
                </a:cubicBezTo>
                <a:cubicBezTo>
                  <a:pt x="55" y="46"/>
                  <a:pt x="42" y="50"/>
                  <a:pt x="27" y="50"/>
                </a:cubicBezTo>
                <a:cubicBezTo>
                  <a:pt x="12" y="50"/>
                  <a:pt x="0" y="46"/>
                  <a:pt x="0" y="41"/>
                </a:cubicBezTo>
                <a:cubicBezTo>
                  <a:pt x="0" y="35"/>
                  <a:pt x="0" y="35"/>
                  <a:pt x="0" y="35"/>
                </a:cubicBezTo>
                <a:cubicBezTo>
                  <a:pt x="6" y="39"/>
                  <a:pt x="16" y="41"/>
                  <a:pt x="27" y="41"/>
                </a:cubicBezTo>
                <a:cubicBezTo>
                  <a:pt x="38" y="41"/>
                  <a:pt x="49" y="39"/>
                  <a:pt x="55" y="35"/>
                </a:cubicBezTo>
                <a:close/>
                <a:moveTo>
                  <a:pt x="55" y="49"/>
                </a:moveTo>
                <a:cubicBezTo>
                  <a:pt x="55" y="55"/>
                  <a:pt x="55" y="55"/>
                  <a:pt x="55" y="55"/>
                </a:cubicBezTo>
                <a:cubicBezTo>
                  <a:pt x="55" y="60"/>
                  <a:pt x="42" y="64"/>
                  <a:pt x="27" y="64"/>
                </a:cubicBezTo>
                <a:cubicBezTo>
                  <a:pt x="12" y="64"/>
                  <a:pt x="0" y="60"/>
                  <a:pt x="0" y="55"/>
                </a:cubicBezTo>
                <a:cubicBezTo>
                  <a:pt x="0" y="49"/>
                  <a:pt x="0" y="49"/>
                  <a:pt x="0" y="49"/>
                </a:cubicBezTo>
                <a:cubicBezTo>
                  <a:pt x="6" y="53"/>
                  <a:pt x="16" y="55"/>
                  <a:pt x="27" y="55"/>
                </a:cubicBezTo>
                <a:cubicBezTo>
                  <a:pt x="38" y="55"/>
                  <a:pt x="49" y="53"/>
                  <a:pt x="55" y="49"/>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147280674"/>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50000" decel="50000"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fill="hold"/>
                                        <p:tgtEl>
                                          <p:spTgt spid="52"/>
                                        </p:tgtEl>
                                        <p:attrNameLst>
                                          <p:attrName>ppt_x</p:attrName>
                                        </p:attrNameLst>
                                      </p:cBhvr>
                                      <p:tavLst>
                                        <p:tav tm="0">
                                          <p:val>
                                            <p:strVal val="1+#ppt_w/2"/>
                                          </p:val>
                                        </p:tav>
                                        <p:tav tm="100000">
                                          <p:val>
                                            <p:strVal val="#ppt_x"/>
                                          </p:val>
                                        </p:tav>
                                      </p:tavLst>
                                    </p:anim>
                                    <p:anim calcmode="lin" valueType="num">
                                      <p:cBhvr additive="base">
                                        <p:cTn id="8" dur="500" fill="hold"/>
                                        <p:tgtEl>
                                          <p:spTgt spid="5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0"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 calcmode="lin" valueType="num">
                                      <p:cBhvr>
                                        <p:cTn id="12" dur="500" fill="hold"/>
                                        <p:tgtEl>
                                          <p:spTgt spid="45"/>
                                        </p:tgtEl>
                                        <p:attrNameLst>
                                          <p:attrName>ppt_w</p:attrName>
                                        </p:attrNameLst>
                                      </p:cBhvr>
                                      <p:tavLst>
                                        <p:tav tm="0">
                                          <p:val>
                                            <p:fltVal val="0"/>
                                          </p:val>
                                        </p:tav>
                                        <p:tav tm="100000">
                                          <p:val>
                                            <p:strVal val="#ppt_w"/>
                                          </p:val>
                                        </p:tav>
                                      </p:tavLst>
                                    </p:anim>
                                    <p:anim calcmode="lin" valueType="num">
                                      <p:cBhvr>
                                        <p:cTn id="13" dur="500" fill="hold"/>
                                        <p:tgtEl>
                                          <p:spTgt spid="45"/>
                                        </p:tgtEl>
                                        <p:attrNameLst>
                                          <p:attrName>ppt_h</p:attrName>
                                        </p:attrNameLst>
                                      </p:cBhvr>
                                      <p:tavLst>
                                        <p:tav tm="0">
                                          <p:val>
                                            <p:fltVal val="0"/>
                                          </p:val>
                                        </p:tav>
                                        <p:tav tm="100000">
                                          <p:val>
                                            <p:strVal val="#ppt_h"/>
                                          </p:val>
                                        </p:tav>
                                      </p:tavLst>
                                    </p:anim>
                                    <p:animEffect transition="in" filter="fade">
                                      <p:cBhvr>
                                        <p:cTn id="14" dur="500"/>
                                        <p:tgtEl>
                                          <p:spTgt spid="45"/>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30"/>
                                        </p:tgtEl>
                                        <p:attrNameLst>
                                          <p:attrName>style.visibility</p:attrName>
                                        </p:attrNameLst>
                                      </p:cBhvr>
                                      <p:to>
                                        <p:strVal val="visible"/>
                                      </p:to>
                                    </p:set>
                                    <p:animEffect transition="in" filter="fade">
                                      <p:cBhvr>
                                        <p:cTn id="17" dur="1000"/>
                                        <p:tgtEl>
                                          <p:spTgt spid="130"/>
                                        </p:tgtEl>
                                      </p:cBhvr>
                                    </p:animEffect>
                                  </p:childTnLst>
                                </p:cTn>
                              </p:par>
                            </p:childTnLst>
                          </p:cTn>
                        </p:par>
                        <p:par>
                          <p:cTn id="18" fill="hold">
                            <p:stCondLst>
                              <p:cond delay="1500"/>
                            </p:stCondLst>
                            <p:childTnLst>
                              <p:par>
                                <p:cTn id="19" presetID="2" presetClass="entr" presetSubtype="8" accel="50000" decel="50000" fill="hold" nodeType="afterEffect">
                                  <p:stCondLst>
                                    <p:cond delay="0"/>
                                  </p:stCondLst>
                                  <p:childTnLst>
                                    <p:set>
                                      <p:cBhvr>
                                        <p:cTn id="20" dur="1" fill="hold">
                                          <p:stCondLst>
                                            <p:cond delay="0"/>
                                          </p:stCondLst>
                                        </p:cTn>
                                        <p:tgtEl>
                                          <p:spTgt spid="60"/>
                                        </p:tgtEl>
                                        <p:attrNameLst>
                                          <p:attrName>style.visibility</p:attrName>
                                        </p:attrNameLst>
                                      </p:cBhvr>
                                      <p:to>
                                        <p:strVal val="visible"/>
                                      </p:to>
                                    </p:set>
                                    <p:anim calcmode="lin" valueType="num">
                                      <p:cBhvr additive="base">
                                        <p:cTn id="21" dur="500" fill="hold"/>
                                        <p:tgtEl>
                                          <p:spTgt spid="60"/>
                                        </p:tgtEl>
                                        <p:attrNameLst>
                                          <p:attrName>ppt_x</p:attrName>
                                        </p:attrNameLst>
                                      </p:cBhvr>
                                      <p:tavLst>
                                        <p:tav tm="0">
                                          <p:val>
                                            <p:strVal val="0-#ppt_w/2"/>
                                          </p:val>
                                        </p:tav>
                                        <p:tav tm="100000">
                                          <p:val>
                                            <p:strVal val="#ppt_x"/>
                                          </p:val>
                                        </p:tav>
                                      </p:tavLst>
                                    </p:anim>
                                    <p:anim calcmode="lin" valueType="num">
                                      <p:cBhvr additive="base">
                                        <p:cTn id="22" dur="500" fill="hold"/>
                                        <p:tgtEl>
                                          <p:spTgt spid="60"/>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53" presetClass="entr" presetSubtype="0" fill="hold" grpId="0" nodeType="afterEffect">
                                  <p:stCondLst>
                                    <p:cond delay="0"/>
                                  </p:stCondLst>
                                  <p:childTnLst>
                                    <p:set>
                                      <p:cBhvr>
                                        <p:cTn id="25" dur="1" fill="hold">
                                          <p:stCondLst>
                                            <p:cond delay="0"/>
                                          </p:stCondLst>
                                        </p:cTn>
                                        <p:tgtEl>
                                          <p:spTgt spid="57"/>
                                        </p:tgtEl>
                                        <p:attrNameLst>
                                          <p:attrName>style.visibility</p:attrName>
                                        </p:attrNameLst>
                                      </p:cBhvr>
                                      <p:to>
                                        <p:strVal val="visible"/>
                                      </p:to>
                                    </p:set>
                                    <p:anim calcmode="lin" valueType="num">
                                      <p:cBhvr>
                                        <p:cTn id="26" dur="500" fill="hold"/>
                                        <p:tgtEl>
                                          <p:spTgt spid="57"/>
                                        </p:tgtEl>
                                        <p:attrNameLst>
                                          <p:attrName>ppt_w</p:attrName>
                                        </p:attrNameLst>
                                      </p:cBhvr>
                                      <p:tavLst>
                                        <p:tav tm="0">
                                          <p:val>
                                            <p:fltVal val="0"/>
                                          </p:val>
                                        </p:tav>
                                        <p:tav tm="100000">
                                          <p:val>
                                            <p:strVal val="#ppt_w"/>
                                          </p:val>
                                        </p:tav>
                                      </p:tavLst>
                                    </p:anim>
                                    <p:anim calcmode="lin" valueType="num">
                                      <p:cBhvr>
                                        <p:cTn id="27" dur="500" fill="hold"/>
                                        <p:tgtEl>
                                          <p:spTgt spid="57"/>
                                        </p:tgtEl>
                                        <p:attrNameLst>
                                          <p:attrName>ppt_h</p:attrName>
                                        </p:attrNameLst>
                                      </p:cBhvr>
                                      <p:tavLst>
                                        <p:tav tm="0">
                                          <p:val>
                                            <p:fltVal val="0"/>
                                          </p:val>
                                        </p:tav>
                                        <p:tav tm="100000">
                                          <p:val>
                                            <p:strVal val="#ppt_h"/>
                                          </p:val>
                                        </p:tav>
                                      </p:tavLst>
                                    </p:anim>
                                    <p:animEffect transition="in" filter="fade">
                                      <p:cBhvr>
                                        <p:cTn id="28" dur="500"/>
                                        <p:tgtEl>
                                          <p:spTgt spid="57"/>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24"/>
                                        </p:tgtEl>
                                        <p:attrNameLst>
                                          <p:attrName>style.visibility</p:attrName>
                                        </p:attrNameLst>
                                      </p:cBhvr>
                                      <p:to>
                                        <p:strVal val="visible"/>
                                      </p:to>
                                    </p:set>
                                    <p:animEffect transition="in" filter="fade">
                                      <p:cBhvr>
                                        <p:cTn id="31" dur="1000"/>
                                        <p:tgtEl>
                                          <p:spTgt spid="124"/>
                                        </p:tgtEl>
                                      </p:cBhvr>
                                    </p:animEffect>
                                  </p:childTnLst>
                                </p:cTn>
                              </p:par>
                            </p:childTnLst>
                          </p:cTn>
                        </p:par>
                        <p:par>
                          <p:cTn id="32" fill="hold">
                            <p:stCondLst>
                              <p:cond delay="3000"/>
                            </p:stCondLst>
                            <p:childTnLst>
                              <p:par>
                                <p:cTn id="33" presetID="2" presetClass="entr" presetSubtype="2" accel="50000" decel="50000" fill="hold" nodeType="afterEffect">
                                  <p:stCondLst>
                                    <p:cond delay="0"/>
                                  </p:stCondLst>
                                  <p:childTnLst>
                                    <p:set>
                                      <p:cBhvr>
                                        <p:cTn id="34" dur="1" fill="hold">
                                          <p:stCondLst>
                                            <p:cond delay="0"/>
                                          </p:stCondLst>
                                        </p:cTn>
                                        <p:tgtEl>
                                          <p:spTgt spid="53"/>
                                        </p:tgtEl>
                                        <p:attrNameLst>
                                          <p:attrName>style.visibility</p:attrName>
                                        </p:attrNameLst>
                                      </p:cBhvr>
                                      <p:to>
                                        <p:strVal val="visible"/>
                                      </p:to>
                                    </p:set>
                                    <p:anim calcmode="lin" valueType="num">
                                      <p:cBhvr additive="base">
                                        <p:cTn id="35" dur="500" fill="hold"/>
                                        <p:tgtEl>
                                          <p:spTgt spid="53"/>
                                        </p:tgtEl>
                                        <p:attrNameLst>
                                          <p:attrName>ppt_x</p:attrName>
                                        </p:attrNameLst>
                                      </p:cBhvr>
                                      <p:tavLst>
                                        <p:tav tm="0">
                                          <p:val>
                                            <p:strVal val="1+#ppt_w/2"/>
                                          </p:val>
                                        </p:tav>
                                        <p:tav tm="100000">
                                          <p:val>
                                            <p:strVal val="#ppt_x"/>
                                          </p:val>
                                        </p:tav>
                                      </p:tavLst>
                                    </p:anim>
                                    <p:anim calcmode="lin" valueType="num">
                                      <p:cBhvr additive="base">
                                        <p:cTn id="36" dur="500" fill="hold"/>
                                        <p:tgtEl>
                                          <p:spTgt spid="53"/>
                                        </p:tgtEl>
                                        <p:attrNameLst>
                                          <p:attrName>ppt_y</p:attrName>
                                        </p:attrNameLst>
                                      </p:cBhvr>
                                      <p:tavLst>
                                        <p:tav tm="0">
                                          <p:val>
                                            <p:strVal val="#ppt_y"/>
                                          </p:val>
                                        </p:tav>
                                        <p:tav tm="100000">
                                          <p:val>
                                            <p:strVal val="#ppt_y"/>
                                          </p:val>
                                        </p:tav>
                                      </p:tavLst>
                                    </p:anim>
                                  </p:childTnLst>
                                </p:cTn>
                              </p:par>
                            </p:childTnLst>
                          </p:cTn>
                        </p:par>
                        <p:par>
                          <p:cTn id="37" fill="hold">
                            <p:stCondLst>
                              <p:cond delay="3500"/>
                            </p:stCondLst>
                            <p:childTnLst>
                              <p:par>
                                <p:cTn id="38" presetID="53" presetClass="entr" presetSubtype="0" fill="hold" grpId="0" nodeType="afterEffect">
                                  <p:stCondLst>
                                    <p:cond delay="0"/>
                                  </p:stCondLst>
                                  <p:childTnLst>
                                    <p:set>
                                      <p:cBhvr>
                                        <p:cTn id="39" dur="1" fill="hold">
                                          <p:stCondLst>
                                            <p:cond delay="0"/>
                                          </p:stCondLst>
                                        </p:cTn>
                                        <p:tgtEl>
                                          <p:spTgt spid="67"/>
                                        </p:tgtEl>
                                        <p:attrNameLst>
                                          <p:attrName>style.visibility</p:attrName>
                                        </p:attrNameLst>
                                      </p:cBhvr>
                                      <p:to>
                                        <p:strVal val="visible"/>
                                      </p:to>
                                    </p:set>
                                    <p:anim calcmode="lin" valueType="num">
                                      <p:cBhvr>
                                        <p:cTn id="40" dur="500" fill="hold"/>
                                        <p:tgtEl>
                                          <p:spTgt spid="67"/>
                                        </p:tgtEl>
                                        <p:attrNameLst>
                                          <p:attrName>ppt_w</p:attrName>
                                        </p:attrNameLst>
                                      </p:cBhvr>
                                      <p:tavLst>
                                        <p:tav tm="0">
                                          <p:val>
                                            <p:fltVal val="0"/>
                                          </p:val>
                                        </p:tav>
                                        <p:tav tm="100000">
                                          <p:val>
                                            <p:strVal val="#ppt_w"/>
                                          </p:val>
                                        </p:tav>
                                      </p:tavLst>
                                    </p:anim>
                                    <p:anim calcmode="lin" valueType="num">
                                      <p:cBhvr>
                                        <p:cTn id="41" dur="500" fill="hold"/>
                                        <p:tgtEl>
                                          <p:spTgt spid="67"/>
                                        </p:tgtEl>
                                        <p:attrNameLst>
                                          <p:attrName>ppt_h</p:attrName>
                                        </p:attrNameLst>
                                      </p:cBhvr>
                                      <p:tavLst>
                                        <p:tav tm="0">
                                          <p:val>
                                            <p:fltVal val="0"/>
                                          </p:val>
                                        </p:tav>
                                        <p:tav tm="100000">
                                          <p:val>
                                            <p:strVal val="#ppt_h"/>
                                          </p:val>
                                        </p:tav>
                                      </p:tavLst>
                                    </p:anim>
                                    <p:animEffect transition="in" filter="fade">
                                      <p:cBhvr>
                                        <p:cTn id="42" dur="500"/>
                                        <p:tgtEl>
                                          <p:spTgt spid="67"/>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33"/>
                                        </p:tgtEl>
                                        <p:attrNameLst>
                                          <p:attrName>style.visibility</p:attrName>
                                        </p:attrNameLst>
                                      </p:cBhvr>
                                      <p:to>
                                        <p:strVal val="visible"/>
                                      </p:to>
                                    </p:set>
                                    <p:animEffect transition="in" filter="fade">
                                      <p:cBhvr>
                                        <p:cTn id="45" dur="1000"/>
                                        <p:tgtEl>
                                          <p:spTgt spid="133"/>
                                        </p:tgtEl>
                                      </p:cBhvr>
                                    </p:animEffect>
                                  </p:childTnLst>
                                </p:cTn>
                              </p:par>
                            </p:childTnLst>
                          </p:cTn>
                        </p:par>
                        <p:par>
                          <p:cTn id="46" fill="hold">
                            <p:stCondLst>
                              <p:cond delay="4500"/>
                            </p:stCondLst>
                            <p:childTnLst>
                              <p:par>
                                <p:cTn id="47" presetID="2" presetClass="entr" presetSubtype="8" accel="50000" decel="50000" fill="hold" nodeType="afterEffect">
                                  <p:stCondLst>
                                    <p:cond delay="0"/>
                                  </p:stCondLst>
                                  <p:childTnLst>
                                    <p:set>
                                      <p:cBhvr>
                                        <p:cTn id="48" dur="1" fill="hold">
                                          <p:stCondLst>
                                            <p:cond delay="0"/>
                                          </p:stCondLst>
                                        </p:cTn>
                                        <p:tgtEl>
                                          <p:spTgt spid="59"/>
                                        </p:tgtEl>
                                        <p:attrNameLst>
                                          <p:attrName>style.visibility</p:attrName>
                                        </p:attrNameLst>
                                      </p:cBhvr>
                                      <p:to>
                                        <p:strVal val="visible"/>
                                      </p:to>
                                    </p:set>
                                    <p:anim calcmode="lin" valueType="num">
                                      <p:cBhvr additive="base">
                                        <p:cTn id="49" dur="500" fill="hold"/>
                                        <p:tgtEl>
                                          <p:spTgt spid="59"/>
                                        </p:tgtEl>
                                        <p:attrNameLst>
                                          <p:attrName>ppt_x</p:attrName>
                                        </p:attrNameLst>
                                      </p:cBhvr>
                                      <p:tavLst>
                                        <p:tav tm="0">
                                          <p:val>
                                            <p:strVal val="0-#ppt_w/2"/>
                                          </p:val>
                                        </p:tav>
                                        <p:tav tm="100000">
                                          <p:val>
                                            <p:strVal val="#ppt_x"/>
                                          </p:val>
                                        </p:tav>
                                      </p:tavLst>
                                    </p:anim>
                                    <p:anim calcmode="lin" valueType="num">
                                      <p:cBhvr additive="base">
                                        <p:cTn id="50" dur="500" fill="hold"/>
                                        <p:tgtEl>
                                          <p:spTgt spid="59"/>
                                        </p:tgtEl>
                                        <p:attrNameLst>
                                          <p:attrName>ppt_y</p:attrName>
                                        </p:attrNameLst>
                                      </p:cBhvr>
                                      <p:tavLst>
                                        <p:tav tm="0">
                                          <p:val>
                                            <p:strVal val="#ppt_y"/>
                                          </p:val>
                                        </p:tav>
                                        <p:tav tm="100000">
                                          <p:val>
                                            <p:strVal val="#ppt_y"/>
                                          </p:val>
                                        </p:tav>
                                      </p:tavLst>
                                    </p:anim>
                                  </p:childTnLst>
                                </p:cTn>
                              </p:par>
                            </p:childTnLst>
                          </p:cTn>
                        </p:par>
                        <p:par>
                          <p:cTn id="51" fill="hold">
                            <p:stCondLst>
                              <p:cond delay="5000"/>
                            </p:stCondLst>
                            <p:childTnLst>
                              <p:par>
                                <p:cTn id="52" presetID="53" presetClass="entr" presetSubtype="0" fill="hold" grpId="0" nodeType="afterEffect">
                                  <p:stCondLst>
                                    <p:cond delay="0"/>
                                  </p:stCondLst>
                                  <p:childTnLst>
                                    <p:set>
                                      <p:cBhvr>
                                        <p:cTn id="53" dur="1" fill="hold">
                                          <p:stCondLst>
                                            <p:cond delay="0"/>
                                          </p:stCondLst>
                                        </p:cTn>
                                        <p:tgtEl>
                                          <p:spTgt spid="44"/>
                                        </p:tgtEl>
                                        <p:attrNameLst>
                                          <p:attrName>style.visibility</p:attrName>
                                        </p:attrNameLst>
                                      </p:cBhvr>
                                      <p:to>
                                        <p:strVal val="visible"/>
                                      </p:to>
                                    </p:set>
                                    <p:anim calcmode="lin" valueType="num">
                                      <p:cBhvr>
                                        <p:cTn id="54" dur="500" fill="hold"/>
                                        <p:tgtEl>
                                          <p:spTgt spid="44"/>
                                        </p:tgtEl>
                                        <p:attrNameLst>
                                          <p:attrName>ppt_w</p:attrName>
                                        </p:attrNameLst>
                                      </p:cBhvr>
                                      <p:tavLst>
                                        <p:tav tm="0">
                                          <p:val>
                                            <p:fltVal val="0"/>
                                          </p:val>
                                        </p:tav>
                                        <p:tav tm="100000">
                                          <p:val>
                                            <p:strVal val="#ppt_w"/>
                                          </p:val>
                                        </p:tav>
                                      </p:tavLst>
                                    </p:anim>
                                    <p:anim calcmode="lin" valueType="num">
                                      <p:cBhvr>
                                        <p:cTn id="55" dur="500" fill="hold"/>
                                        <p:tgtEl>
                                          <p:spTgt spid="44"/>
                                        </p:tgtEl>
                                        <p:attrNameLst>
                                          <p:attrName>ppt_h</p:attrName>
                                        </p:attrNameLst>
                                      </p:cBhvr>
                                      <p:tavLst>
                                        <p:tav tm="0">
                                          <p:val>
                                            <p:fltVal val="0"/>
                                          </p:val>
                                        </p:tav>
                                        <p:tav tm="100000">
                                          <p:val>
                                            <p:strVal val="#ppt_h"/>
                                          </p:val>
                                        </p:tav>
                                      </p:tavLst>
                                    </p:anim>
                                    <p:animEffect transition="in" filter="fade">
                                      <p:cBhvr>
                                        <p:cTn id="56" dur="500"/>
                                        <p:tgtEl>
                                          <p:spTgt spid="44"/>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27"/>
                                        </p:tgtEl>
                                        <p:attrNameLst>
                                          <p:attrName>style.visibility</p:attrName>
                                        </p:attrNameLst>
                                      </p:cBhvr>
                                      <p:to>
                                        <p:strVal val="visible"/>
                                      </p:to>
                                    </p:set>
                                    <p:animEffect transition="in" filter="fade">
                                      <p:cBhvr>
                                        <p:cTn id="59" dur="1000"/>
                                        <p:tgtEl>
                                          <p:spTgt spid="127"/>
                                        </p:tgtEl>
                                      </p:cBhvr>
                                    </p:animEffect>
                                  </p:childTnLst>
                                </p:cTn>
                              </p:par>
                            </p:childTnLst>
                          </p:cTn>
                        </p:par>
                        <p:par>
                          <p:cTn id="60" fill="hold">
                            <p:stCondLst>
                              <p:cond delay="6000"/>
                            </p:stCondLst>
                            <p:childTnLst>
                              <p:par>
                                <p:cTn id="61" presetID="2" presetClass="entr" presetSubtype="2" accel="50000" decel="50000" fill="hold" nodeType="afterEffect">
                                  <p:stCondLst>
                                    <p:cond delay="0"/>
                                  </p:stCondLst>
                                  <p:childTnLst>
                                    <p:set>
                                      <p:cBhvr>
                                        <p:cTn id="62" dur="1" fill="hold">
                                          <p:stCondLst>
                                            <p:cond delay="0"/>
                                          </p:stCondLst>
                                        </p:cTn>
                                        <p:tgtEl>
                                          <p:spTgt spid="55"/>
                                        </p:tgtEl>
                                        <p:attrNameLst>
                                          <p:attrName>style.visibility</p:attrName>
                                        </p:attrNameLst>
                                      </p:cBhvr>
                                      <p:to>
                                        <p:strVal val="visible"/>
                                      </p:to>
                                    </p:set>
                                    <p:anim calcmode="lin" valueType="num">
                                      <p:cBhvr additive="base">
                                        <p:cTn id="63" dur="500" fill="hold"/>
                                        <p:tgtEl>
                                          <p:spTgt spid="55"/>
                                        </p:tgtEl>
                                        <p:attrNameLst>
                                          <p:attrName>ppt_x</p:attrName>
                                        </p:attrNameLst>
                                      </p:cBhvr>
                                      <p:tavLst>
                                        <p:tav tm="0">
                                          <p:val>
                                            <p:strVal val="1+#ppt_w/2"/>
                                          </p:val>
                                        </p:tav>
                                        <p:tav tm="100000">
                                          <p:val>
                                            <p:strVal val="#ppt_x"/>
                                          </p:val>
                                        </p:tav>
                                      </p:tavLst>
                                    </p:anim>
                                    <p:anim calcmode="lin" valueType="num">
                                      <p:cBhvr additive="base">
                                        <p:cTn id="64" dur="500" fill="hold"/>
                                        <p:tgtEl>
                                          <p:spTgt spid="55"/>
                                        </p:tgtEl>
                                        <p:attrNameLst>
                                          <p:attrName>ppt_y</p:attrName>
                                        </p:attrNameLst>
                                      </p:cBhvr>
                                      <p:tavLst>
                                        <p:tav tm="0">
                                          <p:val>
                                            <p:strVal val="#ppt_y"/>
                                          </p:val>
                                        </p:tav>
                                        <p:tav tm="100000">
                                          <p:val>
                                            <p:strVal val="#ppt_y"/>
                                          </p:val>
                                        </p:tav>
                                      </p:tavLst>
                                    </p:anim>
                                  </p:childTnLst>
                                </p:cTn>
                              </p:par>
                            </p:childTnLst>
                          </p:cTn>
                        </p:par>
                        <p:par>
                          <p:cTn id="65" fill="hold">
                            <p:stCondLst>
                              <p:cond delay="6500"/>
                            </p:stCondLst>
                            <p:childTnLst>
                              <p:par>
                                <p:cTn id="66" presetID="53" presetClass="entr" presetSubtype="0" fill="hold" grpId="0" nodeType="afterEffect">
                                  <p:stCondLst>
                                    <p:cond delay="0"/>
                                  </p:stCondLst>
                                  <p:childTnLst>
                                    <p:set>
                                      <p:cBhvr>
                                        <p:cTn id="67" dur="1" fill="hold">
                                          <p:stCondLst>
                                            <p:cond delay="0"/>
                                          </p:stCondLst>
                                        </p:cTn>
                                        <p:tgtEl>
                                          <p:spTgt spid="56"/>
                                        </p:tgtEl>
                                        <p:attrNameLst>
                                          <p:attrName>style.visibility</p:attrName>
                                        </p:attrNameLst>
                                      </p:cBhvr>
                                      <p:to>
                                        <p:strVal val="visible"/>
                                      </p:to>
                                    </p:set>
                                    <p:anim calcmode="lin" valueType="num">
                                      <p:cBhvr>
                                        <p:cTn id="68" dur="500" fill="hold"/>
                                        <p:tgtEl>
                                          <p:spTgt spid="56"/>
                                        </p:tgtEl>
                                        <p:attrNameLst>
                                          <p:attrName>ppt_w</p:attrName>
                                        </p:attrNameLst>
                                      </p:cBhvr>
                                      <p:tavLst>
                                        <p:tav tm="0">
                                          <p:val>
                                            <p:fltVal val="0"/>
                                          </p:val>
                                        </p:tav>
                                        <p:tav tm="100000">
                                          <p:val>
                                            <p:strVal val="#ppt_w"/>
                                          </p:val>
                                        </p:tav>
                                      </p:tavLst>
                                    </p:anim>
                                    <p:anim calcmode="lin" valueType="num">
                                      <p:cBhvr>
                                        <p:cTn id="69" dur="500" fill="hold"/>
                                        <p:tgtEl>
                                          <p:spTgt spid="56"/>
                                        </p:tgtEl>
                                        <p:attrNameLst>
                                          <p:attrName>ppt_h</p:attrName>
                                        </p:attrNameLst>
                                      </p:cBhvr>
                                      <p:tavLst>
                                        <p:tav tm="0">
                                          <p:val>
                                            <p:fltVal val="0"/>
                                          </p:val>
                                        </p:tav>
                                        <p:tav tm="100000">
                                          <p:val>
                                            <p:strVal val="#ppt_h"/>
                                          </p:val>
                                        </p:tav>
                                      </p:tavLst>
                                    </p:anim>
                                    <p:animEffect transition="in" filter="fade">
                                      <p:cBhvr>
                                        <p:cTn id="70" dur="500"/>
                                        <p:tgtEl>
                                          <p:spTgt spid="56"/>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21"/>
                                        </p:tgtEl>
                                        <p:attrNameLst>
                                          <p:attrName>style.visibility</p:attrName>
                                        </p:attrNameLst>
                                      </p:cBhvr>
                                      <p:to>
                                        <p:strVal val="visible"/>
                                      </p:to>
                                    </p:set>
                                    <p:animEffect transition="in" filter="fade">
                                      <p:cBhvr>
                                        <p:cTn id="73" dur="1000"/>
                                        <p:tgtEl>
                                          <p:spTgt spid="121"/>
                                        </p:tgtEl>
                                      </p:cBhvr>
                                    </p:animEffect>
                                  </p:childTnLst>
                                </p:cTn>
                              </p:par>
                            </p:childTnLst>
                          </p:cTn>
                        </p:par>
                        <p:par>
                          <p:cTn id="74" fill="hold">
                            <p:stCondLst>
                              <p:cond delay="7500"/>
                            </p:stCondLst>
                            <p:childTnLst>
                              <p:par>
                                <p:cTn id="75" presetID="2" presetClass="entr" presetSubtype="8" accel="50000" decel="50000" fill="hold" nodeType="afterEffect">
                                  <p:stCondLst>
                                    <p:cond delay="0"/>
                                  </p:stCondLst>
                                  <p:childTnLst>
                                    <p:set>
                                      <p:cBhvr>
                                        <p:cTn id="76" dur="1" fill="hold">
                                          <p:stCondLst>
                                            <p:cond delay="0"/>
                                          </p:stCondLst>
                                        </p:cTn>
                                        <p:tgtEl>
                                          <p:spTgt spid="58"/>
                                        </p:tgtEl>
                                        <p:attrNameLst>
                                          <p:attrName>style.visibility</p:attrName>
                                        </p:attrNameLst>
                                      </p:cBhvr>
                                      <p:to>
                                        <p:strVal val="visible"/>
                                      </p:to>
                                    </p:set>
                                    <p:anim calcmode="lin" valueType="num">
                                      <p:cBhvr additive="base">
                                        <p:cTn id="77" dur="500" fill="hold"/>
                                        <p:tgtEl>
                                          <p:spTgt spid="58"/>
                                        </p:tgtEl>
                                        <p:attrNameLst>
                                          <p:attrName>ppt_x</p:attrName>
                                        </p:attrNameLst>
                                      </p:cBhvr>
                                      <p:tavLst>
                                        <p:tav tm="0">
                                          <p:val>
                                            <p:strVal val="0-#ppt_w/2"/>
                                          </p:val>
                                        </p:tav>
                                        <p:tav tm="100000">
                                          <p:val>
                                            <p:strVal val="#ppt_x"/>
                                          </p:val>
                                        </p:tav>
                                      </p:tavLst>
                                    </p:anim>
                                    <p:anim calcmode="lin" valueType="num">
                                      <p:cBhvr additive="base">
                                        <p:cTn id="78" dur="500" fill="hold"/>
                                        <p:tgtEl>
                                          <p:spTgt spid="58"/>
                                        </p:tgtEl>
                                        <p:attrNameLst>
                                          <p:attrName>ppt_y</p:attrName>
                                        </p:attrNameLst>
                                      </p:cBhvr>
                                      <p:tavLst>
                                        <p:tav tm="0">
                                          <p:val>
                                            <p:strVal val="#ppt_y"/>
                                          </p:val>
                                        </p:tav>
                                        <p:tav tm="100000">
                                          <p:val>
                                            <p:strVal val="#ppt_y"/>
                                          </p:val>
                                        </p:tav>
                                      </p:tavLst>
                                    </p:anim>
                                  </p:childTnLst>
                                </p:cTn>
                              </p:par>
                            </p:childTnLst>
                          </p:cTn>
                        </p:par>
                        <p:par>
                          <p:cTn id="79" fill="hold">
                            <p:stCondLst>
                              <p:cond delay="8000"/>
                            </p:stCondLst>
                            <p:childTnLst>
                              <p:par>
                                <p:cTn id="80" presetID="53" presetClass="entr" presetSubtype="0" fill="hold" grpId="0" nodeType="afterEffect">
                                  <p:stCondLst>
                                    <p:cond delay="0"/>
                                  </p:stCondLst>
                                  <p:childTnLst>
                                    <p:set>
                                      <p:cBhvr>
                                        <p:cTn id="81" dur="1" fill="hold">
                                          <p:stCondLst>
                                            <p:cond delay="0"/>
                                          </p:stCondLst>
                                        </p:cTn>
                                        <p:tgtEl>
                                          <p:spTgt spid="46"/>
                                        </p:tgtEl>
                                        <p:attrNameLst>
                                          <p:attrName>style.visibility</p:attrName>
                                        </p:attrNameLst>
                                      </p:cBhvr>
                                      <p:to>
                                        <p:strVal val="visible"/>
                                      </p:to>
                                    </p:set>
                                    <p:anim calcmode="lin" valueType="num">
                                      <p:cBhvr>
                                        <p:cTn id="82" dur="500" fill="hold"/>
                                        <p:tgtEl>
                                          <p:spTgt spid="46"/>
                                        </p:tgtEl>
                                        <p:attrNameLst>
                                          <p:attrName>ppt_w</p:attrName>
                                        </p:attrNameLst>
                                      </p:cBhvr>
                                      <p:tavLst>
                                        <p:tav tm="0">
                                          <p:val>
                                            <p:fltVal val="0"/>
                                          </p:val>
                                        </p:tav>
                                        <p:tav tm="100000">
                                          <p:val>
                                            <p:strVal val="#ppt_w"/>
                                          </p:val>
                                        </p:tav>
                                      </p:tavLst>
                                    </p:anim>
                                    <p:anim calcmode="lin" valueType="num">
                                      <p:cBhvr>
                                        <p:cTn id="83" dur="500" fill="hold"/>
                                        <p:tgtEl>
                                          <p:spTgt spid="46"/>
                                        </p:tgtEl>
                                        <p:attrNameLst>
                                          <p:attrName>ppt_h</p:attrName>
                                        </p:attrNameLst>
                                      </p:cBhvr>
                                      <p:tavLst>
                                        <p:tav tm="0">
                                          <p:val>
                                            <p:fltVal val="0"/>
                                          </p:val>
                                        </p:tav>
                                        <p:tav tm="100000">
                                          <p:val>
                                            <p:strVal val="#ppt_h"/>
                                          </p:val>
                                        </p:tav>
                                      </p:tavLst>
                                    </p:anim>
                                    <p:animEffect transition="in" filter="fade">
                                      <p:cBhvr>
                                        <p:cTn id="84" dur="500"/>
                                        <p:tgtEl>
                                          <p:spTgt spid="46"/>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149"/>
                                        </p:tgtEl>
                                        <p:attrNameLst>
                                          <p:attrName>style.visibility</p:attrName>
                                        </p:attrNameLst>
                                      </p:cBhvr>
                                      <p:to>
                                        <p:strVal val="visible"/>
                                      </p:to>
                                    </p:set>
                                    <p:animEffect transition="in" filter="fade">
                                      <p:cBhvr>
                                        <p:cTn id="87" dur="1000"/>
                                        <p:tgtEl>
                                          <p:spTgt spid="1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 grpId="0"/>
      <p:bldP spid="124" grpId="0"/>
      <p:bldP spid="127" grpId="0"/>
      <p:bldP spid="130" grpId="0"/>
      <p:bldP spid="133" grpId="0"/>
      <p:bldP spid="149" grpId="0"/>
      <p:bldP spid="44" grpId="0" animBg="1"/>
      <p:bldP spid="45" grpId="0" animBg="1"/>
      <p:bldP spid="46" grpId="0" animBg="1"/>
      <p:bldP spid="56" grpId="0" animBg="1"/>
      <p:bldP spid="57" grpId="0" animBg="1"/>
      <p:bldP spid="6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Box 37"/>
          <p:cNvSpPr txBox="1"/>
          <p:nvPr/>
        </p:nvSpPr>
        <p:spPr>
          <a:xfrm>
            <a:off x="1108279" y="2947145"/>
            <a:ext cx="2155729" cy="584775"/>
          </a:xfrm>
          <a:prstGeom prst="rect">
            <a:avLst/>
          </a:prstGeom>
          <a:noFill/>
        </p:spPr>
        <p:txBody>
          <a:bodyPr wrap="square" rtlCol="0">
            <a:spAutoFit/>
          </a:bodyPr>
          <a:lstStyle/>
          <a:p>
            <a:r>
              <a:rPr lang="zh-CN" altLang="en-US" sz="1200" b="1" dirty="0">
                <a:solidFill>
                  <a:schemeClr val="accent1"/>
                </a:solidFill>
              </a:rPr>
              <a:t>点击添加内容</a:t>
            </a:r>
            <a:endParaRPr lang="en-US" sz="1200" dirty="0">
              <a:solidFill>
                <a:schemeClr val="accent1"/>
              </a:solidFill>
            </a:endParaRPr>
          </a:p>
          <a:p>
            <a:r>
              <a:rPr lang="zh-CN" altLang="en-US" sz="1000" dirty="0">
                <a:solidFill>
                  <a:schemeClr val="tx1">
                    <a:lumMod val="50000"/>
                    <a:lumOff val="50000"/>
                  </a:schemeClr>
                </a:solidFill>
              </a:rPr>
              <a:t>点击添加内容点击添加内容点击添加内容点击添加内容</a:t>
            </a:r>
            <a:endParaRPr lang="en-US" sz="1000" dirty="0">
              <a:solidFill>
                <a:schemeClr val="tx1">
                  <a:lumMod val="65000"/>
                  <a:lumOff val="35000"/>
                </a:schemeClr>
              </a:solidFill>
            </a:endParaRPr>
          </a:p>
        </p:txBody>
      </p:sp>
      <p:sp>
        <p:nvSpPr>
          <p:cNvPr id="41" name="TextBox 40"/>
          <p:cNvSpPr txBox="1"/>
          <p:nvPr/>
        </p:nvSpPr>
        <p:spPr>
          <a:xfrm>
            <a:off x="6069782" y="1613365"/>
            <a:ext cx="1958637" cy="584775"/>
          </a:xfrm>
          <a:prstGeom prst="rect">
            <a:avLst/>
          </a:prstGeom>
          <a:noFill/>
        </p:spPr>
        <p:txBody>
          <a:bodyPr wrap="square" rtlCol="0">
            <a:spAutoFit/>
          </a:bodyPr>
          <a:lstStyle/>
          <a:p>
            <a:pPr algn="r"/>
            <a:r>
              <a:rPr lang="zh-CN" altLang="en-US" sz="1200" b="1" dirty="0">
                <a:solidFill>
                  <a:schemeClr val="accent4"/>
                </a:solidFill>
              </a:rPr>
              <a:t>点击添加内容</a:t>
            </a:r>
            <a:endParaRPr lang="en-US" sz="1200" dirty="0">
              <a:solidFill>
                <a:schemeClr val="accent4"/>
              </a:solidFill>
            </a:endParaRPr>
          </a:p>
          <a:p>
            <a:pPr algn="r"/>
            <a:r>
              <a:rPr lang="zh-CN" altLang="en-US" sz="1000" dirty="0">
                <a:solidFill>
                  <a:schemeClr val="tx1">
                    <a:lumMod val="50000"/>
                    <a:lumOff val="50000"/>
                  </a:schemeClr>
                </a:solidFill>
              </a:rPr>
              <a:t>点击添加内容点击添加内容点击添加内容点击添加内容</a:t>
            </a:r>
            <a:endParaRPr lang="en-US" sz="1000" dirty="0">
              <a:solidFill>
                <a:schemeClr val="tx1">
                  <a:lumMod val="65000"/>
                  <a:lumOff val="35000"/>
                </a:schemeClr>
              </a:solidFill>
            </a:endParaRPr>
          </a:p>
        </p:txBody>
      </p:sp>
      <p:sp>
        <p:nvSpPr>
          <p:cNvPr id="44" name="TextBox 43"/>
          <p:cNvSpPr txBox="1"/>
          <p:nvPr/>
        </p:nvSpPr>
        <p:spPr>
          <a:xfrm>
            <a:off x="1138759" y="1613367"/>
            <a:ext cx="2155729" cy="584775"/>
          </a:xfrm>
          <a:prstGeom prst="rect">
            <a:avLst/>
          </a:prstGeom>
          <a:noFill/>
        </p:spPr>
        <p:txBody>
          <a:bodyPr wrap="square" rtlCol="0">
            <a:spAutoFit/>
          </a:bodyPr>
          <a:lstStyle/>
          <a:p>
            <a:r>
              <a:rPr lang="zh-CN" altLang="en-US" sz="1200" b="1" dirty="0">
                <a:solidFill>
                  <a:schemeClr val="accent2"/>
                </a:solidFill>
              </a:rPr>
              <a:t>点击添加内容</a:t>
            </a:r>
            <a:endParaRPr lang="en-US" sz="1200" dirty="0">
              <a:solidFill>
                <a:schemeClr val="accent2"/>
              </a:solidFill>
            </a:endParaRPr>
          </a:p>
          <a:p>
            <a:r>
              <a:rPr lang="zh-CN" altLang="en-US" sz="1000" dirty="0">
                <a:solidFill>
                  <a:schemeClr val="tx1">
                    <a:lumMod val="50000"/>
                    <a:lumOff val="50000"/>
                  </a:schemeClr>
                </a:solidFill>
              </a:rPr>
              <a:t>点击添加内容点击添加内容点击添加内容点击添加内容</a:t>
            </a:r>
            <a:endParaRPr lang="en-US" sz="1000" dirty="0">
              <a:solidFill>
                <a:schemeClr val="tx1">
                  <a:lumMod val="65000"/>
                  <a:lumOff val="35000"/>
                </a:schemeClr>
              </a:solidFill>
            </a:endParaRPr>
          </a:p>
        </p:txBody>
      </p:sp>
      <p:sp>
        <p:nvSpPr>
          <p:cNvPr id="58" name="TextBox 57"/>
          <p:cNvSpPr txBox="1"/>
          <p:nvPr/>
        </p:nvSpPr>
        <p:spPr>
          <a:xfrm>
            <a:off x="6022337" y="2947144"/>
            <a:ext cx="1958637" cy="584775"/>
          </a:xfrm>
          <a:prstGeom prst="rect">
            <a:avLst/>
          </a:prstGeom>
          <a:noFill/>
        </p:spPr>
        <p:txBody>
          <a:bodyPr wrap="square" rtlCol="0">
            <a:spAutoFit/>
          </a:bodyPr>
          <a:lstStyle/>
          <a:p>
            <a:pPr algn="r"/>
            <a:r>
              <a:rPr lang="zh-CN" altLang="en-US" sz="1200" b="1" dirty="0">
                <a:solidFill>
                  <a:schemeClr val="accent3"/>
                </a:solidFill>
              </a:rPr>
              <a:t>点击添加内容</a:t>
            </a:r>
            <a:endParaRPr lang="en-US" sz="1200" dirty="0">
              <a:solidFill>
                <a:schemeClr val="accent3"/>
              </a:solidFill>
            </a:endParaRPr>
          </a:p>
          <a:p>
            <a:pPr algn="r"/>
            <a:r>
              <a:rPr lang="zh-CN" altLang="en-US" sz="1000" dirty="0">
                <a:solidFill>
                  <a:schemeClr val="tx1">
                    <a:lumMod val="50000"/>
                    <a:lumOff val="50000"/>
                  </a:schemeClr>
                </a:solidFill>
              </a:rPr>
              <a:t>点击添加内容点击添加内容点击添加内容点击添加内容</a:t>
            </a:r>
            <a:endParaRPr lang="en-US" sz="1000" dirty="0">
              <a:solidFill>
                <a:schemeClr val="tx1">
                  <a:lumMod val="65000"/>
                  <a:lumOff val="35000"/>
                </a:schemeClr>
              </a:solidFill>
            </a:endParaRPr>
          </a:p>
        </p:txBody>
      </p:sp>
      <p:grpSp>
        <p:nvGrpSpPr>
          <p:cNvPr id="72" name="Group 71"/>
          <p:cNvGrpSpPr/>
          <p:nvPr/>
        </p:nvGrpSpPr>
        <p:grpSpPr>
          <a:xfrm>
            <a:off x="3367796" y="2720212"/>
            <a:ext cx="2408409" cy="1260128"/>
            <a:chOff x="3367796" y="2720210"/>
            <a:chExt cx="2408409" cy="1260128"/>
          </a:xfrm>
        </p:grpSpPr>
        <p:sp>
          <p:nvSpPr>
            <p:cNvPr id="46" name="Freeform 234"/>
            <p:cNvSpPr>
              <a:spLocks/>
            </p:cNvSpPr>
            <p:nvPr/>
          </p:nvSpPr>
          <p:spPr bwMode="auto">
            <a:xfrm>
              <a:off x="3367796" y="3068174"/>
              <a:ext cx="1205448" cy="912164"/>
            </a:xfrm>
            <a:custGeom>
              <a:avLst/>
              <a:gdLst/>
              <a:ahLst/>
              <a:cxnLst>
                <a:cxn ang="0">
                  <a:pos x="485" y="367"/>
                </a:cxn>
                <a:cxn ang="0">
                  <a:pos x="0" y="229"/>
                </a:cxn>
                <a:cxn ang="0">
                  <a:pos x="0" y="0"/>
                </a:cxn>
                <a:cxn ang="0">
                  <a:pos x="485" y="139"/>
                </a:cxn>
                <a:cxn ang="0">
                  <a:pos x="485" y="367"/>
                </a:cxn>
              </a:cxnLst>
              <a:rect l="0" t="0" r="r" b="b"/>
              <a:pathLst>
                <a:path w="485" h="367">
                  <a:moveTo>
                    <a:pt x="485" y="367"/>
                  </a:moveTo>
                  <a:lnTo>
                    <a:pt x="0" y="229"/>
                  </a:lnTo>
                  <a:lnTo>
                    <a:pt x="0" y="0"/>
                  </a:lnTo>
                  <a:lnTo>
                    <a:pt x="485" y="139"/>
                  </a:lnTo>
                  <a:lnTo>
                    <a:pt x="485" y="367"/>
                  </a:lnTo>
                  <a:close/>
                </a:path>
              </a:pathLst>
            </a:custGeom>
            <a:solidFill>
              <a:schemeClr val="accent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235"/>
            <p:cNvSpPr>
              <a:spLocks/>
            </p:cNvSpPr>
            <p:nvPr/>
          </p:nvSpPr>
          <p:spPr bwMode="auto">
            <a:xfrm>
              <a:off x="4570757" y="3068174"/>
              <a:ext cx="1205448" cy="912164"/>
            </a:xfrm>
            <a:custGeom>
              <a:avLst/>
              <a:gdLst/>
              <a:ahLst/>
              <a:cxnLst>
                <a:cxn ang="0">
                  <a:pos x="485" y="229"/>
                </a:cxn>
                <a:cxn ang="0">
                  <a:pos x="0" y="367"/>
                </a:cxn>
                <a:cxn ang="0">
                  <a:pos x="0" y="139"/>
                </a:cxn>
                <a:cxn ang="0">
                  <a:pos x="485" y="0"/>
                </a:cxn>
                <a:cxn ang="0">
                  <a:pos x="485" y="229"/>
                </a:cxn>
              </a:cxnLst>
              <a:rect l="0" t="0" r="r" b="b"/>
              <a:pathLst>
                <a:path w="485" h="367">
                  <a:moveTo>
                    <a:pt x="485" y="229"/>
                  </a:moveTo>
                  <a:lnTo>
                    <a:pt x="0" y="367"/>
                  </a:lnTo>
                  <a:lnTo>
                    <a:pt x="0" y="139"/>
                  </a:lnTo>
                  <a:lnTo>
                    <a:pt x="485" y="0"/>
                  </a:lnTo>
                  <a:lnTo>
                    <a:pt x="485" y="229"/>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236"/>
            <p:cNvSpPr>
              <a:spLocks/>
            </p:cNvSpPr>
            <p:nvPr/>
          </p:nvSpPr>
          <p:spPr bwMode="auto">
            <a:xfrm>
              <a:off x="3367796" y="2720210"/>
              <a:ext cx="2408409" cy="693443"/>
            </a:xfrm>
            <a:custGeom>
              <a:avLst/>
              <a:gdLst/>
              <a:ahLst/>
              <a:cxnLst>
                <a:cxn ang="0">
                  <a:pos x="969" y="140"/>
                </a:cxn>
                <a:cxn ang="0">
                  <a:pos x="484" y="279"/>
                </a:cxn>
                <a:cxn ang="0">
                  <a:pos x="0" y="140"/>
                </a:cxn>
                <a:cxn ang="0">
                  <a:pos x="0" y="138"/>
                </a:cxn>
                <a:cxn ang="0">
                  <a:pos x="485" y="0"/>
                </a:cxn>
                <a:cxn ang="0">
                  <a:pos x="969" y="138"/>
                </a:cxn>
                <a:cxn ang="0">
                  <a:pos x="969" y="140"/>
                </a:cxn>
              </a:cxnLst>
              <a:rect l="0" t="0" r="r" b="b"/>
              <a:pathLst>
                <a:path w="969" h="279">
                  <a:moveTo>
                    <a:pt x="969" y="140"/>
                  </a:moveTo>
                  <a:lnTo>
                    <a:pt x="484" y="279"/>
                  </a:lnTo>
                  <a:lnTo>
                    <a:pt x="0" y="140"/>
                  </a:lnTo>
                  <a:lnTo>
                    <a:pt x="0" y="138"/>
                  </a:lnTo>
                  <a:lnTo>
                    <a:pt x="485" y="0"/>
                  </a:lnTo>
                  <a:lnTo>
                    <a:pt x="969" y="138"/>
                  </a:lnTo>
                  <a:lnTo>
                    <a:pt x="969" y="140"/>
                  </a:lnTo>
                  <a:close/>
                </a:path>
              </a:pathLst>
            </a:custGeom>
            <a:solidFill>
              <a:schemeClr val="accent1">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73" name="Group 72"/>
          <p:cNvGrpSpPr/>
          <p:nvPr/>
        </p:nvGrpSpPr>
        <p:grpSpPr>
          <a:xfrm>
            <a:off x="3651140" y="2329993"/>
            <a:ext cx="1841725" cy="961872"/>
            <a:chOff x="3651138" y="2329993"/>
            <a:chExt cx="1841725" cy="961872"/>
          </a:xfrm>
        </p:grpSpPr>
        <p:sp>
          <p:nvSpPr>
            <p:cNvPr id="49" name="Freeform 237"/>
            <p:cNvSpPr>
              <a:spLocks/>
            </p:cNvSpPr>
            <p:nvPr/>
          </p:nvSpPr>
          <p:spPr bwMode="auto">
            <a:xfrm>
              <a:off x="3651138" y="2595937"/>
              <a:ext cx="919619" cy="695928"/>
            </a:xfrm>
            <a:custGeom>
              <a:avLst/>
              <a:gdLst/>
              <a:ahLst/>
              <a:cxnLst>
                <a:cxn ang="0">
                  <a:pos x="370" y="280"/>
                </a:cxn>
                <a:cxn ang="0">
                  <a:pos x="0" y="175"/>
                </a:cxn>
                <a:cxn ang="0">
                  <a:pos x="0" y="0"/>
                </a:cxn>
                <a:cxn ang="0">
                  <a:pos x="370" y="105"/>
                </a:cxn>
                <a:cxn ang="0">
                  <a:pos x="370" y="280"/>
                </a:cxn>
              </a:cxnLst>
              <a:rect l="0" t="0" r="r" b="b"/>
              <a:pathLst>
                <a:path w="370" h="280">
                  <a:moveTo>
                    <a:pt x="370" y="280"/>
                  </a:moveTo>
                  <a:lnTo>
                    <a:pt x="0" y="175"/>
                  </a:lnTo>
                  <a:lnTo>
                    <a:pt x="0" y="0"/>
                  </a:lnTo>
                  <a:lnTo>
                    <a:pt x="370" y="105"/>
                  </a:lnTo>
                  <a:lnTo>
                    <a:pt x="370" y="280"/>
                  </a:lnTo>
                  <a:close/>
                </a:path>
              </a:pathLst>
            </a:custGeom>
            <a:solidFill>
              <a:schemeClr val="accent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238"/>
            <p:cNvSpPr>
              <a:spLocks/>
            </p:cNvSpPr>
            <p:nvPr/>
          </p:nvSpPr>
          <p:spPr bwMode="auto">
            <a:xfrm>
              <a:off x="4570757" y="2595937"/>
              <a:ext cx="922105" cy="695928"/>
            </a:xfrm>
            <a:custGeom>
              <a:avLst/>
              <a:gdLst/>
              <a:ahLst/>
              <a:cxnLst>
                <a:cxn ang="0">
                  <a:pos x="371" y="175"/>
                </a:cxn>
                <a:cxn ang="0">
                  <a:pos x="0" y="280"/>
                </a:cxn>
                <a:cxn ang="0">
                  <a:pos x="0" y="105"/>
                </a:cxn>
                <a:cxn ang="0">
                  <a:pos x="371" y="0"/>
                </a:cxn>
                <a:cxn ang="0">
                  <a:pos x="371" y="175"/>
                </a:cxn>
              </a:cxnLst>
              <a:rect l="0" t="0" r="r" b="b"/>
              <a:pathLst>
                <a:path w="371" h="280">
                  <a:moveTo>
                    <a:pt x="371" y="175"/>
                  </a:moveTo>
                  <a:lnTo>
                    <a:pt x="0" y="280"/>
                  </a:lnTo>
                  <a:lnTo>
                    <a:pt x="0" y="105"/>
                  </a:lnTo>
                  <a:lnTo>
                    <a:pt x="371" y="0"/>
                  </a:lnTo>
                  <a:lnTo>
                    <a:pt x="371" y="175"/>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239"/>
            <p:cNvSpPr>
              <a:spLocks/>
            </p:cNvSpPr>
            <p:nvPr/>
          </p:nvSpPr>
          <p:spPr bwMode="auto">
            <a:xfrm>
              <a:off x="3651138" y="2329993"/>
              <a:ext cx="1841725" cy="526917"/>
            </a:xfrm>
            <a:custGeom>
              <a:avLst/>
              <a:gdLst/>
              <a:ahLst/>
              <a:cxnLst>
                <a:cxn ang="0">
                  <a:pos x="741" y="107"/>
                </a:cxn>
                <a:cxn ang="0">
                  <a:pos x="370" y="212"/>
                </a:cxn>
                <a:cxn ang="0">
                  <a:pos x="0" y="107"/>
                </a:cxn>
                <a:cxn ang="0">
                  <a:pos x="0" y="105"/>
                </a:cxn>
                <a:cxn ang="0">
                  <a:pos x="370" y="0"/>
                </a:cxn>
                <a:cxn ang="0">
                  <a:pos x="741" y="105"/>
                </a:cxn>
                <a:cxn ang="0">
                  <a:pos x="741" y="107"/>
                </a:cxn>
              </a:cxnLst>
              <a:rect l="0" t="0" r="r" b="b"/>
              <a:pathLst>
                <a:path w="741" h="212">
                  <a:moveTo>
                    <a:pt x="741" y="107"/>
                  </a:moveTo>
                  <a:lnTo>
                    <a:pt x="370" y="212"/>
                  </a:lnTo>
                  <a:lnTo>
                    <a:pt x="0" y="107"/>
                  </a:lnTo>
                  <a:lnTo>
                    <a:pt x="0" y="105"/>
                  </a:lnTo>
                  <a:lnTo>
                    <a:pt x="370" y="0"/>
                  </a:lnTo>
                  <a:lnTo>
                    <a:pt x="741" y="105"/>
                  </a:lnTo>
                  <a:lnTo>
                    <a:pt x="741" y="107"/>
                  </a:lnTo>
                  <a:close/>
                </a:path>
              </a:pathLst>
            </a:custGeom>
            <a:solidFill>
              <a:schemeClr val="accent2">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74" name="Group 73"/>
          <p:cNvGrpSpPr/>
          <p:nvPr/>
        </p:nvGrpSpPr>
        <p:grpSpPr>
          <a:xfrm>
            <a:off x="3874831" y="2011856"/>
            <a:ext cx="1401800" cy="733211"/>
            <a:chOff x="3874829" y="2011854"/>
            <a:chExt cx="1401800" cy="733211"/>
          </a:xfrm>
        </p:grpSpPr>
        <p:sp>
          <p:nvSpPr>
            <p:cNvPr id="52" name="Freeform 240"/>
            <p:cNvSpPr>
              <a:spLocks/>
            </p:cNvSpPr>
            <p:nvPr/>
          </p:nvSpPr>
          <p:spPr bwMode="auto">
            <a:xfrm>
              <a:off x="3874829" y="2215662"/>
              <a:ext cx="703385" cy="529403"/>
            </a:xfrm>
            <a:custGeom>
              <a:avLst/>
              <a:gdLst/>
              <a:ahLst/>
              <a:cxnLst>
                <a:cxn ang="0">
                  <a:pos x="283" y="213"/>
                </a:cxn>
                <a:cxn ang="0">
                  <a:pos x="0" y="133"/>
                </a:cxn>
                <a:cxn ang="0">
                  <a:pos x="0" y="0"/>
                </a:cxn>
                <a:cxn ang="0">
                  <a:pos x="283" y="81"/>
                </a:cxn>
                <a:cxn ang="0">
                  <a:pos x="283" y="213"/>
                </a:cxn>
              </a:cxnLst>
              <a:rect l="0" t="0" r="r" b="b"/>
              <a:pathLst>
                <a:path w="283" h="213">
                  <a:moveTo>
                    <a:pt x="283" y="213"/>
                  </a:moveTo>
                  <a:lnTo>
                    <a:pt x="0" y="133"/>
                  </a:lnTo>
                  <a:lnTo>
                    <a:pt x="0" y="0"/>
                  </a:lnTo>
                  <a:lnTo>
                    <a:pt x="283" y="81"/>
                  </a:lnTo>
                  <a:lnTo>
                    <a:pt x="283" y="213"/>
                  </a:lnTo>
                  <a:close/>
                </a:path>
              </a:pathLst>
            </a:custGeom>
            <a:solidFill>
              <a:schemeClr val="accent3">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241"/>
            <p:cNvSpPr>
              <a:spLocks/>
            </p:cNvSpPr>
            <p:nvPr/>
          </p:nvSpPr>
          <p:spPr bwMode="auto">
            <a:xfrm>
              <a:off x="4573244" y="2215662"/>
              <a:ext cx="703385" cy="529403"/>
            </a:xfrm>
            <a:custGeom>
              <a:avLst/>
              <a:gdLst/>
              <a:ahLst/>
              <a:cxnLst>
                <a:cxn ang="0">
                  <a:pos x="283" y="133"/>
                </a:cxn>
                <a:cxn ang="0">
                  <a:pos x="0" y="213"/>
                </a:cxn>
                <a:cxn ang="0">
                  <a:pos x="0" y="81"/>
                </a:cxn>
                <a:cxn ang="0">
                  <a:pos x="283" y="0"/>
                </a:cxn>
                <a:cxn ang="0">
                  <a:pos x="283" y="133"/>
                </a:cxn>
              </a:cxnLst>
              <a:rect l="0" t="0" r="r" b="b"/>
              <a:pathLst>
                <a:path w="283" h="213">
                  <a:moveTo>
                    <a:pt x="283" y="133"/>
                  </a:moveTo>
                  <a:lnTo>
                    <a:pt x="0" y="213"/>
                  </a:lnTo>
                  <a:lnTo>
                    <a:pt x="0" y="81"/>
                  </a:lnTo>
                  <a:lnTo>
                    <a:pt x="283" y="0"/>
                  </a:lnTo>
                  <a:lnTo>
                    <a:pt x="283" y="133"/>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242"/>
            <p:cNvSpPr>
              <a:spLocks/>
            </p:cNvSpPr>
            <p:nvPr/>
          </p:nvSpPr>
          <p:spPr bwMode="auto">
            <a:xfrm>
              <a:off x="3874829" y="2011854"/>
              <a:ext cx="1401798" cy="405130"/>
            </a:xfrm>
            <a:custGeom>
              <a:avLst/>
              <a:gdLst/>
              <a:ahLst/>
              <a:cxnLst>
                <a:cxn ang="0">
                  <a:pos x="564" y="82"/>
                </a:cxn>
                <a:cxn ang="0">
                  <a:pos x="281" y="163"/>
                </a:cxn>
                <a:cxn ang="0">
                  <a:pos x="0" y="82"/>
                </a:cxn>
                <a:cxn ang="0">
                  <a:pos x="0" y="81"/>
                </a:cxn>
                <a:cxn ang="0">
                  <a:pos x="283" y="0"/>
                </a:cxn>
                <a:cxn ang="0">
                  <a:pos x="564" y="81"/>
                </a:cxn>
                <a:cxn ang="0">
                  <a:pos x="564" y="82"/>
                </a:cxn>
              </a:cxnLst>
              <a:rect l="0" t="0" r="r" b="b"/>
              <a:pathLst>
                <a:path w="564" h="163">
                  <a:moveTo>
                    <a:pt x="564" y="82"/>
                  </a:moveTo>
                  <a:lnTo>
                    <a:pt x="281" y="163"/>
                  </a:lnTo>
                  <a:lnTo>
                    <a:pt x="0" y="82"/>
                  </a:lnTo>
                  <a:lnTo>
                    <a:pt x="0" y="81"/>
                  </a:lnTo>
                  <a:lnTo>
                    <a:pt x="283" y="0"/>
                  </a:lnTo>
                  <a:lnTo>
                    <a:pt x="564" y="81"/>
                  </a:lnTo>
                  <a:lnTo>
                    <a:pt x="564" y="82"/>
                  </a:lnTo>
                  <a:close/>
                </a:path>
              </a:pathLst>
            </a:custGeom>
            <a:solidFill>
              <a:schemeClr val="accent3">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76" name="Group 75"/>
          <p:cNvGrpSpPr/>
          <p:nvPr/>
        </p:nvGrpSpPr>
        <p:grpSpPr>
          <a:xfrm>
            <a:off x="4083609" y="1800591"/>
            <a:ext cx="986728" cy="521946"/>
            <a:chOff x="4083608" y="1800591"/>
            <a:chExt cx="986728" cy="521946"/>
          </a:xfrm>
        </p:grpSpPr>
        <p:sp>
          <p:nvSpPr>
            <p:cNvPr id="55" name="Freeform 243"/>
            <p:cNvSpPr>
              <a:spLocks/>
            </p:cNvSpPr>
            <p:nvPr/>
          </p:nvSpPr>
          <p:spPr bwMode="auto">
            <a:xfrm>
              <a:off x="4083608" y="1947232"/>
              <a:ext cx="494607" cy="375305"/>
            </a:xfrm>
            <a:custGeom>
              <a:avLst/>
              <a:gdLst/>
              <a:ahLst/>
              <a:cxnLst>
                <a:cxn ang="0">
                  <a:pos x="199" y="151"/>
                </a:cxn>
                <a:cxn ang="0">
                  <a:pos x="0" y="94"/>
                </a:cxn>
                <a:cxn ang="0">
                  <a:pos x="0" y="0"/>
                </a:cxn>
                <a:cxn ang="0">
                  <a:pos x="199" y="56"/>
                </a:cxn>
                <a:cxn ang="0">
                  <a:pos x="199" y="151"/>
                </a:cxn>
              </a:cxnLst>
              <a:rect l="0" t="0" r="r" b="b"/>
              <a:pathLst>
                <a:path w="199" h="151">
                  <a:moveTo>
                    <a:pt x="199" y="151"/>
                  </a:moveTo>
                  <a:lnTo>
                    <a:pt x="0" y="94"/>
                  </a:lnTo>
                  <a:lnTo>
                    <a:pt x="0" y="0"/>
                  </a:lnTo>
                  <a:lnTo>
                    <a:pt x="199" y="56"/>
                  </a:lnTo>
                  <a:lnTo>
                    <a:pt x="199" y="151"/>
                  </a:lnTo>
                  <a:close/>
                </a:path>
              </a:pathLst>
            </a:custGeom>
            <a:solidFill>
              <a:schemeClr val="accent4">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244"/>
            <p:cNvSpPr>
              <a:spLocks/>
            </p:cNvSpPr>
            <p:nvPr/>
          </p:nvSpPr>
          <p:spPr bwMode="auto">
            <a:xfrm>
              <a:off x="4578215" y="1947232"/>
              <a:ext cx="492121" cy="375305"/>
            </a:xfrm>
            <a:custGeom>
              <a:avLst/>
              <a:gdLst/>
              <a:ahLst/>
              <a:cxnLst>
                <a:cxn ang="0">
                  <a:pos x="198" y="94"/>
                </a:cxn>
                <a:cxn ang="0">
                  <a:pos x="0" y="151"/>
                </a:cxn>
                <a:cxn ang="0">
                  <a:pos x="0" y="56"/>
                </a:cxn>
                <a:cxn ang="0">
                  <a:pos x="198" y="0"/>
                </a:cxn>
                <a:cxn ang="0">
                  <a:pos x="198" y="94"/>
                </a:cxn>
              </a:cxnLst>
              <a:rect l="0" t="0" r="r" b="b"/>
              <a:pathLst>
                <a:path w="198" h="151">
                  <a:moveTo>
                    <a:pt x="198" y="94"/>
                  </a:moveTo>
                  <a:lnTo>
                    <a:pt x="0" y="151"/>
                  </a:lnTo>
                  <a:lnTo>
                    <a:pt x="0" y="56"/>
                  </a:lnTo>
                  <a:lnTo>
                    <a:pt x="198" y="0"/>
                  </a:lnTo>
                  <a:lnTo>
                    <a:pt x="198" y="94"/>
                  </a:ln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245"/>
            <p:cNvSpPr>
              <a:spLocks/>
            </p:cNvSpPr>
            <p:nvPr/>
          </p:nvSpPr>
          <p:spPr bwMode="auto">
            <a:xfrm>
              <a:off x="4083608" y="1800591"/>
              <a:ext cx="986727" cy="285828"/>
            </a:xfrm>
            <a:custGeom>
              <a:avLst/>
              <a:gdLst/>
              <a:ahLst/>
              <a:cxnLst>
                <a:cxn ang="0">
                  <a:pos x="397" y="59"/>
                </a:cxn>
                <a:cxn ang="0">
                  <a:pos x="199" y="115"/>
                </a:cxn>
                <a:cxn ang="0">
                  <a:pos x="0" y="59"/>
                </a:cxn>
                <a:cxn ang="0">
                  <a:pos x="0" y="58"/>
                </a:cxn>
                <a:cxn ang="0">
                  <a:pos x="199" y="0"/>
                </a:cxn>
                <a:cxn ang="0">
                  <a:pos x="397" y="58"/>
                </a:cxn>
                <a:cxn ang="0">
                  <a:pos x="397" y="59"/>
                </a:cxn>
              </a:cxnLst>
              <a:rect l="0" t="0" r="r" b="b"/>
              <a:pathLst>
                <a:path w="397" h="115">
                  <a:moveTo>
                    <a:pt x="397" y="59"/>
                  </a:moveTo>
                  <a:lnTo>
                    <a:pt x="199" y="115"/>
                  </a:lnTo>
                  <a:lnTo>
                    <a:pt x="0" y="59"/>
                  </a:lnTo>
                  <a:lnTo>
                    <a:pt x="0" y="58"/>
                  </a:lnTo>
                  <a:lnTo>
                    <a:pt x="199" y="0"/>
                  </a:lnTo>
                  <a:lnTo>
                    <a:pt x="397" y="58"/>
                  </a:lnTo>
                  <a:lnTo>
                    <a:pt x="397" y="59"/>
                  </a:lnTo>
                  <a:close/>
                </a:path>
              </a:pathLst>
            </a:custGeom>
            <a:solidFill>
              <a:schemeClr val="accent4">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65" name="Group 64"/>
          <p:cNvGrpSpPr/>
          <p:nvPr/>
        </p:nvGrpSpPr>
        <p:grpSpPr>
          <a:xfrm>
            <a:off x="645757" y="3156218"/>
            <a:ext cx="493370" cy="479245"/>
            <a:chOff x="2750859" y="3370932"/>
            <a:chExt cx="493370" cy="479245"/>
          </a:xfrm>
        </p:grpSpPr>
        <p:sp>
          <p:nvSpPr>
            <p:cNvPr id="66" name="Oval 65"/>
            <p:cNvSpPr/>
            <p:nvPr/>
          </p:nvSpPr>
          <p:spPr>
            <a:xfrm>
              <a:off x="2750859" y="3370932"/>
              <a:ext cx="493370" cy="47924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FontAwesome" pitchFamily="2" charset="0"/>
              </a:endParaRPr>
            </a:p>
          </p:txBody>
        </p:sp>
        <p:sp>
          <p:nvSpPr>
            <p:cNvPr id="67" name="Freeform 101"/>
            <p:cNvSpPr>
              <a:spLocks noEditPoints="1"/>
            </p:cNvSpPr>
            <p:nvPr/>
          </p:nvSpPr>
          <p:spPr bwMode="auto">
            <a:xfrm>
              <a:off x="2877273" y="3497591"/>
              <a:ext cx="233363" cy="215900"/>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68" name="Group 67"/>
          <p:cNvGrpSpPr/>
          <p:nvPr/>
        </p:nvGrpSpPr>
        <p:grpSpPr>
          <a:xfrm>
            <a:off x="666211" y="1836558"/>
            <a:ext cx="493370" cy="479245"/>
            <a:chOff x="3821284" y="2086962"/>
            <a:chExt cx="493370" cy="479245"/>
          </a:xfrm>
        </p:grpSpPr>
        <p:sp>
          <p:nvSpPr>
            <p:cNvPr id="69" name="Oval 68"/>
            <p:cNvSpPr/>
            <p:nvPr/>
          </p:nvSpPr>
          <p:spPr>
            <a:xfrm>
              <a:off x="3821284" y="2086962"/>
              <a:ext cx="493370" cy="47924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FontAwesome" pitchFamily="2" charset="0"/>
              </a:endParaRPr>
            </a:p>
          </p:txBody>
        </p:sp>
        <p:sp>
          <p:nvSpPr>
            <p:cNvPr id="70" name="Freeform 145"/>
            <p:cNvSpPr>
              <a:spLocks/>
            </p:cNvSpPr>
            <p:nvPr/>
          </p:nvSpPr>
          <p:spPr bwMode="auto">
            <a:xfrm>
              <a:off x="3960076" y="2209495"/>
              <a:ext cx="219075" cy="188913"/>
            </a:xfrm>
            <a:custGeom>
              <a:avLst/>
              <a:gdLst/>
              <a:ahLst/>
              <a:cxnLst>
                <a:cxn ang="0">
                  <a:pos x="64" y="51"/>
                </a:cxn>
                <a:cxn ang="0">
                  <a:pos x="60" y="55"/>
                </a:cxn>
                <a:cxn ang="0">
                  <a:pos x="49" y="55"/>
                </a:cxn>
                <a:cxn ang="0">
                  <a:pos x="45" y="51"/>
                </a:cxn>
                <a:cxn ang="0">
                  <a:pos x="45" y="40"/>
                </a:cxn>
                <a:cxn ang="0">
                  <a:pos x="49" y="36"/>
                </a:cxn>
                <a:cxn ang="0">
                  <a:pos x="52" y="36"/>
                </a:cxn>
                <a:cxn ang="0">
                  <a:pos x="52" y="30"/>
                </a:cxn>
                <a:cxn ang="0">
                  <a:pos x="34" y="30"/>
                </a:cxn>
                <a:cxn ang="0">
                  <a:pos x="34" y="36"/>
                </a:cxn>
                <a:cxn ang="0">
                  <a:pos x="37" y="36"/>
                </a:cxn>
                <a:cxn ang="0">
                  <a:pos x="41" y="40"/>
                </a:cxn>
                <a:cxn ang="0">
                  <a:pos x="41" y="51"/>
                </a:cxn>
                <a:cxn ang="0">
                  <a:pos x="37" y="55"/>
                </a:cxn>
                <a:cxn ang="0">
                  <a:pos x="26" y="55"/>
                </a:cxn>
                <a:cxn ang="0">
                  <a:pos x="23" y="51"/>
                </a:cxn>
                <a:cxn ang="0">
                  <a:pos x="23" y="40"/>
                </a:cxn>
                <a:cxn ang="0">
                  <a:pos x="26" y="36"/>
                </a:cxn>
                <a:cxn ang="0">
                  <a:pos x="29" y="36"/>
                </a:cxn>
                <a:cxn ang="0">
                  <a:pos x="29" y="30"/>
                </a:cxn>
                <a:cxn ang="0">
                  <a:pos x="11" y="30"/>
                </a:cxn>
                <a:cxn ang="0">
                  <a:pos x="11" y="36"/>
                </a:cxn>
                <a:cxn ang="0">
                  <a:pos x="15" y="36"/>
                </a:cxn>
                <a:cxn ang="0">
                  <a:pos x="18" y="40"/>
                </a:cxn>
                <a:cxn ang="0">
                  <a:pos x="18" y="51"/>
                </a:cxn>
                <a:cxn ang="0">
                  <a:pos x="15" y="55"/>
                </a:cxn>
                <a:cxn ang="0">
                  <a:pos x="3" y="55"/>
                </a:cxn>
                <a:cxn ang="0">
                  <a:pos x="0" y="51"/>
                </a:cxn>
                <a:cxn ang="0">
                  <a:pos x="0" y="40"/>
                </a:cxn>
                <a:cxn ang="0">
                  <a:pos x="3" y="36"/>
                </a:cxn>
                <a:cxn ang="0">
                  <a:pos x="7" y="36"/>
                </a:cxn>
                <a:cxn ang="0">
                  <a:pos x="7" y="30"/>
                </a:cxn>
                <a:cxn ang="0">
                  <a:pos x="11" y="25"/>
                </a:cxn>
                <a:cxn ang="0">
                  <a:pos x="29" y="25"/>
                </a:cxn>
                <a:cxn ang="0">
                  <a:pos x="29" y="18"/>
                </a:cxn>
                <a:cxn ang="0">
                  <a:pos x="26" y="18"/>
                </a:cxn>
                <a:cxn ang="0">
                  <a:pos x="23" y="15"/>
                </a:cxn>
                <a:cxn ang="0">
                  <a:pos x="23" y="3"/>
                </a:cxn>
                <a:cxn ang="0">
                  <a:pos x="26" y="0"/>
                </a:cxn>
                <a:cxn ang="0">
                  <a:pos x="37" y="0"/>
                </a:cxn>
                <a:cxn ang="0">
                  <a:pos x="41" y="3"/>
                </a:cxn>
                <a:cxn ang="0">
                  <a:pos x="41" y="15"/>
                </a:cxn>
                <a:cxn ang="0">
                  <a:pos x="37" y="18"/>
                </a:cxn>
                <a:cxn ang="0">
                  <a:pos x="34" y="18"/>
                </a:cxn>
                <a:cxn ang="0">
                  <a:pos x="34" y="25"/>
                </a:cxn>
                <a:cxn ang="0">
                  <a:pos x="52" y="25"/>
                </a:cxn>
                <a:cxn ang="0">
                  <a:pos x="57" y="30"/>
                </a:cxn>
                <a:cxn ang="0">
                  <a:pos x="57" y="36"/>
                </a:cxn>
                <a:cxn ang="0">
                  <a:pos x="60" y="36"/>
                </a:cxn>
                <a:cxn ang="0">
                  <a:pos x="64" y="40"/>
                </a:cxn>
                <a:cxn ang="0">
                  <a:pos x="64" y="51"/>
                </a:cxn>
              </a:cxnLst>
              <a:rect l="0" t="0" r="r" b="b"/>
              <a:pathLst>
                <a:path w="64" h="55">
                  <a:moveTo>
                    <a:pt x="64" y="51"/>
                  </a:moveTo>
                  <a:cubicBezTo>
                    <a:pt x="64" y="53"/>
                    <a:pt x="62" y="55"/>
                    <a:pt x="60" y="55"/>
                  </a:cubicBezTo>
                  <a:cubicBezTo>
                    <a:pt x="49" y="55"/>
                    <a:pt x="49" y="55"/>
                    <a:pt x="49" y="55"/>
                  </a:cubicBezTo>
                  <a:cubicBezTo>
                    <a:pt x="47" y="55"/>
                    <a:pt x="45" y="53"/>
                    <a:pt x="45" y="51"/>
                  </a:cubicBezTo>
                  <a:cubicBezTo>
                    <a:pt x="45" y="40"/>
                    <a:pt x="45" y="40"/>
                    <a:pt x="45" y="40"/>
                  </a:cubicBezTo>
                  <a:cubicBezTo>
                    <a:pt x="45" y="38"/>
                    <a:pt x="47" y="36"/>
                    <a:pt x="49" y="36"/>
                  </a:cubicBezTo>
                  <a:cubicBezTo>
                    <a:pt x="52" y="36"/>
                    <a:pt x="52" y="36"/>
                    <a:pt x="52" y="36"/>
                  </a:cubicBezTo>
                  <a:cubicBezTo>
                    <a:pt x="52" y="30"/>
                    <a:pt x="52" y="30"/>
                    <a:pt x="52" y="30"/>
                  </a:cubicBezTo>
                  <a:cubicBezTo>
                    <a:pt x="34" y="30"/>
                    <a:pt x="34" y="30"/>
                    <a:pt x="34" y="30"/>
                  </a:cubicBezTo>
                  <a:cubicBezTo>
                    <a:pt x="34" y="36"/>
                    <a:pt x="34" y="36"/>
                    <a:pt x="34" y="36"/>
                  </a:cubicBezTo>
                  <a:cubicBezTo>
                    <a:pt x="37" y="36"/>
                    <a:pt x="37" y="36"/>
                    <a:pt x="37" y="36"/>
                  </a:cubicBezTo>
                  <a:cubicBezTo>
                    <a:pt x="39" y="36"/>
                    <a:pt x="41" y="38"/>
                    <a:pt x="41" y="40"/>
                  </a:cubicBezTo>
                  <a:cubicBezTo>
                    <a:pt x="41" y="51"/>
                    <a:pt x="41" y="51"/>
                    <a:pt x="41" y="51"/>
                  </a:cubicBezTo>
                  <a:cubicBezTo>
                    <a:pt x="41" y="53"/>
                    <a:pt x="39" y="55"/>
                    <a:pt x="37" y="55"/>
                  </a:cubicBezTo>
                  <a:cubicBezTo>
                    <a:pt x="26" y="55"/>
                    <a:pt x="26" y="55"/>
                    <a:pt x="26" y="55"/>
                  </a:cubicBezTo>
                  <a:cubicBezTo>
                    <a:pt x="24" y="55"/>
                    <a:pt x="23" y="53"/>
                    <a:pt x="23" y="51"/>
                  </a:cubicBezTo>
                  <a:cubicBezTo>
                    <a:pt x="23" y="40"/>
                    <a:pt x="23" y="40"/>
                    <a:pt x="23" y="40"/>
                  </a:cubicBezTo>
                  <a:cubicBezTo>
                    <a:pt x="23" y="38"/>
                    <a:pt x="24" y="36"/>
                    <a:pt x="26" y="36"/>
                  </a:cubicBezTo>
                  <a:cubicBezTo>
                    <a:pt x="29" y="36"/>
                    <a:pt x="29" y="36"/>
                    <a:pt x="29" y="36"/>
                  </a:cubicBezTo>
                  <a:cubicBezTo>
                    <a:pt x="29" y="30"/>
                    <a:pt x="29" y="30"/>
                    <a:pt x="29" y="30"/>
                  </a:cubicBezTo>
                  <a:cubicBezTo>
                    <a:pt x="11" y="30"/>
                    <a:pt x="11" y="30"/>
                    <a:pt x="11" y="30"/>
                  </a:cubicBezTo>
                  <a:cubicBezTo>
                    <a:pt x="11" y="36"/>
                    <a:pt x="11" y="36"/>
                    <a:pt x="11" y="36"/>
                  </a:cubicBezTo>
                  <a:cubicBezTo>
                    <a:pt x="15" y="36"/>
                    <a:pt x="15" y="36"/>
                    <a:pt x="15" y="36"/>
                  </a:cubicBezTo>
                  <a:cubicBezTo>
                    <a:pt x="17" y="36"/>
                    <a:pt x="18" y="38"/>
                    <a:pt x="18" y="40"/>
                  </a:cubicBezTo>
                  <a:cubicBezTo>
                    <a:pt x="18" y="51"/>
                    <a:pt x="18" y="51"/>
                    <a:pt x="18" y="51"/>
                  </a:cubicBezTo>
                  <a:cubicBezTo>
                    <a:pt x="18" y="53"/>
                    <a:pt x="17" y="55"/>
                    <a:pt x="15" y="55"/>
                  </a:cubicBezTo>
                  <a:cubicBezTo>
                    <a:pt x="3" y="55"/>
                    <a:pt x="3" y="55"/>
                    <a:pt x="3" y="55"/>
                  </a:cubicBezTo>
                  <a:cubicBezTo>
                    <a:pt x="1" y="55"/>
                    <a:pt x="0" y="53"/>
                    <a:pt x="0" y="51"/>
                  </a:cubicBezTo>
                  <a:cubicBezTo>
                    <a:pt x="0" y="40"/>
                    <a:pt x="0" y="40"/>
                    <a:pt x="0" y="40"/>
                  </a:cubicBezTo>
                  <a:cubicBezTo>
                    <a:pt x="0" y="38"/>
                    <a:pt x="1" y="36"/>
                    <a:pt x="3" y="36"/>
                  </a:cubicBezTo>
                  <a:cubicBezTo>
                    <a:pt x="7" y="36"/>
                    <a:pt x="7" y="36"/>
                    <a:pt x="7" y="36"/>
                  </a:cubicBezTo>
                  <a:cubicBezTo>
                    <a:pt x="7" y="30"/>
                    <a:pt x="7" y="30"/>
                    <a:pt x="7" y="30"/>
                  </a:cubicBezTo>
                  <a:cubicBezTo>
                    <a:pt x="7" y="27"/>
                    <a:pt x="9" y="25"/>
                    <a:pt x="11" y="25"/>
                  </a:cubicBezTo>
                  <a:cubicBezTo>
                    <a:pt x="29" y="25"/>
                    <a:pt x="29" y="25"/>
                    <a:pt x="29" y="25"/>
                  </a:cubicBezTo>
                  <a:cubicBezTo>
                    <a:pt x="29" y="18"/>
                    <a:pt x="29" y="18"/>
                    <a:pt x="29" y="18"/>
                  </a:cubicBezTo>
                  <a:cubicBezTo>
                    <a:pt x="26" y="18"/>
                    <a:pt x="26" y="18"/>
                    <a:pt x="26" y="18"/>
                  </a:cubicBezTo>
                  <a:cubicBezTo>
                    <a:pt x="24" y="18"/>
                    <a:pt x="23" y="17"/>
                    <a:pt x="23" y="15"/>
                  </a:cubicBezTo>
                  <a:cubicBezTo>
                    <a:pt x="23" y="3"/>
                    <a:pt x="23" y="3"/>
                    <a:pt x="23" y="3"/>
                  </a:cubicBezTo>
                  <a:cubicBezTo>
                    <a:pt x="23" y="1"/>
                    <a:pt x="24" y="0"/>
                    <a:pt x="26" y="0"/>
                  </a:cubicBezTo>
                  <a:cubicBezTo>
                    <a:pt x="37" y="0"/>
                    <a:pt x="37" y="0"/>
                    <a:pt x="37" y="0"/>
                  </a:cubicBezTo>
                  <a:cubicBezTo>
                    <a:pt x="39" y="0"/>
                    <a:pt x="41" y="1"/>
                    <a:pt x="41" y="3"/>
                  </a:cubicBezTo>
                  <a:cubicBezTo>
                    <a:pt x="41" y="15"/>
                    <a:pt x="41" y="15"/>
                    <a:pt x="41" y="15"/>
                  </a:cubicBezTo>
                  <a:cubicBezTo>
                    <a:pt x="41" y="17"/>
                    <a:pt x="39" y="18"/>
                    <a:pt x="37" y="18"/>
                  </a:cubicBezTo>
                  <a:cubicBezTo>
                    <a:pt x="34" y="18"/>
                    <a:pt x="34" y="18"/>
                    <a:pt x="34" y="18"/>
                  </a:cubicBezTo>
                  <a:cubicBezTo>
                    <a:pt x="34" y="25"/>
                    <a:pt x="34" y="25"/>
                    <a:pt x="34" y="25"/>
                  </a:cubicBezTo>
                  <a:cubicBezTo>
                    <a:pt x="52" y="25"/>
                    <a:pt x="52" y="25"/>
                    <a:pt x="52" y="25"/>
                  </a:cubicBezTo>
                  <a:cubicBezTo>
                    <a:pt x="55" y="25"/>
                    <a:pt x="57" y="27"/>
                    <a:pt x="57" y="30"/>
                  </a:cubicBezTo>
                  <a:cubicBezTo>
                    <a:pt x="57" y="36"/>
                    <a:pt x="57" y="36"/>
                    <a:pt x="57" y="36"/>
                  </a:cubicBezTo>
                  <a:cubicBezTo>
                    <a:pt x="60" y="36"/>
                    <a:pt x="60" y="36"/>
                    <a:pt x="60" y="36"/>
                  </a:cubicBezTo>
                  <a:cubicBezTo>
                    <a:pt x="62" y="36"/>
                    <a:pt x="64" y="38"/>
                    <a:pt x="64" y="40"/>
                  </a:cubicBezTo>
                  <a:lnTo>
                    <a:pt x="64" y="51"/>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71" name="Group 70"/>
          <p:cNvGrpSpPr/>
          <p:nvPr/>
        </p:nvGrpSpPr>
        <p:grpSpPr>
          <a:xfrm>
            <a:off x="7975360" y="3128898"/>
            <a:ext cx="493370" cy="479245"/>
            <a:chOff x="4770609" y="1334079"/>
            <a:chExt cx="493370" cy="479245"/>
          </a:xfrm>
        </p:grpSpPr>
        <p:sp>
          <p:nvSpPr>
            <p:cNvPr id="75" name="Oval 74"/>
            <p:cNvSpPr/>
            <p:nvPr/>
          </p:nvSpPr>
          <p:spPr>
            <a:xfrm>
              <a:off x="4770609" y="1334079"/>
              <a:ext cx="493370" cy="47924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FontAwesome" pitchFamily="2" charset="0"/>
              </a:endParaRPr>
            </a:p>
          </p:txBody>
        </p:sp>
        <p:sp>
          <p:nvSpPr>
            <p:cNvPr id="77" name="Freeform 54"/>
            <p:cNvSpPr>
              <a:spLocks noEditPoints="1"/>
            </p:cNvSpPr>
            <p:nvPr/>
          </p:nvSpPr>
          <p:spPr bwMode="auto">
            <a:xfrm>
              <a:off x="4903787" y="1460569"/>
              <a:ext cx="247458" cy="183489"/>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 ang="0">
                  <a:pos x="45" y="25"/>
                </a:cxn>
                <a:cxn ang="0">
                  <a:pos x="33" y="13"/>
                </a:cxn>
                <a:cxn ang="0">
                  <a:pos x="32" y="12"/>
                </a:cxn>
                <a:cxn ang="0">
                  <a:pos x="31" y="13"/>
                </a:cxn>
                <a:cxn ang="0">
                  <a:pos x="18" y="25"/>
                </a:cxn>
                <a:cxn ang="0">
                  <a:pos x="18" y="26"/>
                </a:cxn>
                <a:cxn ang="0">
                  <a:pos x="19" y="27"/>
                </a:cxn>
                <a:cxn ang="0">
                  <a:pos x="27" y="27"/>
                </a:cxn>
                <a:cxn ang="0">
                  <a:pos x="27" y="40"/>
                </a:cxn>
                <a:cxn ang="0">
                  <a:pos x="28" y="41"/>
                </a:cxn>
                <a:cxn ang="0">
                  <a:pos x="35" y="41"/>
                </a:cxn>
                <a:cxn ang="0">
                  <a:pos x="36" y="40"/>
                </a:cxn>
                <a:cxn ang="0">
                  <a:pos x="36" y="27"/>
                </a:cxn>
                <a:cxn ang="0">
                  <a:pos x="44" y="27"/>
                </a:cxn>
                <a:cxn ang="0">
                  <a:pos x="45" y="26"/>
                </a:cxn>
                <a:cxn ang="0">
                  <a:pos x="45" y="25"/>
                </a:cxn>
              </a:cxnLst>
              <a:rect l="0" t="0" r="r" b="b"/>
              <a:pathLst>
                <a:path w="68" h="50">
                  <a:moveTo>
                    <a:pt x="55" y="50"/>
                  </a:moveTo>
                  <a:cubicBezTo>
                    <a:pt x="16" y="50"/>
                    <a:pt x="16" y="50"/>
                    <a:pt x="16" y="50"/>
                  </a:cubicBezTo>
                  <a:cubicBezTo>
                    <a:pt x="7" y="50"/>
                    <a:pt x="0" y="43"/>
                    <a:pt x="0" y="34"/>
                  </a:cubicBezTo>
                  <a:cubicBezTo>
                    <a:pt x="0" y="28"/>
                    <a:pt x="3" y="22"/>
                    <a:pt x="9" y="20"/>
                  </a:cubicBezTo>
                  <a:cubicBezTo>
                    <a:pt x="9" y="19"/>
                    <a:pt x="9" y="19"/>
                    <a:pt x="9" y="18"/>
                  </a:cubicBezTo>
                  <a:cubicBezTo>
                    <a:pt x="9" y="8"/>
                    <a:pt x="17" y="0"/>
                    <a:pt x="27" y="0"/>
                  </a:cubicBezTo>
                  <a:cubicBezTo>
                    <a:pt x="35" y="0"/>
                    <a:pt x="41" y="4"/>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moveTo>
                    <a:pt x="45" y="25"/>
                  </a:moveTo>
                  <a:cubicBezTo>
                    <a:pt x="33" y="13"/>
                    <a:pt x="33" y="13"/>
                    <a:pt x="33" y="13"/>
                  </a:cubicBezTo>
                  <a:cubicBezTo>
                    <a:pt x="32" y="13"/>
                    <a:pt x="32" y="12"/>
                    <a:pt x="32" y="12"/>
                  </a:cubicBezTo>
                  <a:cubicBezTo>
                    <a:pt x="31" y="12"/>
                    <a:pt x="31" y="13"/>
                    <a:pt x="31" y="13"/>
                  </a:cubicBezTo>
                  <a:cubicBezTo>
                    <a:pt x="18" y="25"/>
                    <a:pt x="18" y="25"/>
                    <a:pt x="18" y="25"/>
                  </a:cubicBezTo>
                  <a:cubicBezTo>
                    <a:pt x="18" y="26"/>
                    <a:pt x="18" y="26"/>
                    <a:pt x="18" y="26"/>
                  </a:cubicBezTo>
                  <a:cubicBezTo>
                    <a:pt x="18" y="27"/>
                    <a:pt x="19" y="27"/>
                    <a:pt x="19" y="27"/>
                  </a:cubicBezTo>
                  <a:cubicBezTo>
                    <a:pt x="27" y="27"/>
                    <a:pt x="27" y="27"/>
                    <a:pt x="27" y="27"/>
                  </a:cubicBezTo>
                  <a:cubicBezTo>
                    <a:pt x="27" y="40"/>
                    <a:pt x="27" y="40"/>
                    <a:pt x="27" y="40"/>
                  </a:cubicBezTo>
                  <a:cubicBezTo>
                    <a:pt x="27" y="41"/>
                    <a:pt x="28" y="41"/>
                    <a:pt x="28" y="41"/>
                  </a:cubicBezTo>
                  <a:cubicBezTo>
                    <a:pt x="35" y="41"/>
                    <a:pt x="35" y="41"/>
                    <a:pt x="35" y="41"/>
                  </a:cubicBezTo>
                  <a:cubicBezTo>
                    <a:pt x="36" y="41"/>
                    <a:pt x="36" y="41"/>
                    <a:pt x="36" y="40"/>
                  </a:cubicBezTo>
                  <a:cubicBezTo>
                    <a:pt x="36" y="27"/>
                    <a:pt x="36" y="27"/>
                    <a:pt x="36" y="27"/>
                  </a:cubicBezTo>
                  <a:cubicBezTo>
                    <a:pt x="44" y="27"/>
                    <a:pt x="44" y="27"/>
                    <a:pt x="44" y="27"/>
                  </a:cubicBezTo>
                  <a:cubicBezTo>
                    <a:pt x="45" y="27"/>
                    <a:pt x="45" y="27"/>
                    <a:pt x="45" y="26"/>
                  </a:cubicBezTo>
                  <a:cubicBezTo>
                    <a:pt x="45" y="26"/>
                    <a:pt x="45" y="26"/>
                    <a:pt x="45" y="25"/>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78" name="Group 77"/>
          <p:cNvGrpSpPr/>
          <p:nvPr/>
        </p:nvGrpSpPr>
        <p:grpSpPr>
          <a:xfrm>
            <a:off x="7985632" y="1806491"/>
            <a:ext cx="493370" cy="479245"/>
            <a:chOff x="5775178" y="2507649"/>
            <a:chExt cx="493370" cy="479245"/>
          </a:xfrm>
        </p:grpSpPr>
        <p:sp>
          <p:nvSpPr>
            <p:cNvPr id="79" name="Oval 78"/>
            <p:cNvSpPr/>
            <p:nvPr/>
          </p:nvSpPr>
          <p:spPr>
            <a:xfrm>
              <a:off x="5775178" y="2507649"/>
              <a:ext cx="493370" cy="47924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bIns="91440" rtlCol="0" anchor="ctr"/>
            <a:lstStyle/>
            <a:p>
              <a:pPr algn="ctr"/>
              <a:endParaRPr lang="en-US" dirty="0">
                <a:solidFill>
                  <a:schemeClr val="bg1"/>
                </a:solidFill>
                <a:latin typeface="FontAwesome" pitchFamily="2" charset="0"/>
              </a:endParaRPr>
            </a:p>
          </p:txBody>
        </p:sp>
        <p:sp>
          <p:nvSpPr>
            <p:cNvPr id="80" name="Freeform 37"/>
            <p:cNvSpPr>
              <a:spLocks noEditPoints="1"/>
            </p:cNvSpPr>
            <p:nvPr/>
          </p:nvSpPr>
          <p:spPr bwMode="auto">
            <a:xfrm>
              <a:off x="5914071" y="2630424"/>
              <a:ext cx="233363" cy="203200"/>
            </a:xfrm>
            <a:custGeom>
              <a:avLst/>
              <a:gdLst/>
              <a:ahLst/>
              <a:cxnLst>
                <a:cxn ang="0">
                  <a:pos x="68" y="18"/>
                </a:cxn>
                <a:cxn ang="0">
                  <a:pos x="68" y="50"/>
                </a:cxn>
                <a:cxn ang="0">
                  <a:pos x="59" y="59"/>
                </a:cxn>
                <a:cxn ang="0">
                  <a:pos x="9" y="59"/>
                </a:cxn>
                <a:cxn ang="0">
                  <a:pos x="0" y="50"/>
                </a:cxn>
                <a:cxn ang="0">
                  <a:pos x="0" y="18"/>
                </a:cxn>
                <a:cxn ang="0">
                  <a:pos x="9" y="9"/>
                </a:cxn>
                <a:cxn ang="0">
                  <a:pos x="17" y="9"/>
                </a:cxn>
                <a:cxn ang="0">
                  <a:pos x="19" y="4"/>
                </a:cxn>
                <a:cxn ang="0">
                  <a:pos x="25" y="0"/>
                </a:cxn>
                <a:cxn ang="0">
                  <a:pos x="43" y="0"/>
                </a:cxn>
                <a:cxn ang="0">
                  <a:pos x="49" y="4"/>
                </a:cxn>
                <a:cxn ang="0">
                  <a:pos x="51" y="9"/>
                </a:cxn>
                <a:cxn ang="0">
                  <a:pos x="59" y="9"/>
                </a:cxn>
                <a:cxn ang="0">
                  <a:pos x="68" y="18"/>
                </a:cxn>
                <a:cxn ang="0">
                  <a:pos x="50" y="34"/>
                </a:cxn>
                <a:cxn ang="0">
                  <a:pos x="34" y="18"/>
                </a:cxn>
                <a:cxn ang="0">
                  <a:pos x="18" y="34"/>
                </a:cxn>
                <a:cxn ang="0">
                  <a:pos x="34" y="50"/>
                </a:cxn>
                <a:cxn ang="0">
                  <a:pos x="50" y="34"/>
                </a:cxn>
                <a:cxn ang="0">
                  <a:pos x="44" y="34"/>
                </a:cxn>
                <a:cxn ang="0">
                  <a:pos x="34" y="44"/>
                </a:cxn>
                <a:cxn ang="0">
                  <a:pos x="24" y="34"/>
                </a:cxn>
                <a:cxn ang="0">
                  <a:pos x="34" y="24"/>
                </a:cxn>
                <a:cxn ang="0">
                  <a:pos x="44" y="34"/>
                </a:cxn>
              </a:cxnLst>
              <a:rect l="0" t="0" r="r" b="b"/>
              <a:pathLst>
                <a:path w="68" h="59">
                  <a:moveTo>
                    <a:pt x="68" y="18"/>
                  </a:moveTo>
                  <a:cubicBezTo>
                    <a:pt x="68" y="50"/>
                    <a:pt x="68" y="50"/>
                    <a:pt x="68" y="50"/>
                  </a:cubicBezTo>
                  <a:cubicBezTo>
                    <a:pt x="68" y="55"/>
                    <a:pt x="64" y="59"/>
                    <a:pt x="59" y="59"/>
                  </a:cubicBezTo>
                  <a:cubicBezTo>
                    <a:pt x="9" y="59"/>
                    <a:pt x="9" y="59"/>
                    <a:pt x="9" y="59"/>
                  </a:cubicBezTo>
                  <a:cubicBezTo>
                    <a:pt x="4" y="59"/>
                    <a:pt x="0" y="55"/>
                    <a:pt x="0" y="50"/>
                  </a:cubicBezTo>
                  <a:cubicBezTo>
                    <a:pt x="0" y="18"/>
                    <a:pt x="0" y="18"/>
                    <a:pt x="0" y="18"/>
                  </a:cubicBezTo>
                  <a:cubicBezTo>
                    <a:pt x="0" y="13"/>
                    <a:pt x="4" y="9"/>
                    <a:pt x="9" y="9"/>
                  </a:cubicBezTo>
                  <a:cubicBezTo>
                    <a:pt x="17" y="9"/>
                    <a:pt x="17" y="9"/>
                    <a:pt x="17" y="9"/>
                  </a:cubicBezTo>
                  <a:cubicBezTo>
                    <a:pt x="19" y="4"/>
                    <a:pt x="19" y="4"/>
                    <a:pt x="19" y="4"/>
                  </a:cubicBezTo>
                  <a:cubicBezTo>
                    <a:pt x="20" y="2"/>
                    <a:pt x="22" y="0"/>
                    <a:pt x="25" y="0"/>
                  </a:cubicBezTo>
                  <a:cubicBezTo>
                    <a:pt x="43" y="0"/>
                    <a:pt x="43" y="0"/>
                    <a:pt x="43" y="0"/>
                  </a:cubicBezTo>
                  <a:cubicBezTo>
                    <a:pt x="46" y="0"/>
                    <a:pt x="48" y="2"/>
                    <a:pt x="49" y="4"/>
                  </a:cubicBezTo>
                  <a:cubicBezTo>
                    <a:pt x="51" y="9"/>
                    <a:pt x="51" y="9"/>
                    <a:pt x="51" y="9"/>
                  </a:cubicBezTo>
                  <a:cubicBezTo>
                    <a:pt x="59" y="9"/>
                    <a:pt x="59" y="9"/>
                    <a:pt x="59" y="9"/>
                  </a:cubicBezTo>
                  <a:cubicBezTo>
                    <a:pt x="64" y="9"/>
                    <a:pt x="68" y="13"/>
                    <a:pt x="68" y="18"/>
                  </a:cubicBezTo>
                  <a:close/>
                  <a:moveTo>
                    <a:pt x="50" y="34"/>
                  </a:moveTo>
                  <a:cubicBezTo>
                    <a:pt x="50" y="25"/>
                    <a:pt x="43" y="18"/>
                    <a:pt x="34" y="18"/>
                  </a:cubicBezTo>
                  <a:cubicBezTo>
                    <a:pt x="25" y="18"/>
                    <a:pt x="18" y="25"/>
                    <a:pt x="18" y="34"/>
                  </a:cubicBezTo>
                  <a:cubicBezTo>
                    <a:pt x="18" y="43"/>
                    <a:pt x="25" y="50"/>
                    <a:pt x="34" y="50"/>
                  </a:cubicBezTo>
                  <a:cubicBezTo>
                    <a:pt x="43" y="50"/>
                    <a:pt x="50" y="43"/>
                    <a:pt x="50" y="34"/>
                  </a:cubicBezTo>
                  <a:close/>
                  <a:moveTo>
                    <a:pt x="44" y="34"/>
                  </a:moveTo>
                  <a:cubicBezTo>
                    <a:pt x="44" y="40"/>
                    <a:pt x="40" y="44"/>
                    <a:pt x="34" y="44"/>
                  </a:cubicBezTo>
                  <a:cubicBezTo>
                    <a:pt x="28" y="44"/>
                    <a:pt x="24" y="40"/>
                    <a:pt x="24" y="34"/>
                  </a:cubicBezTo>
                  <a:cubicBezTo>
                    <a:pt x="24" y="28"/>
                    <a:pt x="28" y="24"/>
                    <a:pt x="34" y="24"/>
                  </a:cubicBezTo>
                  <a:cubicBezTo>
                    <a:pt x="40" y="24"/>
                    <a:pt x="44" y="28"/>
                    <a:pt x="44" y="34"/>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189647335"/>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decel="50000" fill="hold" nodeType="after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500" fill="hold"/>
                                        <p:tgtEl>
                                          <p:spTgt spid="72"/>
                                        </p:tgtEl>
                                        <p:attrNameLst>
                                          <p:attrName>ppt_x</p:attrName>
                                        </p:attrNameLst>
                                      </p:cBhvr>
                                      <p:tavLst>
                                        <p:tav tm="0">
                                          <p:val>
                                            <p:strVal val="#ppt_x"/>
                                          </p:val>
                                        </p:tav>
                                        <p:tav tm="100000">
                                          <p:val>
                                            <p:strVal val="#ppt_x"/>
                                          </p:val>
                                        </p:tav>
                                      </p:tavLst>
                                    </p:anim>
                                    <p:anim calcmode="lin" valueType="num">
                                      <p:cBhvr additive="base">
                                        <p:cTn id="8" dur="500" fill="hold"/>
                                        <p:tgtEl>
                                          <p:spTgt spid="7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accel="50000" decel="50000" fill="hold" nodeType="afterEffect">
                                  <p:stCondLst>
                                    <p:cond delay="0"/>
                                  </p:stCondLst>
                                  <p:childTnLst>
                                    <p:set>
                                      <p:cBhvr>
                                        <p:cTn id="11" dur="1" fill="hold">
                                          <p:stCondLst>
                                            <p:cond delay="0"/>
                                          </p:stCondLst>
                                        </p:cTn>
                                        <p:tgtEl>
                                          <p:spTgt spid="73"/>
                                        </p:tgtEl>
                                        <p:attrNameLst>
                                          <p:attrName>style.visibility</p:attrName>
                                        </p:attrNameLst>
                                      </p:cBhvr>
                                      <p:to>
                                        <p:strVal val="visible"/>
                                      </p:to>
                                    </p:set>
                                    <p:anim calcmode="lin" valueType="num">
                                      <p:cBhvr additive="base">
                                        <p:cTn id="12" dur="500" fill="hold"/>
                                        <p:tgtEl>
                                          <p:spTgt spid="73"/>
                                        </p:tgtEl>
                                        <p:attrNameLst>
                                          <p:attrName>ppt_x</p:attrName>
                                        </p:attrNameLst>
                                      </p:cBhvr>
                                      <p:tavLst>
                                        <p:tav tm="0">
                                          <p:val>
                                            <p:strVal val="#ppt_x"/>
                                          </p:val>
                                        </p:tav>
                                        <p:tav tm="100000">
                                          <p:val>
                                            <p:strVal val="#ppt_x"/>
                                          </p:val>
                                        </p:tav>
                                      </p:tavLst>
                                    </p:anim>
                                    <p:anim calcmode="lin" valueType="num">
                                      <p:cBhvr additive="base">
                                        <p:cTn id="13" dur="500" fill="hold"/>
                                        <p:tgtEl>
                                          <p:spTgt spid="73"/>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accel="50000" decel="50000" fill="hold" nodeType="afterEffect">
                                  <p:stCondLst>
                                    <p:cond delay="0"/>
                                  </p:stCondLst>
                                  <p:childTnLst>
                                    <p:set>
                                      <p:cBhvr>
                                        <p:cTn id="16" dur="1" fill="hold">
                                          <p:stCondLst>
                                            <p:cond delay="0"/>
                                          </p:stCondLst>
                                        </p:cTn>
                                        <p:tgtEl>
                                          <p:spTgt spid="74"/>
                                        </p:tgtEl>
                                        <p:attrNameLst>
                                          <p:attrName>style.visibility</p:attrName>
                                        </p:attrNameLst>
                                      </p:cBhvr>
                                      <p:to>
                                        <p:strVal val="visible"/>
                                      </p:to>
                                    </p:set>
                                    <p:anim calcmode="lin" valueType="num">
                                      <p:cBhvr additive="base">
                                        <p:cTn id="17" dur="500" fill="hold"/>
                                        <p:tgtEl>
                                          <p:spTgt spid="74"/>
                                        </p:tgtEl>
                                        <p:attrNameLst>
                                          <p:attrName>ppt_x</p:attrName>
                                        </p:attrNameLst>
                                      </p:cBhvr>
                                      <p:tavLst>
                                        <p:tav tm="0">
                                          <p:val>
                                            <p:strVal val="#ppt_x"/>
                                          </p:val>
                                        </p:tav>
                                        <p:tav tm="100000">
                                          <p:val>
                                            <p:strVal val="#ppt_x"/>
                                          </p:val>
                                        </p:tav>
                                      </p:tavLst>
                                    </p:anim>
                                    <p:anim calcmode="lin" valueType="num">
                                      <p:cBhvr additive="base">
                                        <p:cTn id="18" dur="500" fill="hold"/>
                                        <p:tgtEl>
                                          <p:spTgt spid="74"/>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accel="50000" decel="50000" fill="hold" nodeType="afterEffect">
                                  <p:stCondLst>
                                    <p:cond delay="0"/>
                                  </p:stCondLst>
                                  <p:childTnLst>
                                    <p:set>
                                      <p:cBhvr>
                                        <p:cTn id="21" dur="1" fill="hold">
                                          <p:stCondLst>
                                            <p:cond delay="0"/>
                                          </p:stCondLst>
                                        </p:cTn>
                                        <p:tgtEl>
                                          <p:spTgt spid="76"/>
                                        </p:tgtEl>
                                        <p:attrNameLst>
                                          <p:attrName>style.visibility</p:attrName>
                                        </p:attrNameLst>
                                      </p:cBhvr>
                                      <p:to>
                                        <p:strVal val="visible"/>
                                      </p:to>
                                    </p:set>
                                    <p:anim calcmode="lin" valueType="num">
                                      <p:cBhvr additive="base">
                                        <p:cTn id="22" dur="500" fill="hold"/>
                                        <p:tgtEl>
                                          <p:spTgt spid="76"/>
                                        </p:tgtEl>
                                        <p:attrNameLst>
                                          <p:attrName>ppt_x</p:attrName>
                                        </p:attrNameLst>
                                      </p:cBhvr>
                                      <p:tavLst>
                                        <p:tav tm="0">
                                          <p:val>
                                            <p:strVal val="#ppt_x"/>
                                          </p:val>
                                        </p:tav>
                                        <p:tav tm="100000">
                                          <p:val>
                                            <p:strVal val="#ppt_x"/>
                                          </p:val>
                                        </p:tav>
                                      </p:tavLst>
                                    </p:anim>
                                    <p:anim calcmode="lin" valueType="num">
                                      <p:cBhvr additive="base">
                                        <p:cTn id="23" dur="500" fill="hold"/>
                                        <p:tgtEl>
                                          <p:spTgt spid="76"/>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53" presetClass="entr" presetSubtype="0" fill="hold" nodeType="afterEffect">
                                  <p:stCondLst>
                                    <p:cond delay="0"/>
                                  </p:stCondLst>
                                  <p:childTnLst>
                                    <p:set>
                                      <p:cBhvr>
                                        <p:cTn id="26" dur="1" fill="hold">
                                          <p:stCondLst>
                                            <p:cond delay="0"/>
                                          </p:stCondLst>
                                        </p:cTn>
                                        <p:tgtEl>
                                          <p:spTgt spid="68"/>
                                        </p:tgtEl>
                                        <p:attrNameLst>
                                          <p:attrName>style.visibility</p:attrName>
                                        </p:attrNameLst>
                                      </p:cBhvr>
                                      <p:to>
                                        <p:strVal val="visible"/>
                                      </p:to>
                                    </p:set>
                                    <p:anim calcmode="lin" valueType="num">
                                      <p:cBhvr>
                                        <p:cTn id="27" dur="500" fill="hold"/>
                                        <p:tgtEl>
                                          <p:spTgt spid="68"/>
                                        </p:tgtEl>
                                        <p:attrNameLst>
                                          <p:attrName>ppt_w</p:attrName>
                                        </p:attrNameLst>
                                      </p:cBhvr>
                                      <p:tavLst>
                                        <p:tav tm="0">
                                          <p:val>
                                            <p:fltVal val="0"/>
                                          </p:val>
                                        </p:tav>
                                        <p:tav tm="100000">
                                          <p:val>
                                            <p:strVal val="#ppt_w"/>
                                          </p:val>
                                        </p:tav>
                                      </p:tavLst>
                                    </p:anim>
                                    <p:anim calcmode="lin" valueType="num">
                                      <p:cBhvr>
                                        <p:cTn id="28" dur="500" fill="hold"/>
                                        <p:tgtEl>
                                          <p:spTgt spid="68"/>
                                        </p:tgtEl>
                                        <p:attrNameLst>
                                          <p:attrName>ppt_h</p:attrName>
                                        </p:attrNameLst>
                                      </p:cBhvr>
                                      <p:tavLst>
                                        <p:tav tm="0">
                                          <p:val>
                                            <p:fltVal val="0"/>
                                          </p:val>
                                        </p:tav>
                                        <p:tav tm="100000">
                                          <p:val>
                                            <p:strVal val="#ppt_h"/>
                                          </p:val>
                                        </p:tav>
                                      </p:tavLst>
                                    </p:anim>
                                    <p:animEffect transition="in" filter="fade">
                                      <p:cBhvr>
                                        <p:cTn id="29" dur="500"/>
                                        <p:tgtEl>
                                          <p:spTgt spid="68"/>
                                        </p:tgtEl>
                                      </p:cBhvr>
                                    </p:animEffect>
                                  </p:childTnLst>
                                </p:cTn>
                              </p:par>
                              <p:par>
                                <p:cTn id="30" presetID="2" presetClass="entr" presetSubtype="4" accel="50000" decel="50000" fill="hold" grpId="0" nodeType="with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additive="base">
                                        <p:cTn id="32" dur="500" fill="hold"/>
                                        <p:tgtEl>
                                          <p:spTgt spid="44"/>
                                        </p:tgtEl>
                                        <p:attrNameLst>
                                          <p:attrName>ppt_x</p:attrName>
                                        </p:attrNameLst>
                                      </p:cBhvr>
                                      <p:tavLst>
                                        <p:tav tm="0">
                                          <p:val>
                                            <p:strVal val="#ppt_x"/>
                                          </p:val>
                                        </p:tav>
                                        <p:tav tm="100000">
                                          <p:val>
                                            <p:strVal val="#ppt_x"/>
                                          </p:val>
                                        </p:tav>
                                      </p:tavLst>
                                    </p:anim>
                                    <p:anim calcmode="lin" valueType="num">
                                      <p:cBhvr additive="base">
                                        <p:cTn id="33" dur="500" fill="hold"/>
                                        <p:tgtEl>
                                          <p:spTgt spid="44"/>
                                        </p:tgtEl>
                                        <p:attrNameLst>
                                          <p:attrName>ppt_y</p:attrName>
                                        </p:attrNameLst>
                                      </p:cBhvr>
                                      <p:tavLst>
                                        <p:tav tm="0">
                                          <p:val>
                                            <p:strVal val="1+#ppt_h/2"/>
                                          </p:val>
                                        </p:tav>
                                        <p:tav tm="100000">
                                          <p:val>
                                            <p:strVal val="#ppt_y"/>
                                          </p:val>
                                        </p:tav>
                                      </p:tavLst>
                                    </p:anim>
                                  </p:childTnLst>
                                </p:cTn>
                              </p:par>
                            </p:childTnLst>
                          </p:cTn>
                        </p:par>
                        <p:par>
                          <p:cTn id="34" fill="hold">
                            <p:stCondLst>
                              <p:cond delay="2500"/>
                            </p:stCondLst>
                            <p:childTnLst>
                              <p:par>
                                <p:cTn id="35" presetID="53" presetClass="entr" presetSubtype="0" fill="hold" nodeType="afterEffect">
                                  <p:stCondLst>
                                    <p:cond delay="0"/>
                                  </p:stCondLst>
                                  <p:childTnLst>
                                    <p:set>
                                      <p:cBhvr>
                                        <p:cTn id="36" dur="1" fill="hold">
                                          <p:stCondLst>
                                            <p:cond delay="0"/>
                                          </p:stCondLst>
                                        </p:cTn>
                                        <p:tgtEl>
                                          <p:spTgt spid="65"/>
                                        </p:tgtEl>
                                        <p:attrNameLst>
                                          <p:attrName>style.visibility</p:attrName>
                                        </p:attrNameLst>
                                      </p:cBhvr>
                                      <p:to>
                                        <p:strVal val="visible"/>
                                      </p:to>
                                    </p:set>
                                    <p:anim calcmode="lin" valueType="num">
                                      <p:cBhvr>
                                        <p:cTn id="37" dur="500" fill="hold"/>
                                        <p:tgtEl>
                                          <p:spTgt spid="65"/>
                                        </p:tgtEl>
                                        <p:attrNameLst>
                                          <p:attrName>ppt_w</p:attrName>
                                        </p:attrNameLst>
                                      </p:cBhvr>
                                      <p:tavLst>
                                        <p:tav tm="0">
                                          <p:val>
                                            <p:fltVal val="0"/>
                                          </p:val>
                                        </p:tav>
                                        <p:tav tm="100000">
                                          <p:val>
                                            <p:strVal val="#ppt_w"/>
                                          </p:val>
                                        </p:tav>
                                      </p:tavLst>
                                    </p:anim>
                                    <p:anim calcmode="lin" valueType="num">
                                      <p:cBhvr>
                                        <p:cTn id="38" dur="500" fill="hold"/>
                                        <p:tgtEl>
                                          <p:spTgt spid="65"/>
                                        </p:tgtEl>
                                        <p:attrNameLst>
                                          <p:attrName>ppt_h</p:attrName>
                                        </p:attrNameLst>
                                      </p:cBhvr>
                                      <p:tavLst>
                                        <p:tav tm="0">
                                          <p:val>
                                            <p:fltVal val="0"/>
                                          </p:val>
                                        </p:tav>
                                        <p:tav tm="100000">
                                          <p:val>
                                            <p:strVal val="#ppt_h"/>
                                          </p:val>
                                        </p:tav>
                                      </p:tavLst>
                                    </p:anim>
                                    <p:animEffect transition="in" filter="fade">
                                      <p:cBhvr>
                                        <p:cTn id="39" dur="500"/>
                                        <p:tgtEl>
                                          <p:spTgt spid="65"/>
                                        </p:tgtEl>
                                      </p:cBhvr>
                                    </p:animEffect>
                                  </p:childTnLst>
                                </p:cTn>
                              </p:par>
                              <p:par>
                                <p:cTn id="40" presetID="2" presetClass="entr" presetSubtype="4" accel="50000" decel="50000" fill="hold" grpId="0" nodeType="withEffect">
                                  <p:stCondLst>
                                    <p:cond delay="0"/>
                                  </p:stCondLst>
                                  <p:childTnLst>
                                    <p:set>
                                      <p:cBhvr>
                                        <p:cTn id="41" dur="1" fill="hold">
                                          <p:stCondLst>
                                            <p:cond delay="0"/>
                                          </p:stCondLst>
                                        </p:cTn>
                                        <p:tgtEl>
                                          <p:spTgt spid="38"/>
                                        </p:tgtEl>
                                        <p:attrNameLst>
                                          <p:attrName>style.visibility</p:attrName>
                                        </p:attrNameLst>
                                      </p:cBhvr>
                                      <p:to>
                                        <p:strVal val="visible"/>
                                      </p:to>
                                    </p:set>
                                    <p:anim calcmode="lin" valueType="num">
                                      <p:cBhvr additive="base">
                                        <p:cTn id="42" dur="500" fill="hold"/>
                                        <p:tgtEl>
                                          <p:spTgt spid="38"/>
                                        </p:tgtEl>
                                        <p:attrNameLst>
                                          <p:attrName>ppt_x</p:attrName>
                                        </p:attrNameLst>
                                      </p:cBhvr>
                                      <p:tavLst>
                                        <p:tav tm="0">
                                          <p:val>
                                            <p:strVal val="#ppt_x"/>
                                          </p:val>
                                        </p:tav>
                                        <p:tav tm="100000">
                                          <p:val>
                                            <p:strVal val="#ppt_x"/>
                                          </p:val>
                                        </p:tav>
                                      </p:tavLst>
                                    </p:anim>
                                    <p:anim calcmode="lin" valueType="num">
                                      <p:cBhvr additive="base">
                                        <p:cTn id="43" dur="500" fill="hold"/>
                                        <p:tgtEl>
                                          <p:spTgt spid="38"/>
                                        </p:tgtEl>
                                        <p:attrNameLst>
                                          <p:attrName>ppt_y</p:attrName>
                                        </p:attrNameLst>
                                      </p:cBhvr>
                                      <p:tavLst>
                                        <p:tav tm="0">
                                          <p:val>
                                            <p:strVal val="1+#ppt_h/2"/>
                                          </p:val>
                                        </p:tav>
                                        <p:tav tm="100000">
                                          <p:val>
                                            <p:strVal val="#ppt_y"/>
                                          </p:val>
                                        </p:tav>
                                      </p:tavLst>
                                    </p:anim>
                                  </p:childTnLst>
                                </p:cTn>
                              </p:par>
                            </p:childTnLst>
                          </p:cTn>
                        </p:par>
                        <p:par>
                          <p:cTn id="44" fill="hold">
                            <p:stCondLst>
                              <p:cond delay="3000"/>
                            </p:stCondLst>
                            <p:childTnLst>
                              <p:par>
                                <p:cTn id="45" presetID="53" presetClass="entr" presetSubtype="0" fill="hold" nodeType="afterEffect">
                                  <p:stCondLst>
                                    <p:cond delay="0"/>
                                  </p:stCondLst>
                                  <p:childTnLst>
                                    <p:set>
                                      <p:cBhvr>
                                        <p:cTn id="46" dur="1" fill="hold">
                                          <p:stCondLst>
                                            <p:cond delay="0"/>
                                          </p:stCondLst>
                                        </p:cTn>
                                        <p:tgtEl>
                                          <p:spTgt spid="78"/>
                                        </p:tgtEl>
                                        <p:attrNameLst>
                                          <p:attrName>style.visibility</p:attrName>
                                        </p:attrNameLst>
                                      </p:cBhvr>
                                      <p:to>
                                        <p:strVal val="visible"/>
                                      </p:to>
                                    </p:set>
                                    <p:anim calcmode="lin" valueType="num">
                                      <p:cBhvr>
                                        <p:cTn id="47" dur="500" fill="hold"/>
                                        <p:tgtEl>
                                          <p:spTgt spid="78"/>
                                        </p:tgtEl>
                                        <p:attrNameLst>
                                          <p:attrName>ppt_w</p:attrName>
                                        </p:attrNameLst>
                                      </p:cBhvr>
                                      <p:tavLst>
                                        <p:tav tm="0">
                                          <p:val>
                                            <p:fltVal val="0"/>
                                          </p:val>
                                        </p:tav>
                                        <p:tav tm="100000">
                                          <p:val>
                                            <p:strVal val="#ppt_w"/>
                                          </p:val>
                                        </p:tav>
                                      </p:tavLst>
                                    </p:anim>
                                    <p:anim calcmode="lin" valueType="num">
                                      <p:cBhvr>
                                        <p:cTn id="48" dur="500" fill="hold"/>
                                        <p:tgtEl>
                                          <p:spTgt spid="78"/>
                                        </p:tgtEl>
                                        <p:attrNameLst>
                                          <p:attrName>ppt_h</p:attrName>
                                        </p:attrNameLst>
                                      </p:cBhvr>
                                      <p:tavLst>
                                        <p:tav tm="0">
                                          <p:val>
                                            <p:fltVal val="0"/>
                                          </p:val>
                                        </p:tav>
                                        <p:tav tm="100000">
                                          <p:val>
                                            <p:strVal val="#ppt_h"/>
                                          </p:val>
                                        </p:tav>
                                      </p:tavLst>
                                    </p:anim>
                                    <p:animEffect transition="in" filter="fade">
                                      <p:cBhvr>
                                        <p:cTn id="49" dur="500"/>
                                        <p:tgtEl>
                                          <p:spTgt spid="78"/>
                                        </p:tgtEl>
                                      </p:cBhvr>
                                    </p:animEffect>
                                  </p:childTnLst>
                                </p:cTn>
                              </p:par>
                              <p:par>
                                <p:cTn id="50" presetID="2" presetClass="entr" presetSubtype="4" accel="50000" decel="50000" fill="hold" nodeType="withEffect">
                                  <p:stCondLst>
                                    <p:cond delay="0"/>
                                  </p:stCondLst>
                                  <p:childTnLst>
                                    <p:set>
                                      <p:cBhvr>
                                        <p:cTn id="51" dur="1" fill="hold">
                                          <p:stCondLst>
                                            <p:cond delay="0"/>
                                          </p:stCondLst>
                                        </p:cTn>
                                        <p:tgtEl>
                                          <p:spTgt spid="41"/>
                                        </p:tgtEl>
                                        <p:attrNameLst>
                                          <p:attrName>style.visibility</p:attrName>
                                        </p:attrNameLst>
                                      </p:cBhvr>
                                      <p:to>
                                        <p:strVal val="visible"/>
                                      </p:to>
                                    </p:set>
                                    <p:anim calcmode="lin" valueType="num">
                                      <p:cBhvr additive="base">
                                        <p:cTn id="52" dur="500" fill="hold"/>
                                        <p:tgtEl>
                                          <p:spTgt spid="41"/>
                                        </p:tgtEl>
                                        <p:attrNameLst>
                                          <p:attrName>ppt_x</p:attrName>
                                        </p:attrNameLst>
                                      </p:cBhvr>
                                      <p:tavLst>
                                        <p:tav tm="0">
                                          <p:val>
                                            <p:strVal val="#ppt_x"/>
                                          </p:val>
                                        </p:tav>
                                        <p:tav tm="100000">
                                          <p:val>
                                            <p:strVal val="#ppt_x"/>
                                          </p:val>
                                        </p:tav>
                                      </p:tavLst>
                                    </p:anim>
                                    <p:anim calcmode="lin" valueType="num">
                                      <p:cBhvr additive="base">
                                        <p:cTn id="53" dur="500" fill="hold"/>
                                        <p:tgtEl>
                                          <p:spTgt spid="41"/>
                                        </p:tgtEl>
                                        <p:attrNameLst>
                                          <p:attrName>ppt_y</p:attrName>
                                        </p:attrNameLst>
                                      </p:cBhvr>
                                      <p:tavLst>
                                        <p:tav tm="0">
                                          <p:val>
                                            <p:strVal val="1+#ppt_h/2"/>
                                          </p:val>
                                        </p:tav>
                                        <p:tav tm="100000">
                                          <p:val>
                                            <p:strVal val="#ppt_y"/>
                                          </p:val>
                                        </p:tav>
                                      </p:tavLst>
                                    </p:anim>
                                  </p:childTnLst>
                                </p:cTn>
                              </p:par>
                            </p:childTnLst>
                          </p:cTn>
                        </p:par>
                        <p:par>
                          <p:cTn id="54" fill="hold">
                            <p:stCondLst>
                              <p:cond delay="3500"/>
                            </p:stCondLst>
                            <p:childTnLst>
                              <p:par>
                                <p:cTn id="55" presetID="53" presetClass="entr" presetSubtype="0" fill="hold" nodeType="afterEffect">
                                  <p:stCondLst>
                                    <p:cond delay="0"/>
                                  </p:stCondLst>
                                  <p:childTnLst>
                                    <p:set>
                                      <p:cBhvr>
                                        <p:cTn id="56" dur="1" fill="hold">
                                          <p:stCondLst>
                                            <p:cond delay="0"/>
                                          </p:stCondLst>
                                        </p:cTn>
                                        <p:tgtEl>
                                          <p:spTgt spid="71"/>
                                        </p:tgtEl>
                                        <p:attrNameLst>
                                          <p:attrName>style.visibility</p:attrName>
                                        </p:attrNameLst>
                                      </p:cBhvr>
                                      <p:to>
                                        <p:strVal val="visible"/>
                                      </p:to>
                                    </p:set>
                                    <p:anim calcmode="lin" valueType="num">
                                      <p:cBhvr>
                                        <p:cTn id="57" dur="500" fill="hold"/>
                                        <p:tgtEl>
                                          <p:spTgt spid="71"/>
                                        </p:tgtEl>
                                        <p:attrNameLst>
                                          <p:attrName>ppt_w</p:attrName>
                                        </p:attrNameLst>
                                      </p:cBhvr>
                                      <p:tavLst>
                                        <p:tav tm="0">
                                          <p:val>
                                            <p:fltVal val="0"/>
                                          </p:val>
                                        </p:tav>
                                        <p:tav tm="100000">
                                          <p:val>
                                            <p:strVal val="#ppt_w"/>
                                          </p:val>
                                        </p:tav>
                                      </p:tavLst>
                                    </p:anim>
                                    <p:anim calcmode="lin" valueType="num">
                                      <p:cBhvr>
                                        <p:cTn id="58" dur="500" fill="hold"/>
                                        <p:tgtEl>
                                          <p:spTgt spid="71"/>
                                        </p:tgtEl>
                                        <p:attrNameLst>
                                          <p:attrName>ppt_h</p:attrName>
                                        </p:attrNameLst>
                                      </p:cBhvr>
                                      <p:tavLst>
                                        <p:tav tm="0">
                                          <p:val>
                                            <p:fltVal val="0"/>
                                          </p:val>
                                        </p:tav>
                                        <p:tav tm="100000">
                                          <p:val>
                                            <p:strVal val="#ppt_h"/>
                                          </p:val>
                                        </p:tav>
                                      </p:tavLst>
                                    </p:anim>
                                    <p:animEffect transition="in" filter="fade">
                                      <p:cBhvr>
                                        <p:cTn id="59" dur="500"/>
                                        <p:tgtEl>
                                          <p:spTgt spid="71"/>
                                        </p:tgtEl>
                                      </p:cBhvr>
                                    </p:animEffect>
                                  </p:childTnLst>
                                </p:cTn>
                              </p:par>
                              <p:par>
                                <p:cTn id="60" presetID="2" presetClass="entr" presetSubtype="4" accel="50000" decel="50000" fill="hold" nodeType="withEffect">
                                  <p:stCondLst>
                                    <p:cond delay="0"/>
                                  </p:stCondLst>
                                  <p:childTnLst>
                                    <p:set>
                                      <p:cBhvr>
                                        <p:cTn id="61" dur="1" fill="hold">
                                          <p:stCondLst>
                                            <p:cond delay="0"/>
                                          </p:stCondLst>
                                        </p:cTn>
                                        <p:tgtEl>
                                          <p:spTgt spid="58"/>
                                        </p:tgtEl>
                                        <p:attrNameLst>
                                          <p:attrName>style.visibility</p:attrName>
                                        </p:attrNameLst>
                                      </p:cBhvr>
                                      <p:to>
                                        <p:strVal val="visible"/>
                                      </p:to>
                                    </p:set>
                                    <p:anim calcmode="lin" valueType="num">
                                      <p:cBhvr additive="base">
                                        <p:cTn id="62" dur="500" fill="hold"/>
                                        <p:tgtEl>
                                          <p:spTgt spid="58"/>
                                        </p:tgtEl>
                                        <p:attrNameLst>
                                          <p:attrName>ppt_x</p:attrName>
                                        </p:attrNameLst>
                                      </p:cBhvr>
                                      <p:tavLst>
                                        <p:tav tm="0">
                                          <p:val>
                                            <p:strVal val="#ppt_x"/>
                                          </p:val>
                                        </p:tav>
                                        <p:tav tm="100000">
                                          <p:val>
                                            <p:strVal val="#ppt_x"/>
                                          </p:val>
                                        </p:tav>
                                      </p:tavLst>
                                    </p:anim>
                                    <p:anim calcmode="lin" valueType="num">
                                      <p:cBhvr additive="base">
                                        <p:cTn id="63" dur="500" fill="hold"/>
                                        <p:tgtEl>
                                          <p:spTgt spid="5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4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 name="组合 65"/>
          <p:cNvGrpSpPr/>
          <p:nvPr/>
        </p:nvGrpSpPr>
        <p:grpSpPr>
          <a:xfrm>
            <a:off x="1881847" y="1230367"/>
            <a:ext cx="1720229" cy="1874783"/>
            <a:chOff x="916485" y="771575"/>
            <a:chExt cx="1472400" cy="1604689"/>
          </a:xfrm>
          <a:effectLst>
            <a:outerShdw blurRad="88900" dist="50800" dir="2700000" algn="tl" rotWithShape="0">
              <a:prstClr val="black">
                <a:alpha val="20000"/>
              </a:prstClr>
            </a:outerShdw>
          </a:effectLst>
        </p:grpSpPr>
        <p:grpSp>
          <p:nvGrpSpPr>
            <p:cNvPr id="67" name="组合 66"/>
            <p:cNvGrpSpPr/>
            <p:nvPr/>
          </p:nvGrpSpPr>
          <p:grpSpPr>
            <a:xfrm>
              <a:off x="916485" y="771575"/>
              <a:ext cx="1472400" cy="1604689"/>
              <a:chOff x="1985255" y="1715538"/>
              <a:chExt cx="1472400" cy="1604689"/>
            </a:xfrm>
          </p:grpSpPr>
          <p:sp>
            <p:nvSpPr>
              <p:cNvPr id="69" name="椭圆 79"/>
              <p:cNvSpPr/>
              <p:nvPr/>
            </p:nvSpPr>
            <p:spPr>
              <a:xfrm>
                <a:off x="1985255" y="1847827"/>
                <a:ext cx="1472400" cy="1472400"/>
              </a:xfrm>
              <a:custGeom>
                <a:avLst/>
                <a:gdLst/>
                <a:ahLst/>
                <a:cxnLst/>
                <a:rect l="l" t="t" r="r" b="b"/>
                <a:pathLst>
                  <a:path w="1472400" h="1472400">
                    <a:moveTo>
                      <a:pt x="736200" y="0"/>
                    </a:moveTo>
                    <a:cubicBezTo>
                      <a:pt x="761617" y="0"/>
                      <a:pt x="786732" y="1288"/>
                      <a:pt x="811486" y="3803"/>
                    </a:cubicBezTo>
                    <a:lnTo>
                      <a:pt x="900862" y="93180"/>
                    </a:lnTo>
                    <a:cubicBezTo>
                      <a:pt x="848613" y="77372"/>
                      <a:pt x="793244" y="70200"/>
                      <a:pt x="736200" y="70200"/>
                    </a:cubicBezTo>
                    <a:cubicBezTo>
                      <a:pt x="368378" y="70200"/>
                      <a:pt x="70200" y="368378"/>
                      <a:pt x="70200" y="736200"/>
                    </a:cubicBezTo>
                    <a:cubicBezTo>
                      <a:pt x="70200" y="1104022"/>
                      <a:pt x="368378" y="1402200"/>
                      <a:pt x="736200" y="1402200"/>
                    </a:cubicBezTo>
                    <a:cubicBezTo>
                      <a:pt x="1104022" y="1402200"/>
                      <a:pt x="1402200" y="1104022"/>
                      <a:pt x="1402200" y="736200"/>
                    </a:cubicBezTo>
                    <a:cubicBezTo>
                      <a:pt x="1402200" y="679156"/>
                      <a:pt x="1395028" y="623787"/>
                      <a:pt x="1379220" y="571538"/>
                    </a:cubicBezTo>
                    <a:lnTo>
                      <a:pt x="1468597" y="660915"/>
                    </a:lnTo>
                    <a:cubicBezTo>
                      <a:pt x="1471112" y="685668"/>
                      <a:pt x="1472400" y="710784"/>
                      <a:pt x="1472400" y="736200"/>
                    </a:cubicBezTo>
                    <a:cubicBezTo>
                      <a:pt x="1472400" y="1142792"/>
                      <a:pt x="1142792" y="1472400"/>
                      <a:pt x="736200" y="1472400"/>
                    </a:cubicBezTo>
                    <a:cubicBezTo>
                      <a:pt x="329608" y="1472400"/>
                      <a:pt x="0" y="1142792"/>
                      <a:pt x="0" y="736200"/>
                    </a:cubicBezTo>
                    <a:cubicBezTo>
                      <a:pt x="0" y="329608"/>
                      <a:pt x="329608" y="0"/>
                      <a:pt x="73620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125" dirty="0">
                  <a:solidFill>
                    <a:schemeClr val="bg1"/>
                  </a:solidFill>
                  <a:latin typeface="Impact" panose="020B0806030902050204" pitchFamily="34" charset="0"/>
                  <a:ea typeface="微软雅黑" panose="020B0503020204020204" pitchFamily="34" charset="-122"/>
                </a:endParaRPr>
              </a:p>
            </p:txBody>
          </p:sp>
          <p:sp>
            <p:nvSpPr>
              <p:cNvPr id="70" name="椭圆 82"/>
              <p:cNvSpPr/>
              <p:nvPr/>
            </p:nvSpPr>
            <p:spPr>
              <a:xfrm>
                <a:off x="2055455" y="1918027"/>
                <a:ext cx="1332000" cy="1332000"/>
              </a:xfrm>
              <a:custGeom>
                <a:avLst/>
                <a:gdLst/>
                <a:ahLst/>
                <a:cxnLst/>
                <a:rect l="l" t="t" r="r" b="b"/>
                <a:pathLst>
                  <a:path w="1332000" h="1332000">
                    <a:moveTo>
                      <a:pt x="666000" y="0"/>
                    </a:moveTo>
                    <a:cubicBezTo>
                      <a:pt x="723044" y="0"/>
                      <a:pt x="778413" y="7172"/>
                      <a:pt x="830662" y="22980"/>
                    </a:cubicBezTo>
                    <a:lnTo>
                      <a:pt x="1309020" y="501338"/>
                    </a:lnTo>
                    <a:cubicBezTo>
                      <a:pt x="1324828" y="553587"/>
                      <a:pt x="1332000" y="608956"/>
                      <a:pt x="1332000" y="666000"/>
                    </a:cubicBezTo>
                    <a:cubicBezTo>
                      <a:pt x="1332000" y="1033822"/>
                      <a:pt x="1033822" y="1332000"/>
                      <a:pt x="666000" y="1332000"/>
                    </a:cubicBezTo>
                    <a:cubicBezTo>
                      <a:pt x="298178" y="1332000"/>
                      <a:pt x="0" y="1033822"/>
                      <a:pt x="0" y="666000"/>
                    </a:cubicBezTo>
                    <a:cubicBezTo>
                      <a:pt x="0" y="298178"/>
                      <a:pt x="298178" y="0"/>
                      <a:pt x="6660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125" dirty="0">
                  <a:solidFill>
                    <a:schemeClr val="bg1"/>
                  </a:solidFill>
                  <a:latin typeface="Impact" panose="020B0806030902050204" pitchFamily="34" charset="0"/>
                  <a:ea typeface="微软雅黑" panose="020B0503020204020204" pitchFamily="34" charset="-122"/>
                </a:endParaRPr>
              </a:p>
            </p:txBody>
          </p:sp>
          <p:sp>
            <p:nvSpPr>
              <p:cNvPr id="71" name="矩形 85"/>
              <p:cNvSpPr/>
              <p:nvPr/>
            </p:nvSpPr>
            <p:spPr>
              <a:xfrm rot="18900000" flipH="1" flipV="1">
                <a:off x="3125296" y="1715538"/>
                <a:ext cx="0" cy="929296"/>
              </a:xfrm>
              <a:custGeom>
                <a:avLst/>
                <a:gdLst/>
                <a:ahLst/>
                <a:cxnLst/>
                <a:rect l="l" t="t" r="r" b="b"/>
                <a:pathLst>
                  <a:path h="929296">
                    <a:moveTo>
                      <a:pt x="0" y="0"/>
                    </a:moveTo>
                    <a:cubicBezTo>
                      <a:pt x="220109" y="269878"/>
                      <a:pt x="220109" y="659417"/>
                      <a:pt x="0" y="929296"/>
                    </a:cubicBezTo>
                    <a:close/>
                  </a:path>
                </a:pathLst>
              </a:custGeom>
              <a:solidFill>
                <a:schemeClr val="bg1">
                  <a:lumMod val="95000"/>
                </a:schemeClr>
              </a:solidFill>
              <a:ln>
                <a:noFill/>
              </a:ln>
              <a:effectLst>
                <a:outerShdw blurRad="50800" dist="50800" dir="444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125" dirty="0">
                  <a:solidFill>
                    <a:schemeClr val="bg1"/>
                  </a:solidFill>
                  <a:latin typeface="Impact" panose="020B0806030902050204" pitchFamily="34" charset="0"/>
                  <a:ea typeface="微软雅黑" panose="020B0503020204020204" pitchFamily="34" charset="-122"/>
                </a:endParaRPr>
              </a:p>
            </p:txBody>
          </p:sp>
        </p:grpSp>
        <p:sp>
          <p:nvSpPr>
            <p:cNvPr id="68" name="TextBox 67"/>
            <p:cNvSpPr txBox="1"/>
            <p:nvPr/>
          </p:nvSpPr>
          <p:spPr>
            <a:xfrm>
              <a:off x="1070575" y="1274302"/>
              <a:ext cx="1112520" cy="869340"/>
            </a:xfrm>
            <a:prstGeom prst="rect">
              <a:avLst/>
            </a:prstGeom>
            <a:noFill/>
          </p:spPr>
          <p:txBody>
            <a:bodyPr wrap="square" rtlCol="0">
              <a:spAutoFit/>
            </a:bodyPr>
            <a:lstStyle/>
            <a:p>
              <a:pPr algn="ctr"/>
              <a:r>
                <a:rPr lang="en-US" altLang="zh-CN" sz="6000" b="1" dirty="0">
                  <a:solidFill>
                    <a:schemeClr val="bg1"/>
                  </a:solidFill>
                  <a:latin typeface="微软雅黑" panose="020B0503020204020204" pitchFamily="34" charset="-122"/>
                  <a:ea typeface="微软雅黑" panose="020B0503020204020204" pitchFamily="34" charset="-122"/>
                </a:rPr>
                <a:t>02</a:t>
              </a:r>
              <a:endParaRPr lang="zh-CN" altLang="en-US" sz="6000" b="1" dirty="0">
                <a:solidFill>
                  <a:schemeClr val="bg1"/>
                </a:solidFill>
                <a:latin typeface="微软雅黑" panose="020B0503020204020204" pitchFamily="34" charset="-122"/>
                <a:ea typeface="微软雅黑" panose="020B0503020204020204" pitchFamily="34" charset="-122"/>
              </a:endParaRPr>
            </a:p>
          </p:txBody>
        </p:sp>
      </p:grpSp>
      <p:sp>
        <p:nvSpPr>
          <p:cNvPr id="37" name="TextBox 26"/>
          <p:cNvSpPr txBox="1"/>
          <p:nvPr/>
        </p:nvSpPr>
        <p:spPr>
          <a:xfrm>
            <a:off x="3828544" y="2330524"/>
            <a:ext cx="1027869" cy="277448"/>
          </a:xfrm>
          <a:prstGeom prst="rect">
            <a:avLst/>
          </a:prstGeom>
          <a:noFill/>
        </p:spPr>
        <p:txBody>
          <a:bodyPr wrap="square" rtlCol="0">
            <a:spAutoFit/>
          </a:bodyPr>
          <a:lstStyle/>
          <a:p>
            <a:pPr defTabSz="801491"/>
            <a:r>
              <a:rPr lang="zh-CN" altLang="en-US" sz="1203" dirty="0">
                <a:solidFill>
                  <a:schemeClr val="accent1"/>
                </a:solidFill>
                <a:latin typeface="微软雅黑" panose="020B0503020204020204" pitchFamily="34" charset="-122"/>
                <a:ea typeface="微软雅黑" panose="020B0503020204020204" pitchFamily="34" charset="-122"/>
              </a:rPr>
              <a:t>√ 添加内容</a:t>
            </a:r>
          </a:p>
        </p:txBody>
      </p:sp>
      <p:sp>
        <p:nvSpPr>
          <p:cNvPr id="38" name="TextBox 27"/>
          <p:cNvSpPr txBox="1"/>
          <p:nvPr/>
        </p:nvSpPr>
        <p:spPr>
          <a:xfrm>
            <a:off x="4906862" y="2330524"/>
            <a:ext cx="985223" cy="277448"/>
          </a:xfrm>
          <a:prstGeom prst="rect">
            <a:avLst/>
          </a:prstGeom>
          <a:noFill/>
        </p:spPr>
        <p:txBody>
          <a:bodyPr wrap="square" rtlCol="0">
            <a:spAutoFit/>
          </a:bodyPr>
          <a:lstStyle/>
          <a:p>
            <a:pPr defTabSz="801491"/>
            <a:r>
              <a:rPr lang="zh-CN" altLang="en-US" sz="1203" dirty="0">
                <a:solidFill>
                  <a:schemeClr val="accent1"/>
                </a:solidFill>
                <a:latin typeface="微软雅黑" panose="020B0503020204020204" pitchFamily="34" charset="-122"/>
                <a:ea typeface="微软雅黑" panose="020B0503020204020204" pitchFamily="34" charset="-122"/>
              </a:rPr>
              <a:t>√ 添加内容</a:t>
            </a:r>
          </a:p>
        </p:txBody>
      </p:sp>
      <p:sp>
        <p:nvSpPr>
          <p:cNvPr id="39" name="TextBox 28"/>
          <p:cNvSpPr txBox="1"/>
          <p:nvPr/>
        </p:nvSpPr>
        <p:spPr>
          <a:xfrm>
            <a:off x="3828544" y="2628590"/>
            <a:ext cx="1027869" cy="277448"/>
          </a:xfrm>
          <a:prstGeom prst="rect">
            <a:avLst/>
          </a:prstGeom>
          <a:noFill/>
        </p:spPr>
        <p:txBody>
          <a:bodyPr wrap="square" rtlCol="0">
            <a:spAutoFit/>
          </a:bodyPr>
          <a:lstStyle/>
          <a:p>
            <a:pPr defTabSz="801491"/>
            <a:r>
              <a:rPr lang="zh-CN" altLang="en-US" sz="1203" dirty="0">
                <a:solidFill>
                  <a:schemeClr val="accent1"/>
                </a:solidFill>
                <a:latin typeface="微软雅黑" panose="020B0503020204020204" pitchFamily="34" charset="-122"/>
                <a:ea typeface="微软雅黑" panose="020B0503020204020204" pitchFamily="34" charset="-122"/>
              </a:rPr>
              <a:t>√ 添加内容</a:t>
            </a:r>
          </a:p>
        </p:txBody>
      </p:sp>
      <p:sp>
        <p:nvSpPr>
          <p:cNvPr id="40" name="TextBox 29"/>
          <p:cNvSpPr txBox="1"/>
          <p:nvPr/>
        </p:nvSpPr>
        <p:spPr>
          <a:xfrm>
            <a:off x="4906862" y="2628590"/>
            <a:ext cx="985223" cy="277448"/>
          </a:xfrm>
          <a:prstGeom prst="rect">
            <a:avLst/>
          </a:prstGeom>
          <a:noFill/>
        </p:spPr>
        <p:txBody>
          <a:bodyPr wrap="square" rtlCol="0">
            <a:spAutoFit/>
          </a:bodyPr>
          <a:lstStyle/>
          <a:p>
            <a:pPr defTabSz="801491"/>
            <a:r>
              <a:rPr lang="zh-CN" altLang="en-US" sz="1203" dirty="0">
                <a:solidFill>
                  <a:schemeClr val="accent1"/>
                </a:solidFill>
                <a:latin typeface="微软雅黑" panose="020B0503020204020204" pitchFamily="34" charset="-122"/>
                <a:ea typeface="微软雅黑" panose="020B0503020204020204" pitchFamily="34" charset="-122"/>
              </a:rPr>
              <a:t>√ 添加内容</a:t>
            </a:r>
          </a:p>
        </p:txBody>
      </p:sp>
      <p:sp>
        <p:nvSpPr>
          <p:cNvPr id="42" name="TextBox 30"/>
          <p:cNvSpPr txBox="1"/>
          <p:nvPr/>
        </p:nvSpPr>
        <p:spPr>
          <a:xfrm>
            <a:off x="5969404" y="2345369"/>
            <a:ext cx="985223" cy="277448"/>
          </a:xfrm>
          <a:prstGeom prst="rect">
            <a:avLst/>
          </a:prstGeom>
          <a:noFill/>
        </p:spPr>
        <p:txBody>
          <a:bodyPr wrap="square" rtlCol="0">
            <a:spAutoFit/>
          </a:bodyPr>
          <a:lstStyle/>
          <a:p>
            <a:pPr defTabSz="801491"/>
            <a:r>
              <a:rPr lang="zh-CN" altLang="en-US" sz="1203" dirty="0">
                <a:solidFill>
                  <a:schemeClr val="accent1"/>
                </a:solidFill>
                <a:latin typeface="微软雅黑" panose="020B0503020204020204" pitchFamily="34" charset="-122"/>
                <a:ea typeface="微软雅黑" panose="020B0503020204020204" pitchFamily="34" charset="-122"/>
              </a:rPr>
              <a:t>√ 添加内容</a:t>
            </a:r>
          </a:p>
        </p:txBody>
      </p:sp>
      <p:sp>
        <p:nvSpPr>
          <p:cNvPr id="43" name="TextBox 32"/>
          <p:cNvSpPr txBox="1"/>
          <p:nvPr/>
        </p:nvSpPr>
        <p:spPr>
          <a:xfrm>
            <a:off x="5983848" y="2598381"/>
            <a:ext cx="985223" cy="277448"/>
          </a:xfrm>
          <a:prstGeom prst="rect">
            <a:avLst/>
          </a:prstGeom>
          <a:noFill/>
        </p:spPr>
        <p:txBody>
          <a:bodyPr wrap="square" rtlCol="0">
            <a:spAutoFit/>
          </a:bodyPr>
          <a:lstStyle/>
          <a:p>
            <a:pPr defTabSz="801491"/>
            <a:r>
              <a:rPr lang="zh-CN" altLang="en-US" sz="1203" dirty="0">
                <a:solidFill>
                  <a:schemeClr val="accent1"/>
                </a:solidFill>
                <a:latin typeface="微软雅黑" panose="020B0503020204020204" pitchFamily="34" charset="-122"/>
                <a:ea typeface="微软雅黑" panose="020B0503020204020204" pitchFamily="34" charset="-122"/>
              </a:rPr>
              <a:t>√ 添加内容</a:t>
            </a:r>
          </a:p>
        </p:txBody>
      </p:sp>
      <p:sp>
        <p:nvSpPr>
          <p:cNvPr id="44" name="TextBox 81"/>
          <p:cNvSpPr txBox="1"/>
          <p:nvPr/>
        </p:nvSpPr>
        <p:spPr>
          <a:xfrm>
            <a:off x="3776077" y="1646314"/>
            <a:ext cx="3767723" cy="715581"/>
          </a:xfrm>
          <a:prstGeom prst="rect">
            <a:avLst/>
          </a:prstGeom>
          <a:noFill/>
        </p:spPr>
        <p:txBody>
          <a:bodyPr wrap="square" rtlCol="0">
            <a:spAutoFit/>
          </a:bodyPr>
          <a:lstStyle/>
          <a:p>
            <a:pPr defTabSz="801491"/>
            <a:r>
              <a:rPr lang="zh-CN" altLang="en-US" sz="4050" b="1" spc="-100" dirty="0">
                <a:solidFill>
                  <a:schemeClr val="accent1"/>
                </a:solidFill>
                <a:latin typeface="微软雅黑" panose="020B0503020204020204" pitchFamily="34" charset="-122"/>
                <a:ea typeface="微软雅黑" panose="020B0503020204020204" pitchFamily="34" charset="-122"/>
              </a:rPr>
              <a:t>点击添加内容</a:t>
            </a:r>
          </a:p>
        </p:txBody>
      </p:sp>
    </p:spTree>
    <p:extLst>
      <p:ext uri="{BB962C8B-B14F-4D97-AF65-F5344CB8AC3E}">
        <p14:creationId xmlns:p14="http://schemas.microsoft.com/office/powerpoint/2010/main" val="265946549"/>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6"/>
                                        </p:tgtEl>
                                        <p:attrNameLst>
                                          <p:attrName>style.visibility</p:attrName>
                                        </p:attrNameLst>
                                      </p:cBhvr>
                                      <p:to>
                                        <p:strVal val="visible"/>
                                      </p:to>
                                    </p:set>
                                    <p:anim calcmode="lin" valueType="num">
                                      <p:cBhvr>
                                        <p:cTn id="7" dur="500" fill="hold"/>
                                        <p:tgtEl>
                                          <p:spTgt spid="66"/>
                                        </p:tgtEl>
                                        <p:attrNameLst>
                                          <p:attrName>ppt_w</p:attrName>
                                        </p:attrNameLst>
                                      </p:cBhvr>
                                      <p:tavLst>
                                        <p:tav tm="0">
                                          <p:val>
                                            <p:fltVal val="0"/>
                                          </p:val>
                                        </p:tav>
                                        <p:tav tm="100000">
                                          <p:val>
                                            <p:strVal val="#ppt_w"/>
                                          </p:val>
                                        </p:tav>
                                      </p:tavLst>
                                    </p:anim>
                                    <p:anim calcmode="lin" valueType="num">
                                      <p:cBhvr>
                                        <p:cTn id="8" dur="500" fill="hold"/>
                                        <p:tgtEl>
                                          <p:spTgt spid="66"/>
                                        </p:tgtEl>
                                        <p:attrNameLst>
                                          <p:attrName>ppt_h</p:attrName>
                                        </p:attrNameLst>
                                      </p:cBhvr>
                                      <p:tavLst>
                                        <p:tav tm="0">
                                          <p:val>
                                            <p:fltVal val="0"/>
                                          </p:val>
                                        </p:tav>
                                        <p:tav tm="100000">
                                          <p:val>
                                            <p:strVal val="#ppt_h"/>
                                          </p:val>
                                        </p:tav>
                                      </p:tavLst>
                                    </p:anim>
                                    <p:animEffect transition="in" filter="fade">
                                      <p:cBhvr>
                                        <p:cTn id="9" dur="500"/>
                                        <p:tgtEl>
                                          <p:spTgt spid="66"/>
                                        </p:tgtEl>
                                      </p:cBhvr>
                                    </p:animEffect>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500"/>
                                        <p:tgtEl>
                                          <p:spTgt spid="44"/>
                                        </p:tgtEl>
                                      </p:cBhvr>
                                    </p:animEffect>
                                    <p:anim calcmode="lin" valueType="num">
                                      <p:cBhvr>
                                        <p:cTn id="14" dur="500" fill="hold"/>
                                        <p:tgtEl>
                                          <p:spTgt spid="44"/>
                                        </p:tgtEl>
                                        <p:attrNameLst>
                                          <p:attrName>ppt_x</p:attrName>
                                        </p:attrNameLst>
                                      </p:cBhvr>
                                      <p:tavLst>
                                        <p:tav tm="0">
                                          <p:val>
                                            <p:strVal val="#ppt_x"/>
                                          </p:val>
                                        </p:tav>
                                        <p:tav tm="100000">
                                          <p:val>
                                            <p:strVal val="#ppt_x"/>
                                          </p:val>
                                        </p:tav>
                                      </p:tavLst>
                                    </p:anim>
                                    <p:anim calcmode="lin" valueType="num">
                                      <p:cBhvr>
                                        <p:cTn id="15" dur="500" fill="hold"/>
                                        <p:tgtEl>
                                          <p:spTgt spid="44"/>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2" presetClass="entr" presetSubtype="4"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500" fill="hold"/>
                                        <p:tgtEl>
                                          <p:spTgt spid="37"/>
                                        </p:tgtEl>
                                        <p:attrNameLst>
                                          <p:attrName>ppt_x</p:attrName>
                                        </p:attrNameLst>
                                      </p:cBhvr>
                                      <p:tavLst>
                                        <p:tav tm="0">
                                          <p:val>
                                            <p:strVal val="#ppt_x"/>
                                          </p:val>
                                        </p:tav>
                                        <p:tav tm="100000">
                                          <p:val>
                                            <p:strVal val="#ppt_x"/>
                                          </p:val>
                                        </p:tav>
                                      </p:tavLst>
                                    </p:anim>
                                    <p:anim calcmode="lin" valueType="num">
                                      <p:cBhvr additive="base">
                                        <p:cTn id="20" dur="500" fill="hold"/>
                                        <p:tgtEl>
                                          <p:spTgt spid="3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200"/>
                                  </p:stCondLst>
                                  <p:childTnLst>
                                    <p:set>
                                      <p:cBhvr>
                                        <p:cTn id="22" dur="1" fill="hold">
                                          <p:stCondLst>
                                            <p:cond delay="0"/>
                                          </p:stCondLst>
                                        </p:cTn>
                                        <p:tgtEl>
                                          <p:spTgt spid="38"/>
                                        </p:tgtEl>
                                        <p:attrNameLst>
                                          <p:attrName>style.visibility</p:attrName>
                                        </p:attrNameLst>
                                      </p:cBhvr>
                                      <p:to>
                                        <p:strVal val="visible"/>
                                      </p:to>
                                    </p:set>
                                    <p:anim calcmode="lin" valueType="num">
                                      <p:cBhvr additive="base">
                                        <p:cTn id="23" dur="500" fill="hold"/>
                                        <p:tgtEl>
                                          <p:spTgt spid="38"/>
                                        </p:tgtEl>
                                        <p:attrNameLst>
                                          <p:attrName>ppt_x</p:attrName>
                                        </p:attrNameLst>
                                      </p:cBhvr>
                                      <p:tavLst>
                                        <p:tav tm="0">
                                          <p:val>
                                            <p:strVal val="#ppt_x"/>
                                          </p:val>
                                        </p:tav>
                                        <p:tav tm="100000">
                                          <p:val>
                                            <p:strVal val="#ppt_x"/>
                                          </p:val>
                                        </p:tav>
                                      </p:tavLst>
                                    </p:anim>
                                    <p:anim calcmode="lin" valueType="num">
                                      <p:cBhvr additive="base">
                                        <p:cTn id="24" dur="500" fill="hold"/>
                                        <p:tgtEl>
                                          <p:spTgt spid="3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40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500" fill="hold"/>
                                        <p:tgtEl>
                                          <p:spTgt spid="39"/>
                                        </p:tgtEl>
                                        <p:attrNameLst>
                                          <p:attrName>ppt_x</p:attrName>
                                        </p:attrNameLst>
                                      </p:cBhvr>
                                      <p:tavLst>
                                        <p:tav tm="0">
                                          <p:val>
                                            <p:strVal val="#ppt_x"/>
                                          </p:val>
                                        </p:tav>
                                        <p:tav tm="100000">
                                          <p:val>
                                            <p:strVal val="#ppt_x"/>
                                          </p:val>
                                        </p:tav>
                                      </p:tavLst>
                                    </p:anim>
                                    <p:anim calcmode="lin" valueType="num">
                                      <p:cBhvr additive="base">
                                        <p:cTn id="28" dur="500" fill="hold"/>
                                        <p:tgtEl>
                                          <p:spTgt spid="3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60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500" fill="hold"/>
                                        <p:tgtEl>
                                          <p:spTgt spid="40"/>
                                        </p:tgtEl>
                                        <p:attrNameLst>
                                          <p:attrName>ppt_x</p:attrName>
                                        </p:attrNameLst>
                                      </p:cBhvr>
                                      <p:tavLst>
                                        <p:tav tm="0">
                                          <p:val>
                                            <p:strVal val="#ppt_x"/>
                                          </p:val>
                                        </p:tav>
                                        <p:tav tm="100000">
                                          <p:val>
                                            <p:strVal val="#ppt_x"/>
                                          </p:val>
                                        </p:tav>
                                      </p:tavLst>
                                    </p:anim>
                                    <p:anim calcmode="lin" valueType="num">
                                      <p:cBhvr additive="base">
                                        <p:cTn id="32" dur="500" fill="hold"/>
                                        <p:tgtEl>
                                          <p:spTgt spid="4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800"/>
                                  </p:stCondLst>
                                  <p:childTnLst>
                                    <p:set>
                                      <p:cBhvr>
                                        <p:cTn id="34" dur="1" fill="hold">
                                          <p:stCondLst>
                                            <p:cond delay="0"/>
                                          </p:stCondLst>
                                        </p:cTn>
                                        <p:tgtEl>
                                          <p:spTgt spid="42"/>
                                        </p:tgtEl>
                                        <p:attrNameLst>
                                          <p:attrName>style.visibility</p:attrName>
                                        </p:attrNameLst>
                                      </p:cBhvr>
                                      <p:to>
                                        <p:strVal val="visible"/>
                                      </p:to>
                                    </p:set>
                                    <p:anim calcmode="lin" valueType="num">
                                      <p:cBhvr additive="base">
                                        <p:cTn id="35" dur="500" fill="hold"/>
                                        <p:tgtEl>
                                          <p:spTgt spid="42"/>
                                        </p:tgtEl>
                                        <p:attrNameLst>
                                          <p:attrName>ppt_x</p:attrName>
                                        </p:attrNameLst>
                                      </p:cBhvr>
                                      <p:tavLst>
                                        <p:tav tm="0">
                                          <p:val>
                                            <p:strVal val="#ppt_x"/>
                                          </p:val>
                                        </p:tav>
                                        <p:tav tm="100000">
                                          <p:val>
                                            <p:strVal val="#ppt_x"/>
                                          </p:val>
                                        </p:tav>
                                      </p:tavLst>
                                    </p:anim>
                                    <p:anim calcmode="lin" valueType="num">
                                      <p:cBhvr additive="base">
                                        <p:cTn id="36" dur="500" fill="hold"/>
                                        <p:tgtEl>
                                          <p:spTgt spid="42"/>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1000"/>
                                  </p:stCondLst>
                                  <p:childTnLst>
                                    <p:set>
                                      <p:cBhvr>
                                        <p:cTn id="38" dur="1" fill="hold">
                                          <p:stCondLst>
                                            <p:cond delay="0"/>
                                          </p:stCondLst>
                                        </p:cTn>
                                        <p:tgtEl>
                                          <p:spTgt spid="43"/>
                                        </p:tgtEl>
                                        <p:attrNameLst>
                                          <p:attrName>style.visibility</p:attrName>
                                        </p:attrNameLst>
                                      </p:cBhvr>
                                      <p:to>
                                        <p:strVal val="visible"/>
                                      </p:to>
                                    </p:set>
                                    <p:anim calcmode="lin" valueType="num">
                                      <p:cBhvr additive="base">
                                        <p:cTn id="39" dur="500" fill="hold"/>
                                        <p:tgtEl>
                                          <p:spTgt spid="43"/>
                                        </p:tgtEl>
                                        <p:attrNameLst>
                                          <p:attrName>ppt_x</p:attrName>
                                        </p:attrNameLst>
                                      </p:cBhvr>
                                      <p:tavLst>
                                        <p:tav tm="0">
                                          <p:val>
                                            <p:strVal val="#ppt_x"/>
                                          </p:val>
                                        </p:tav>
                                        <p:tav tm="100000">
                                          <p:val>
                                            <p:strVal val="#ppt_x"/>
                                          </p:val>
                                        </p:tav>
                                      </p:tavLst>
                                    </p:anim>
                                    <p:anim calcmode="lin" valueType="num">
                                      <p:cBhvr additive="base">
                                        <p:cTn id="40"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2" grpId="0"/>
      <p:bldP spid="43" grpId="0"/>
      <p:bldP spid="44"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82ADB108-2F67-4B4E-A97E-19ABB6FAC58E"/>
  <p:tag name="ISPRING_SCORM_RATE_SLIDES" val="1"/>
  <p:tag name="ISPRINGONLINEFOLDERID" val="0"/>
  <p:tag name="ISPRINGONLINEFOLDERPATH" val="Content List"/>
  <p:tag name="ISPRINGCLOUDFOLDERID" val="0"/>
  <p:tag name="ISPRINGCLOUDFOLDERPATH" val="Repository"/>
  <p:tag name="ISPRING_PLAYERS_CUSTOMIZATION" val="UEsDBBQAAgAIAJCuo0gOaiROYgQAAAURAAAdAAAAdW5pdmVyc2FsL2NvbW1vbl9tZXNzYWdlcy5sbmetWG1v2zYQ/l6g/4EQUGADtrQd0KIYEge0xNhEZMmV6DjZMAiMxNhEKDHVi9vs037Nfth+yY6UncR9gaQkgG2YlO+54909d0cfHn/JFdqIspK6OHLeHrxxkChSnclideQs2MmvHxxU1bzIuNKFOHIK7aDj0csXh4oXq4avBHx/+QKhw1xUFSyrkVndr5HMjpz5OHHD2RwHF4kfTsJkTCfOyNX5DS9uka9X+qff3n/48vbd+58PX2/l+sDEM+z7+0DIIr170wMoYFHoJ4BG/CQg58wZmc9hcuGC+TQgzmj7ZZj0PCJnzsh8dsotoogELIl96pGExkkQMusLnzDiOaML3aA13whUa7SR4jOq1wLiWMtSoErJzD5INWwUjehS5oUzTIMkIjGLqMtoGDijWJfl7S8Wljf1WpegrkKZrPilEpnVCRljn9+UogLVvIaMQvCq1xJ+qXMui4NO1RFe0mCSsDD044QE3m7HGZEiQ17JjZqBKBGOSQQAJa9E+QjZxGaZFUdYqWEIUzqZ+vBmxoSpXK0VvOuhdswJxGAuii4pyBESQXbF8TKMPOM0UIU4uuFV9VmX2V5+PAxUFzAN3BBS0GUPwJnB2AFDjCXUjbIUad0FNiNxjCckGYfnkMjAu3CIRHgKdDsdInFBYqAIibtkAnxGJ9gkvKHYLv93/Eq5SWd1i3iagpxx30bqpoId41JggWVadTBMTUw+LiBsFPs/oHGLCt61q5XcCLCjzETZqQgqi0s8k0UfF/SP5ARTn3gJpJUXLhNmS57RmPNbVOga8WzDi1SgS5HyBnL9Fp5lMrPPTJyt/k+N/BvxeltVXm0LUuCR81dD7dmrYd8xq6nAproW+U3dpdo4bGv+Y6wwOf1DE/oc/XH6Y5cEOKLh80Smknmj2qr75PjcWTY0Rp1GPNFT/aP13JbEbW0dUyhYY6n7SxDopqZ/QANU/aVocAKK5m2JhhpOi6sBOoNwCxBo9FiMM3DVngln4MIB8ksyjimD2WgpLitZd44dlo1tgL4f2hTmPCVqcU/GS3GlYcJRgm/a6QO6kI10Z0AfDDd7rYJR5oPJAQCu2uQBSCVzsD/rgbmYkZ0H2gK/d5KlblRmyavktS3y4NsmF9+OTVelzu2u4tUuedsmc/wUK9rDRa3S+YD2f8e/3vF5QL/HRykmOHKniYsDl5hB33BV9RQCChhX+CxOfDw24sCFnNfpGprplW6KrCdQO6t75AQD2PbMseBluv7vn397YnxlSbuLtru/DwIBYpsqSO7A/gx0Laq/ukAYHu/L2UUfqe3dZifX86rDKGThs9wheNtacp3D1kG3XkjybdAwY9idzoAHsU173ZQwug1BmOHoFGqZncKd0YyX11AImdZqEIp1tUnAepj2++tlUytZiCGyT2sl5sCMzhPsefauDeRTMr1ue2YGN4p0e+lWcOnuC+ZOcQB19is8kcl6IKBtTbsqBERv1/c033zbqe5Wlf3D4vD1g/8v/gdQSwMEFAACAAgAkK6jSAh+CyMpAwAAhgwAACcAAAB1bml2ZXJzYWwvZmxhc2hfcHVibGlzaGluZ19zZXR0aW5ncy54bWzVV91u2jAUvucpLE+9LGk7unYooaoKaNVaQIVt7VVlYkOsOnYW21B6tafZg+1JdhwDBbXr0h+kTQgRn5/v/J+Y8Og2FWjCcs2VjPBudQcjJmNFuRxH+MugvX2IkTZEUiKUZBGWCqOjRiXM7FBwnfSZMSCqEcBIXc9MhBNjsnoQTKfTKtdZ7rhKWAP4uhqrNMhyppk0LA8yQWbwY2YZ03iOUAIAvqmSc7VGpYJQ6JHOFbWCIU7Bc8ldUES0BdEJDrzYkMQ341xZSU+UUDnKx8MIvzs8dp+FjIdq8pRJlxPdAKIjmzqhlDsviOjzO4YSxscJuHtQw2jKqUkivFdzKCAdPEQpsH3oxKGcKMiBNHP4lBlCiSH+6O0Zdmv0guBJdCZJyuMBcJCLP8LNwfWnq17r4uy08/l60O2eDU573olCJ1jHCYN1QyE4pGwes6WdkBhD4gT8Bp0REZqFwSppITZScs05d0ZDJSD3hRa0UTpktENStlKN/g2XbZDcxWgEgYhZhI9zTgRG3BDB46WytkNtuCmq3l6VRIAF7cnQeR/fm/fZiROSa7bq1oKjXc7jxjdlBUUzZZHgNwwZhSB+m8JTwtBqcdAoV2lBhfYxSAsOFiecTRk9KnI6B/yToSswkVrQhF7NBDPewnfL79CQjVQOuIxMoLOBzrXHrz4LOCNa34OShY9b/bPTZuv6tNNsXW65AAmdEBk/ExwKztLMbASfzJBUZqEH6YiJ1awoCuW04JWJrfryMmieWuHL/NbFWIHeYEk2Y+U5hfmrB6XNJmRSDKIbrgIaRpBDSTwmMGJYF1xaVhYwJhIpKWaIxLDWtBvrCVdWA8UPsIfWL/fQ6yMui9MYVhtYzCnLS0Hu7O69r+1/ODj8WK8Gv3783H5Sab7we4I4c37jnzy58pdr/+E2DAO3pR9f2ia3/+bO7l20vpbJa6d1OShV0la/FFy3jFT3cxmpC/+S6a28YEq5AEtp7IcM1pLgKTeMvmWLvaBNXvVu9z22mTbZYMyvGY3/JmR/Wl4T1+6FYfDoxdVxUi55ColwK3F5223s13bgpvkoq1IBtPX/Do3Kb1BLAwQUAAIACACQrqNItfwJZLoCAABVCgAAIQAAAHVuaXZlcnNhbC9mbGFzaF9za2luX3NldHRpbmdzLnhtbJVWbW/iMAz+fr8Ccd/p7pWd1CExxkmTdrfpNu172po2Ik2qJGXHv784TdYEKPSwJhH7eWzHsc1StaV88WEySXPBhHwGrSkvFWq8bkKLm2nWai34LBdcA9czLmRN2HTx8af9pIlFXmKJHcixnA3JoQ8zt58xFBfj2xxliJCLuiF8/yBKMctIvi2laHlxMbVq34BklG8N8urHfLUeDMCo0vca6iin9TXKOEojQSnAlL6vUS6yGMmA+UhX9jOS04c6f/sD2o4qqi1t+QlliNaQEuIiXy9RhvHceI9fZY5ynqDhrzbQL59RBqGM7EHGzu++ogwyRNM2/9MjjRQlFjTmnH/Edw4TpDDjh1ldoVwk4IUw0MVXcOWxd70LQO5rOPcpjqsU7AnrerAQ8NEzBgstW0gTf+psqhJvj6028wGLDWHKAEJVD3oyST+RVnk3sa7H/YE3yovQl9P0kFfB2hpWXcKBu1jf41erW7srQqfvuiBDCTunDFLslT3yt6nrETJQ9shnRgt45Gx/nMGhqSP5R74l7jnP199YgRNzLJzVn7wVIz3g6KogVafwmFoUsFCYzgutAd8tTayuSyk5yinlZEdLoqngvxCX7e1lVJocGFyvne6sVFPN4FTD2RzNmg7LZc9xPzpr3JDdz0J/ue480WaL30yJ1iSvavOzpKYTxzNjYgozTU4zcE8aOMh7vhEBx8YeItVEbkG+CMHGhuFCgxrrXnTDNQRPk6AGaXK6yqlzcqr8vK0zkGvzahSUr3Ks7IAVLStm/vQrhTcoDhgD1o6qK+OPE/rel4HCNQEQmVe+a7tDZ6lbpimDHfjhDxT2ykN3S5Xp0qGGW+oH2Oiw5ZxmVE+6XdH3SrxDAv0J/KtJK3J8YBnR9ppkyt4smny/hvtcosXs1xk2X7jJ7Nn1UuTY2I8raJT47+Q/UEsDBBQAAgAIAJCuo0gqlg9n/gIAAJcLAAAmAAAAdW5pdmVyc2FsL2h0bWxfcHVibGlzaGluZ19zZXR0aW5ncy54bWzNlm9PGjEYwN/zKZouvpRT56YjdxgjGIlOiLBNX5lyLVxjr721PfB8tU+zD7ZPsqdXQIiOnUaWhRDo0z6/51/7tOHRfSrQhGnDlYzwbn0HIyZjRbkcR/jL4HT7ECNjiaREKMkiLBVGR81amOVDwU3SZ9bCUoMAI00jsxFOrM0aQTCdTuvcZNrNKpFb4Jt6rNIg08wwaZkOMkEK+LFFxgyeESoA4JsqOVNr1moIhZ70WdFcMMQpeC65C4qIM5sKHPhVQxLfjbXKJT1RQmmkx8MIvzs8dp/5Gk9q8ZRJlxLTBKET2wahlDsniOjzB4YSxscJeHuwj9GUU5tEeG/fUWB18JRSsn3kxFFOFKRA2hk+ZZZQYokfenuW3VszF3gRLSRJeTyAGeTCj3BrcHt202tfXXQuz28H3e7FoNPzTpQ6wSonDFYNheCQynXMFnZCYi2JE/AbdEZEGBYGy6L5spGSK865MRoqAakvtTAagaeiiPCx5kRgxC0RPF7MWqLHzJ5yATE43d36SFr8CPTxxgnRhi0bms8Yl8W4+U3lgqJC5UjwO4asQhBRnsK/hKHldKORVmkpFcRYZASnDE04mzJ6VGZpBvyToRswkeagCZsvE8x6C99z/oCGbKQ0cBmZwFYFOTeeX38ROCPGPELJ3Met/kWn1b7tXLba11suQEInRMYvhEMJWZrZjfBJgaSycz1IR0xyw8qiUE7LuSqx1V9fBsPTXPgyv3UxltAbLMlmrLykMH/1oLLZhEzKg+gOV4mGI8ihJJ4JEzEcdy5zVhUYE4mUFAUiMTQq4471hKvcgMQfYI82r/fQ6yMuy9EYbg6wqCnTlZA7u3vv9z98PDj81KgHv3783F6rNGvhPUGcOd/DT9Y28UUjf9oNw8D1zufbsNX5v+rCvav21yqZumxfDyoVqd2vhOtWWdU9r7Lqyl8bvaUro5IL0GbG/thAoxE85ZbRt9w0ryj8+vvXb4s3KvwGo1i7ff/fIPxo8dxaeV+FwbMPwBrIVx/TzdpvUEsDBBQAAgAIAJCuo0hocVKRmgEAAB8GAAAfAAAAdW5pdmVyc2FsL2h0bWxfc2tpbl9zZXR0aW5ncy5qc42UTW/CMAyG7/wKlF0nxD5hu6HBpEkcJo3btEMoplSkSZWkHR3iv68OX03qjsUX8vLkdewq3na61WIR6z53t+6327/7e6cBalbncO3rokVPUWdGJAuYJSmIRAILkOJ49CTvzgRlzKQznZcfaGtqfkzhP0suTB3PCAtNaIY6XBDgN6FtqMM/J7FTq2tfU63R89xaJXuRkhak7UmlU+4YdvXqVr3EAFYF6AvokkfgmQ7caiPPjg8DjDoXqTTjspyqWPXmPFrHWuVy0ZZ/VWagq0++3gP9p8HLxLMTibFvFtIw8WSI0U5mGoyBQ97HCQYJCz4HUfPtu/UH6hk3CwroIjGJPdKjG4w6nfEYGl0ajjB8TFZejW4OMJqchY3dE3e3GB4heAm6YTW+x/BAleXZPz5gplWMHWmgzZ6fUKH4IpHxIXUfg+Twsmjb1r1zoe76Y+Y9IRU8oRX1/NK22RGChgCtN5aOeU2Qd0rZCUqURA5FaNS0Kug5YsM5gvvPLuPW8miVVuOhGo5VG7heg54pJarbf126Z5irs/sFUEsDBBQAAgAIAJCuo0g9PC/RwQAAAOUBAAAaAAAAdW5pdmVyc2FsL2kxOG5fcHJlc2V0cy54bWydkbEKwjAQhvc+RbjdxG6lJHUT3Bx0lpqmGmkvJZdaH9+UinSRgEMg//F9PyQnd6++Y0/jyTpUkPMtMIPaNRZvCs6n/aYARqHGpu4cGgXogO2qTNq8wKM3ZAKxWIGk4B7CUAoxTRO3NPjYQK4bQywmrl0v4ukditkUw6LC4pb2L/szgyrLGJPX0XbhgFW8x7QgjLxWMDsXjdxi60D8AhqTAEyqwVACaH0CeAwJwI8rQIrvm+ekRwrxo2KQYrWeKnsDUEsDBBQAAgAIAJCuo0izv7NQbQAAAHIAAAAcAAAAdW5pdmVyc2FsL2xvY2FsX3NldHRpbmdzLnhtbA3MPQ6DMAxA4Z1TWJ7K0L+NgcDGWFUqPYAVLITk2CixqnJ7sr3h0+vHfxL4cS6bacDn7YHAGm3ZdA34nadrh1CcdCEx5YBqCOPQ9GKR5MPuFRbYhQ7OM6cazi9KVb4zF1Ynr2e4RNuPFu9DcwJ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kK6jSIyYS/o+CAAAjyAAACkAAAB1bml2ZXJzYWwvc2tpbl9jdXN0b21pemF0aW9uX3NldHRpbmdzLnhtbLVa627iShL+v0/RYnWks9IqXMwtK4aVL01iDTEc7CQzu1qhBneCFdvNsRtmOOLHPs0+2D7JVrftYBMgdmYWT6JxddVX1XXrCxnEL16ob2LOAu8Pwj0W2pRzL3yOh39CaLBkPoumEY0pj+sHyqMXuuybGT4xQQNqzEnoksjVxWg8bKCR/KB+T+0bfXhra+0W6rVxC/eRgTs6jF0rxrWiw5jRauqD+hFEghvRJQ35adRBvTD6VsAMYxpxM3Tp96FS5M4PFWdwExHXA7542G2LZ59p3Rtt8aB2s9Pr4H1LVRSli/SO0TQa+17vuqc2EW60Ow1lr/VbSktBzU6ned3dN3utjgJvo+suoLTxdRe1e+12y9i3cAukkapqRkvf95TrZlMFbbh/re9HI63XaKBms6m0jX2nq4y0BgJuBTBUpS8cqBiKpnT3qqY2+woa6SNt1N5jA3f1Duq3cLfR2Lc1TWk0Ds49zC7vrgO19HQyd74DeDIEJ0dFbtVPJNdguYkiYHZosPYJpygkAf1UkzkZcpmx6NclW+/+UksTVCZzxp7ZVaQmRCALsOEJrEFdjmRs0q58YeTpyHM/1RYbzll4tWQhB6irkEUB8WvDPye5k86sjCTb0qiK3BNZ0oO6nvyUFUt1QT7Dc0loyYI1CXdj9syuFmT58hyxTeiWMnO1W9PI98IX4G5c93R8UZHvxdzkNCjYh/viKS+2hnjGVJjXxeIpJemTBfUzjQ35qSB3UPm+R45Et17scSmqNsVzSXRNnmkxAH1VPJdlQtBSjFpPPO8LcfqdA7siyr91kd0nOxoVlSTt8qIUW2/WVfNpHbFn4eyi3PuBfpXzGXSf8FlY2BBPKSExQaGwVJRSt8n5G0eM6etxLxkEoAWCm28uKUlCTrW5PrmbqtbX+XhyM5lr5k1tqCdViURZ/trq9r83O13oXKlcSST7Th2Pi1hIgnUa5bAsZzYZzwEQj+cW/uLUhuJ3ZdHJvTM2LVwbpv+pDDCd4YfaUPwuI3o/m2HLmdtj08Bz055bE0f6ZYwdbNSGX9kGrciWIs7Q1qPfEF9RBO3ZiyiKfc+VA6Jle+GGltBnTO5U05rPsO3MTN0xJ1ZtaLMo2v1VIpMNX0HyrEiMXC8mC5+6Ui2kiBxf51co+MdXHnCygHjhVRntM/XRtG7mzmQytufYMjJKbYhDFxkREZqqA81UG88AIyKwjn9MfC6zTyIg1fcrg9yaN7dj+HGEIbfe88qHH/4Ba6YYQjKlYQlBSBw8g6yz7cfJzBA+BIWIoDWJ428scgtJkw9dCWzT0ieQmrqTw3cETIYNgffCJaQOXfISeHfYttUbPNcmXyDHoTYnFYUmn6EkP1cU+optqCFslxCz1AfzRhUVIcowK5CsBpdE5Lu/Q2S5BDnhza3HNjFQhIehTGQ1xleVNdn4t3sIpKmOz1R7AgzOlm/P3paCKZELy1wJXdCGdGyI7Prt3vzHfKSaY2zMId2MyePckV1SKA3IDoWMI+JuSbikaEGXZAOVsIMx13PlmIi8NOH3jfcHIjztP7+krcsy8JdfPmBSoeGdsAz2y6AMtilr/p524bZ0Bh80ROT6WSvKOODDJtg6ttSZOfk5IYq9YOMnXfpnBOrVuKrBeteOH/dX+bD9H4yxkxasmdDRNI9VEsKwEoslBxZPv5KgaY1AXXpYhIYvTqiVAKxJimEx9AMwD+C5giEP4NFqEI9Ys00HNluPdCFOHyWEZa0mUTsdb3FG9Ckc0F9LdUGfGOyXfEq2yUYG1i4Z/jJRzm2VCkuLYzpjMNwCzOckqQDV9wJxhioHe3+HM1ckq0FhPo9s47uyun3vRa4I4OdNQN/uw54iFkiqT+Isr5NF6e8/aEgyxVmid1ptA/FaoKVjlavPH4qYjdWZfjvXVUvH4kQh6tkvLwfVIXwyduz5WNUEApRJQPhyBavwkzjnlcdKTgQGHqmAl07epiRarv777/+UhzmyJ6GilPq3qjhQ/KJr4le8f1qM0/hfJXAcVSuKypeSgumBKhMtf75yTEjQn3JkIcmyFLBAXHGVUg0lkIZRdRxVv72DKrFlUbBNBHvBiiB36uwzND65168N70j0Ao3TYcyvCiQ9L3KTV7bhcMTdcN8LaUXxH16JxOQdczpXDUOe/aFGfW/5kiy/Lhxg0ms+5LPnKnj6rWpBdz6CpK7Hq2PKxS3rWtASkvdDQ9ieXOteCYcLFZ9AD+eF+5mQR8yfiputt1e5wCAu4iCNhzwSR/rsLc8Rr9i3NHbDJ+LHwJYnHbNOwYap2CymkEXaMfdM1I6bx00px4wPzId1QU+mk4Mu0o+ldF2TN795Ba+0N5bDMSsdypl+IB7zW/Q7f8OfIx7z22JNmcC57q1Nx0N50ew6TiNRnl4mdsBDQ9mlUp7srcgjLBiLa9k4N5GUUOQMmEuHcm10vICm5SxoeYPrZywehK/blzshs9jJacfia4fCwCF965fzd8A97tPzyS3nASWYd7V8P1UBKc+pEki+Pjh2RkJFfLemn2pwECHLlej0cQ2lGJ9qwp3JNzTn5NZZPxPtLCcprbksGsh+Ltt5JZWh6OLVVLGk2C8LDepv/DSoX4rQIIU9H8BwEyxohCEHPOhyaYSKxDz7KrsKe5A70iO5M6N5AL4C7BDOSFkl5AiFxJLbqqxakpf8OOwtuefTLc1aVY6Qc87l+Q9iqI7Lya3yMX3i+fROKZWrIO11h1ws9sAc/ayUPJHllRyNVCw6ThaxnP2JbpUtPgcbTyxHWZsW6Z7v0IwfRb1+QhXwnvP+oJ5fZqFHvfmW9ZgGooB39m8O/gdQSwMEFAACAAgAkK6jSCqKN+aHEQAA8GEAABcAAAB1bml2ZXJzYWwvdW5pdmVyc2FsLnBuZ+3d+VeS2f8AcEszJ2eizcwsbZq0xQXUGjMXWmzSkXKd1FLR1GwzNTMUWVKnsUUldcpdmlzaJW3S3MAlJdSgCZXSlAqFEJUQkR0+9J2az4x+5g/4nvNwDni49znPva/73NUf3lzyOrDvm0WrF2lpaX3j7ubqo6WlA9PS0o7T09WkqHZb7tP8mRfvs2+3VhV1DVfzRSdq1/5dWlrVOH1F2ALN969i3QLjtbQWt396zyPH3I7Q0gq74O66yy8xZGIIfuVBpJIsUOajtJzPH9AGteV+tHya9SNk04+uznrL59ssmXgGKf/ouv5F2jL9+Xt0Lnl5KrRTkJWBFJlobZNiSH7uQT2fdujRUcI2JuOX/fUcWml9FaOnNIlP6yE+LlBIpume9vxm8TC7BDFcL5Gyi2Jk3K9XhZ6fp/v3j7c/rF6lLDvkti2bizvMgrpI3qYZS7uuuNw01P4a0qL194/7Nl7REYoneuamWEV1wM2Vtv/MhrTsTNbucxsjP6BB1U3KsPt3YCb7MiNmlXcjPeWEWd0Y72xQIk4fQZss+Gf2+ZRI7b4fTyuVfKwhDFY1p7rnU8Df+FnUV1ha5ZlFjWTMzv8QuRPivcTAVXd2Rr7REliTd2LZnPvNay1n/PwsogdtN0tz1fghxHvpT3Nv9RBCuZezjNMzt+yWNte9fkuNZpfR0lbuv9R355D97Batn6e/3MB7b8ScOunnNm3ZHEfNmG0P0bWE+bkaZM++XpOMNLBZ0AsgAASAABAAAkAACAABIAAEgAAQAAJAAAgAASAABIAAEAACQAAIAAEgAASAABAAAkAACAABIAAEgAAQAAJAAAgAASAABIAAEAACQAAIAAEgAASAABAAAkAACAABIAAEgAAQAAJAAAgAASAABIAAEAACQAAIAAEgAASAABAA4v8RIkXaNvKI5jIo+R/RAs+nqO1ju8MS0+bG0dM9bb8uP+BVwCqb2WEBW3rOh77PbDNeMCeioJ750YNHD85OhcT+e/v+W/I12ObIOXV9dh5MmWc+v2zn3RezylirKTr1Umib1uwq+QucYS7SkdznHuDm35OmKBvtcU5Tz9gpC0221+NFZ/q6/cFRzU1rx/IY3qP/LNDaHqJEzayA5gXLbfs4jSJhHUkZPe0Q06wSbWVxGSrMLUkiWVUMDclHSd6lF5mqJeSNhm7WjU3IJN7oTFa7qck/YynCtflE+SRFVaH+dtdNF84DRjTlnDO1Hu1CYgedgFSzRfAdeGk7K3TqTTyt5CdLo/TDYARy+0kT9QXDkFe9tG04ebupKlZIdeSjJuLgaFHfczBGcOUKnuYiH7/LecwWC7d3Y5c0CTqN4SVKPlYtH6RikGBRYiP10eSpN0yoWkobNAE3M4J/qHovDkAGmqCn/3geSeD8VlqFLDi6t3Zc/sJROE3N//L0c1JkHtO+ykWXtnmHcuNKk9gFHTQzXtz1Ulq9S9PkzN30ZXEQB8bqn8Din0jVjI3ViKEERsfG7pOl4mbxsPwx+d4rH1IIvphBi8EIiwzVjWxpUnG7WuveI4KXT5SqmY/mv1cz6g9KViG8QY3yyUZEZxWyAVmMHEA2xYFHb65/qgcWqfMmTxVlC2rWTiUHzdT08g4R9gS6XG8OB9PvP1uMPRxQw333V4Wpr3cqR4dYOCgmPLz14hoPxNkqm4iJ7mAE6hoz57vF5ifhL3xRTWZOlHbe8h7ZyBMVYj/kTiSl1jP/pDdEuSHhvlZOXgdrUpzO0PuWpTgR7J1drkrW+UXw8HJ4gr+IaVDfWZL51taE4JTR4b3gIvf9iDFT0tn/wbb0XF42GotDru28ya3JqwjhvJMGtI7suH6cfCg7ST7An+iud7D/3K+2m2mLmq08BfG99zAF16mKu1iSLwqTwPDgPJx5l0opZX6VhOK2DbR442NppJHwQbPA/CCmqSWrO6hS7BX2myrZpGbLhgzRvguEpXu3pMLwmMTbXjbwKxlmf1TZU4N/mFE6j4ktbnmAuy9u8QAzBxBbBk34n2oSkL12akfyAC/58Ll+auGXDm7nxRx8vwJaDe3s/n26NjaDKewt5QzwOTVnD4piWyNoobaLEdGQO6RWPBZ7RbqgbyM3vOMhe8qJGoaFnGpsXApjC0JXw2oXXK9Pj8aRVmw4Z2QEphNJ5IG8SO6o49PBhOblziOR07+nNzs7QDnkz2Ph1rEbRCeWOZaZIyW/9kDEBpvmMbnMW8StUVzLfqcgSH1laM1Esm+G/t2rPiBDjyoxqMBX37wxQ8+cp349tY0/7UQVEUscYjjPP98Q8bJlv8r81uDNpy8DmdyrcSUkrJJO8eBUT8e2jqxOdUdvplbx432qy4mGXYUxeg1nC0xKlWF+8IN2mX50fpgPyUXJwFUy2yOQVJGZHx0rPYYC5coeC5RenSz4jDPM2u7MB371TGQ1hKJITI4P+WsaPG6cOPGYMYDanBUja1CCA+FYpSjtJmWtvnnRa9zx4w3jYekr7oQ37TksNHPIU8Y/EF1KWpArIIz0qk/Lb6XjBDUIbGkC1cCmU1xWgHH368hpyFt06LsTmedtlZUE+q07HLvM9QY7Kj3tQJvoQritbduBqWQYicsrzBvtTaWYqj6mP8C29MnTg/kLG4pmZPiZhdGTZOXnKRetm6UkbDWZSuLa4M9RXtlg+b6o4XTVycJUSop+ruznxAbXV7pnGXmHMsAdd9I9sdbOpAr7+SC4OusJtYE4UoHJ2mlLJazvSAyw2tdJ8NQUe3EzS1CJsH//g/P93V2R6vnPX+ad6uu+rjJhFRH7u5vZkfWWA2tObEniBPJ7hzHyiSunGya4OrkiIqjZ3pN///NC9jbomzVTnnoM+JvnWNWYP0k2Fk6XPUmSfTSEo+KEvb6e0RiVEM+cEfBqOb6kGYWQBkddaJWohbgkXlJf+xg2F1fGi8ubtEBjRBKRZk7Yjh4Q2PbzvEkhBHoVo84khOMPwpeGK5HOTJlItiaUQecnr2SNOo/IC/TMF+rmml01mQQZ6bocVmYRhwUYGfcWPLOH3f1IFtP6dPDXus1/BdK11YxVi5mvtFnH2XABRJXsmibLT2Dg7Jko4T1mMoPVC1/cz9/mMlmivpLDJ6lVHblZq7KbrD1ijCnCQjx561u/p7dNWYxOeOLp5BKe1A9211S0A8eoe++uXMWpFnqpxeeDecLHBBqRSXOFLIWttBh5aVySLtc+SWmJ5D+zTiZvyn/4OKK73Sjs8/p3J6VuGMm7EWCrSj2NWgY9uITuOb4PUoBZBo9jaSY+otVZGP7oILkdq+TBwSbYhuHbHF/olsL7mfPo5MPI5FecpCwcgycy9iRZ5AfNKMj0Xl7wHxE6ZUmrVnMcm9PQIZNS+q+ZFcICaJCmPke2brbF8UHVe1IpAb/2qBGDwojMbX+F/a1LuSfxj6u9kFUtu43bVbcgVyaCqgS4ugfW1zXXB8NYbh25Mm/4+xrPDQFTJJqwWLWAc9FVrpMrayY7ZO3tqh19Vp3q/jpgh2mr67pL2eW3nTB8aHntECm07Wex/l9jLGHVq416Pfijlk5jy8Uyh91uVusrW8tduKZMRLhqe/idmuj9zpk64ddsiWqK3iIhmB4oR1qVCAY4dnAkg3cIfLikVaKyEDVYod2pKDPb9d7OE2erbZXKLAPYmPhT4Rv0zDUrN/R7kmIUDN4Jw/YT+tpfts9IVFc/nNgJCSPdQxPs5X9WJ4iQgk5tqQ2tsTqbEROww+U30+oyk7rdu9HqHG5eXgaccAyidAjGZbzwUTsS19wiRkQyGeGUQRcawjKykxdM4FRdoCgSHjBOypIPkFZEMfLe6JnDMazOzW1JrQOih2jrRKfny0oFHy9/e0GkkvOZTjOvwos2lia+r8WDoIqP7EamcrKDpbeRIV8cO7EW2URvMGwd+X2yfTBd/mWHVHTibfY+k9eO32fgAjn6uVLSQTt1TvFSEDsulOtxZkxchLHrFYxuF2LdzaVrErkhuZxtzril9p3iYCO4jx0839JZfdkqPNhWrbJiHccZwLo6X0oD8i0tYS6yD2XPxSS1cv/e7NQGHofuCUULtoueiLZyW5NRWLcE21g3SAGxzITeGUwj0AuQwc2gsC9bKeLpt9f8Q+pzQs+8tl8zpJlSO/Ne9qivFW9jPjnb4PdaFLnF49sjE26hE8LXM2YOopP0C89qwZT6cSmj5qhr+fFNher4HvIi88jv0EWC/fCoeRX9G0AukrcV1RGrvcfieMdfpoklqvO8iNAJR7Y3h9x2SpV1CCI4R+dOdPK6HP9cJeRGiZrdH+iyuUf31WD1j1TJqnP3rc9peoXTzYxId2cVqqJmhvWBt8hcJM/ALk48DCnAuh9QIhZky8YyZDUVAmevMWkGI1kFnr/2u/xfL6GHS3Vy3SFJrEx7a2Ivu0azkUgfiqc5F2meEaKIpJyIwZS+NlKw7Un1kpcWUAR+V3PaIKeke/p4DmJatPiMYnn4YGnVsM3h/HFxa/tv4g/cks8V/bo4LcVTs2U98lU26usd6DeyDeqaWG9TUwarR21WtEiLZdzaLxxcCeok7MeSLn/FYnDUT0/LdlgOecoUnTwbKE72snjpnrG4sXeNIcwdBNmVP5CSabxX1S1jWpQs0o2FAmXuYyVY6Uce4Z6qdQ6CFGiG5NEqkbMH27vcWuyJldE7aDK1MB06/WJPEV4xsvEIpaAjZ+mTpzmjob/THPPQaZR82UQheJG5i5djb9mtqIufu17M2wd1wwOO+ePLDQ6MHr9+Ct/VnVQCJvMIJKK/5Z1HTeGaXRHo2IQTV7MNbpREZVfuKl/0CuXgQ/oeXVwoRskHmSthOrnGjX6BSHLj9EceMhmOdHBSsLGxI1lDNp8b52ttcPO0T+OxmhF1g4s19BqTU88pHXS8rmf+iA8/w28WY6Kda3jdp9gWuTFo3mHNmWB9/riksoshWhzPBemBxPNWfNmSv+hu0Uyaw1sKLaXEKly35zvxHaxBFBPcYcQ5FmYr1fGEcKXOASh3KlfTS4j80DzV+Y8fQ0zX1ceIv2w9TDGSd7uYtAgmzoPfS7cqIPmCGSUSNBMtHkrrN1tp/oj0DfNTj9Y0rkWuVGwjMHPgrD2kk8tamLuHyO0fQFSJki2V8969czl25MtgkRnd5odVz4R3xWObzJgclewBWgpPnnhsIX3T0haxbP8YfuHwzH44HCMdJdx0V6qjmdOPVUlhmi6d9Mvy1hFJaznxXOyEYx3alP+C4Bkka+9ol6NjR6lDDn/W2Z7ckoByauCTq/2lZz2OEqbEO/o4Cdfwhk81z0dVKVm1kMSOwasVHCgcBbo8jTdQURHER1IRAWuVX/xODJF2w1Vnwkn8Zz9duGGqeLtwIeN1uOe3vIlGDK4Cuk7zvFAvWNZDZp9buVx3zEI7S1DPvuNEk5Wu9YjywcVvAfNtQrIaWBV2biYmC3PjreJPWtBxmOmy5+0gaNOOwl5WP31D+mRcczxfs1f85eMqrFufsOkywXM8cWNIFP/KlyUoNyVcbTZsM3/nlBMDRU2uwtMIDunhCrMTa2DUpYFnYj8Fy68k5lE+9WmPMsp/p6yS4T8Sg5WtXX8/KHKO3VDdnAginXhfc+zhTPxwvAKFibZ06ITf7GwtH96UJbLvOLl4PboYrZqpn++GhubKfH6WMaV5HxTjUdBGiW0WMj/gPehyvCKtrbvH6r/HPn9tzrR0vJCGpdOSGkmqS/LmVPcp42IhizjVZVG0zxR91lf95uN0lPKQ83gx3B7cCF03+8j/KnonpEBJb3uYmN4654Cr6eFHNrfPSbbTZNgvilkx5ywOAZmrZQzSmsv2X+vO/fEAj/8L1i9nqs+tG970b8H6RR2G8O1L/se9W1rydO9eezOg4Kdfu8RX8Rx32s25IsowsxwTpJlzBJo+ts/dZ/mcf3DceJBy4jsW2b+1HPNOs+Dw2UIaNCYZ8mNhYdfs3yeAavftvnsJhlWYFhB7mn9T60K1NC/3vQdcq3aHpv4HUEsDBBQAAgAIAJCuo0iV7pF+SwAAAGsAAAAbAAAAdW5pdmVyc2FsL3VuaXZlcnNhbC5wbmcueG1ss7GvyM1RKEstKs7Mz7NVMtQzULK34+WyKShKLctMLVeoAIoBBSFASaESyDVCcMszU0oygEIG5mYIwYzUzPSMElslCwNzuKA+0EwAUEsBAgAAFAACAAgAkK6jSA5qJE5iBAAABREAAB0AAAAAAAAAAQAAAAAAAAAAAHVuaXZlcnNhbC9jb21tb25fbWVzc2FnZXMubG5nUEsBAgAAFAACAAgAkK6jSAh+CyMpAwAAhgwAACcAAAAAAAAAAQAAAAAAnQQAAHVuaXZlcnNhbC9mbGFzaF9wdWJsaXNoaW5nX3NldHRpbmdzLnhtbFBLAQIAABQAAgAIAJCuo0i1/AlkugIAAFUKAAAhAAAAAAAAAAEAAAAAAAsIAAB1bml2ZXJzYWwvZmxhc2hfc2tpbl9zZXR0aW5ncy54bWxQSwECAAAUAAIACACQrqNIKpYPZ/4CAACXCwAAJgAAAAAAAAABAAAAAAAECwAAdW5pdmVyc2FsL2h0bWxfcHVibGlzaGluZ19zZXR0aW5ncy54bWxQSwECAAAUAAIACACQrqNIaHFSkZoBAAAfBgAAHwAAAAAAAAABAAAAAABGDgAAdW5pdmVyc2FsL2h0bWxfc2tpbl9zZXR0aW5ncy5qc1BLAQIAABQAAgAIAJCuo0g9PC/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o+CAAAjyAAACkAAAAAAAAAAQAAAAAA6hQAAHVuaXZlcnNhbC9za2luX2N1c3RvbWl6YXRpb25fc2V0dGluZ3MueG1sUEsBAgAAFAACAAgAkK6jSCqKN+aHEQAA8GEAABcAAAAAAAAAAAAAAAAAbx0AAHVuaXZlcnNhbC91bml2ZXJzYWwucG5nUEsBAgAAFAACAAgAkK6jSJXukX5LAAAAawAAABsAAAAAAAAAAQAAAAAAKy8AAHVuaXZlcnNhbC91bml2ZXJzYWwucG5nLnhtbFBLBQYAAAAACwALAEkDAACvLwAAAAA="/>
  <p:tag name="ISPRING_SCORM_ENDPOINT" val="&lt;endpoint&gt;&lt;enable&gt;0&lt;/enable&gt;&lt;lrs&gt;http://&lt;/lrs&gt;&lt;auth&gt;0&lt;/auth&gt;&lt;login&gt;&lt;/login&gt;&lt;password&gt;&lt;/password&gt;&lt;key&gt;&lt;/key&gt;&lt;name&gt;&lt;/name&gt;&lt;email&gt;&lt;/email&gt;&lt;/endpoint&gt;&#10;"/>
  <p:tag name="ISPRING_PRESENTATION_TITLE" val="绿色创意环保教育主题课件PPT模板"/>
</p:tagLst>
</file>

<file path=ppt/theme/theme1.xml><?xml version="1.0" encoding="utf-8"?>
<a:theme xmlns:a="http://schemas.openxmlformats.org/drawingml/2006/main" name="Office Theme">
  <a:themeElements>
    <a:clrScheme name="自定义 501">
      <a:dk1>
        <a:srgbClr val="000000"/>
      </a:dk1>
      <a:lt1>
        <a:srgbClr val="FFFFFF"/>
      </a:lt1>
      <a:dk2>
        <a:srgbClr val="000000"/>
      </a:dk2>
      <a:lt2>
        <a:srgbClr val="FFFFFF"/>
      </a:lt2>
      <a:accent1>
        <a:srgbClr val="006600"/>
      </a:accent1>
      <a:accent2>
        <a:srgbClr val="92D050"/>
      </a:accent2>
      <a:accent3>
        <a:srgbClr val="006600"/>
      </a:accent3>
      <a:accent4>
        <a:srgbClr val="92D050"/>
      </a:accent4>
      <a:accent5>
        <a:srgbClr val="006600"/>
      </a:accent5>
      <a:accent6>
        <a:srgbClr val="92D050"/>
      </a:accent6>
      <a:hlink>
        <a:srgbClr val="006600"/>
      </a:hlink>
      <a:folHlink>
        <a:srgbClr val="92D050"/>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1863</Words>
  <Application>Microsoft Office PowerPoint</Application>
  <PresentationFormat>全屏显示(16:9)</PresentationFormat>
  <Paragraphs>346</Paragraphs>
  <Slides>30</Slides>
  <Notes>30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30</vt:i4>
      </vt:variant>
    </vt:vector>
  </HeadingPairs>
  <TitlesOfParts>
    <vt:vector size="37" baseType="lpstr">
      <vt:lpstr>FontAwesome</vt:lpstr>
      <vt:lpstr>微软雅黑</vt:lpstr>
      <vt:lpstr>Arial</vt:lpstr>
      <vt:lpstr>Arial Black</vt:lpstr>
      <vt:lpstr>Calibri</vt:lpstr>
      <vt:lpstr>Impact</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绿色创意环保教育主题课件PPT模板</dc:title>
  <dc:creator/>
  <cp:lastModifiedBy/>
  <cp:revision>1</cp:revision>
  <dcterms:created xsi:type="dcterms:W3CDTF">2018-02-27T02:58:36Z</dcterms:created>
  <dcterms:modified xsi:type="dcterms:W3CDTF">2019-03-27T14:03:25Z</dcterms:modified>
</cp:coreProperties>
</file>