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84" r:id="rId7"/>
    <p:sldId id="261" r:id="rId8"/>
    <p:sldId id="280" r:id="rId9"/>
    <p:sldId id="263" r:id="rId10"/>
    <p:sldId id="281" r:id="rId11"/>
    <p:sldId id="264" r:id="rId12"/>
    <p:sldId id="265" r:id="rId13"/>
    <p:sldId id="282" r:id="rId14"/>
    <p:sldId id="266" r:id="rId15"/>
    <p:sldId id="267" r:id="rId16"/>
    <p:sldId id="268" r:id="rId17"/>
    <p:sldId id="269" r:id="rId18"/>
    <p:sldId id="283" r:id="rId19"/>
    <p:sldId id="270" r:id="rId20"/>
    <p:sldId id="271" r:id="rId21"/>
    <p:sldId id="272" r:id="rId22"/>
    <p:sldId id="273" r:id="rId23"/>
    <p:sldId id="274" r:id="rId24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C0F3"/>
    <a:srgbClr val="202020"/>
    <a:srgbClr val="323232"/>
    <a:srgbClr val="CC3300"/>
    <a:srgbClr val="CC0000"/>
    <a:srgbClr val="FF3300"/>
    <a:srgbClr val="990000"/>
    <a:srgbClr val="FF8D41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6" d="100"/>
          <a:sy n="76" d="100"/>
        </p:scale>
        <p:origin x="1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680"/>
            <a:ext cx="105156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355"/>
            <a:ext cx="10515600" cy="1655445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327025"/>
            <a:ext cx="10515600" cy="585025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702435"/>
            <a:ext cx="10515600" cy="4474845"/>
          </a:xfrm>
        </p:spPr>
        <p:txBody>
          <a:bodyPr/>
          <a:lstStyle>
            <a:lvl2pPr>
              <a:defRPr/>
            </a:lvl2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959100"/>
            <a:ext cx="10515600" cy="2781300"/>
          </a:xfrm>
        </p:spPr>
        <p:txBody>
          <a:bodyPr anchor="t" anchorCtr="0"/>
          <a:lstStyle>
            <a:lvl1pPr>
              <a:defRPr sz="4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722120"/>
            <a:ext cx="10515600" cy="1102995"/>
          </a:xfrm>
        </p:spPr>
        <p:txBody>
          <a:bodyPr lIns="144145" anchor="b" anchorCtr="0"/>
          <a:lstStyle>
            <a:lvl1pPr marL="0" indent="0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40105" y="365125"/>
            <a:ext cx="10515600" cy="800100"/>
          </a:xfrm>
        </p:spPr>
        <p:txBody>
          <a:bodyPr anchor="ctr" anchorCtr="0"/>
          <a:lstStyle>
            <a:lvl1pPr algn="ctr"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470" y="1482090"/>
            <a:ext cx="5220970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200" y="2368550"/>
            <a:ext cx="5222240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655" y="1482090"/>
            <a:ext cx="5097145" cy="823595"/>
          </a:xfrm>
        </p:spPr>
        <p:txBody>
          <a:bodyPr anchor="ctr" anchorCtr="0"/>
          <a:lstStyle>
            <a:lvl1pPr marL="0" indent="0">
              <a:buNone/>
              <a:defRPr sz="3200">
                <a:solidFill>
                  <a:srgbClr val="0070C0"/>
                </a:solidFill>
              </a:defRPr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655" y="2368550"/>
            <a:ext cx="5097145" cy="3820795"/>
          </a:xfrm>
        </p:spPr>
        <p:txBody>
          <a:bodyPr/>
          <a:lstStyle>
            <a:lvl1pPr>
              <a:defRPr sz="2800"/>
            </a:lvl1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197485"/>
            <a:ext cx="10515600" cy="1325563"/>
          </a:xfrm>
        </p:spPr>
        <p:txBody>
          <a:bodyPr anchor="b" anchorCtr="0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 + 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-12700" y="-1905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350125" y="457200"/>
            <a:ext cx="4392295" cy="1055370"/>
          </a:xfrm>
        </p:spPr>
        <p:txBody>
          <a:bodyPr anchor="b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349490" y="1694180"/>
            <a:ext cx="439356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文本 + 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505" y="-7620"/>
            <a:ext cx="7017385" cy="6861810"/>
          </a:xfrm>
          <a:noFill/>
        </p:spPr>
        <p:txBody>
          <a:bodyPr lIns="252095" tIns="144145"/>
          <a:lstStyle>
            <a:lvl1pPr marL="0" indent="0" algn="ctr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9575" y="457200"/>
            <a:ext cx="4279900" cy="1055370"/>
          </a:xfrm>
        </p:spPr>
        <p:txBody>
          <a:bodyPr anchor="t" anchorCtr="0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09575" y="1694180"/>
            <a:ext cx="4280535" cy="4480560"/>
          </a:xfrm>
        </p:spPr>
        <p:txBody>
          <a:bodyPr/>
          <a:lstStyle>
            <a:lvl1pPr marL="0" indent="0"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7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>
          <a:gsLst>
            <a:gs pos="0">
              <a:schemeClr val="bg1">
                <a:lumMod val="95000"/>
              </a:schemeClr>
            </a:gs>
            <a:gs pos="100000">
              <a:schemeClr val="bg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effectLst>
            <a:outerShdw blurRad="88900" dist="101600" dir="5400000" algn="ctr" rotWithShape="0">
              <a:srgbClr val="000000">
                <a:alpha val="2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82F288E0-7875-42C4-84C8-98DBBD3BF4D2}" type="datetimeFigureOut">
              <a:rPr lang="zh-CN" altLang="en-US" smtClean="0"/>
              <a:t>2019/3/27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 Light" panose="020B0502040204020203" charset="-122"/>
                <a:ea typeface="微软雅黑 Light" panose="020B0502040204020203" charset="-122"/>
              </a:defRPr>
            </a:lvl1pPr>
          </a:lstStyle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rgbClr val="202020"/>
          </a:solidFill>
          <a:effectLst>
            <a:outerShdw blurRad="50800" dist="38100" dir="5400000" algn="t" rotWithShape="0">
              <a:prstClr val="black">
                <a:alpha val="20000"/>
              </a:prstClr>
            </a:outerShdw>
          </a:effectLst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75000"/>
        <a:buFont typeface="Arial" panose="020B0604020202020204" pitchFamily="34" charset="0"/>
        <a:buChar char="•"/>
        <a:defRPr sz="2800" kern="1200">
          <a:solidFill>
            <a:schemeClr val="tx1">
              <a:lumMod val="85000"/>
              <a:lumOff val="1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5759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•"/>
        <a:defRPr sz="2200" kern="1200">
          <a:solidFill>
            <a:schemeClr val="tx1">
              <a:lumMod val="75000"/>
              <a:lumOff val="2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007745" indent="-228600" algn="l" defTabSz="914400" rtl="0" eaLnBrk="1" fontAlgn="auto" latinLnBrk="0" hangingPunct="1">
        <a:lnSpc>
          <a:spcPct val="120000"/>
        </a:lnSpc>
        <a:spcBef>
          <a:spcPts val="500"/>
        </a:spcBef>
        <a:buSzPct val="75000"/>
        <a:buFont typeface="Arial" panose="020B0604020202020204" pitchFamily="34" charset="0"/>
        <a:buChar char="‒"/>
        <a:defRPr sz="2000" kern="1200">
          <a:solidFill>
            <a:schemeClr val="tx1">
              <a:lumMod val="65000"/>
              <a:lumOff val="35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511935" indent="-228600" algn="l" defTabSz="914400" rtl="0" eaLnBrk="1" fontAlgn="auto" latinLnBrk="0" hangingPunct="1">
        <a:lnSpc>
          <a:spcPct val="10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1943735" indent="-228600" algn="l" defTabSz="914400" rtl="0" eaLnBrk="1" fontAlgn="auto" latinLnBrk="0" hangingPunct="1">
        <a:lnSpc>
          <a:spcPct val="90000"/>
        </a:lnSpc>
        <a:spcBef>
          <a:spcPts val="500"/>
        </a:spcBef>
        <a:buSzPct val="75000"/>
        <a:buFont typeface="Arial" panose="020B0604020202020204" pitchFamily="34" charset="0"/>
        <a:buChar char="˃"/>
        <a:defRPr sz="1800" kern="1200">
          <a:solidFill>
            <a:schemeClr val="tx1">
              <a:lumMod val="50000"/>
              <a:lumOff val="50000"/>
            </a:schemeClr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纸"/>
          <p:cNvSpPr/>
          <p:nvPr/>
        </p:nvSpPr>
        <p:spPr bwMode="auto">
          <a:xfrm>
            <a:off x="3573780" y="367665"/>
            <a:ext cx="5043805" cy="6122035"/>
          </a:xfrm>
          <a:custGeom>
            <a:avLst/>
            <a:gdLst>
              <a:gd name="T0" fmla="*/ 858367 w 2404"/>
              <a:gd name="T1" fmla="*/ 0 h 3172"/>
              <a:gd name="T2" fmla="*/ 107296 w 2404"/>
              <a:gd name="T3" fmla="*/ 0 h 3172"/>
              <a:gd name="T4" fmla="*/ 0 w 2404"/>
              <a:gd name="T5" fmla="*/ 107275 h 3172"/>
              <a:gd name="T6" fmla="*/ 0 w 2404"/>
              <a:gd name="T7" fmla="*/ 1693690 h 3172"/>
              <a:gd name="T8" fmla="*/ 107296 w 2404"/>
              <a:gd name="T9" fmla="*/ 1800397 h 3172"/>
              <a:gd name="T10" fmla="*/ 1257462 w 2404"/>
              <a:gd name="T11" fmla="*/ 1800397 h 3172"/>
              <a:gd name="T12" fmla="*/ 1364758 w 2404"/>
              <a:gd name="T13" fmla="*/ 1693690 h 3172"/>
              <a:gd name="T14" fmla="*/ 1364758 w 2404"/>
              <a:gd name="T15" fmla="*/ 492669 h 3172"/>
              <a:gd name="T16" fmla="*/ 858367 w 2404"/>
              <a:gd name="T17" fmla="*/ 0 h 3172"/>
              <a:gd name="T18" fmla="*/ 1308555 w 2404"/>
              <a:gd name="T19" fmla="*/ 562482 h 3172"/>
              <a:gd name="T20" fmla="*/ 929898 w 2404"/>
              <a:gd name="T21" fmla="*/ 562482 h 3172"/>
              <a:gd name="T22" fmla="*/ 787972 w 2404"/>
              <a:gd name="T23" fmla="*/ 420585 h 3172"/>
              <a:gd name="T24" fmla="*/ 787972 w 2404"/>
              <a:gd name="T25" fmla="*/ 56191 h 3172"/>
              <a:gd name="T26" fmla="*/ 858367 w 2404"/>
              <a:gd name="T27" fmla="*/ 56191 h 3172"/>
              <a:gd name="T28" fmla="*/ 858367 w 2404"/>
              <a:gd name="T29" fmla="*/ 420585 h 3172"/>
              <a:gd name="T30" fmla="*/ 929898 w 2404"/>
              <a:gd name="T31" fmla="*/ 492669 h 3172"/>
              <a:gd name="T32" fmla="*/ 1308555 w 2404"/>
              <a:gd name="T33" fmla="*/ 492669 h 3172"/>
              <a:gd name="T34" fmla="*/ 1308555 w 2404"/>
              <a:gd name="T35" fmla="*/ 562482 h 3172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404" h="3172">
                <a:moveTo>
                  <a:pt x="1512" y="0"/>
                </a:moveTo>
                <a:cubicBezTo>
                  <a:pt x="189" y="0"/>
                  <a:pt x="189" y="0"/>
                  <a:pt x="189" y="0"/>
                </a:cubicBezTo>
                <a:cubicBezTo>
                  <a:pt x="84" y="0"/>
                  <a:pt x="0" y="85"/>
                  <a:pt x="0" y="189"/>
                </a:cubicBezTo>
                <a:cubicBezTo>
                  <a:pt x="0" y="2984"/>
                  <a:pt x="0" y="2984"/>
                  <a:pt x="0" y="2984"/>
                </a:cubicBezTo>
                <a:cubicBezTo>
                  <a:pt x="0" y="3088"/>
                  <a:pt x="84" y="3172"/>
                  <a:pt x="189" y="3172"/>
                </a:cubicBezTo>
                <a:cubicBezTo>
                  <a:pt x="2215" y="3172"/>
                  <a:pt x="2215" y="3172"/>
                  <a:pt x="2215" y="3172"/>
                </a:cubicBezTo>
                <a:cubicBezTo>
                  <a:pt x="2320" y="3172"/>
                  <a:pt x="2404" y="3088"/>
                  <a:pt x="2404" y="2984"/>
                </a:cubicBezTo>
                <a:cubicBezTo>
                  <a:pt x="2404" y="868"/>
                  <a:pt x="2404" y="868"/>
                  <a:pt x="2404" y="868"/>
                </a:cubicBezTo>
                <a:lnTo>
                  <a:pt x="1512" y="0"/>
                </a:lnTo>
                <a:close/>
                <a:moveTo>
                  <a:pt x="2305" y="991"/>
                </a:moveTo>
                <a:cubicBezTo>
                  <a:pt x="1638" y="991"/>
                  <a:pt x="1638" y="991"/>
                  <a:pt x="1638" y="991"/>
                </a:cubicBezTo>
                <a:cubicBezTo>
                  <a:pt x="1500" y="991"/>
                  <a:pt x="1388" y="879"/>
                  <a:pt x="1388" y="741"/>
                </a:cubicBezTo>
                <a:cubicBezTo>
                  <a:pt x="1388" y="99"/>
                  <a:pt x="1388" y="99"/>
                  <a:pt x="1388" y="99"/>
                </a:cubicBezTo>
                <a:cubicBezTo>
                  <a:pt x="1512" y="99"/>
                  <a:pt x="1512" y="99"/>
                  <a:pt x="1512" y="99"/>
                </a:cubicBezTo>
                <a:cubicBezTo>
                  <a:pt x="1512" y="741"/>
                  <a:pt x="1512" y="741"/>
                  <a:pt x="1512" y="741"/>
                </a:cubicBezTo>
                <a:cubicBezTo>
                  <a:pt x="1512" y="811"/>
                  <a:pt x="1568" y="868"/>
                  <a:pt x="1638" y="868"/>
                </a:cubicBezTo>
                <a:cubicBezTo>
                  <a:pt x="2305" y="868"/>
                  <a:pt x="2305" y="868"/>
                  <a:pt x="2305" y="868"/>
                </a:cubicBezTo>
                <a:lnTo>
                  <a:pt x="2305" y="991"/>
                </a:lnTo>
                <a:close/>
              </a:path>
            </a:pathLst>
          </a:custGeom>
          <a:solidFill>
            <a:srgbClr val="00B0F0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574415" y="2342515"/>
            <a:ext cx="50431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latinLnBrk="1" hangingPunct="1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Kozuka Gothic Pr6N EL" pitchFamily="34" charset="-128"/>
              </a:rPr>
              <a:t>通用创意商务教育</a:t>
            </a:r>
            <a:r>
              <a:rPr lang="en-US" altLang="zh-CN" sz="7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Kozuka Gothic Pr6N EL" pitchFamily="34" charset="-128"/>
              </a:rPr>
              <a:t>PPT</a:t>
            </a:r>
          </a:p>
          <a:p>
            <a:pPr algn="ctr" eaLnBrk="1" latinLnBrk="1" hangingPunct="1"/>
            <a:endParaRPr lang="zh-CN" altLang="en-US" sz="7200" b="1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Kozuka Gothic Pr6N EL" pitchFamily="3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536168" y="5914573"/>
            <a:ext cx="3146425" cy="4001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latinLnBrk="1"/>
            <a:r>
              <a:rPr lang="zh-CN" altLang="en-US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Kozuka Gothic Pr6N EL" pitchFamily="34" charset="-128"/>
              </a:rPr>
              <a:t>汇报人：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Kozuka Gothic Pr6N EL" pitchFamily="34" charset="-128"/>
              </a:rPr>
              <a:t>XXX</a:t>
            </a:r>
            <a:endParaRPr lang="zh-CN" altLang="en-US" sz="20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楷体" panose="02010609060101010101" charset="-122"/>
              <a:sym typeface="Kozuka Gothic Pr6N EL" pitchFamily="34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58615" y="774065"/>
            <a:ext cx="1654175" cy="645160"/>
          </a:xfrm>
          <a:prstGeom prst="rect">
            <a:avLst/>
          </a:prstGeom>
          <a:solidFill>
            <a:schemeClr val="bg1"/>
          </a:solidFill>
        </p:spPr>
        <p:txBody>
          <a:bodyPr wrap="square" rtlCol="0" anchor="t">
            <a:spAutoFit/>
          </a:bodyPr>
          <a:lstStyle/>
          <a:p>
            <a:pPr algn="ctr" eaLnBrk="1" latinLnBrk="1" hangingPunct="1"/>
            <a:r>
              <a:rPr lang="en-US" altLang="zh-CN" sz="3600" b="1" dirty="0">
                <a:solidFill>
                  <a:srgbClr val="00B0F0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Kozuka Gothic Pr6N EL" pitchFamily="34" charset="-128"/>
              </a:rPr>
              <a:t>LOGO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99640" y="1104900"/>
            <a:ext cx="7806690" cy="5268595"/>
            <a:chOff x="3068" y="1653"/>
            <a:chExt cx="8260" cy="5456"/>
          </a:xfrm>
        </p:grpSpPr>
        <p:sp>
          <p:nvSpPr>
            <p:cNvPr id="55339" name="Freeform 43"/>
            <p:cNvSpPr/>
            <p:nvPr/>
          </p:nvSpPr>
          <p:spPr bwMode="auto">
            <a:xfrm>
              <a:off x="3068" y="1670"/>
              <a:ext cx="2662" cy="2655"/>
            </a:xfrm>
            <a:custGeom>
              <a:avLst/>
              <a:gdLst>
                <a:gd name="T0" fmla="*/ 533 w 1065"/>
                <a:gd name="T1" fmla="*/ 1062 h 1062"/>
                <a:gd name="T2" fmla="*/ 0 w 1065"/>
                <a:gd name="T3" fmla="*/ 531 h 1062"/>
                <a:gd name="T4" fmla="*/ 533 w 1065"/>
                <a:gd name="T5" fmla="*/ 0 h 1062"/>
                <a:gd name="T6" fmla="*/ 1065 w 1065"/>
                <a:gd name="T7" fmla="*/ 531 h 1062"/>
                <a:gd name="T8" fmla="*/ 533 w 1065"/>
                <a:gd name="T9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5" h="1062">
                  <a:moveTo>
                    <a:pt x="533" y="1062"/>
                  </a:moveTo>
                  <a:lnTo>
                    <a:pt x="0" y="531"/>
                  </a:lnTo>
                  <a:lnTo>
                    <a:pt x="533" y="0"/>
                  </a:lnTo>
                  <a:lnTo>
                    <a:pt x="1065" y="531"/>
                  </a:lnTo>
                  <a:lnTo>
                    <a:pt x="533" y="1062"/>
                  </a:lnTo>
                  <a:close/>
                </a:path>
              </a:pathLst>
            </a:custGeom>
            <a:blipFill dpi="0" rotWithShape="1">
              <a:blip r:embed="rId2"/>
              <a:srcRect/>
              <a:stretch>
                <a:fillRect r="-29668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5340" name="Freeform 44"/>
            <p:cNvSpPr/>
            <p:nvPr/>
          </p:nvSpPr>
          <p:spPr bwMode="auto">
            <a:xfrm>
              <a:off x="4465" y="3060"/>
              <a:ext cx="2663" cy="2655"/>
            </a:xfrm>
            <a:custGeom>
              <a:avLst/>
              <a:gdLst>
                <a:gd name="T0" fmla="*/ 533 w 1065"/>
                <a:gd name="T1" fmla="*/ 1062 h 1062"/>
                <a:gd name="T2" fmla="*/ 0 w 1065"/>
                <a:gd name="T3" fmla="*/ 531 h 1062"/>
                <a:gd name="T4" fmla="*/ 533 w 1065"/>
                <a:gd name="T5" fmla="*/ 0 h 1062"/>
                <a:gd name="T6" fmla="*/ 1065 w 1065"/>
                <a:gd name="T7" fmla="*/ 531 h 1062"/>
                <a:gd name="T8" fmla="*/ 533 w 1065"/>
                <a:gd name="T9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5" h="1062">
                  <a:moveTo>
                    <a:pt x="533" y="1062"/>
                  </a:moveTo>
                  <a:lnTo>
                    <a:pt x="0" y="531"/>
                  </a:lnTo>
                  <a:lnTo>
                    <a:pt x="533" y="0"/>
                  </a:lnTo>
                  <a:lnTo>
                    <a:pt x="1065" y="531"/>
                  </a:lnTo>
                  <a:lnTo>
                    <a:pt x="533" y="1062"/>
                  </a:lnTo>
                  <a:close/>
                </a:path>
              </a:pathLst>
            </a:custGeom>
            <a:blipFill dpi="0" rotWithShape="1">
              <a:blip r:embed="rId3"/>
              <a:srcRect/>
              <a:stretch>
                <a:fillRect r="-32958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5341" name="Freeform 45"/>
            <p:cNvSpPr/>
            <p:nvPr/>
          </p:nvSpPr>
          <p:spPr bwMode="auto">
            <a:xfrm>
              <a:off x="5860" y="4455"/>
              <a:ext cx="2660" cy="2655"/>
            </a:xfrm>
            <a:custGeom>
              <a:avLst/>
              <a:gdLst>
                <a:gd name="T0" fmla="*/ 532 w 1064"/>
                <a:gd name="T1" fmla="*/ 1062 h 1062"/>
                <a:gd name="T2" fmla="*/ 0 w 1064"/>
                <a:gd name="T3" fmla="*/ 531 h 1062"/>
                <a:gd name="T4" fmla="*/ 532 w 1064"/>
                <a:gd name="T5" fmla="*/ 0 h 1062"/>
                <a:gd name="T6" fmla="*/ 1064 w 1064"/>
                <a:gd name="T7" fmla="*/ 531 h 1062"/>
                <a:gd name="T8" fmla="*/ 532 w 1064"/>
                <a:gd name="T9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4" h="1062">
                  <a:moveTo>
                    <a:pt x="532" y="1062"/>
                  </a:moveTo>
                  <a:lnTo>
                    <a:pt x="0" y="531"/>
                  </a:lnTo>
                  <a:lnTo>
                    <a:pt x="532" y="0"/>
                  </a:lnTo>
                  <a:lnTo>
                    <a:pt x="1064" y="531"/>
                  </a:lnTo>
                  <a:lnTo>
                    <a:pt x="532" y="1062"/>
                  </a:lnTo>
                  <a:close/>
                </a:path>
              </a:pathLst>
            </a:custGeom>
            <a:blipFill dpi="0" rotWithShape="1">
              <a:blip r:embed="rId4"/>
              <a:srcRect/>
              <a:stretch>
                <a:fillRect r="-33755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5342" name="Freeform 46"/>
            <p:cNvSpPr/>
            <p:nvPr/>
          </p:nvSpPr>
          <p:spPr bwMode="auto">
            <a:xfrm>
              <a:off x="5868" y="1663"/>
              <a:ext cx="2662" cy="2655"/>
            </a:xfrm>
            <a:custGeom>
              <a:avLst/>
              <a:gdLst>
                <a:gd name="T0" fmla="*/ 532 w 1065"/>
                <a:gd name="T1" fmla="*/ 1062 h 1062"/>
                <a:gd name="T2" fmla="*/ 0 w 1065"/>
                <a:gd name="T3" fmla="*/ 531 h 1062"/>
                <a:gd name="T4" fmla="*/ 532 w 1065"/>
                <a:gd name="T5" fmla="*/ 0 h 1062"/>
                <a:gd name="T6" fmla="*/ 1065 w 1065"/>
                <a:gd name="T7" fmla="*/ 531 h 1062"/>
                <a:gd name="T8" fmla="*/ 532 w 1065"/>
                <a:gd name="T9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5" h="1062">
                  <a:moveTo>
                    <a:pt x="532" y="1062"/>
                  </a:moveTo>
                  <a:lnTo>
                    <a:pt x="0" y="531"/>
                  </a:lnTo>
                  <a:lnTo>
                    <a:pt x="532" y="0"/>
                  </a:lnTo>
                  <a:lnTo>
                    <a:pt x="1065" y="531"/>
                  </a:lnTo>
                  <a:lnTo>
                    <a:pt x="532" y="1062"/>
                  </a:lnTo>
                  <a:close/>
                </a:path>
              </a:pathLst>
            </a:custGeom>
            <a:blipFill dpi="0" rotWithShape="1">
              <a:blip r:embed="rId5"/>
              <a:srcRect/>
              <a:stretch>
                <a:fillRect b="-33844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5343" name="Freeform 47"/>
            <p:cNvSpPr/>
            <p:nvPr/>
          </p:nvSpPr>
          <p:spPr bwMode="auto">
            <a:xfrm>
              <a:off x="7265" y="3055"/>
              <a:ext cx="2663" cy="2655"/>
            </a:xfrm>
            <a:custGeom>
              <a:avLst/>
              <a:gdLst>
                <a:gd name="T0" fmla="*/ 532 w 1065"/>
                <a:gd name="T1" fmla="*/ 1062 h 1062"/>
                <a:gd name="T2" fmla="*/ 0 w 1065"/>
                <a:gd name="T3" fmla="*/ 531 h 1062"/>
                <a:gd name="T4" fmla="*/ 532 w 1065"/>
                <a:gd name="T5" fmla="*/ 0 h 1062"/>
                <a:gd name="T6" fmla="*/ 1065 w 1065"/>
                <a:gd name="T7" fmla="*/ 531 h 1062"/>
                <a:gd name="T8" fmla="*/ 532 w 1065"/>
                <a:gd name="T9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5" h="1062">
                  <a:moveTo>
                    <a:pt x="532" y="1062"/>
                  </a:moveTo>
                  <a:lnTo>
                    <a:pt x="0" y="531"/>
                  </a:lnTo>
                  <a:lnTo>
                    <a:pt x="532" y="0"/>
                  </a:lnTo>
                  <a:lnTo>
                    <a:pt x="1065" y="531"/>
                  </a:lnTo>
                  <a:lnTo>
                    <a:pt x="532" y="1062"/>
                  </a:lnTo>
                  <a:close/>
                </a:path>
              </a:pathLst>
            </a:custGeom>
            <a:blipFill dpi="0" rotWithShape="1">
              <a:blip r:embed="rId6"/>
              <a:srcRect/>
              <a:stretch>
                <a:fillRect r="-57916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  <p:sp>
          <p:nvSpPr>
            <p:cNvPr id="55344" name="Freeform 48"/>
            <p:cNvSpPr/>
            <p:nvPr/>
          </p:nvSpPr>
          <p:spPr bwMode="auto">
            <a:xfrm>
              <a:off x="8668" y="1653"/>
              <a:ext cx="2660" cy="2655"/>
            </a:xfrm>
            <a:custGeom>
              <a:avLst/>
              <a:gdLst>
                <a:gd name="T0" fmla="*/ 532 w 1064"/>
                <a:gd name="T1" fmla="*/ 1062 h 1062"/>
                <a:gd name="T2" fmla="*/ 0 w 1064"/>
                <a:gd name="T3" fmla="*/ 531 h 1062"/>
                <a:gd name="T4" fmla="*/ 532 w 1064"/>
                <a:gd name="T5" fmla="*/ 0 h 1062"/>
                <a:gd name="T6" fmla="*/ 1064 w 1064"/>
                <a:gd name="T7" fmla="*/ 531 h 1062"/>
                <a:gd name="T8" fmla="*/ 532 w 1064"/>
                <a:gd name="T9" fmla="*/ 1062 h 10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4" h="1062">
                  <a:moveTo>
                    <a:pt x="532" y="1062"/>
                  </a:moveTo>
                  <a:lnTo>
                    <a:pt x="0" y="531"/>
                  </a:lnTo>
                  <a:lnTo>
                    <a:pt x="532" y="0"/>
                  </a:lnTo>
                  <a:lnTo>
                    <a:pt x="1064" y="531"/>
                  </a:lnTo>
                  <a:lnTo>
                    <a:pt x="532" y="1062"/>
                  </a:lnTo>
                  <a:close/>
                </a:path>
              </a:pathLst>
            </a:custGeom>
            <a:blipFill dpi="0" rotWithShape="1">
              <a:blip r:embed="rId7"/>
              <a:srcRect/>
              <a:stretch>
                <a:fillRect r="-29444"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>
                <a:latin typeface="Arial" panose="020B0604020202020204" pitchFamily="34" charset="0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419100" y="308546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994535" y="471741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9457690" y="308546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7941945" y="471741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bldLvl="0" animBg="1"/>
      <p:bldP spid="12" grpId="0" animBg="1"/>
      <p:bldP spid="12" grpId="1" bldLvl="0" animBg="1"/>
      <p:bldP spid="13" grpId="0" animBg="1"/>
      <p:bldP spid="13" grpId="1" bldLvl="0" animBg="1"/>
      <p:bldP spid="14" grpId="0" animBg="1"/>
      <p:bldP spid="14" grpId="1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-635" y="3851910"/>
            <a:ext cx="6000750" cy="7207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0615" y="3850323"/>
            <a:ext cx="6000750" cy="719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 rot="16200000" flipH="1">
            <a:off x="3714115" y="2283460"/>
            <a:ext cx="3333750" cy="1238250"/>
          </a:xfrm>
          <a:custGeom>
            <a:avLst/>
            <a:gdLst>
              <a:gd name="connsiteX0" fmla="*/ 0 w 3333641"/>
              <a:gd name="connsiteY0" fmla="*/ 1238248 h 1238248"/>
              <a:gd name="connsiteX1" fmla="*/ 624866 w 3333641"/>
              <a:gd name="connsiteY1" fmla="*/ 1238248 h 1238248"/>
              <a:gd name="connsiteX2" fmla="*/ 648106 w 3333641"/>
              <a:gd name="connsiteY2" fmla="*/ 1238248 h 1238248"/>
              <a:gd name="connsiteX3" fmla="*/ 3333641 w 3333641"/>
              <a:gd name="connsiteY3" fmla="*/ 1238248 h 1238248"/>
              <a:gd name="connsiteX4" fmla="*/ 3333641 w 3333641"/>
              <a:gd name="connsiteY4" fmla="*/ 761998 h 1238248"/>
              <a:gd name="connsiteX5" fmla="*/ 1021624 w 3333641"/>
              <a:gd name="connsiteY5" fmla="*/ 761998 h 1238248"/>
              <a:gd name="connsiteX6" fmla="*/ 1619252 w 3333641"/>
              <a:gd name="connsiteY6" fmla="*/ 0 h 1238248"/>
              <a:gd name="connsiteX7" fmla="*/ 971146 w 3333641"/>
              <a:gd name="connsiteY7" fmla="*/ 0 h 123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3641" h="1238248">
                <a:moveTo>
                  <a:pt x="0" y="1238248"/>
                </a:moveTo>
                <a:lnTo>
                  <a:pt x="624866" y="1238248"/>
                </a:lnTo>
                <a:lnTo>
                  <a:pt x="648106" y="1238248"/>
                </a:lnTo>
                <a:lnTo>
                  <a:pt x="3333641" y="1238248"/>
                </a:lnTo>
                <a:lnTo>
                  <a:pt x="3333641" y="761998"/>
                </a:lnTo>
                <a:lnTo>
                  <a:pt x="1021624" y="761998"/>
                </a:lnTo>
                <a:lnTo>
                  <a:pt x="1619252" y="0"/>
                </a:lnTo>
                <a:lnTo>
                  <a:pt x="97114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任意多边形 1"/>
          <p:cNvSpPr/>
          <p:nvPr/>
        </p:nvSpPr>
        <p:spPr>
          <a:xfrm rot="5400000">
            <a:off x="5142865" y="2283460"/>
            <a:ext cx="3333750" cy="1238250"/>
          </a:xfrm>
          <a:custGeom>
            <a:avLst/>
            <a:gdLst>
              <a:gd name="connsiteX0" fmla="*/ 0 w 3333642"/>
              <a:gd name="connsiteY0" fmla="*/ 1238248 h 1238248"/>
              <a:gd name="connsiteX1" fmla="*/ 971146 w 3333642"/>
              <a:gd name="connsiteY1" fmla="*/ 0 h 1238248"/>
              <a:gd name="connsiteX2" fmla="*/ 1619252 w 3333642"/>
              <a:gd name="connsiteY2" fmla="*/ 0 h 1238248"/>
              <a:gd name="connsiteX3" fmla="*/ 1021624 w 3333642"/>
              <a:gd name="connsiteY3" fmla="*/ 761998 h 1238248"/>
              <a:gd name="connsiteX4" fmla="*/ 3333642 w 3333642"/>
              <a:gd name="connsiteY4" fmla="*/ 761998 h 1238248"/>
              <a:gd name="connsiteX5" fmla="*/ 3333642 w 3333642"/>
              <a:gd name="connsiteY5" fmla="*/ 1238248 h 1238248"/>
              <a:gd name="connsiteX6" fmla="*/ 648106 w 3333642"/>
              <a:gd name="connsiteY6" fmla="*/ 1238248 h 1238248"/>
              <a:gd name="connsiteX7" fmla="*/ 624865 w 3333642"/>
              <a:gd name="connsiteY7" fmla="*/ 1238248 h 12382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333642" h="1238248">
                <a:moveTo>
                  <a:pt x="0" y="1238248"/>
                </a:moveTo>
                <a:lnTo>
                  <a:pt x="971146" y="0"/>
                </a:lnTo>
                <a:lnTo>
                  <a:pt x="1619252" y="0"/>
                </a:lnTo>
                <a:lnTo>
                  <a:pt x="1021624" y="761998"/>
                </a:lnTo>
                <a:lnTo>
                  <a:pt x="3333642" y="761998"/>
                </a:lnTo>
                <a:lnTo>
                  <a:pt x="3333642" y="1238248"/>
                </a:lnTo>
                <a:lnTo>
                  <a:pt x="648106" y="1238248"/>
                </a:lnTo>
                <a:lnTo>
                  <a:pt x="624865" y="123824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824028" y="2753360"/>
            <a:ext cx="577850" cy="1200150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marR="0" algn="ctr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B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45990" y="2753360"/>
            <a:ext cx="649288" cy="1200150"/>
          </a:xfrm>
          <a:prstGeom prst="rect">
            <a:avLst/>
          </a:prstGeom>
          <a:noFill/>
        </p:spPr>
        <p:txBody>
          <a:bodyPr wrap="none" lIns="0" rIns="0">
            <a:spAutoFit/>
          </a:bodyPr>
          <a:lstStyle/>
          <a:p>
            <a:pPr marR="0" algn="ctr" defTabSz="914400" eaLnBrk="1" fontAlgn="auto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7200" kern="1200" cap="none" spc="0" normalizeH="0" baseline="0" noProof="0" dirty="0">
                <a:solidFill>
                  <a:schemeClr val="bg1"/>
                </a:solidFill>
                <a:latin typeface="+mn-ea"/>
                <a:ea typeface="+mn-ea"/>
                <a:cs typeface="+mn-cs"/>
              </a:rPr>
              <a:t>A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1345565" y="185356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30285" y="185356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83" name="矩形 82"/>
          <p:cNvSpPr/>
          <p:nvPr/>
        </p:nvSpPr>
        <p:spPr>
          <a:xfrm>
            <a:off x="533400" y="4861560"/>
            <a:ext cx="10890250" cy="188849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我们委屈了自己成全谁的梦想         只是这样的日子 还剩下多少已不重要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时常想起过去的温存        它让我在夜里不会冷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你说一个人的美丽是认真       两个人能在一起是缘份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早知道是这样 像梦一场       我才不会把爱都放在同一个地方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我能原谅 你的荒唐        荒唐的是我没有办法遗忘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80770" y="3953510"/>
            <a:ext cx="2787650" cy="478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8365490" y="3973195"/>
            <a:ext cx="2787650" cy="478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bldLvl="0" animBg="1"/>
      <p:bldP spid="3" grpId="0" animBg="1"/>
      <p:bldP spid="3" grpId="1" bldLvl="0" animBg="1"/>
      <p:bldP spid="83" grpId="0"/>
      <p:bldP spid="8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0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pic>
        <p:nvPicPr>
          <p:cNvPr id="27651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213" y="933450"/>
            <a:ext cx="10569575" cy="1933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/>
          <p:cNvSpPr/>
          <p:nvPr/>
        </p:nvSpPr>
        <p:spPr>
          <a:xfrm>
            <a:off x="811213" y="3152775"/>
            <a:ext cx="2455863" cy="2847975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14725" y="3152775"/>
            <a:ext cx="2457450" cy="2847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219825" y="3152775"/>
            <a:ext cx="2457450" cy="2847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924925" y="3152775"/>
            <a:ext cx="2455863" cy="2847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11225" y="4037330"/>
            <a:ext cx="2257425" cy="16687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20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输入你的标题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615690" y="4037330"/>
            <a:ext cx="2257425" cy="16687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20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输入你的标题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320155" y="4037330"/>
            <a:ext cx="2257425" cy="16687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20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输入你的标题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9025255" y="4037330"/>
            <a:ext cx="2257425" cy="166878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algn="ctr" defTabSz="457200">
              <a:lnSpc>
                <a:spcPct val="130000"/>
              </a:lnSpc>
            </a:pPr>
            <a:r>
              <a:rPr lang="zh-CN" altLang="en-US" sz="20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输入你的标题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8" name="Freeform 73"/>
          <p:cNvSpPr>
            <a:spLocks noEditPoints="1"/>
          </p:cNvSpPr>
          <p:nvPr/>
        </p:nvSpPr>
        <p:spPr bwMode="auto">
          <a:xfrm>
            <a:off x="3775075" y="3338513"/>
            <a:ext cx="461963" cy="500063"/>
          </a:xfrm>
          <a:custGeom>
            <a:avLst/>
            <a:gdLst>
              <a:gd name="T0" fmla="*/ 6 w 96"/>
              <a:gd name="T1" fmla="*/ 41 h 98"/>
              <a:gd name="T2" fmla="*/ 75 w 96"/>
              <a:gd name="T3" fmla="*/ 41 h 98"/>
              <a:gd name="T4" fmla="*/ 78 w 96"/>
              <a:gd name="T5" fmla="*/ 41 h 98"/>
              <a:gd name="T6" fmla="*/ 91 w 96"/>
              <a:gd name="T7" fmla="*/ 46 h 98"/>
              <a:gd name="T8" fmla="*/ 96 w 96"/>
              <a:gd name="T9" fmla="*/ 60 h 98"/>
              <a:gd name="T10" fmla="*/ 91 w 96"/>
              <a:gd name="T11" fmla="*/ 73 h 98"/>
              <a:gd name="T12" fmla="*/ 78 w 96"/>
              <a:gd name="T13" fmla="*/ 78 h 98"/>
              <a:gd name="T14" fmla="*/ 69 w 96"/>
              <a:gd name="T15" fmla="*/ 76 h 98"/>
              <a:gd name="T16" fmla="*/ 63 w 96"/>
              <a:gd name="T17" fmla="*/ 85 h 98"/>
              <a:gd name="T18" fmla="*/ 67 w 96"/>
              <a:gd name="T19" fmla="*/ 85 h 98"/>
              <a:gd name="T20" fmla="*/ 84 w 96"/>
              <a:gd name="T21" fmla="*/ 85 h 98"/>
              <a:gd name="T22" fmla="*/ 71 w 96"/>
              <a:gd name="T23" fmla="*/ 98 h 98"/>
              <a:gd name="T24" fmla="*/ 17 w 96"/>
              <a:gd name="T25" fmla="*/ 98 h 98"/>
              <a:gd name="T26" fmla="*/ 13 w 96"/>
              <a:gd name="T27" fmla="*/ 98 h 98"/>
              <a:gd name="T28" fmla="*/ 0 w 96"/>
              <a:gd name="T29" fmla="*/ 85 h 98"/>
              <a:gd name="T30" fmla="*/ 17 w 96"/>
              <a:gd name="T31" fmla="*/ 85 h 98"/>
              <a:gd name="T32" fmla="*/ 21 w 96"/>
              <a:gd name="T33" fmla="*/ 85 h 98"/>
              <a:gd name="T34" fmla="*/ 6 w 96"/>
              <a:gd name="T35" fmla="*/ 41 h 98"/>
              <a:gd name="T36" fmla="*/ 57 w 96"/>
              <a:gd name="T37" fmla="*/ 35 h 98"/>
              <a:gd name="T38" fmla="*/ 55 w 96"/>
              <a:gd name="T39" fmla="*/ 6 h 98"/>
              <a:gd name="T40" fmla="*/ 57 w 96"/>
              <a:gd name="T41" fmla="*/ 35 h 98"/>
              <a:gd name="T42" fmla="*/ 44 w 96"/>
              <a:gd name="T43" fmla="*/ 30 h 98"/>
              <a:gd name="T44" fmla="*/ 43 w 96"/>
              <a:gd name="T45" fmla="*/ 0 h 98"/>
              <a:gd name="T46" fmla="*/ 44 w 96"/>
              <a:gd name="T47" fmla="*/ 30 h 98"/>
              <a:gd name="T48" fmla="*/ 31 w 96"/>
              <a:gd name="T49" fmla="*/ 34 h 98"/>
              <a:gd name="T50" fmla="*/ 30 w 96"/>
              <a:gd name="T51" fmla="*/ 4 h 98"/>
              <a:gd name="T52" fmla="*/ 31 w 96"/>
              <a:gd name="T53" fmla="*/ 34 h 98"/>
              <a:gd name="T54" fmla="*/ 16 w 96"/>
              <a:gd name="T55" fmla="*/ 53 h 98"/>
              <a:gd name="T56" fmla="*/ 26 w 96"/>
              <a:gd name="T57" fmla="*/ 79 h 98"/>
              <a:gd name="T58" fmla="*/ 34 w 96"/>
              <a:gd name="T59" fmla="*/ 74 h 98"/>
              <a:gd name="T60" fmla="*/ 25 w 96"/>
              <a:gd name="T61" fmla="*/ 51 h 98"/>
              <a:gd name="T62" fmla="*/ 16 w 96"/>
              <a:gd name="T63" fmla="*/ 53 h 98"/>
              <a:gd name="T64" fmla="*/ 78 w 96"/>
              <a:gd name="T65" fmla="*/ 50 h 98"/>
              <a:gd name="T66" fmla="*/ 73 w 96"/>
              <a:gd name="T67" fmla="*/ 68 h 98"/>
              <a:gd name="T68" fmla="*/ 78 w 96"/>
              <a:gd name="T69" fmla="*/ 69 h 98"/>
              <a:gd name="T70" fmla="*/ 85 w 96"/>
              <a:gd name="T71" fmla="*/ 67 h 98"/>
              <a:gd name="T72" fmla="*/ 88 w 96"/>
              <a:gd name="T73" fmla="*/ 60 h 98"/>
              <a:gd name="T74" fmla="*/ 85 w 96"/>
              <a:gd name="T75" fmla="*/ 53 h 98"/>
              <a:gd name="T76" fmla="*/ 78 w 96"/>
              <a:gd name="T77" fmla="*/ 50 h 98"/>
              <a:gd name="T78" fmla="*/ 78 w 96"/>
              <a:gd name="T79" fmla="*/ 50 h 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96" h="98">
                <a:moveTo>
                  <a:pt x="6" y="41"/>
                </a:moveTo>
                <a:cubicBezTo>
                  <a:pt x="29" y="41"/>
                  <a:pt x="52" y="41"/>
                  <a:pt x="75" y="41"/>
                </a:cubicBezTo>
                <a:cubicBezTo>
                  <a:pt x="76" y="41"/>
                  <a:pt x="77" y="41"/>
                  <a:pt x="78" y="41"/>
                </a:cubicBezTo>
                <a:cubicBezTo>
                  <a:pt x="83" y="41"/>
                  <a:pt x="88" y="43"/>
                  <a:pt x="91" y="46"/>
                </a:cubicBezTo>
                <a:cubicBezTo>
                  <a:pt x="94" y="50"/>
                  <a:pt x="96" y="54"/>
                  <a:pt x="96" y="60"/>
                </a:cubicBezTo>
                <a:cubicBezTo>
                  <a:pt x="96" y="65"/>
                  <a:pt x="94" y="69"/>
                  <a:pt x="91" y="73"/>
                </a:cubicBezTo>
                <a:cubicBezTo>
                  <a:pt x="88" y="76"/>
                  <a:pt x="83" y="78"/>
                  <a:pt x="78" y="78"/>
                </a:cubicBezTo>
                <a:cubicBezTo>
                  <a:pt x="75" y="78"/>
                  <a:pt x="71" y="77"/>
                  <a:pt x="69" y="76"/>
                </a:cubicBezTo>
                <a:cubicBezTo>
                  <a:pt x="67" y="79"/>
                  <a:pt x="65" y="82"/>
                  <a:pt x="63" y="85"/>
                </a:cubicBezTo>
                <a:cubicBezTo>
                  <a:pt x="67" y="85"/>
                  <a:pt x="67" y="85"/>
                  <a:pt x="67" y="85"/>
                </a:cubicBezTo>
                <a:cubicBezTo>
                  <a:pt x="84" y="85"/>
                  <a:pt x="84" y="85"/>
                  <a:pt x="84" y="85"/>
                </a:cubicBezTo>
                <a:cubicBezTo>
                  <a:pt x="71" y="98"/>
                  <a:pt x="71" y="98"/>
                  <a:pt x="71" y="98"/>
                </a:cubicBezTo>
                <a:cubicBezTo>
                  <a:pt x="17" y="98"/>
                  <a:pt x="17" y="98"/>
                  <a:pt x="17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0" y="85"/>
                  <a:pt x="0" y="85"/>
                  <a:pt x="0" y="85"/>
                </a:cubicBezTo>
                <a:cubicBezTo>
                  <a:pt x="17" y="85"/>
                  <a:pt x="17" y="85"/>
                  <a:pt x="17" y="85"/>
                </a:cubicBezTo>
                <a:cubicBezTo>
                  <a:pt x="21" y="85"/>
                  <a:pt x="21" y="85"/>
                  <a:pt x="21" y="85"/>
                </a:cubicBezTo>
                <a:cubicBezTo>
                  <a:pt x="12" y="72"/>
                  <a:pt x="6" y="58"/>
                  <a:pt x="6" y="41"/>
                </a:cubicBezTo>
                <a:close/>
                <a:moveTo>
                  <a:pt x="57" y="35"/>
                </a:moveTo>
                <a:cubicBezTo>
                  <a:pt x="43" y="15"/>
                  <a:pt x="59" y="19"/>
                  <a:pt x="55" y="6"/>
                </a:cubicBezTo>
                <a:cubicBezTo>
                  <a:pt x="64" y="18"/>
                  <a:pt x="51" y="18"/>
                  <a:pt x="57" y="35"/>
                </a:cubicBezTo>
                <a:close/>
                <a:moveTo>
                  <a:pt x="44" y="30"/>
                </a:moveTo>
                <a:cubicBezTo>
                  <a:pt x="38" y="12"/>
                  <a:pt x="51" y="12"/>
                  <a:pt x="43" y="0"/>
                </a:cubicBezTo>
                <a:cubicBezTo>
                  <a:pt x="47" y="13"/>
                  <a:pt x="30" y="9"/>
                  <a:pt x="44" y="30"/>
                </a:cubicBezTo>
                <a:close/>
                <a:moveTo>
                  <a:pt x="31" y="34"/>
                </a:moveTo>
                <a:cubicBezTo>
                  <a:pt x="17" y="14"/>
                  <a:pt x="34" y="18"/>
                  <a:pt x="30" y="4"/>
                </a:cubicBezTo>
                <a:cubicBezTo>
                  <a:pt x="38" y="16"/>
                  <a:pt x="25" y="17"/>
                  <a:pt x="31" y="34"/>
                </a:cubicBezTo>
                <a:close/>
                <a:moveTo>
                  <a:pt x="16" y="53"/>
                </a:moveTo>
                <a:cubicBezTo>
                  <a:pt x="17" y="62"/>
                  <a:pt x="21" y="72"/>
                  <a:pt x="26" y="79"/>
                </a:cubicBezTo>
                <a:cubicBezTo>
                  <a:pt x="34" y="74"/>
                  <a:pt x="34" y="74"/>
                  <a:pt x="34" y="74"/>
                </a:cubicBezTo>
                <a:cubicBezTo>
                  <a:pt x="30" y="68"/>
                  <a:pt x="26" y="59"/>
                  <a:pt x="25" y="51"/>
                </a:cubicBezTo>
                <a:cubicBezTo>
                  <a:pt x="16" y="53"/>
                  <a:pt x="16" y="53"/>
                  <a:pt x="16" y="53"/>
                </a:cubicBezTo>
                <a:close/>
                <a:moveTo>
                  <a:pt x="78" y="50"/>
                </a:moveTo>
                <a:cubicBezTo>
                  <a:pt x="77" y="56"/>
                  <a:pt x="75" y="62"/>
                  <a:pt x="73" y="68"/>
                </a:cubicBezTo>
                <a:cubicBezTo>
                  <a:pt x="74" y="69"/>
                  <a:pt x="76" y="69"/>
                  <a:pt x="78" y="69"/>
                </a:cubicBezTo>
                <a:cubicBezTo>
                  <a:pt x="81" y="69"/>
                  <a:pt x="83" y="68"/>
                  <a:pt x="85" y="67"/>
                </a:cubicBezTo>
                <a:cubicBezTo>
                  <a:pt x="87" y="65"/>
                  <a:pt x="88" y="62"/>
                  <a:pt x="88" y="60"/>
                </a:cubicBezTo>
                <a:cubicBezTo>
                  <a:pt x="88" y="57"/>
                  <a:pt x="87" y="54"/>
                  <a:pt x="85" y="53"/>
                </a:cubicBezTo>
                <a:cubicBezTo>
                  <a:pt x="83" y="51"/>
                  <a:pt x="81" y="50"/>
                  <a:pt x="78" y="50"/>
                </a:cubicBezTo>
                <a:cubicBezTo>
                  <a:pt x="78" y="50"/>
                  <a:pt x="78" y="50"/>
                  <a:pt x="78" y="50"/>
                </a:cubicBezTo>
                <a:close/>
              </a:path>
            </a:pathLst>
          </a:custGeom>
          <a:solidFill>
            <a:srgbClr val="33C0F3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Freeform 71"/>
          <p:cNvSpPr>
            <a:spLocks noEditPoints="1"/>
          </p:cNvSpPr>
          <p:nvPr/>
        </p:nvSpPr>
        <p:spPr bwMode="auto">
          <a:xfrm>
            <a:off x="6478588" y="3435350"/>
            <a:ext cx="485775" cy="458788"/>
          </a:xfrm>
          <a:custGeom>
            <a:avLst/>
            <a:gdLst>
              <a:gd name="T0" fmla="*/ 35 w 101"/>
              <a:gd name="T1" fmla="*/ 77 h 90"/>
              <a:gd name="T2" fmla="*/ 38 w 101"/>
              <a:gd name="T3" fmla="*/ 80 h 90"/>
              <a:gd name="T4" fmla="*/ 41 w 101"/>
              <a:gd name="T5" fmla="*/ 80 h 90"/>
              <a:gd name="T6" fmla="*/ 43 w 101"/>
              <a:gd name="T7" fmla="*/ 79 h 90"/>
              <a:gd name="T8" fmla="*/ 45 w 101"/>
              <a:gd name="T9" fmla="*/ 75 h 90"/>
              <a:gd name="T10" fmla="*/ 45 w 101"/>
              <a:gd name="T11" fmla="*/ 75 h 90"/>
              <a:gd name="T12" fmla="*/ 45 w 101"/>
              <a:gd name="T13" fmla="*/ 47 h 90"/>
              <a:gd name="T14" fmla="*/ 29 w 101"/>
              <a:gd name="T15" fmla="*/ 52 h 90"/>
              <a:gd name="T16" fmla="*/ 0 w 101"/>
              <a:gd name="T17" fmla="*/ 52 h 90"/>
              <a:gd name="T18" fmla="*/ 43 w 101"/>
              <a:gd name="T19" fmla="*/ 6 h 90"/>
              <a:gd name="T20" fmla="*/ 45 w 101"/>
              <a:gd name="T21" fmla="*/ 0 h 90"/>
              <a:gd name="T22" fmla="*/ 55 w 101"/>
              <a:gd name="T23" fmla="*/ 0 h 90"/>
              <a:gd name="T24" fmla="*/ 56 w 101"/>
              <a:gd name="T25" fmla="*/ 6 h 90"/>
              <a:gd name="T26" fmla="*/ 101 w 101"/>
              <a:gd name="T27" fmla="*/ 52 h 90"/>
              <a:gd name="T28" fmla="*/ 71 w 101"/>
              <a:gd name="T29" fmla="*/ 52 h 90"/>
              <a:gd name="T30" fmla="*/ 56 w 101"/>
              <a:gd name="T31" fmla="*/ 47 h 90"/>
              <a:gd name="T32" fmla="*/ 56 w 101"/>
              <a:gd name="T33" fmla="*/ 75 h 90"/>
              <a:gd name="T34" fmla="*/ 56 w 101"/>
              <a:gd name="T35" fmla="*/ 75 h 90"/>
              <a:gd name="T36" fmla="*/ 49 w 101"/>
              <a:gd name="T37" fmla="*/ 88 h 90"/>
              <a:gd name="T38" fmla="*/ 42 w 101"/>
              <a:gd name="T39" fmla="*/ 90 h 90"/>
              <a:gd name="T40" fmla="*/ 35 w 101"/>
              <a:gd name="T41" fmla="*/ 89 h 90"/>
              <a:gd name="T42" fmla="*/ 25 w 101"/>
              <a:gd name="T43" fmla="*/ 79 h 90"/>
              <a:gd name="T44" fmla="*/ 35 w 101"/>
              <a:gd name="T45" fmla="*/ 77 h 90"/>
              <a:gd name="T46" fmla="*/ 71 w 101"/>
              <a:gd name="T47" fmla="*/ 43 h 90"/>
              <a:gd name="T48" fmla="*/ 79 w 101"/>
              <a:gd name="T49" fmla="*/ 41 h 90"/>
              <a:gd name="T50" fmla="*/ 57 w 101"/>
              <a:gd name="T51" fmla="*/ 13 h 90"/>
              <a:gd name="T52" fmla="*/ 71 w 101"/>
              <a:gd name="T53" fmla="*/ 43 h 90"/>
              <a:gd name="T54" fmla="*/ 10 w 101"/>
              <a:gd name="T55" fmla="*/ 40 h 90"/>
              <a:gd name="T56" fmla="*/ 20 w 101"/>
              <a:gd name="T57" fmla="*/ 39 h 90"/>
              <a:gd name="T58" fmla="*/ 32 w 101"/>
              <a:gd name="T59" fmla="*/ 16 h 90"/>
              <a:gd name="T60" fmla="*/ 10 w 101"/>
              <a:gd name="T61" fmla="*/ 40 h 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rgbClr val="33C0F3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Freeform 29"/>
          <p:cNvSpPr>
            <a:spLocks noEditPoints="1"/>
          </p:cNvSpPr>
          <p:nvPr/>
        </p:nvSpPr>
        <p:spPr bwMode="auto">
          <a:xfrm>
            <a:off x="9170988" y="3402013"/>
            <a:ext cx="433388" cy="474663"/>
          </a:xfrm>
          <a:custGeom>
            <a:avLst/>
            <a:gdLst>
              <a:gd name="T0" fmla="*/ 86 w 90"/>
              <a:gd name="T1" fmla="*/ 38 h 93"/>
              <a:gd name="T2" fmla="*/ 90 w 90"/>
              <a:gd name="T3" fmla="*/ 46 h 93"/>
              <a:gd name="T4" fmla="*/ 90 w 90"/>
              <a:gd name="T5" fmla="*/ 83 h 93"/>
              <a:gd name="T6" fmla="*/ 81 w 90"/>
              <a:gd name="T7" fmla="*/ 93 h 93"/>
              <a:gd name="T8" fmla="*/ 9 w 90"/>
              <a:gd name="T9" fmla="*/ 93 h 93"/>
              <a:gd name="T10" fmla="*/ 0 w 90"/>
              <a:gd name="T11" fmla="*/ 83 h 93"/>
              <a:gd name="T12" fmla="*/ 0 w 90"/>
              <a:gd name="T13" fmla="*/ 46 h 93"/>
              <a:gd name="T14" fmla="*/ 2 w 90"/>
              <a:gd name="T15" fmla="*/ 40 h 93"/>
              <a:gd name="T16" fmla="*/ 2 w 90"/>
              <a:gd name="T17" fmla="*/ 40 h 93"/>
              <a:gd name="T18" fmla="*/ 2 w 90"/>
              <a:gd name="T19" fmla="*/ 40 h 93"/>
              <a:gd name="T20" fmla="*/ 3 w 90"/>
              <a:gd name="T21" fmla="*/ 39 h 93"/>
              <a:gd name="T22" fmla="*/ 39 w 90"/>
              <a:gd name="T23" fmla="*/ 3 h 93"/>
              <a:gd name="T24" fmla="*/ 50 w 90"/>
              <a:gd name="T25" fmla="*/ 3 h 93"/>
              <a:gd name="T26" fmla="*/ 86 w 90"/>
              <a:gd name="T27" fmla="*/ 38 h 93"/>
              <a:gd name="T28" fmla="*/ 15 w 90"/>
              <a:gd name="T29" fmla="*/ 30 h 93"/>
              <a:gd name="T30" fmla="*/ 15 w 90"/>
              <a:gd name="T31" fmla="*/ 52 h 93"/>
              <a:gd name="T32" fmla="*/ 45 w 90"/>
              <a:gd name="T33" fmla="*/ 75 h 93"/>
              <a:gd name="T34" fmla="*/ 72 w 90"/>
              <a:gd name="T35" fmla="*/ 54 h 93"/>
              <a:gd name="T36" fmla="*/ 72 w 90"/>
              <a:gd name="T37" fmla="*/ 30 h 93"/>
              <a:gd name="T38" fmla="*/ 15 w 90"/>
              <a:gd name="T39" fmla="*/ 30 h 93"/>
              <a:gd name="T40" fmla="*/ 25 w 90"/>
              <a:gd name="T41" fmla="*/ 35 h 93"/>
              <a:gd name="T42" fmla="*/ 25 w 90"/>
              <a:gd name="T43" fmla="*/ 39 h 93"/>
              <a:gd name="T44" fmla="*/ 63 w 90"/>
              <a:gd name="T45" fmla="*/ 39 h 93"/>
              <a:gd name="T46" fmla="*/ 63 w 90"/>
              <a:gd name="T47" fmla="*/ 35 h 93"/>
              <a:gd name="T48" fmla="*/ 25 w 90"/>
              <a:gd name="T49" fmla="*/ 35 h 93"/>
              <a:gd name="T50" fmla="*/ 25 w 90"/>
              <a:gd name="T51" fmla="*/ 51 h 93"/>
              <a:gd name="T52" fmla="*/ 25 w 90"/>
              <a:gd name="T53" fmla="*/ 55 h 93"/>
              <a:gd name="T54" fmla="*/ 63 w 90"/>
              <a:gd name="T55" fmla="*/ 55 h 93"/>
              <a:gd name="T56" fmla="*/ 63 w 90"/>
              <a:gd name="T57" fmla="*/ 51 h 93"/>
              <a:gd name="T58" fmla="*/ 25 w 90"/>
              <a:gd name="T59" fmla="*/ 51 h 93"/>
              <a:gd name="T60" fmla="*/ 25 w 90"/>
              <a:gd name="T61" fmla="*/ 43 h 93"/>
              <a:gd name="T62" fmla="*/ 25 w 90"/>
              <a:gd name="T63" fmla="*/ 47 h 93"/>
              <a:gd name="T64" fmla="*/ 63 w 90"/>
              <a:gd name="T65" fmla="*/ 47 h 93"/>
              <a:gd name="T66" fmla="*/ 63 w 90"/>
              <a:gd name="T67" fmla="*/ 43 h 93"/>
              <a:gd name="T68" fmla="*/ 25 w 90"/>
              <a:gd name="T69" fmla="*/ 43 h 93"/>
              <a:gd name="T70" fmla="*/ 10 w 90"/>
              <a:gd name="T71" fmla="*/ 87 h 93"/>
              <a:gd name="T72" fmla="*/ 28 w 90"/>
              <a:gd name="T73" fmla="*/ 69 h 93"/>
              <a:gd name="T74" fmla="*/ 28 w 90"/>
              <a:gd name="T75" fmla="*/ 67 h 93"/>
              <a:gd name="T76" fmla="*/ 25 w 90"/>
              <a:gd name="T77" fmla="*/ 67 h 93"/>
              <a:gd name="T78" fmla="*/ 7 w 90"/>
              <a:gd name="T79" fmla="*/ 84 h 93"/>
              <a:gd name="T80" fmla="*/ 7 w 90"/>
              <a:gd name="T81" fmla="*/ 87 h 93"/>
              <a:gd name="T82" fmla="*/ 10 w 90"/>
              <a:gd name="T83" fmla="*/ 87 h 93"/>
              <a:gd name="T84" fmla="*/ 84 w 90"/>
              <a:gd name="T85" fmla="*/ 84 h 93"/>
              <a:gd name="T86" fmla="*/ 66 w 90"/>
              <a:gd name="T87" fmla="*/ 67 h 93"/>
              <a:gd name="T88" fmla="*/ 63 w 90"/>
              <a:gd name="T89" fmla="*/ 67 h 93"/>
              <a:gd name="T90" fmla="*/ 63 w 90"/>
              <a:gd name="T91" fmla="*/ 69 h 93"/>
              <a:gd name="T92" fmla="*/ 81 w 90"/>
              <a:gd name="T93" fmla="*/ 87 h 93"/>
              <a:gd name="T94" fmla="*/ 84 w 90"/>
              <a:gd name="T95" fmla="*/ 87 h 93"/>
              <a:gd name="T96" fmla="*/ 84 w 90"/>
              <a:gd name="T97" fmla="*/ 84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0" h="93">
                <a:moveTo>
                  <a:pt x="86" y="38"/>
                </a:moveTo>
                <a:cubicBezTo>
                  <a:pt x="88" y="40"/>
                  <a:pt x="90" y="43"/>
                  <a:pt x="90" y="46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88"/>
                  <a:pt x="86" y="93"/>
                  <a:pt x="81" y="93"/>
                </a:cubicBezTo>
                <a:cubicBezTo>
                  <a:pt x="9" y="93"/>
                  <a:pt x="9" y="93"/>
                  <a:pt x="9" y="93"/>
                </a:cubicBezTo>
                <a:cubicBezTo>
                  <a:pt x="4" y="93"/>
                  <a:pt x="0" y="88"/>
                  <a:pt x="0" y="83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1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40"/>
                  <a:pt x="2" y="40"/>
                  <a:pt x="2" y="40"/>
                </a:cubicBezTo>
                <a:cubicBezTo>
                  <a:pt x="2" y="39"/>
                  <a:pt x="2" y="39"/>
                  <a:pt x="3" y="39"/>
                </a:cubicBezTo>
                <a:cubicBezTo>
                  <a:pt x="39" y="3"/>
                  <a:pt x="39" y="3"/>
                  <a:pt x="39" y="3"/>
                </a:cubicBezTo>
                <a:cubicBezTo>
                  <a:pt x="43" y="0"/>
                  <a:pt x="46" y="0"/>
                  <a:pt x="50" y="3"/>
                </a:cubicBezTo>
                <a:cubicBezTo>
                  <a:pt x="86" y="38"/>
                  <a:pt x="86" y="38"/>
                  <a:pt x="86" y="38"/>
                </a:cubicBezTo>
                <a:close/>
                <a:moveTo>
                  <a:pt x="15" y="30"/>
                </a:moveTo>
                <a:cubicBezTo>
                  <a:pt x="15" y="52"/>
                  <a:pt x="15" y="52"/>
                  <a:pt x="15" y="52"/>
                </a:cubicBezTo>
                <a:cubicBezTo>
                  <a:pt x="45" y="75"/>
                  <a:pt x="45" y="75"/>
                  <a:pt x="45" y="75"/>
                </a:cubicBezTo>
                <a:cubicBezTo>
                  <a:pt x="72" y="54"/>
                  <a:pt x="72" y="54"/>
                  <a:pt x="72" y="54"/>
                </a:cubicBezTo>
                <a:cubicBezTo>
                  <a:pt x="72" y="30"/>
                  <a:pt x="72" y="30"/>
                  <a:pt x="72" y="30"/>
                </a:cubicBezTo>
                <a:cubicBezTo>
                  <a:pt x="15" y="30"/>
                  <a:pt x="15" y="30"/>
                  <a:pt x="15" y="30"/>
                </a:cubicBezTo>
                <a:close/>
                <a:moveTo>
                  <a:pt x="25" y="35"/>
                </a:moveTo>
                <a:cubicBezTo>
                  <a:pt x="25" y="39"/>
                  <a:pt x="25" y="39"/>
                  <a:pt x="25" y="39"/>
                </a:cubicBezTo>
                <a:cubicBezTo>
                  <a:pt x="63" y="39"/>
                  <a:pt x="63" y="39"/>
                  <a:pt x="63" y="39"/>
                </a:cubicBezTo>
                <a:cubicBezTo>
                  <a:pt x="63" y="35"/>
                  <a:pt x="63" y="35"/>
                  <a:pt x="63" y="35"/>
                </a:cubicBezTo>
                <a:cubicBezTo>
                  <a:pt x="25" y="35"/>
                  <a:pt x="25" y="35"/>
                  <a:pt x="25" y="35"/>
                </a:cubicBezTo>
                <a:close/>
                <a:moveTo>
                  <a:pt x="25" y="51"/>
                </a:moveTo>
                <a:cubicBezTo>
                  <a:pt x="25" y="55"/>
                  <a:pt x="25" y="55"/>
                  <a:pt x="25" y="55"/>
                </a:cubicBezTo>
                <a:cubicBezTo>
                  <a:pt x="63" y="55"/>
                  <a:pt x="63" y="55"/>
                  <a:pt x="63" y="55"/>
                </a:cubicBezTo>
                <a:cubicBezTo>
                  <a:pt x="63" y="51"/>
                  <a:pt x="63" y="51"/>
                  <a:pt x="63" y="51"/>
                </a:cubicBezTo>
                <a:cubicBezTo>
                  <a:pt x="25" y="51"/>
                  <a:pt x="25" y="51"/>
                  <a:pt x="25" y="51"/>
                </a:cubicBezTo>
                <a:close/>
                <a:moveTo>
                  <a:pt x="25" y="43"/>
                </a:moveTo>
                <a:cubicBezTo>
                  <a:pt x="25" y="47"/>
                  <a:pt x="25" y="47"/>
                  <a:pt x="25" y="47"/>
                </a:cubicBezTo>
                <a:cubicBezTo>
                  <a:pt x="63" y="47"/>
                  <a:pt x="63" y="47"/>
                  <a:pt x="63" y="47"/>
                </a:cubicBezTo>
                <a:cubicBezTo>
                  <a:pt x="63" y="43"/>
                  <a:pt x="63" y="43"/>
                  <a:pt x="63" y="43"/>
                </a:cubicBezTo>
                <a:cubicBezTo>
                  <a:pt x="25" y="43"/>
                  <a:pt x="25" y="43"/>
                  <a:pt x="25" y="43"/>
                </a:cubicBezTo>
                <a:close/>
                <a:moveTo>
                  <a:pt x="10" y="87"/>
                </a:moveTo>
                <a:cubicBezTo>
                  <a:pt x="28" y="69"/>
                  <a:pt x="28" y="69"/>
                  <a:pt x="28" y="69"/>
                </a:cubicBezTo>
                <a:cubicBezTo>
                  <a:pt x="28" y="69"/>
                  <a:pt x="28" y="68"/>
                  <a:pt x="28" y="67"/>
                </a:cubicBezTo>
                <a:cubicBezTo>
                  <a:pt x="27" y="66"/>
                  <a:pt x="26" y="66"/>
                  <a:pt x="25" y="67"/>
                </a:cubicBezTo>
                <a:cubicBezTo>
                  <a:pt x="7" y="84"/>
                  <a:pt x="7" y="84"/>
                  <a:pt x="7" y="84"/>
                </a:cubicBezTo>
                <a:cubicBezTo>
                  <a:pt x="6" y="85"/>
                  <a:pt x="6" y="86"/>
                  <a:pt x="7" y="87"/>
                </a:cubicBezTo>
                <a:cubicBezTo>
                  <a:pt x="8" y="87"/>
                  <a:pt x="9" y="87"/>
                  <a:pt x="10" y="87"/>
                </a:cubicBezTo>
                <a:close/>
                <a:moveTo>
                  <a:pt x="84" y="84"/>
                </a:moveTo>
                <a:cubicBezTo>
                  <a:pt x="66" y="67"/>
                  <a:pt x="66" y="67"/>
                  <a:pt x="66" y="67"/>
                </a:cubicBezTo>
                <a:cubicBezTo>
                  <a:pt x="65" y="66"/>
                  <a:pt x="64" y="66"/>
                  <a:pt x="63" y="67"/>
                </a:cubicBezTo>
                <a:cubicBezTo>
                  <a:pt x="62" y="68"/>
                  <a:pt x="62" y="69"/>
                  <a:pt x="63" y="69"/>
                </a:cubicBezTo>
                <a:cubicBezTo>
                  <a:pt x="81" y="87"/>
                  <a:pt x="81" y="87"/>
                  <a:pt x="81" y="87"/>
                </a:cubicBezTo>
                <a:cubicBezTo>
                  <a:pt x="82" y="87"/>
                  <a:pt x="83" y="87"/>
                  <a:pt x="84" y="87"/>
                </a:cubicBezTo>
                <a:cubicBezTo>
                  <a:pt x="85" y="86"/>
                  <a:pt x="85" y="85"/>
                  <a:pt x="84" y="84"/>
                </a:cubicBezTo>
                <a:close/>
              </a:path>
            </a:pathLst>
          </a:custGeom>
          <a:solidFill>
            <a:srgbClr val="33C0F3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Freeform 22"/>
          <p:cNvSpPr>
            <a:spLocks noEditPoints="1"/>
          </p:cNvSpPr>
          <p:nvPr/>
        </p:nvSpPr>
        <p:spPr bwMode="auto">
          <a:xfrm>
            <a:off x="1062038" y="3433763"/>
            <a:ext cx="438150" cy="411163"/>
          </a:xfrm>
          <a:custGeom>
            <a:avLst/>
            <a:gdLst>
              <a:gd name="T0" fmla="*/ 91 w 91"/>
              <a:gd name="T1" fmla="*/ 17 h 81"/>
              <a:gd name="T2" fmla="*/ 91 w 91"/>
              <a:gd name="T3" fmla="*/ 63 h 81"/>
              <a:gd name="T4" fmla="*/ 86 w 91"/>
              <a:gd name="T5" fmla="*/ 76 h 81"/>
              <a:gd name="T6" fmla="*/ 74 w 91"/>
              <a:gd name="T7" fmla="*/ 81 h 81"/>
              <a:gd name="T8" fmla="*/ 18 w 91"/>
              <a:gd name="T9" fmla="*/ 81 h 81"/>
              <a:gd name="T10" fmla="*/ 5 w 91"/>
              <a:gd name="T11" fmla="*/ 76 h 81"/>
              <a:gd name="T12" fmla="*/ 0 w 91"/>
              <a:gd name="T13" fmla="*/ 63 h 81"/>
              <a:gd name="T14" fmla="*/ 0 w 91"/>
              <a:gd name="T15" fmla="*/ 17 h 81"/>
              <a:gd name="T16" fmla="*/ 0 w 91"/>
              <a:gd name="T17" fmla="*/ 12 h 81"/>
              <a:gd name="T18" fmla="*/ 5 w 91"/>
              <a:gd name="T19" fmla="*/ 12 h 81"/>
              <a:gd name="T20" fmla="*/ 15 w 91"/>
              <a:gd name="T21" fmla="*/ 12 h 81"/>
              <a:gd name="T22" fmla="*/ 15 w 91"/>
              <a:gd name="T23" fmla="*/ 24 h 81"/>
              <a:gd name="T24" fmla="*/ 21 w 91"/>
              <a:gd name="T25" fmla="*/ 30 h 81"/>
              <a:gd name="T26" fmla="*/ 21 w 91"/>
              <a:gd name="T27" fmla="*/ 30 h 81"/>
              <a:gd name="T28" fmla="*/ 24 w 91"/>
              <a:gd name="T29" fmla="*/ 29 h 81"/>
              <a:gd name="T30" fmla="*/ 21 w 91"/>
              <a:gd name="T31" fmla="*/ 24 h 81"/>
              <a:gd name="T32" fmla="*/ 21 w 91"/>
              <a:gd name="T33" fmla="*/ 6 h 81"/>
              <a:gd name="T34" fmla="*/ 27 w 91"/>
              <a:gd name="T35" fmla="*/ 0 h 81"/>
              <a:gd name="T36" fmla="*/ 27 w 91"/>
              <a:gd name="T37" fmla="*/ 0 h 81"/>
              <a:gd name="T38" fmla="*/ 33 w 91"/>
              <a:gd name="T39" fmla="*/ 6 h 81"/>
              <a:gd name="T40" fmla="*/ 33 w 91"/>
              <a:gd name="T41" fmla="*/ 12 h 81"/>
              <a:gd name="T42" fmla="*/ 59 w 91"/>
              <a:gd name="T43" fmla="*/ 12 h 81"/>
              <a:gd name="T44" fmla="*/ 59 w 91"/>
              <a:gd name="T45" fmla="*/ 24 h 81"/>
              <a:gd name="T46" fmla="*/ 65 w 91"/>
              <a:gd name="T47" fmla="*/ 30 h 81"/>
              <a:gd name="T48" fmla="*/ 65 w 91"/>
              <a:gd name="T49" fmla="*/ 30 h 81"/>
              <a:gd name="T50" fmla="*/ 68 w 91"/>
              <a:gd name="T51" fmla="*/ 29 h 81"/>
              <a:gd name="T52" fmla="*/ 65 w 91"/>
              <a:gd name="T53" fmla="*/ 24 h 81"/>
              <a:gd name="T54" fmla="*/ 65 w 91"/>
              <a:gd name="T55" fmla="*/ 6 h 81"/>
              <a:gd name="T56" fmla="*/ 70 w 91"/>
              <a:gd name="T57" fmla="*/ 0 h 81"/>
              <a:gd name="T58" fmla="*/ 70 w 91"/>
              <a:gd name="T59" fmla="*/ 0 h 81"/>
              <a:gd name="T60" fmla="*/ 76 w 91"/>
              <a:gd name="T61" fmla="*/ 6 h 81"/>
              <a:gd name="T62" fmla="*/ 76 w 91"/>
              <a:gd name="T63" fmla="*/ 12 h 81"/>
              <a:gd name="T64" fmla="*/ 86 w 91"/>
              <a:gd name="T65" fmla="*/ 12 h 81"/>
              <a:gd name="T66" fmla="*/ 91 w 91"/>
              <a:gd name="T67" fmla="*/ 12 h 81"/>
              <a:gd name="T68" fmla="*/ 91 w 91"/>
              <a:gd name="T69" fmla="*/ 17 h 81"/>
              <a:gd name="T70" fmla="*/ 45 w 91"/>
              <a:gd name="T71" fmla="*/ 68 h 81"/>
              <a:gd name="T72" fmla="*/ 45 w 91"/>
              <a:gd name="T73" fmla="*/ 40 h 81"/>
              <a:gd name="T74" fmla="*/ 39 w 91"/>
              <a:gd name="T75" fmla="*/ 40 h 81"/>
              <a:gd name="T76" fmla="*/ 38 w 91"/>
              <a:gd name="T77" fmla="*/ 42 h 81"/>
              <a:gd name="T78" fmla="*/ 36 w 91"/>
              <a:gd name="T79" fmla="*/ 43 h 81"/>
              <a:gd name="T80" fmla="*/ 36 w 91"/>
              <a:gd name="T81" fmla="*/ 47 h 81"/>
              <a:gd name="T82" fmla="*/ 38 w 91"/>
              <a:gd name="T83" fmla="*/ 47 h 81"/>
              <a:gd name="T84" fmla="*/ 38 w 91"/>
              <a:gd name="T85" fmla="*/ 68 h 81"/>
              <a:gd name="T86" fmla="*/ 45 w 91"/>
              <a:gd name="T87" fmla="*/ 68 h 81"/>
              <a:gd name="T88" fmla="*/ 55 w 91"/>
              <a:gd name="T89" fmla="*/ 68 h 81"/>
              <a:gd name="T90" fmla="*/ 55 w 91"/>
              <a:gd name="T91" fmla="*/ 40 h 81"/>
              <a:gd name="T92" fmla="*/ 49 w 91"/>
              <a:gd name="T93" fmla="*/ 40 h 81"/>
              <a:gd name="T94" fmla="*/ 48 w 91"/>
              <a:gd name="T95" fmla="*/ 42 h 81"/>
              <a:gd name="T96" fmla="*/ 46 w 91"/>
              <a:gd name="T97" fmla="*/ 43 h 81"/>
              <a:gd name="T98" fmla="*/ 46 w 91"/>
              <a:gd name="T99" fmla="*/ 47 h 81"/>
              <a:gd name="T100" fmla="*/ 48 w 91"/>
              <a:gd name="T101" fmla="*/ 47 h 81"/>
              <a:gd name="T102" fmla="*/ 48 w 91"/>
              <a:gd name="T103" fmla="*/ 68 h 81"/>
              <a:gd name="T104" fmla="*/ 55 w 91"/>
              <a:gd name="T105" fmla="*/ 68 h 81"/>
              <a:gd name="T106" fmla="*/ 81 w 91"/>
              <a:gd name="T107" fmla="*/ 36 h 81"/>
              <a:gd name="T108" fmla="*/ 10 w 91"/>
              <a:gd name="T109" fmla="*/ 36 h 81"/>
              <a:gd name="T110" fmla="*/ 10 w 91"/>
              <a:gd name="T111" fmla="*/ 63 h 81"/>
              <a:gd name="T112" fmla="*/ 12 w 91"/>
              <a:gd name="T113" fmla="*/ 69 h 81"/>
              <a:gd name="T114" fmla="*/ 18 w 91"/>
              <a:gd name="T115" fmla="*/ 71 h 81"/>
              <a:gd name="T116" fmla="*/ 74 w 91"/>
              <a:gd name="T117" fmla="*/ 71 h 81"/>
              <a:gd name="T118" fmla="*/ 79 w 91"/>
              <a:gd name="T119" fmla="*/ 69 h 81"/>
              <a:gd name="T120" fmla="*/ 81 w 91"/>
              <a:gd name="T121" fmla="*/ 63 h 81"/>
              <a:gd name="T122" fmla="*/ 81 w 91"/>
              <a:gd name="T123" fmla="*/ 3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91" h="81">
                <a:moveTo>
                  <a:pt x="91" y="17"/>
                </a:moveTo>
                <a:cubicBezTo>
                  <a:pt x="91" y="63"/>
                  <a:pt x="91" y="63"/>
                  <a:pt x="91" y="63"/>
                </a:cubicBezTo>
                <a:cubicBezTo>
                  <a:pt x="91" y="68"/>
                  <a:pt x="89" y="72"/>
                  <a:pt x="86" y="76"/>
                </a:cubicBezTo>
                <a:cubicBezTo>
                  <a:pt x="83" y="79"/>
                  <a:pt x="79" y="81"/>
                  <a:pt x="74" y="81"/>
                </a:cubicBezTo>
                <a:cubicBezTo>
                  <a:pt x="18" y="81"/>
                  <a:pt x="18" y="81"/>
                  <a:pt x="18" y="81"/>
                </a:cubicBezTo>
                <a:cubicBezTo>
                  <a:pt x="13" y="81"/>
                  <a:pt x="8" y="79"/>
                  <a:pt x="5" y="76"/>
                </a:cubicBezTo>
                <a:cubicBezTo>
                  <a:pt x="2" y="72"/>
                  <a:pt x="0" y="68"/>
                  <a:pt x="0" y="63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2"/>
                  <a:pt x="0" y="12"/>
                  <a:pt x="0" y="12"/>
                </a:cubicBezTo>
                <a:cubicBezTo>
                  <a:pt x="5" y="12"/>
                  <a:pt x="5" y="12"/>
                  <a:pt x="5" y="12"/>
                </a:cubicBezTo>
                <a:cubicBezTo>
                  <a:pt x="15" y="12"/>
                  <a:pt x="15" y="12"/>
                  <a:pt x="15" y="12"/>
                </a:cubicBezTo>
                <a:cubicBezTo>
                  <a:pt x="15" y="24"/>
                  <a:pt x="15" y="24"/>
                  <a:pt x="15" y="24"/>
                </a:cubicBezTo>
                <a:cubicBezTo>
                  <a:pt x="15" y="28"/>
                  <a:pt x="18" y="30"/>
                  <a:pt x="21" y="30"/>
                </a:cubicBezTo>
                <a:cubicBezTo>
                  <a:pt x="21" y="30"/>
                  <a:pt x="21" y="30"/>
                  <a:pt x="21" y="30"/>
                </a:cubicBezTo>
                <a:cubicBezTo>
                  <a:pt x="22" y="30"/>
                  <a:pt x="23" y="30"/>
                  <a:pt x="24" y="29"/>
                </a:cubicBezTo>
                <a:cubicBezTo>
                  <a:pt x="22" y="28"/>
                  <a:pt x="21" y="27"/>
                  <a:pt x="21" y="24"/>
                </a:cubicBezTo>
                <a:cubicBezTo>
                  <a:pt x="21" y="6"/>
                  <a:pt x="21" y="6"/>
                  <a:pt x="21" y="6"/>
                </a:cubicBezTo>
                <a:cubicBezTo>
                  <a:pt x="21" y="3"/>
                  <a:pt x="24" y="0"/>
                  <a:pt x="27" y="0"/>
                </a:cubicBezTo>
                <a:cubicBezTo>
                  <a:pt x="27" y="0"/>
                  <a:pt x="27" y="0"/>
                  <a:pt x="27" y="0"/>
                </a:cubicBezTo>
                <a:cubicBezTo>
                  <a:pt x="30" y="0"/>
                  <a:pt x="33" y="3"/>
                  <a:pt x="33" y="6"/>
                </a:cubicBezTo>
                <a:cubicBezTo>
                  <a:pt x="33" y="12"/>
                  <a:pt x="33" y="12"/>
                  <a:pt x="33" y="12"/>
                </a:cubicBezTo>
                <a:cubicBezTo>
                  <a:pt x="59" y="12"/>
                  <a:pt x="59" y="12"/>
                  <a:pt x="59" y="12"/>
                </a:cubicBezTo>
                <a:cubicBezTo>
                  <a:pt x="59" y="24"/>
                  <a:pt x="59" y="24"/>
                  <a:pt x="59" y="24"/>
                </a:cubicBezTo>
                <a:cubicBezTo>
                  <a:pt x="59" y="28"/>
                  <a:pt x="61" y="30"/>
                  <a:pt x="65" y="30"/>
                </a:cubicBezTo>
                <a:cubicBezTo>
                  <a:pt x="65" y="30"/>
                  <a:pt x="65" y="30"/>
                  <a:pt x="65" y="30"/>
                </a:cubicBezTo>
                <a:cubicBezTo>
                  <a:pt x="66" y="30"/>
                  <a:pt x="67" y="30"/>
                  <a:pt x="68" y="29"/>
                </a:cubicBezTo>
                <a:cubicBezTo>
                  <a:pt x="66" y="28"/>
                  <a:pt x="65" y="27"/>
                  <a:pt x="65" y="24"/>
                </a:cubicBezTo>
                <a:cubicBezTo>
                  <a:pt x="65" y="6"/>
                  <a:pt x="65" y="6"/>
                  <a:pt x="65" y="6"/>
                </a:cubicBezTo>
                <a:cubicBezTo>
                  <a:pt x="65" y="3"/>
                  <a:pt x="67" y="0"/>
                  <a:pt x="70" y="0"/>
                </a:cubicBezTo>
                <a:cubicBezTo>
                  <a:pt x="70" y="0"/>
                  <a:pt x="70" y="0"/>
                  <a:pt x="70" y="0"/>
                </a:cubicBezTo>
                <a:cubicBezTo>
                  <a:pt x="74" y="0"/>
                  <a:pt x="76" y="3"/>
                  <a:pt x="76" y="6"/>
                </a:cubicBezTo>
                <a:cubicBezTo>
                  <a:pt x="76" y="12"/>
                  <a:pt x="76" y="12"/>
                  <a:pt x="76" y="12"/>
                </a:cubicBezTo>
                <a:cubicBezTo>
                  <a:pt x="86" y="12"/>
                  <a:pt x="86" y="12"/>
                  <a:pt x="86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1" y="17"/>
                  <a:pt x="91" y="17"/>
                  <a:pt x="91" y="17"/>
                </a:cubicBezTo>
                <a:close/>
                <a:moveTo>
                  <a:pt x="45" y="68"/>
                </a:moveTo>
                <a:cubicBezTo>
                  <a:pt x="45" y="40"/>
                  <a:pt x="45" y="40"/>
                  <a:pt x="45" y="40"/>
                </a:cubicBezTo>
                <a:cubicBezTo>
                  <a:pt x="39" y="40"/>
                  <a:pt x="39" y="40"/>
                  <a:pt x="39" y="40"/>
                </a:cubicBezTo>
                <a:cubicBezTo>
                  <a:pt x="39" y="40"/>
                  <a:pt x="39" y="41"/>
                  <a:pt x="38" y="42"/>
                </a:cubicBezTo>
                <a:cubicBezTo>
                  <a:pt x="38" y="43"/>
                  <a:pt x="37" y="43"/>
                  <a:pt x="36" y="43"/>
                </a:cubicBezTo>
                <a:cubicBezTo>
                  <a:pt x="36" y="47"/>
                  <a:pt x="36" y="47"/>
                  <a:pt x="36" y="47"/>
                </a:cubicBezTo>
                <a:cubicBezTo>
                  <a:pt x="38" y="47"/>
                  <a:pt x="38" y="47"/>
                  <a:pt x="38" y="47"/>
                </a:cubicBezTo>
                <a:cubicBezTo>
                  <a:pt x="38" y="68"/>
                  <a:pt x="38" y="68"/>
                  <a:pt x="38" y="68"/>
                </a:cubicBezTo>
                <a:cubicBezTo>
                  <a:pt x="45" y="68"/>
                  <a:pt x="45" y="68"/>
                  <a:pt x="45" y="68"/>
                </a:cubicBezTo>
                <a:close/>
                <a:moveTo>
                  <a:pt x="55" y="68"/>
                </a:moveTo>
                <a:cubicBezTo>
                  <a:pt x="55" y="40"/>
                  <a:pt x="55" y="40"/>
                  <a:pt x="55" y="40"/>
                </a:cubicBezTo>
                <a:cubicBezTo>
                  <a:pt x="49" y="40"/>
                  <a:pt x="49" y="40"/>
                  <a:pt x="49" y="40"/>
                </a:cubicBezTo>
                <a:cubicBezTo>
                  <a:pt x="49" y="40"/>
                  <a:pt x="49" y="41"/>
                  <a:pt x="48" y="42"/>
                </a:cubicBezTo>
                <a:cubicBezTo>
                  <a:pt x="48" y="43"/>
                  <a:pt x="47" y="43"/>
                  <a:pt x="46" y="43"/>
                </a:cubicBezTo>
                <a:cubicBezTo>
                  <a:pt x="46" y="47"/>
                  <a:pt x="46" y="47"/>
                  <a:pt x="46" y="47"/>
                </a:cubicBezTo>
                <a:cubicBezTo>
                  <a:pt x="48" y="47"/>
                  <a:pt x="48" y="47"/>
                  <a:pt x="48" y="47"/>
                </a:cubicBezTo>
                <a:cubicBezTo>
                  <a:pt x="48" y="68"/>
                  <a:pt x="48" y="68"/>
                  <a:pt x="48" y="68"/>
                </a:cubicBezTo>
                <a:cubicBezTo>
                  <a:pt x="55" y="68"/>
                  <a:pt x="55" y="68"/>
                  <a:pt x="55" y="68"/>
                </a:cubicBezTo>
                <a:close/>
                <a:moveTo>
                  <a:pt x="81" y="36"/>
                </a:moveTo>
                <a:cubicBezTo>
                  <a:pt x="10" y="36"/>
                  <a:pt x="10" y="36"/>
                  <a:pt x="10" y="36"/>
                </a:cubicBezTo>
                <a:cubicBezTo>
                  <a:pt x="10" y="63"/>
                  <a:pt x="10" y="63"/>
                  <a:pt x="10" y="63"/>
                </a:cubicBezTo>
                <a:cubicBezTo>
                  <a:pt x="10" y="65"/>
                  <a:pt x="11" y="67"/>
                  <a:pt x="12" y="69"/>
                </a:cubicBezTo>
                <a:cubicBezTo>
                  <a:pt x="14" y="70"/>
                  <a:pt x="15" y="71"/>
                  <a:pt x="18" y="71"/>
                </a:cubicBezTo>
                <a:cubicBezTo>
                  <a:pt x="74" y="71"/>
                  <a:pt x="74" y="71"/>
                  <a:pt x="74" y="71"/>
                </a:cubicBezTo>
                <a:cubicBezTo>
                  <a:pt x="76" y="71"/>
                  <a:pt x="78" y="70"/>
                  <a:pt x="79" y="69"/>
                </a:cubicBezTo>
                <a:cubicBezTo>
                  <a:pt x="80" y="67"/>
                  <a:pt x="81" y="65"/>
                  <a:pt x="81" y="63"/>
                </a:cubicBezTo>
                <a:lnTo>
                  <a:pt x="81" y="36"/>
                </a:lnTo>
                <a:close/>
              </a:path>
            </a:pathLst>
          </a:custGeom>
          <a:solidFill>
            <a:srgbClr val="33C0F3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bldLvl="0" animBg="1"/>
      <p:bldP spid="12" grpId="0" animBg="1"/>
      <p:bldP spid="12" grpId="1" bldLvl="0" animBg="1"/>
      <p:bldP spid="13" grpId="0" animBg="1"/>
      <p:bldP spid="13" grpId="1" bldLvl="0" animBg="1"/>
      <p:bldP spid="14" grpId="0" animBg="1"/>
      <p:bldP spid="14" grpId="1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节能灯"/>
          <p:cNvSpPr/>
          <p:nvPr/>
        </p:nvSpPr>
        <p:spPr bwMode="auto">
          <a:xfrm>
            <a:off x="728345" y="358775"/>
            <a:ext cx="4395470" cy="6021070"/>
          </a:xfrm>
          <a:custGeom>
            <a:avLst/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blipFill rotWithShape="1">
            <a:blip r:embed="rId2"/>
            <a:stretch>
              <a:fillRect r="-25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MH_SubTitle_1"/>
          <p:cNvSpPr txBox="1">
            <a:spLocks noChangeArrowheads="1"/>
          </p:cNvSpPr>
          <p:nvPr/>
        </p:nvSpPr>
        <p:spPr bwMode="auto">
          <a:xfrm>
            <a:off x="4187190" y="1212215"/>
            <a:ext cx="7437755" cy="331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P</a:t>
            </a:r>
            <a:r>
              <a: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ART  3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09865" y="1757045"/>
            <a:ext cx="41306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40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0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肘形连接符 23"/>
          <p:cNvCxnSpPr/>
          <p:nvPr/>
        </p:nvCxnSpPr>
        <p:spPr>
          <a:xfrm rot="5400000">
            <a:off x="4070985" y="3239135"/>
            <a:ext cx="1912938" cy="468313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/>
          <p:nvPr/>
        </p:nvCxnSpPr>
        <p:spPr>
          <a:xfrm rot="16200000" flipH="1">
            <a:off x="6023610" y="3042285"/>
            <a:ext cx="1912938" cy="862013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肘形连接符 25"/>
          <p:cNvCxnSpPr/>
          <p:nvPr/>
        </p:nvCxnSpPr>
        <p:spPr>
          <a:xfrm rot="16200000" flipH="1">
            <a:off x="7989729" y="2390616"/>
            <a:ext cx="1912938" cy="2165350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cxnSp>
        <p:nvCxnSpPr>
          <p:cNvPr id="2" name="肘形连接符 1"/>
          <p:cNvCxnSpPr>
            <a:stCxn id="13333" idx="2"/>
            <a:endCxn id="13326" idx="0"/>
          </p:cNvCxnSpPr>
          <p:nvPr/>
        </p:nvCxnSpPr>
        <p:spPr>
          <a:xfrm rot="5400000">
            <a:off x="2108994" y="2572544"/>
            <a:ext cx="1912938" cy="1800225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肘形连接符 2"/>
          <p:cNvCxnSpPr>
            <a:stCxn id="13334" idx="2"/>
            <a:endCxn id="13328" idx="0"/>
          </p:cNvCxnSpPr>
          <p:nvPr/>
        </p:nvCxnSpPr>
        <p:spPr>
          <a:xfrm rot="5400000">
            <a:off x="4060825" y="3238500"/>
            <a:ext cx="1912938" cy="468313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肘形连接符 3"/>
          <p:cNvCxnSpPr>
            <a:stCxn id="13335" idx="2"/>
            <a:endCxn id="20" idx="0"/>
          </p:cNvCxnSpPr>
          <p:nvPr/>
        </p:nvCxnSpPr>
        <p:spPr>
          <a:xfrm rot="16200000" flipH="1">
            <a:off x="6013450" y="3041650"/>
            <a:ext cx="1912938" cy="862013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肘形连接符 4"/>
          <p:cNvCxnSpPr>
            <a:stCxn id="13336" idx="2"/>
            <a:endCxn id="22" idx="0"/>
          </p:cNvCxnSpPr>
          <p:nvPr/>
        </p:nvCxnSpPr>
        <p:spPr>
          <a:xfrm rot="16200000" flipH="1">
            <a:off x="7979569" y="2389981"/>
            <a:ext cx="1912938" cy="2165350"/>
          </a:xfrm>
          <a:prstGeom prst="bentConnector3">
            <a:avLst>
              <a:gd name="adj1" fmla="val 50000"/>
            </a:avLst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任意多边形 5"/>
          <p:cNvSpPr/>
          <p:nvPr/>
        </p:nvSpPr>
        <p:spPr>
          <a:xfrm>
            <a:off x="0" y="1443038"/>
            <a:ext cx="12182475" cy="1343025"/>
          </a:xfrm>
          <a:custGeom>
            <a:avLst/>
            <a:gdLst>
              <a:gd name="connsiteX0" fmla="*/ 0 w 12182475"/>
              <a:gd name="connsiteY0" fmla="*/ 1000125 h 3009900"/>
              <a:gd name="connsiteX1" fmla="*/ 2228850 w 12182475"/>
              <a:gd name="connsiteY1" fmla="*/ 1000125 h 3009900"/>
              <a:gd name="connsiteX2" fmla="*/ 2343150 w 12182475"/>
              <a:gd name="connsiteY2" fmla="*/ 504825 h 3009900"/>
              <a:gd name="connsiteX3" fmla="*/ 2343150 w 12182475"/>
              <a:gd name="connsiteY3" fmla="*/ 1333500 h 3009900"/>
              <a:gd name="connsiteX4" fmla="*/ 2438400 w 12182475"/>
              <a:gd name="connsiteY4" fmla="*/ 600075 h 3009900"/>
              <a:gd name="connsiteX5" fmla="*/ 2495550 w 12182475"/>
              <a:gd name="connsiteY5" fmla="*/ 1323975 h 3009900"/>
              <a:gd name="connsiteX6" fmla="*/ 2628900 w 12182475"/>
              <a:gd name="connsiteY6" fmla="*/ 171450 h 3009900"/>
              <a:gd name="connsiteX7" fmla="*/ 2724150 w 12182475"/>
              <a:gd name="connsiteY7" fmla="*/ 1647825 h 3009900"/>
              <a:gd name="connsiteX8" fmla="*/ 2781300 w 12182475"/>
              <a:gd name="connsiteY8" fmla="*/ 561975 h 3009900"/>
              <a:gd name="connsiteX9" fmla="*/ 2876550 w 12182475"/>
              <a:gd name="connsiteY9" fmla="*/ 1143000 h 3009900"/>
              <a:gd name="connsiteX10" fmla="*/ 2943225 w 12182475"/>
              <a:gd name="connsiteY10" fmla="*/ 800100 h 3009900"/>
              <a:gd name="connsiteX11" fmla="*/ 2981325 w 12182475"/>
              <a:gd name="connsiteY11" fmla="*/ 1000125 h 3009900"/>
              <a:gd name="connsiteX12" fmla="*/ 8963025 w 12182475"/>
              <a:gd name="connsiteY12" fmla="*/ 1000125 h 3009900"/>
              <a:gd name="connsiteX13" fmla="*/ 9048750 w 12182475"/>
              <a:gd name="connsiteY13" fmla="*/ 600075 h 3009900"/>
              <a:gd name="connsiteX14" fmla="*/ 9077325 w 12182475"/>
              <a:gd name="connsiteY14" fmla="*/ 1228725 h 3009900"/>
              <a:gd name="connsiteX15" fmla="*/ 9182100 w 12182475"/>
              <a:gd name="connsiteY15" fmla="*/ 428625 h 3009900"/>
              <a:gd name="connsiteX16" fmla="*/ 9258300 w 12182475"/>
              <a:gd name="connsiteY16" fmla="*/ 1343025 h 3009900"/>
              <a:gd name="connsiteX17" fmla="*/ 9353550 w 12182475"/>
              <a:gd name="connsiteY17" fmla="*/ 762000 h 3009900"/>
              <a:gd name="connsiteX18" fmla="*/ 9372600 w 12182475"/>
              <a:gd name="connsiteY18" fmla="*/ 1162050 h 3009900"/>
              <a:gd name="connsiteX19" fmla="*/ 9448800 w 12182475"/>
              <a:gd name="connsiteY19" fmla="*/ 0 h 3009900"/>
              <a:gd name="connsiteX20" fmla="*/ 9544050 w 12182475"/>
              <a:gd name="connsiteY20" fmla="*/ 1600200 h 3009900"/>
              <a:gd name="connsiteX21" fmla="*/ 9715500 w 12182475"/>
              <a:gd name="connsiteY21" fmla="*/ 657225 h 3009900"/>
              <a:gd name="connsiteX22" fmla="*/ 9782175 w 12182475"/>
              <a:gd name="connsiteY22" fmla="*/ 1228725 h 3009900"/>
              <a:gd name="connsiteX23" fmla="*/ 9915525 w 12182475"/>
              <a:gd name="connsiteY23" fmla="*/ 695325 h 3009900"/>
              <a:gd name="connsiteX24" fmla="*/ 9953625 w 12182475"/>
              <a:gd name="connsiteY24" fmla="*/ 1152525 h 3009900"/>
              <a:gd name="connsiteX25" fmla="*/ 10048875 w 12182475"/>
              <a:gd name="connsiteY25" fmla="*/ 981075 h 3009900"/>
              <a:gd name="connsiteX26" fmla="*/ 12182475 w 12182475"/>
              <a:gd name="connsiteY26" fmla="*/ 981075 h 3009900"/>
              <a:gd name="connsiteX27" fmla="*/ 7772400 w 12182475"/>
              <a:gd name="connsiteY27" fmla="*/ 3009900 h 3009900"/>
              <a:gd name="connsiteX28" fmla="*/ 3305175 w 12182475"/>
              <a:gd name="connsiteY28" fmla="*/ 2847975 h 3009900"/>
              <a:gd name="connsiteX0-1" fmla="*/ 0 w 12182475"/>
              <a:gd name="connsiteY0-2" fmla="*/ 1000125 h 2847975"/>
              <a:gd name="connsiteX1-3" fmla="*/ 2228850 w 12182475"/>
              <a:gd name="connsiteY1-4" fmla="*/ 1000125 h 2847975"/>
              <a:gd name="connsiteX2-5" fmla="*/ 2343150 w 12182475"/>
              <a:gd name="connsiteY2-6" fmla="*/ 504825 h 2847975"/>
              <a:gd name="connsiteX3-7" fmla="*/ 2343150 w 12182475"/>
              <a:gd name="connsiteY3-8" fmla="*/ 1333500 h 2847975"/>
              <a:gd name="connsiteX4-9" fmla="*/ 2438400 w 12182475"/>
              <a:gd name="connsiteY4-10" fmla="*/ 600075 h 2847975"/>
              <a:gd name="connsiteX5-11" fmla="*/ 2495550 w 12182475"/>
              <a:gd name="connsiteY5-12" fmla="*/ 1323975 h 2847975"/>
              <a:gd name="connsiteX6-13" fmla="*/ 2628900 w 12182475"/>
              <a:gd name="connsiteY6-14" fmla="*/ 171450 h 2847975"/>
              <a:gd name="connsiteX7-15" fmla="*/ 2724150 w 12182475"/>
              <a:gd name="connsiteY7-16" fmla="*/ 1647825 h 2847975"/>
              <a:gd name="connsiteX8-17" fmla="*/ 2781300 w 12182475"/>
              <a:gd name="connsiteY8-18" fmla="*/ 561975 h 2847975"/>
              <a:gd name="connsiteX9-19" fmla="*/ 2876550 w 12182475"/>
              <a:gd name="connsiteY9-20" fmla="*/ 1143000 h 2847975"/>
              <a:gd name="connsiteX10-21" fmla="*/ 2943225 w 12182475"/>
              <a:gd name="connsiteY10-22" fmla="*/ 800100 h 2847975"/>
              <a:gd name="connsiteX11-23" fmla="*/ 2981325 w 12182475"/>
              <a:gd name="connsiteY11-24" fmla="*/ 1000125 h 2847975"/>
              <a:gd name="connsiteX12-25" fmla="*/ 8963025 w 12182475"/>
              <a:gd name="connsiteY12-26" fmla="*/ 1000125 h 2847975"/>
              <a:gd name="connsiteX13-27" fmla="*/ 9048750 w 12182475"/>
              <a:gd name="connsiteY13-28" fmla="*/ 600075 h 2847975"/>
              <a:gd name="connsiteX14-29" fmla="*/ 9077325 w 12182475"/>
              <a:gd name="connsiteY14-30" fmla="*/ 1228725 h 2847975"/>
              <a:gd name="connsiteX15-31" fmla="*/ 9182100 w 12182475"/>
              <a:gd name="connsiteY15-32" fmla="*/ 428625 h 2847975"/>
              <a:gd name="connsiteX16-33" fmla="*/ 9258300 w 12182475"/>
              <a:gd name="connsiteY16-34" fmla="*/ 1343025 h 2847975"/>
              <a:gd name="connsiteX17-35" fmla="*/ 9353550 w 12182475"/>
              <a:gd name="connsiteY17-36" fmla="*/ 762000 h 2847975"/>
              <a:gd name="connsiteX18-37" fmla="*/ 9372600 w 12182475"/>
              <a:gd name="connsiteY18-38" fmla="*/ 1162050 h 2847975"/>
              <a:gd name="connsiteX19-39" fmla="*/ 9448800 w 12182475"/>
              <a:gd name="connsiteY19-40" fmla="*/ 0 h 2847975"/>
              <a:gd name="connsiteX20-41" fmla="*/ 9544050 w 12182475"/>
              <a:gd name="connsiteY20-42" fmla="*/ 1600200 h 2847975"/>
              <a:gd name="connsiteX21-43" fmla="*/ 9715500 w 12182475"/>
              <a:gd name="connsiteY21-44" fmla="*/ 657225 h 2847975"/>
              <a:gd name="connsiteX22-45" fmla="*/ 9782175 w 12182475"/>
              <a:gd name="connsiteY22-46" fmla="*/ 1228725 h 2847975"/>
              <a:gd name="connsiteX23-47" fmla="*/ 9915525 w 12182475"/>
              <a:gd name="connsiteY23-48" fmla="*/ 695325 h 2847975"/>
              <a:gd name="connsiteX24-49" fmla="*/ 9953625 w 12182475"/>
              <a:gd name="connsiteY24-50" fmla="*/ 1152525 h 2847975"/>
              <a:gd name="connsiteX25-51" fmla="*/ 10048875 w 12182475"/>
              <a:gd name="connsiteY25-52" fmla="*/ 981075 h 2847975"/>
              <a:gd name="connsiteX26-53" fmla="*/ 12182475 w 12182475"/>
              <a:gd name="connsiteY26-54" fmla="*/ 981075 h 2847975"/>
              <a:gd name="connsiteX27-55" fmla="*/ 3305175 w 12182475"/>
              <a:gd name="connsiteY27-56" fmla="*/ 2847975 h 2847975"/>
              <a:gd name="connsiteX0-57" fmla="*/ 0 w 12182475"/>
              <a:gd name="connsiteY0-58" fmla="*/ 1000125 h 1647825"/>
              <a:gd name="connsiteX1-59" fmla="*/ 2228850 w 12182475"/>
              <a:gd name="connsiteY1-60" fmla="*/ 1000125 h 1647825"/>
              <a:gd name="connsiteX2-61" fmla="*/ 2343150 w 12182475"/>
              <a:gd name="connsiteY2-62" fmla="*/ 504825 h 1647825"/>
              <a:gd name="connsiteX3-63" fmla="*/ 2343150 w 12182475"/>
              <a:gd name="connsiteY3-64" fmla="*/ 1333500 h 1647825"/>
              <a:gd name="connsiteX4-65" fmla="*/ 2438400 w 12182475"/>
              <a:gd name="connsiteY4-66" fmla="*/ 600075 h 1647825"/>
              <a:gd name="connsiteX5-67" fmla="*/ 2495550 w 12182475"/>
              <a:gd name="connsiteY5-68" fmla="*/ 1323975 h 1647825"/>
              <a:gd name="connsiteX6-69" fmla="*/ 2628900 w 12182475"/>
              <a:gd name="connsiteY6-70" fmla="*/ 171450 h 1647825"/>
              <a:gd name="connsiteX7-71" fmla="*/ 2724150 w 12182475"/>
              <a:gd name="connsiteY7-72" fmla="*/ 1647825 h 1647825"/>
              <a:gd name="connsiteX8-73" fmla="*/ 2781300 w 12182475"/>
              <a:gd name="connsiteY8-74" fmla="*/ 561975 h 1647825"/>
              <a:gd name="connsiteX9-75" fmla="*/ 2876550 w 12182475"/>
              <a:gd name="connsiteY9-76" fmla="*/ 1143000 h 1647825"/>
              <a:gd name="connsiteX10-77" fmla="*/ 2943225 w 12182475"/>
              <a:gd name="connsiteY10-78" fmla="*/ 800100 h 1647825"/>
              <a:gd name="connsiteX11-79" fmla="*/ 2981325 w 12182475"/>
              <a:gd name="connsiteY11-80" fmla="*/ 1000125 h 1647825"/>
              <a:gd name="connsiteX12-81" fmla="*/ 8963025 w 12182475"/>
              <a:gd name="connsiteY12-82" fmla="*/ 1000125 h 1647825"/>
              <a:gd name="connsiteX13-83" fmla="*/ 9048750 w 12182475"/>
              <a:gd name="connsiteY13-84" fmla="*/ 600075 h 1647825"/>
              <a:gd name="connsiteX14-85" fmla="*/ 9077325 w 12182475"/>
              <a:gd name="connsiteY14-86" fmla="*/ 1228725 h 1647825"/>
              <a:gd name="connsiteX15-87" fmla="*/ 9182100 w 12182475"/>
              <a:gd name="connsiteY15-88" fmla="*/ 428625 h 1647825"/>
              <a:gd name="connsiteX16-89" fmla="*/ 9258300 w 12182475"/>
              <a:gd name="connsiteY16-90" fmla="*/ 1343025 h 1647825"/>
              <a:gd name="connsiteX17-91" fmla="*/ 9353550 w 12182475"/>
              <a:gd name="connsiteY17-92" fmla="*/ 762000 h 1647825"/>
              <a:gd name="connsiteX18-93" fmla="*/ 9372600 w 12182475"/>
              <a:gd name="connsiteY18-94" fmla="*/ 1162050 h 1647825"/>
              <a:gd name="connsiteX19-95" fmla="*/ 9448800 w 12182475"/>
              <a:gd name="connsiteY19-96" fmla="*/ 0 h 1647825"/>
              <a:gd name="connsiteX20-97" fmla="*/ 9544050 w 12182475"/>
              <a:gd name="connsiteY20-98" fmla="*/ 1600200 h 1647825"/>
              <a:gd name="connsiteX21-99" fmla="*/ 9715500 w 12182475"/>
              <a:gd name="connsiteY21-100" fmla="*/ 657225 h 1647825"/>
              <a:gd name="connsiteX22-101" fmla="*/ 9782175 w 12182475"/>
              <a:gd name="connsiteY22-102" fmla="*/ 1228725 h 1647825"/>
              <a:gd name="connsiteX23-103" fmla="*/ 9915525 w 12182475"/>
              <a:gd name="connsiteY23-104" fmla="*/ 695325 h 1647825"/>
              <a:gd name="connsiteX24-105" fmla="*/ 9953625 w 12182475"/>
              <a:gd name="connsiteY24-106" fmla="*/ 1152525 h 1647825"/>
              <a:gd name="connsiteX25-107" fmla="*/ 10048875 w 12182475"/>
              <a:gd name="connsiteY25-108" fmla="*/ 981075 h 1647825"/>
              <a:gd name="connsiteX26-109" fmla="*/ 12182475 w 12182475"/>
              <a:gd name="connsiteY26-110" fmla="*/ 981075 h 1647825"/>
              <a:gd name="connsiteX0-111" fmla="*/ 0 w 12182475"/>
              <a:gd name="connsiteY0-112" fmla="*/ 1000125 h 1647825"/>
              <a:gd name="connsiteX1-113" fmla="*/ 2228850 w 12182475"/>
              <a:gd name="connsiteY1-114" fmla="*/ 1000125 h 1647825"/>
              <a:gd name="connsiteX2-115" fmla="*/ 2343150 w 12182475"/>
              <a:gd name="connsiteY2-116" fmla="*/ 504825 h 1647825"/>
              <a:gd name="connsiteX3-117" fmla="*/ 2343150 w 12182475"/>
              <a:gd name="connsiteY3-118" fmla="*/ 1333500 h 1647825"/>
              <a:gd name="connsiteX4-119" fmla="*/ 2438400 w 12182475"/>
              <a:gd name="connsiteY4-120" fmla="*/ 600075 h 1647825"/>
              <a:gd name="connsiteX5-121" fmla="*/ 2495550 w 12182475"/>
              <a:gd name="connsiteY5-122" fmla="*/ 1323975 h 1647825"/>
              <a:gd name="connsiteX6-123" fmla="*/ 2628900 w 12182475"/>
              <a:gd name="connsiteY6-124" fmla="*/ 171450 h 1647825"/>
              <a:gd name="connsiteX7-125" fmla="*/ 2724150 w 12182475"/>
              <a:gd name="connsiteY7-126" fmla="*/ 1647825 h 1647825"/>
              <a:gd name="connsiteX8-127" fmla="*/ 2781300 w 12182475"/>
              <a:gd name="connsiteY8-128" fmla="*/ 561975 h 1647825"/>
              <a:gd name="connsiteX9-129" fmla="*/ 2876550 w 12182475"/>
              <a:gd name="connsiteY9-130" fmla="*/ 1143000 h 1647825"/>
              <a:gd name="connsiteX10-131" fmla="*/ 2943225 w 12182475"/>
              <a:gd name="connsiteY10-132" fmla="*/ 800100 h 1647825"/>
              <a:gd name="connsiteX11-133" fmla="*/ 2981325 w 12182475"/>
              <a:gd name="connsiteY11-134" fmla="*/ 1000125 h 1647825"/>
              <a:gd name="connsiteX12-135" fmla="*/ 8963025 w 12182475"/>
              <a:gd name="connsiteY12-136" fmla="*/ 1000125 h 1647825"/>
              <a:gd name="connsiteX13-137" fmla="*/ 9048750 w 12182475"/>
              <a:gd name="connsiteY13-138" fmla="*/ 600075 h 1647825"/>
              <a:gd name="connsiteX14-139" fmla="*/ 9077325 w 12182475"/>
              <a:gd name="connsiteY14-140" fmla="*/ 1228725 h 1647825"/>
              <a:gd name="connsiteX15-141" fmla="*/ 9182100 w 12182475"/>
              <a:gd name="connsiteY15-142" fmla="*/ 428625 h 1647825"/>
              <a:gd name="connsiteX16-143" fmla="*/ 9258300 w 12182475"/>
              <a:gd name="connsiteY16-144" fmla="*/ 1343025 h 1647825"/>
              <a:gd name="connsiteX17-145" fmla="*/ 9353550 w 12182475"/>
              <a:gd name="connsiteY17-146" fmla="*/ 762000 h 1647825"/>
              <a:gd name="connsiteX18-147" fmla="*/ 9372600 w 12182475"/>
              <a:gd name="connsiteY18-148" fmla="*/ 1162050 h 1647825"/>
              <a:gd name="connsiteX19-149" fmla="*/ 9448800 w 12182475"/>
              <a:gd name="connsiteY19-150" fmla="*/ 0 h 1647825"/>
              <a:gd name="connsiteX20-151" fmla="*/ 9544050 w 12182475"/>
              <a:gd name="connsiteY20-152" fmla="*/ 1600200 h 1647825"/>
              <a:gd name="connsiteX21-153" fmla="*/ 9715500 w 12182475"/>
              <a:gd name="connsiteY21-154" fmla="*/ 657225 h 1647825"/>
              <a:gd name="connsiteX22-155" fmla="*/ 9782175 w 12182475"/>
              <a:gd name="connsiteY22-156" fmla="*/ 1228725 h 1647825"/>
              <a:gd name="connsiteX23-157" fmla="*/ 9953625 w 12182475"/>
              <a:gd name="connsiteY23-158" fmla="*/ 1152525 h 1647825"/>
              <a:gd name="connsiteX24-159" fmla="*/ 10048875 w 12182475"/>
              <a:gd name="connsiteY24-160" fmla="*/ 981075 h 1647825"/>
              <a:gd name="connsiteX25-161" fmla="*/ 12182475 w 12182475"/>
              <a:gd name="connsiteY25-162" fmla="*/ 981075 h 1647825"/>
              <a:gd name="connsiteX0-163" fmla="*/ 0 w 12182475"/>
              <a:gd name="connsiteY0-164" fmla="*/ 1000125 h 1647825"/>
              <a:gd name="connsiteX1-165" fmla="*/ 2228850 w 12182475"/>
              <a:gd name="connsiteY1-166" fmla="*/ 1000125 h 1647825"/>
              <a:gd name="connsiteX2-167" fmla="*/ 2343150 w 12182475"/>
              <a:gd name="connsiteY2-168" fmla="*/ 504825 h 1647825"/>
              <a:gd name="connsiteX3-169" fmla="*/ 2343150 w 12182475"/>
              <a:gd name="connsiteY3-170" fmla="*/ 1333500 h 1647825"/>
              <a:gd name="connsiteX4-171" fmla="*/ 2438400 w 12182475"/>
              <a:gd name="connsiteY4-172" fmla="*/ 600075 h 1647825"/>
              <a:gd name="connsiteX5-173" fmla="*/ 2495550 w 12182475"/>
              <a:gd name="connsiteY5-174" fmla="*/ 1323975 h 1647825"/>
              <a:gd name="connsiteX6-175" fmla="*/ 2628900 w 12182475"/>
              <a:gd name="connsiteY6-176" fmla="*/ 171450 h 1647825"/>
              <a:gd name="connsiteX7-177" fmla="*/ 2724150 w 12182475"/>
              <a:gd name="connsiteY7-178" fmla="*/ 1647825 h 1647825"/>
              <a:gd name="connsiteX8-179" fmla="*/ 2781300 w 12182475"/>
              <a:gd name="connsiteY8-180" fmla="*/ 561975 h 1647825"/>
              <a:gd name="connsiteX9-181" fmla="*/ 2876550 w 12182475"/>
              <a:gd name="connsiteY9-182" fmla="*/ 1143000 h 1647825"/>
              <a:gd name="connsiteX10-183" fmla="*/ 2943225 w 12182475"/>
              <a:gd name="connsiteY10-184" fmla="*/ 800100 h 1647825"/>
              <a:gd name="connsiteX11-185" fmla="*/ 2981325 w 12182475"/>
              <a:gd name="connsiteY11-186" fmla="*/ 1000125 h 1647825"/>
              <a:gd name="connsiteX12-187" fmla="*/ 8963025 w 12182475"/>
              <a:gd name="connsiteY12-188" fmla="*/ 1000125 h 1647825"/>
              <a:gd name="connsiteX13-189" fmla="*/ 9048750 w 12182475"/>
              <a:gd name="connsiteY13-190" fmla="*/ 600075 h 1647825"/>
              <a:gd name="connsiteX14-191" fmla="*/ 9077325 w 12182475"/>
              <a:gd name="connsiteY14-192" fmla="*/ 1228725 h 1647825"/>
              <a:gd name="connsiteX15-193" fmla="*/ 9182100 w 12182475"/>
              <a:gd name="connsiteY15-194" fmla="*/ 428625 h 1647825"/>
              <a:gd name="connsiteX16-195" fmla="*/ 9258300 w 12182475"/>
              <a:gd name="connsiteY16-196" fmla="*/ 1343025 h 1647825"/>
              <a:gd name="connsiteX17-197" fmla="*/ 9353550 w 12182475"/>
              <a:gd name="connsiteY17-198" fmla="*/ 762000 h 1647825"/>
              <a:gd name="connsiteX18-199" fmla="*/ 9372600 w 12182475"/>
              <a:gd name="connsiteY18-200" fmla="*/ 1162050 h 1647825"/>
              <a:gd name="connsiteX19-201" fmla="*/ 9448800 w 12182475"/>
              <a:gd name="connsiteY19-202" fmla="*/ 0 h 1647825"/>
              <a:gd name="connsiteX20-203" fmla="*/ 9544050 w 12182475"/>
              <a:gd name="connsiteY20-204" fmla="*/ 1600200 h 1647825"/>
              <a:gd name="connsiteX21-205" fmla="*/ 9715500 w 12182475"/>
              <a:gd name="connsiteY21-206" fmla="*/ 657225 h 1647825"/>
              <a:gd name="connsiteX22-207" fmla="*/ 9953625 w 12182475"/>
              <a:gd name="connsiteY22-208" fmla="*/ 1152525 h 1647825"/>
              <a:gd name="connsiteX23-209" fmla="*/ 10048875 w 12182475"/>
              <a:gd name="connsiteY23-210" fmla="*/ 981075 h 1647825"/>
              <a:gd name="connsiteX24-211" fmla="*/ 12182475 w 12182475"/>
              <a:gd name="connsiteY24-212" fmla="*/ 981075 h 1647825"/>
              <a:gd name="connsiteX0-213" fmla="*/ 0 w 12182475"/>
              <a:gd name="connsiteY0-214" fmla="*/ 1000125 h 1647825"/>
              <a:gd name="connsiteX1-215" fmla="*/ 2228850 w 12182475"/>
              <a:gd name="connsiteY1-216" fmla="*/ 1000125 h 1647825"/>
              <a:gd name="connsiteX2-217" fmla="*/ 2343150 w 12182475"/>
              <a:gd name="connsiteY2-218" fmla="*/ 504825 h 1647825"/>
              <a:gd name="connsiteX3-219" fmla="*/ 2343150 w 12182475"/>
              <a:gd name="connsiteY3-220" fmla="*/ 1333500 h 1647825"/>
              <a:gd name="connsiteX4-221" fmla="*/ 2438400 w 12182475"/>
              <a:gd name="connsiteY4-222" fmla="*/ 600075 h 1647825"/>
              <a:gd name="connsiteX5-223" fmla="*/ 2495550 w 12182475"/>
              <a:gd name="connsiteY5-224" fmla="*/ 1323975 h 1647825"/>
              <a:gd name="connsiteX6-225" fmla="*/ 2628900 w 12182475"/>
              <a:gd name="connsiteY6-226" fmla="*/ 171450 h 1647825"/>
              <a:gd name="connsiteX7-227" fmla="*/ 2724150 w 12182475"/>
              <a:gd name="connsiteY7-228" fmla="*/ 1647825 h 1647825"/>
              <a:gd name="connsiteX8-229" fmla="*/ 2781300 w 12182475"/>
              <a:gd name="connsiteY8-230" fmla="*/ 561975 h 1647825"/>
              <a:gd name="connsiteX9-231" fmla="*/ 2876550 w 12182475"/>
              <a:gd name="connsiteY9-232" fmla="*/ 1143000 h 1647825"/>
              <a:gd name="connsiteX10-233" fmla="*/ 2943225 w 12182475"/>
              <a:gd name="connsiteY10-234" fmla="*/ 800100 h 1647825"/>
              <a:gd name="connsiteX11-235" fmla="*/ 2981325 w 12182475"/>
              <a:gd name="connsiteY11-236" fmla="*/ 1000125 h 1647825"/>
              <a:gd name="connsiteX12-237" fmla="*/ 8963025 w 12182475"/>
              <a:gd name="connsiteY12-238" fmla="*/ 1000125 h 1647825"/>
              <a:gd name="connsiteX13-239" fmla="*/ 9048750 w 12182475"/>
              <a:gd name="connsiteY13-240" fmla="*/ 600075 h 1647825"/>
              <a:gd name="connsiteX14-241" fmla="*/ 9077325 w 12182475"/>
              <a:gd name="connsiteY14-242" fmla="*/ 1228725 h 1647825"/>
              <a:gd name="connsiteX15-243" fmla="*/ 9182100 w 12182475"/>
              <a:gd name="connsiteY15-244" fmla="*/ 428625 h 1647825"/>
              <a:gd name="connsiteX16-245" fmla="*/ 9258300 w 12182475"/>
              <a:gd name="connsiteY16-246" fmla="*/ 1343025 h 1647825"/>
              <a:gd name="connsiteX17-247" fmla="*/ 9372600 w 12182475"/>
              <a:gd name="connsiteY17-248" fmla="*/ 1162050 h 1647825"/>
              <a:gd name="connsiteX18-249" fmla="*/ 9448800 w 12182475"/>
              <a:gd name="connsiteY18-250" fmla="*/ 0 h 1647825"/>
              <a:gd name="connsiteX19-251" fmla="*/ 9544050 w 12182475"/>
              <a:gd name="connsiteY19-252" fmla="*/ 1600200 h 1647825"/>
              <a:gd name="connsiteX20-253" fmla="*/ 9715500 w 12182475"/>
              <a:gd name="connsiteY20-254" fmla="*/ 657225 h 1647825"/>
              <a:gd name="connsiteX21-255" fmla="*/ 9953625 w 12182475"/>
              <a:gd name="connsiteY21-256" fmla="*/ 1152525 h 1647825"/>
              <a:gd name="connsiteX22-257" fmla="*/ 10048875 w 12182475"/>
              <a:gd name="connsiteY22-258" fmla="*/ 981075 h 1647825"/>
              <a:gd name="connsiteX23-259" fmla="*/ 12182475 w 12182475"/>
              <a:gd name="connsiteY23-260" fmla="*/ 981075 h 1647825"/>
              <a:gd name="connsiteX0-261" fmla="*/ 0 w 12182475"/>
              <a:gd name="connsiteY0-262" fmla="*/ 1000125 h 1647825"/>
              <a:gd name="connsiteX1-263" fmla="*/ 2228850 w 12182475"/>
              <a:gd name="connsiteY1-264" fmla="*/ 1000125 h 1647825"/>
              <a:gd name="connsiteX2-265" fmla="*/ 2343150 w 12182475"/>
              <a:gd name="connsiteY2-266" fmla="*/ 504825 h 1647825"/>
              <a:gd name="connsiteX3-267" fmla="*/ 2343150 w 12182475"/>
              <a:gd name="connsiteY3-268" fmla="*/ 1333500 h 1647825"/>
              <a:gd name="connsiteX4-269" fmla="*/ 2438400 w 12182475"/>
              <a:gd name="connsiteY4-270" fmla="*/ 600075 h 1647825"/>
              <a:gd name="connsiteX5-271" fmla="*/ 2495550 w 12182475"/>
              <a:gd name="connsiteY5-272" fmla="*/ 1323975 h 1647825"/>
              <a:gd name="connsiteX6-273" fmla="*/ 2628900 w 12182475"/>
              <a:gd name="connsiteY6-274" fmla="*/ 171450 h 1647825"/>
              <a:gd name="connsiteX7-275" fmla="*/ 2724150 w 12182475"/>
              <a:gd name="connsiteY7-276" fmla="*/ 1647825 h 1647825"/>
              <a:gd name="connsiteX8-277" fmla="*/ 2781300 w 12182475"/>
              <a:gd name="connsiteY8-278" fmla="*/ 561975 h 1647825"/>
              <a:gd name="connsiteX9-279" fmla="*/ 2876550 w 12182475"/>
              <a:gd name="connsiteY9-280" fmla="*/ 1143000 h 1647825"/>
              <a:gd name="connsiteX10-281" fmla="*/ 2943225 w 12182475"/>
              <a:gd name="connsiteY10-282" fmla="*/ 800100 h 1647825"/>
              <a:gd name="connsiteX11-283" fmla="*/ 2981325 w 12182475"/>
              <a:gd name="connsiteY11-284" fmla="*/ 1000125 h 1647825"/>
              <a:gd name="connsiteX12-285" fmla="*/ 8963025 w 12182475"/>
              <a:gd name="connsiteY12-286" fmla="*/ 1000125 h 1647825"/>
              <a:gd name="connsiteX13-287" fmla="*/ 9048750 w 12182475"/>
              <a:gd name="connsiteY13-288" fmla="*/ 600075 h 1647825"/>
              <a:gd name="connsiteX14-289" fmla="*/ 9077325 w 12182475"/>
              <a:gd name="connsiteY14-290" fmla="*/ 1228725 h 1647825"/>
              <a:gd name="connsiteX15-291" fmla="*/ 9182100 w 12182475"/>
              <a:gd name="connsiteY15-292" fmla="*/ 428625 h 1647825"/>
              <a:gd name="connsiteX16-293" fmla="*/ 9258300 w 12182475"/>
              <a:gd name="connsiteY16-294" fmla="*/ 1343025 h 1647825"/>
              <a:gd name="connsiteX17-295" fmla="*/ 9448800 w 12182475"/>
              <a:gd name="connsiteY17-296" fmla="*/ 0 h 1647825"/>
              <a:gd name="connsiteX18-297" fmla="*/ 9544050 w 12182475"/>
              <a:gd name="connsiteY18-298" fmla="*/ 1600200 h 1647825"/>
              <a:gd name="connsiteX19-299" fmla="*/ 9715500 w 12182475"/>
              <a:gd name="connsiteY19-300" fmla="*/ 657225 h 1647825"/>
              <a:gd name="connsiteX20-301" fmla="*/ 9953625 w 12182475"/>
              <a:gd name="connsiteY20-302" fmla="*/ 1152525 h 1647825"/>
              <a:gd name="connsiteX21-303" fmla="*/ 10048875 w 12182475"/>
              <a:gd name="connsiteY21-304" fmla="*/ 981075 h 1647825"/>
              <a:gd name="connsiteX22-305" fmla="*/ 12182475 w 12182475"/>
              <a:gd name="connsiteY22-306" fmla="*/ 981075 h 1647825"/>
              <a:gd name="connsiteX0-307" fmla="*/ 0 w 12182475"/>
              <a:gd name="connsiteY0-308" fmla="*/ 1000125 h 1647825"/>
              <a:gd name="connsiteX1-309" fmla="*/ 2228850 w 12182475"/>
              <a:gd name="connsiteY1-310" fmla="*/ 1000125 h 1647825"/>
              <a:gd name="connsiteX2-311" fmla="*/ 2343150 w 12182475"/>
              <a:gd name="connsiteY2-312" fmla="*/ 504825 h 1647825"/>
              <a:gd name="connsiteX3-313" fmla="*/ 2343150 w 12182475"/>
              <a:gd name="connsiteY3-314" fmla="*/ 1333500 h 1647825"/>
              <a:gd name="connsiteX4-315" fmla="*/ 2495550 w 12182475"/>
              <a:gd name="connsiteY4-316" fmla="*/ 1323975 h 1647825"/>
              <a:gd name="connsiteX5-317" fmla="*/ 2628900 w 12182475"/>
              <a:gd name="connsiteY5-318" fmla="*/ 171450 h 1647825"/>
              <a:gd name="connsiteX6-319" fmla="*/ 2724150 w 12182475"/>
              <a:gd name="connsiteY6-320" fmla="*/ 1647825 h 1647825"/>
              <a:gd name="connsiteX7-321" fmla="*/ 2781300 w 12182475"/>
              <a:gd name="connsiteY7-322" fmla="*/ 561975 h 1647825"/>
              <a:gd name="connsiteX8-323" fmla="*/ 2876550 w 12182475"/>
              <a:gd name="connsiteY8-324" fmla="*/ 1143000 h 1647825"/>
              <a:gd name="connsiteX9-325" fmla="*/ 2943225 w 12182475"/>
              <a:gd name="connsiteY9-326" fmla="*/ 800100 h 1647825"/>
              <a:gd name="connsiteX10-327" fmla="*/ 2981325 w 12182475"/>
              <a:gd name="connsiteY10-328" fmla="*/ 1000125 h 1647825"/>
              <a:gd name="connsiteX11-329" fmla="*/ 8963025 w 12182475"/>
              <a:gd name="connsiteY11-330" fmla="*/ 1000125 h 1647825"/>
              <a:gd name="connsiteX12-331" fmla="*/ 9048750 w 12182475"/>
              <a:gd name="connsiteY12-332" fmla="*/ 600075 h 1647825"/>
              <a:gd name="connsiteX13-333" fmla="*/ 9077325 w 12182475"/>
              <a:gd name="connsiteY13-334" fmla="*/ 1228725 h 1647825"/>
              <a:gd name="connsiteX14-335" fmla="*/ 9182100 w 12182475"/>
              <a:gd name="connsiteY14-336" fmla="*/ 428625 h 1647825"/>
              <a:gd name="connsiteX15-337" fmla="*/ 9258300 w 12182475"/>
              <a:gd name="connsiteY15-338" fmla="*/ 1343025 h 1647825"/>
              <a:gd name="connsiteX16-339" fmla="*/ 9448800 w 12182475"/>
              <a:gd name="connsiteY16-340" fmla="*/ 0 h 1647825"/>
              <a:gd name="connsiteX17-341" fmla="*/ 9544050 w 12182475"/>
              <a:gd name="connsiteY17-342" fmla="*/ 1600200 h 1647825"/>
              <a:gd name="connsiteX18-343" fmla="*/ 9715500 w 12182475"/>
              <a:gd name="connsiteY18-344" fmla="*/ 657225 h 1647825"/>
              <a:gd name="connsiteX19-345" fmla="*/ 9953625 w 12182475"/>
              <a:gd name="connsiteY19-346" fmla="*/ 1152525 h 1647825"/>
              <a:gd name="connsiteX20-347" fmla="*/ 10048875 w 12182475"/>
              <a:gd name="connsiteY20-348" fmla="*/ 981075 h 1647825"/>
              <a:gd name="connsiteX21-349" fmla="*/ 12182475 w 12182475"/>
              <a:gd name="connsiteY21-350" fmla="*/ 981075 h 1647825"/>
              <a:gd name="connsiteX0-351" fmla="*/ 0 w 12182475"/>
              <a:gd name="connsiteY0-352" fmla="*/ 1000125 h 1647825"/>
              <a:gd name="connsiteX1-353" fmla="*/ 2228850 w 12182475"/>
              <a:gd name="connsiteY1-354" fmla="*/ 1000125 h 1647825"/>
              <a:gd name="connsiteX2-355" fmla="*/ 2343150 w 12182475"/>
              <a:gd name="connsiteY2-356" fmla="*/ 504825 h 1647825"/>
              <a:gd name="connsiteX3-357" fmla="*/ 2343150 w 12182475"/>
              <a:gd name="connsiteY3-358" fmla="*/ 1333500 h 1647825"/>
              <a:gd name="connsiteX4-359" fmla="*/ 2628900 w 12182475"/>
              <a:gd name="connsiteY4-360" fmla="*/ 171450 h 1647825"/>
              <a:gd name="connsiteX5-361" fmla="*/ 2724150 w 12182475"/>
              <a:gd name="connsiteY5-362" fmla="*/ 1647825 h 1647825"/>
              <a:gd name="connsiteX6-363" fmla="*/ 2781300 w 12182475"/>
              <a:gd name="connsiteY6-364" fmla="*/ 561975 h 1647825"/>
              <a:gd name="connsiteX7-365" fmla="*/ 2876550 w 12182475"/>
              <a:gd name="connsiteY7-366" fmla="*/ 1143000 h 1647825"/>
              <a:gd name="connsiteX8-367" fmla="*/ 2943225 w 12182475"/>
              <a:gd name="connsiteY8-368" fmla="*/ 800100 h 1647825"/>
              <a:gd name="connsiteX9-369" fmla="*/ 2981325 w 12182475"/>
              <a:gd name="connsiteY9-370" fmla="*/ 1000125 h 1647825"/>
              <a:gd name="connsiteX10-371" fmla="*/ 8963025 w 12182475"/>
              <a:gd name="connsiteY10-372" fmla="*/ 1000125 h 1647825"/>
              <a:gd name="connsiteX11-373" fmla="*/ 9048750 w 12182475"/>
              <a:gd name="connsiteY11-374" fmla="*/ 600075 h 1647825"/>
              <a:gd name="connsiteX12-375" fmla="*/ 9077325 w 12182475"/>
              <a:gd name="connsiteY12-376" fmla="*/ 1228725 h 1647825"/>
              <a:gd name="connsiteX13-377" fmla="*/ 9182100 w 12182475"/>
              <a:gd name="connsiteY13-378" fmla="*/ 428625 h 1647825"/>
              <a:gd name="connsiteX14-379" fmla="*/ 9258300 w 12182475"/>
              <a:gd name="connsiteY14-380" fmla="*/ 1343025 h 1647825"/>
              <a:gd name="connsiteX15-381" fmla="*/ 9448800 w 12182475"/>
              <a:gd name="connsiteY15-382" fmla="*/ 0 h 1647825"/>
              <a:gd name="connsiteX16-383" fmla="*/ 9544050 w 12182475"/>
              <a:gd name="connsiteY16-384" fmla="*/ 1600200 h 1647825"/>
              <a:gd name="connsiteX17-385" fmla="*/ 9715500 w 12182475"/>
              <a:gd name="connsiteY17-386" fmla="*/ 657225 h 1647825"/>
              <a:gd name="connsiteX18-387" fmla="*/ 9953625 w 12182475"/>
              <a:gd name="connsiteY18-388" fmla="*/ 1152525 h 1647825"/>
              <a:gd name="connsiteX19-389" fmla="*/ 10048875 w 12182475"/>
              <a:gd name="connsiteY19-390" fmla="*/ 981075 h 1647825"/>
              <a:gd name="connsiteX20-391" fmla="*/ 12182475 w 12182475"/>
              <a:gd name="connsiteY20-392" fmla="*/ 981075 h 1647825"/>
              <a:gd name="connsiteX0-393" fmla="*/ 0 w 12182475"/>
              <a:gd name="connsiteY0-394" fmla="*/ 1000125 h 1647825"/>
              <a:gd name="connsiteX1-395" fmla="*/ 2228850 w 12182475"/>
              <a:gd name="connsiteY1-396" fmla="*/ 1000125 h 1647825"/>
              <a:gd name="connsiteX2-397" fmla="*/ 2343150 w 12182475"/>
              <a:gd name="connsiteY2-398" fmla="*/ 504825 h 1647825"/>
              <a:gd name="connsiteX3-399" fmla="*/ 2438400 w 12182475"/>
              <a:gd name="connsiteY3-400" fmla="*/ 1295400 h 1647825"/>
              <a:gd name="connsiteX4-401" fmla="*/ 2628900 w 12182475"/>
              <a:gd name="connsiteY4-402" fmla="*/ 171450 h 1647825"/>
              <a:gd name="connsiteX5-403" fmla="*/ 2724150 w 12182475"/>
              <a:gd name="connsiteY5-404" fmla="*/ 1647825 h 1647825"/>
              <a:gd name="connsiteX6-405" fmla="*/ 2781300 w 12182475"/>
              <a:gd name="connsiteY6-406" fmla="*/ 561975 h 1647825"/>
              <a:gd name="connsiteX7-407" fmla="*/ 2876550 w 12182475"/>
              <a:gd name="connsiteY7-408" fmla="*/ 1143000 h 1647825"/>
              <a:gd name="connsiteX8-409" fmla="*/ 2943225 w 12182475"/>
              <a:gd name="connsiteY8-410" fmla="*/ 800100 h 1647825"/>
              <a:gd name="connsiteX9-411" fmla="*/ 2981325 w 12182475"/>
              <a:gd name="connsiteY9-412" fmla="*/ 1000125 h 1647825"/>
              <a:gd name="connsiteX10-413" fmla="*/ 8963025 w 12182475"/>
              <a:gd name="connsiteY10-414" fmla="*/ 1000125 h 1647825"/>
              <a:gd name="connsiteX11-415" fmla="*/ 9048750 w 12182475"/>
              <a:gd name="connsiteY11-416" fmla="*/ 600075 h 1647825"/>
              <a:gd name="connsiteX12-417" fmla="*/ 9077325 w 12182475"/>
              <a:gd name="connsiteY12-418" fmla="*/ 1228725 h 1647825"/>
              <a:gd name="connsiteX13-419" fmla="*/ 9182100 w 12182475"/>
              <a:gd name="connsiteY13-420" fmla="*/ 428625 h 1647825"/>
              <a:gd name="connsiteX14-421" fmla="*/ 9258300 w 12182475"/>
              <a:gd name="connsiteY14-422" fmla="*/ 1343025 h 1647825"/>
              <a:gd name="connsiteX15-423" fmla="*/ 9448800 w 12182475"/>
              <a:gd name="connsiteY15-424" fmla="*/ 0 h 1647825"/>
              <a:gd name="connsiteX16-425" fmla="*/ 9544050 w 12182475"/>
              <a:gd name="connsiteY16-426" fmla="*/ 1600200 h 1647825"/>
              <a:gd name="connsiteX17-427" fmla="*/ 9715500 w 12182475"/>
              <a:gd name="connsiteY17-428" fmla="*/ 657225 h 1647825"/>
              <a:gd name="connsiteX18-429" fmla="*/ 9953625 w 12182475"/>
              <a:gd name="connsiteY18-430" fmla="*/ 1152525 h 1647825"/>
              <a:gd name="connsiteX19-431" fmla="*/ 10048875 w 12182475"/>
              <a:gd name="connsiteY19-432" fmla="*/ 981075 h 1647825"/>
              <a:gd name="connsiteX20-433" fmla="*/ 12182475 w 12182475"/>
              <a:gd name="connsiteY20-434" fmla="*/ 981075 h 1647825"/>
              <a:gd name="connsiteX0-435" fmla="*/ 0 w 12182475"/>
              <a:gd name="connsiteY0-436" fmla="*/ 1000125 h 1609725"/>
              <a:gd name="connsiteX1-437" fmla="*/ 2228850 w 12182475"/>
              <a:gd name="connsiteY1-438" fmla="*/ 1000125 h 1609725"/>
              <a:gd name="connsiteX2-439" fmla="*/ 2343150 w 12182475"/>
              <a:gd name="connsiteY2-440" fmla="*/ 504825 h 1609725"/>
              <a:gd name="connsiteX3-441" fmla="*/ 2438400 w 12182475"/>
              <a:gd name="connsiteY3-442" fmla="*/ 1295400 h 1609725"/>
              <a:gd name="connsiteX4-443" fmla="*/ 2628900 w 12182475"/>
              <a:gd name="connsiteY4-444" fmla="*/ 171450 h 1609725"/>
              <a:gd name="connsiteX5-445" fmla="*/ 2628900 w 12182475"/>
              <a:gd name="connsiteY5-446" fmla="*/ 1609725 h 1609725"/>
              <a:gd name="connsiteX6-447" fmla="*/ 2781300 w 12182475"/>
              <a:gd name="connsiteY6-448" fmla="*/ 561975 h 1609725"/>
              <a:gd name="connsiteX7-449" fmla="*/ 2876550 w 12182475"/>
              <a:gd name="connsiteY7-450" fmla="*/ 1143000 h 1609725"/>
              <a:gd name="connsiteX8-451" fmla="*/ 2943225 w 12182475"/>
              <a:gd name="connsiteY8-452" fmla="*/ 800100 h 1609725"/>
              <a:gd name="connsiteX9-453" fmla="*/ 2981325 w 12182475"/>
              <a:gd name="connsiteY9-454" fmla="*/ 1000125 h 1609725"/>
              <a:gd name="connsiteX10-455" fmla="*/ 8963025 w 12182475"/>
              <a:gd name="connsiteY10-456" fmla="*/ 1000125 h 1609725"/>
              <a:gd name="connsiteX11-457" fmla="*/ 9048750 w 12182475"/>
              <a:gd name="connsiteY11-458" fmla="*/ 600075 h 1609725"/>
              <a:gd name="connsiteX12-459" fmla="*/ 9077325 w 12182475"/>
              <a:gd name="connsiteY12-460" fmla="*/ 1228725 h 1609725"/>
              <a:gd name="connsiteX13-461" fmla="*/ 9182100 w 12182475"/>
              <a:gd name="connsiteY13-462" fmla="*/ 428625 h 1609725"/>
              <a:gd name="connsiteX14-463" fmla="*/ 9258300 w 12182475"/>
              <a:gd name="connsiteY14-464" fmla="*/ 1343025 h 1609725"/>
              <a:gd name="connsiteX15-465" fmla="*/ 9448800 w 12182475"/>
              <a:gd name="connsiteY15-466" fmla="*/ 0 h 1609725"/>
              <a:gd name="connsiteX16-467" fmla="*/ 9544050 w 12182475"/>
              <a:gd name="connsiteY16-468" fmla="*/ 1600200 h 1609725"/>
              <a:gd name="connsiteX17-469" fmla="*/ 9715500 w 12182475"/>
              <a:gd name="connsiteY17-470" fmla="*/ 657225 h 1609725"/>
              <a:gd name="connsiteX18-471" fmla="*/ 9953625 w 12182475"/>
              <a:gd name="connsiteY18-472" fmla="*/ 1152525 h 1609725"/>
              <a:gd name="connsiteX19-473" fmla="*/ 10048875 w 12182475"/>
              <a:gd name="connsiteY19-474" fmla="*/ 981075 h 1609725"/>
              <a:gd name="connsiteX20-475" fmla="*/ 12182475 w 12182475"/>
              <a:gd name="connsiteY20-476" fmla="*/ 981075 h 1609725"/>
              <a:gd name="connsiteX0-477" fmla="*/ 0 w 12182475"/>
              <a:gd name="connsiteY0-478" fmla="*/ 1000125 h 1609725"/>
              <a:gd name="connsiteX1-479" fmla="*/ 2228850 w 12182475"/>
              <a:gd name="connsiteY1-480" fmla="*/ 1000125 h 1609725"/>
              <a:gd name="connsiteX2-481" fmla="*/ 2343150 w 12182475"/>
              <a:gd name="connsiteY2-482" fmla="*/ 504825 h 1609725"/>
              <a:gd name="connsiteX3-483" fmla="*/ 2438400 w 12182475"/>
              <a:gd name="connsiteY3-484" fmla="*/ 1295400 h 1609725"/>
              <a:gd name="connsiteX4-485" fmla="*/ 2628900 w 12182475"/>
              <a:gd name="connsiteY4-486" fmla="*/ 171450 h 1609725"/>
              <a:gd name="connsiteX5-487" fmla="*/ 2628900 w 12182475"/>
              <a:gd name="connsiteY5-488" fmla="*/ 1609725 h 1609725"/>
              <a:gd name="connsiteX6-489" fmla="*/ 2781300 w 12182475"/>
              <a:gd name="connsiteY6-490" fmla="*/ 561975 h 1609725"/>
              <a:gd name="connsiteX7-491" fmla="*/ 2876550 w 12182475"/>
              <a:gd name="connsiteY7-492" fmla="*/ 1143000 h 1609725"/>
              <a:gd name="connsiteX8-493" fmla="*/ 2943225 w 12182475"/>
              <a:gd name="connsiteY8-494" fmla="*/ 800100 h 1609725"/>
              <a:gd name="connsiteX9-495" fmla="*/ 2981325 w 12182475"/>
              <a:gd name="connsiteY9-496" fmla="*/ 1000125 h 1609725"/>
              <a:gd name="connsiteX10-497" fmla="*/ 8963025 w 12182475"/>
              <a:gd name="connsiteY10-498" fmla="*/ 1000125 h 1609725"/>
              <a:gd name="connsiteX11-499" fmla="*/ 9048750 w 12182475"/>
              <a:gd name="connsiteY11-500" fmla="*/ 600075 h 1609725"/>
              <a:gd name="connsiteX12-501" fmla="*/ 9077325 w 12182475"/>
              <a:gd name="connsiteY12-502" fmla="*/ 1228725 h 1609725"/>
              <a:gd name="connsiteX13-503" fmla="*/ 9182100 w 12182475"/>
              <a:gd name="connsiteY13-504" fmla="*/ 428625 h 1609725"/>
              <a:gd name="connsiteX14-505" fmla="*/ 9258300 w 12182475"/>
              <a:gd name="connsiteY14-506" fmla="*/ 1343025 h 1609725"/>
              <a:gd name="connsiteX15-507" fmla="*/ 9448800 w 12182475"/>
              <a:gd name="connsiteY15-508" fmla="*/ 0 h 1609725"/>
              <a:gd name="connsiteX16-509" fmla="*/ 9534525 w 12182475"/>
              <a:gd name="connsiteY16-510" fmla="*/ 1600200 h 1609725"/>
              <a:gd name="connsiteX17-511" fmla="*/ 9715500 w 12182475"/>
              <a:gd name="connsiteY17-512" fmla="*/ 657225 h 1609725"/>
              <a:gd name="connsiteX18-513" fmla="*/ 9953625 w 12182475"/>
              <a:gd name="connsiteY18-514" fmla="*/ 1152525 h 1609725"/>
              <a:gd name="connsiteX19-515" fmla="*/ 10048875 w 12182475"/>
              <a:gd name="connsiteY19-516" fmla="*/ 981075 h 1609725"/>
              <a:gd name="connsiteX20-517" fmla="*/ 12182475 w 12182475"/>
              <a:gd name="connsiteY20-518" fmla="*/ 981075 h 1609725"/>
              <a:gd name="connsiteX0-519" fmla="*/ 0 w 12182475"/>
              <a:gd name="connsiteY0-520" fmla="*/ 1000125 h 1609725"/>
              <a:gd name="connsiteX1-521" fmla="*/ 2228850 w 12182475"/>
              <a:gd name="connsiteY1-522" fmla="*/ 1000125 h 1609725"/>
              <a:gd name="connsiteX2-523" fmla="*/ 2343150 w 12182475"/>
              <a:gd name="connsiteY2-524" fmla="*/ 504825 h 1609725"/>
              <a:gd name="connsiteX3-525" fmla="*/ 2438400 w 12182475"/>
              <a:gd name="connsiteY3-526" fmla="*/ 1295400 h 1609725"/>
              <a:gd name="connsiteX4-527" fmla="*/ 2628900 w 12182475"/>
              <a:gd name="connsiteY4-528" fmla="*/ 171450 h 1609725"/>
              <a:gd name="connsiteX5-529" fmla="*/ 2628900 w 12182475"/>
              <a:gd name="connsiteY5-530" fmla="*/ 1609725 h 1609725"/>
              <a:gd name="connsiteX6-531" fmla="*/ 2781300 w 12182475"/>
              <a:gd name="connsiteY6-532" fmla="*/ 561975 h 1609725"/>
              <a:gd name="connsiteX7-533" fmla="*/ 2876550 w 12182475"/>
              <a:gd name="connsiteY7-534" fmla="*/ 1143000 h 1609725"/>
              <a:gd name="connsiteX8-535" fmla="*/ 2943225 w 12182475"/>
              <a:gd name="connsiteY8-536" fmla="*/ 800100 h 1609725"/>
              <a:gd name="connsiteX9-537" fmla="*/ 2981325 w 12182475"/>
              <a:gd name="connsiteY9-538" fmla="*/ 1000125 h 1609725"/>
              <a:gd name="connsiteX10-539" fmla="*/ 8963025 w 12182475"/>
              <a:gd name="connsiteY10-540" fmla="*/ 1000125 h 1609725"/>
              <a:gd name="connsiteX11-541" fmla="*/ 9048750 w 12182475"/>
              <a:gd name="connsiteY11-542" fmla="*/ 600075 h 1609725"/>
              <a:gd name="connsiteX12-543" fmla="*/ 9077325 w 12182475"/>
              <a:gd name="connsiteY12-544" fmla="*/ 1228725 h 1609725"/>
              <a:gd name="connsiteX13-545" fmla="*/ 9182100 w 12182475"/>
              <a:gd name="connsiteY13-546" fmla="*/ 428625 h 1609725"/>
              <a:gd name="connsiteX14-547" fmla="*/ 9258300 w 12182475"/>
              <a:gd name="connsiteY14-548" fmla="*/ 1343025 h 1609725"/>
              <a:gd name="connsiteX15-549" fmla="*/ 9448800 w 12182475"/>
              <a:gd name="connsiteY15-550" fmla="*/ 0 h 1609725"/>
              <a:gd name="connsiteX16-551" fmla="*/ 9534525 w 12182475"/>
              <a:gd name="connsiteY16-552" fmla="*/ 1600200 h 1609725"/>
              <a:gd name="connsiteX17-553" fmla="*/ 9715500 w 12182475"/>
              <a:gd name="connsiteY17-554" fmla="*/ 657225 h 1609725"/>
              <a:gd name="connsiteX18-555" fmla="*/ 9848850 w 12182475"/>
              <a:gd name="connsiteY18-556" fmla="*/ 1171575 h 1609725"/>
              <a:gd name="connsiteX19-557" fmla="*/ 10048875 w 12182475"/>
              <a:gd name="connsiteY19-558" fmla="*/ 981075 h 1609725"/>
              <a:gd name="connsiteX20-559" fmla="*/ 12182475 w 12182475"/>
              <a:gd name="connsiteY20-560" fmla="*/ 981075 h 1609725"/>
              <a:gd name="connsiteX0-561" fmla="*/ 0 w 12182475"/>
              <a:gd name="connsiteY0-562" fmla="*/ 1000125 h 1609725"/>
              <a:gd name="connsiteX1-563" fmla="*/ 2228850 w 12182475"/>
              <a:gd name="connsiteY1-564" fmla="*/ 1000125 h 1609725"/>
              <a:gd name="connsiteX2-565" fmla="*/ 2343150 w 12182475"/>
              <a:gd name="connsiteY2-566" fmla="*/ 504825 h 1609725"/>
              <a:gd name="connsiteX3-567" fmla="*/ 2438400 w 12182475"/>
              <a:gd name="connsiteY3-568" fmla="*/ 1295400 h 1609725"/>
              <a:gd name="connsiteX4-569" fmla="*/ 2628900 w 12182475"/>
              <a:gd name="connsiteY4-570" fmla="*/ 171450 h 1609725"/>
              <a:gd name="connsiteX5-571" fmla="*/ 2628900 w 12182475"/>
              <a:gd name="connsiteY5-572" fmla="*/ 1609725 h 1609725"/>
              <a:gd name="connsiteX6-573" fmla="*/ 2781300 w 12182475"/>
              <a:gd name="connsiteY6-574" fmla="*/ 561975 h 1609725"/>
              <a:gd name="connsiteX7-575" fmla="*/ 2876550 w 12182475"/>
              <a:gd name="connsiteY7-576" fmla="*/ 1143000 h 1609725"/>
              <a:gd name="connsiteX8-577" fmla="*/ 2943225 w 12182475"/>
              <a:gd name="connsiteY8-578" fmla="*/ 800100 h 1609725"/>
              <a:gd name="connsiteX9-579" fmla="*/ 2981325 w 12182475"/>
              <a:gd name="connsiteY9-580" fmla="*/ 1000125 h 1609725"/>
              <a:gd name="connsiteX10-581" fmla="*/ 8963025 w 12182475"/>
              <a:gd name="connsiteY10-582" fmla="*/ 1000125 h 1609725"/>
              <a:gd name="connsiteX11-583" fmla="*/ 9048750 w 12182475"/>
              <a:gd name="connsiteY11-584" fmla="*/ 600075 h 1609725"/>
              <a:gd name="connsiteX12-585" fmla="*/ 9077325 w 12182475"/>
              <a:gd name="connsiteY12-586" fmla="*/ 1228725 h 1609725"/>
              <a:gd name="connsiteX13-587" fmla="*/ 9182100 w 12182475"/>
              <a:gd name="connsiteY13-588" fmla="*/ 523875 h 1609725"/>
              <a:gd name="connsiteX14-589" fmla="*/ 9258300 w 12182475"/>
              <a:gd name="connsiteY14-590" fmla="*/ 1343025 h 1609725"/>
              <a:gd name="connsiteX15-591" fmla="*/ 9448800 w 12182475"/>
              <a:gd name="connsiteY15-592" fmla="*/ 0 h 1609725"/>
              <a:gd name="connsiteX16-593" fmla="*/ 9534525 w 12182475"/>
              <a:gd name="connsiteY16-594" fmla="*/ 1600200 h 1609725"/>
              <a:gd name="connsiteX17-595" fmla="*/ 9715500 w 12182475"/>
              <a:gd name="connsiteY17-596" fmla="*/ 657225 h 1609725"/>
              <a:gd name="connsiteX18-597" fmla="*/ 9848850 w 12182475"/>
              <a:gd name="connsiteY18-598" fmla="*/ 1171575 h 1609725"/>
              <a:gd name="connsiteX19-599" fmla="*/ 10048875 w 12182475"/>
              <a:gd name="connsiteY19-600" fmla="*/ 981075 h 1609725"/>
              <a:gd name="connsiteX20-601" fmla="*/ 12182475 w 12182475"/>
              <a:gd name="connsiteY20-602" fmla="*/ 981075 h 1609725"/>
              <a:gd name="connsiteX0-603" fmla="*/ 0 w 12182475"/>
              <a:gd name="connsiteY0-604" fmla="*/ 864239 h 1473839"/>
              <a:gd name="connsiteX1-605" fmla="*/ 2228850 w 12182475"/>
              <a:gd name="connsiteY1-606" fmla="*/ 864239 h 1473839"/>
              <a:gd name="connsiteX2-607" fmla="*/ 2343150 w 12182475"/>
              <a:gd name="connsiteY2-608" fmla="*/ 368939 h 1473839"/>
              <a:gd name="connsiteX3-609" fmla="*/ 2438400 w 12182475"/>
              <a:gd name="connsiteY3-610" fmla="*/ 1159514 h 1473839"/>
              <a:gd name="connsiteX4-611" fmla="*/ 2628900 w 12182475"/>
              <a:gd name="connsiteY4-612" fmla="*/ 35564 h 1473839"/>
              <a:gd name="connsiteX5-613" fmla="*/ 2628900 w 12182475"/>
              <a:gd name="connsiteY5-614" fmla="*/ 1473839 h 1473839"/>
              <a:gd name="connsiteX6-615" fmla="*/ 2781300 w 12182475"/>
              <a:gd name="connsiteY6-616" fmla="*/ 426089 h 1473839"/>
              <a:gd name="connsiteX7-617" fmla="*/ 2876550 w 12182475"/>
              <a:gd name="connsiteY7-618" fmla="*/ 1007114 h 1473839"/>
              <a:gd name="connsiteX8-619" fmla="*/ 2943225 w 12182475"/>
              <a:gd name="connsiteY8-620" fmla="*/ 664214 h 1473839"/>
              <a:gd name="connsiteX9-621" fmla="*/ 2981325 w 12182475"/>
              <a:gd name="connsiteY9-622" fmla="*/ 864239 h 1473839"/>
              <a:gd name="connsiteX10-623" fmla="*/ 8963025 w 12182475"/>
              <a:gd name="connsiteY10-624" fmla="*/ 864239 h 1473839"/>
              <a:gd name="connsiteX11-625" fmla="*/ 9048750 w 12182475"/>
              <a:gd name="connsiteY11-626" fmla="*/ 464189 h 1473839"/>
              <a:gd name="connsiteX12-627" fmla="*/ 9077325 w 12182475"/>
              <a:gd name="connsiteY12-628" fmla="*/ 1092839 h 1473839"/>
              <a:gd name="connsiteX13-629" fmla="*/ 9182100 w 12182475"/>
              <a:gd name="connsiteY13-630" fmla="*/ 387989 h 1473839"/>
              <a:gd name="connsiteX14-631" fmla="*/ 9258300 w 12182475"/>
              <a:gd name="connsiteY14-632" fmla="*/ 1207139 h 1473839"/>
              <a:gd name="connsiteX15-633" fmla="*/ 9448800 w 12182475"/>
              <a:gd name="connsiteY15-634" fmla="*/ 0 h 1473839"/>
              <a:gd name="connsiteX16-635" fmla="*/ 9534525 w 12182475"/>
              <a:gd name="connsiteY16-636" fmla="*/ 1464314 h 1473839"/>
              <a:gd name="connsiteX17-637" fmla="*/ 9715500 w 12182475"/>
              <a:gd name="connsiteY17-638" fmla="*/ 521339 h 1473839"/>
              <a:gd name="connsiteX18-639" fmla="*/ 9848850 w 12182475"/>
              <a:gd name="connsiteY18-640" fmla="*/ 1035689 h 1473839"/>
              <a:gd name="connsiteX19-641" fmla="*/ 10048875 w 12182475"/>
              <a:gd name="connsiteY19-642" fmla="*/ 845189 h 1473839"/>
              <a:gd name="connsiteX20-643" fmla="*/ 12182475 w 12182475"/>
              <a:gd name="connsiteY20-644" fmla="*/ 845189 h 1473839"/>
              <a:gd name="connsiteX0-645" fmla="*/ 0 w 12182475"/>
              <a:gd name="connsiteY0-646" fmla="*/ 864239 h 1473839"/>
              <a:gd name="connsiteX1-647" fmla="*/ 2228850 w 12182475"/>
              <a:gd name="connsiteY1-648" fmla="*/ 864239 h 1473839"/>
              <a:gd name="connsiteX2-649" fmla="*/ 2343150 w 12182475"/>
              <a:gd name="connsiteY2-650" fmla="*/ 368939 h 1473839"/>
              <a:gd name="connsiteX3-651" fmla="*/ 2438400 w 12182475"/>
              <a:gd name="connsiteY3-652" fmla="*/ 1159514 h 1473839"/>
              <a:gd name="connsiteX4-653" fmla="*/ 2581275 w 12182475"/>
              <a:gd name="connsiteY4-654" fmla="*/ 35564 h 1473839"/>
              <a:gd name="connsiteX5-655" fmla="*/ 2628900 w 12182475"/>
              <a:gd name="connsiteY5-656" fmla="*/ 1473839 h 1473839"/>
              <a:gd name="connsiteX6-657" fmla="*/ 2781300 w 12182475"/>
              <a:gd name="connsiteY6-658" fmla="*/ 426089 h 1473839"/>
              <a:gd name="connsiteX7-659" fmla="*/ 2876550 w 12182475"/>
              <a:gd name="connsiteY7-660" fmla="*/ 1007114 h 1473839"/>
              <a:gd name="connsiteX8-661" fmla="*/ 2943225 w 12182475"/>
              <a:gd name="connsiteY8-662" fmla="*/ 664214 h 1473839"/>
              <a:gd name="connsiteX9-663" fmla="*/ 2981325 w 12182475"/>
              <a:gd name="connsiteY9-664" fmla="*/ 864239 h 1473839"/>
              <a:gd name="connsiteX10-665" fmla="*/ 8963025 w 12182475"/>
              <a:gd name="connsiteY10-666" fmla="*/ 864239 h 1473839"/>
              <a:gd name="connsiteX11-667" fmla="*/ 9048750 w 12182475"/>
              <a:gd name="connsiteY11-668" fmla="*/ 464189 h 1473839"/>
              <a:gd name="connsiteX12-669" fmla="*/ 9077325 w 12182475"/>
              <a:gd name="connsiteY12-670" fmla="*/ 1092839 h 1473839"/>
              <a:gd name="connsiteX13-671" fmla="*/ 9182100 w 12182475"/>
              <a:gd name="connsiteY13-672" fmla="*/ 387989 h 1473839"/>
              <a:gd name="connsiteX14-673" fmla="*/ 9258300 w 12182475"/>
              <a:gd name="connsiteY14-674" fmla="*/ 1207139 h 1473839"/>
              <a:gd name="connsiteX15-675" fmla="*/ 9448800 w 12182475"/>
              <a:gd name="connsiteY15-676" fmla="*/ 0 h 1473839"/>
              <a:gd name="connsiteX16-677" fmla="*/ 9534525 w 12182475"/>
              <a:gd name="connsiteY16-678" fmla="*/ 1464314 h 1473839"/>
              <a:gd name="connsiteX17-679" fmla="*/ 9715500 w 12182475"/>
              <a:gd name="connsiteY17-680" fmla="*/ 521339 h 1473839"/>
              <a:gd name="connsiteX18-681" fmla="*/ 9848850 w 12182475"/>
              <a:gd name="connsiteY18-682" fmla="*/ 1035689 h 1473839"/>
              <a:gd name="connsiteX19-683" fmla="*/ 10048875 w 12182475"/>
              <a:gd name="connsiteY19-684" fmla="*/ 845189 h 1473839"/>
              <a:gd name="connsiteX20-685" fmla="*/ 12182475 w 12182475"/>
              <a:gd name="connsiteY20-686" fmla="*/ 845189 h 1473839"/>
              <a:gd name="connsiteX0-687" fmla="*/ 0 w 12182475"/>
              <a:gd name="connsiteY0-688" fmla="*/ 864239 h 1473839"/>
              <a:gd name="connsiteX1-689" fmla="*/ 2228850 w 12182475"/>
              <a:gd name="connsiteY1-690" fmla="*/ 864239 h 1473839"/>
              <a:gd name="connsiteX2-691" fmla="*/ 2343150 w 12182475"/>
              <a:gd name="connsiteY2-692" fmla="*/ 368939 h 1473839"/>
              <a:gd name="connsiteX3-693" fmla="*/ 2438400 w 12182475"/>
              <a:gd name="connsiteY3-694" fmla="*/ 1159514 h 1473839"/>
              <a:gd name="connsiteX4-695" fmla="*/ 2581275 w 12182475"/>
              <a:gd name="connsiteY4-696" fmla="*/ 35564 h 1473839"/>
              <a:gd name="connsiteX5-697" fmla="*/ 2676525 w 12182475"/>
              <a:gd name="connsiteY5-698" fmla="*/ 1473839 h 1473839"/>
              <a:gd name="connsiteX6-699" fmla="*/ 2781300 w 12182475"/>
              <a:gd name="connsiteY6-700" fmla="*/ 426089 h 1473839"/>
              <a:gd name="connsiteX7-701" fmla="*/ 2876550 w 12182475"/>
              <a:gd name="connsiteY7-702" fmla="*/ 1007114 h 1473839"/>
              <a:gd name="connsiteX8-703" fmla="*/ 2943225 w 12182475"/>
              <a:gd name="connsiteY8-704" fmla="*/ 664214 h 1473839"/>
              <a:gd name="connsiteX9-705" fmla="*/ 2981325 w 12182475"/>
              <a:gd name="connsiteY9-706" fmla="*/ 864239 h 1473839"/>
              <a:gd name="connsiteX10-707" fmla="*/ 8963025 w 12182475"/>
              <a:gd name="connsiteY10-708" fmla="*/ 864239 h 1473839"/>
              <a:gd name="connsiteX11-709" fmla="*/ 9048750 w 12182475"/>
              <a:gd name="connsiteY11-710" fmla="*/ 464189 h 1473839"/>
              <a:gd name="connsiteX12-711" fmla="*/ 9077325 w 12182475"/>
              <a:gd name="connsiteY12-712" fmla="*/ 1092839 h 1473839"/>
              <a:gd name="connsiteX13-713" fmla="*/ 9182100 w 12182475"/>
              <a:gd name="connsiteY13-714" fmla="*/ 387989 h 1473839"/>
              <a:gd name="connsiteX14-715" fmla="*/ 9258300 w 12182475"/>
              <a:gd name="connsiteY14-716" fmla="*/ 1207139 h 1473839"/>
              <a:gd name="connsiteX15-717" fmla="*/ 9448800 w 12182475"/>
              <a:gd name="connsiteY15-718" fmla="*/ 0 h 1473839"/>
              <a:gd name="connsiteX16-719" fmla="*/ 9534525 w 12182475"/>
              <a:gd name="connsiteY16-720" fmla="*/ 1464314 h 1473839"/>
              <a:gd name="connsiteX17-721" fmla="*/ 9715500 w 12182475"/>
              <a:gd name="connsiteY17-722" fmla="*/ 521339 h 1473839"/>
              <a:gd name="connsiteX18-723" fmla="*/ 9848850 w 12182475"/>
              <a:gd name="connsiteY18-724" fmla="*/ 1035689 h 1473839"/>
              <a:gd name="connsiteX19-725" fmla="*/ 10048875 w 12182475"/>
              <a:gd name="connsiteY19-726" fmla="*/ 845189 h 1473839"/>
              <a:gd name="connsiteX20-727" fmla="*/ 12182475 w 12182475"/>
              <a:gd name="connsiteY20-728" fmla="*/ 845189 h 1473839"/>
              <a:gd name="connsiteX0-729" fmla="*/ 0 w 12182475"/>
              <a:gd name="connsiteY0-730" fmla="*/ 864239 h 1473839"/>
              <a:gd name="connsiteX1-731" fmla="*/ 2228850 w 12182475"/>
              <a:gd name="connsiteY1-732" fmla="*/ 864239 h 1473839"/>
              <a:gd name="connsiteX2-733" fmla="*/ 2343150 w 12182475"/>
              <a:gd name="connsiteY2-734" fmla="*/ 368939 h 1473839"/>
              <a:gd name="connsiteX3-735" fmla="*/ 2466975 w 12182475"/>
              <a:gd name="connsiteY3-736" fmla="*/ 1159515 h 1473839"/>
              <a:gd name="connsiteX4-737" fmla="*/ 2581275 w 12182475"/>
              <a:gd name="connsiteY4-738" fmla="*/ 35564 h 1473839"/>
              <a:gd name="connsiteX5-739" fmla="*/ 2676525 w 12182475"/>
              <a:gd name="connsiteY5-740" fmla="*/ 1473839 h 1473839"/>
              <a:gd name="connsiteX6-741" fmla="*/ 2781300 w 12182475"/>
              <a:gd name="connsiteY6-742" fmla="*/ 426089 h 1473839"/>
              <a:gd name="connsiteX7-743" fmla="*/ 2876550 w 12182475"/>
              <a:gd name="connsiteY7-744" fmla="*/ 1007114 h 1473839"/>
              <a:gd name="connsiteX8-745" fmla="*/ 2943225 w 12182475"/>
              <a:gd name="connsiteY8-746" fmla="*/ 664214 h 1473839"/>
              <a:gd name="connsiteX9-747" fmla="*/ 2981325 w 12182475"/>
              <a:gd name="connsiteY9-748" fmla="*/ 864239 h 1473839"/>
              <a:gd name="connsiteX10-749" fmla="*/ 8963025 w 12182475"/>
              <a:gd name="connsiteY10-750" fmla="*/ 864239 h 1473839"/>
              <a:gd name="connsiteX11-751" fmla="*/ 9048750 w 12182475"/>
              <a:gd name="connsiteY11-752" fmla="*/ 464189 h 1473839"/>
              <a:gd name="connsiteX12-753" fmla="*/ 9077325 w 12182475"/>
              <a:gd name="connsiteY12-754" fmla="*/ 1092839 h 1473839"/>
              <a:gd name="connsiteX13-755" fmla="*/ 9182100 w 12182475"/>
              <a:gd name="connsiteY13-756" fmla="*/ 387989 h 1473839"/>
              <a:gd name="connsiteX14-757" fmla="*/ 9258300 w 12182475"/>
              <a:gd name="connsiteY14-758" fmla="*/ 1207139 h 1473839"/>
              <a:gd name="connsiteX15-759" fmla="*/ 9448800 w 12182475"/>
              <a:gd name="connsiteY15-760" fmla="*/ 0 h 1473839"/>
              <a:gd name="connsiteX16-761" fmla="*/ 9534525 w 12182475"/>
              <a:gd name="connsiteY16-762" fmla="*/ 1464314 h 1473839"/>
              <a:gd name="connsiteX17-763" fmla="*/ 9715500 w 12182475"/>
              <a:gd name="connsiteY17-764" fmla="*/ 521339 h 1473839"/>
              <a:gd name="connsiteX18-765" fmla="*/ 9848850 w 12182475"/>
              <a:gd name="connsiteY18-766" fmla="*/ 1035689 h 1473839"/>
              <a:gd name="connsiteX19-767" fmla="*/ 10048875 w 12182475"/>
              <a:gd name="connsiteY19-768" fmla="*/ 845189 h 1473839"/>
              <a:gd name="connsiteX20-769" fmla="*/ 12182475 w 12182475"/>
              <a:gd name="connsiteY20-770" fmla="*/ 845189 h 1473839"/>
              <a:gd name="connsiteX0-771" fmla="*/ 0 w 12182475"/>
              <a:gd name="connsiteY0-772" fmla="*/ 864239 h 1473839"/>
              <a:gd name="connsiteX1-773" fmla="*/ 2228850 w 12182475"/>
              <a:gd name="connsiteY1-774" fmla="*/ 864239 h 1473839"/>
              <a:gd name="connsiteX2-775" fmla="*/ 2343150 w 12182475"/>
              <a:gd name="connsiteY2-776" fmla="*/ 368939 h 1473839"/>
              <a:gd name="connsiteX3-777" fmla="*/ 2466975 w 12182475"/>
              <a:gd name="connsiteY3-778" fmla="*/ 1159515 h 1473839"/>
              <a:gd name="connsiteX4-779" fmla="*/ 2581275 w 12182475"/>
              <a:gd name="connsiteY4-780" fmla="*/ 35564 h 1473839"/>
              <a:gd name="connsiteX5-781" fmla="*/ 2676525 w 12182475"/>
              <a:gd name="connsiteY5-782" fmla="*/ 1473839 h 1473839"/>
              <a:gd name="connsiteX6-783" fmla="*/ 2809875 w 12182475"/>
              <a:gd name="connsiteY6-784" fmla="*/ 426089 h 1473839"/>
              <a:gd name="connsiteX7-785" fmla="*/ 2876550 w 12182475"/>
              <a:gd name="connsiteY7-786" fmla="*/ 1007114 h 1473839"/>
              <a:gd name="connsiteX8-787" fmla="*/ 2943225 w 12182475"/>
              <a:gd name="connsiteY8-788" fmla="*/ 664214 h 1473839"/>
              <a:gd name="connsiteX9-789" fmla="*/ 2981325 w 12182475"/>
              <a:gd name="connsiteY9-790" fmla="*/ 864239 h 1473839"/>
              <a:gd name="connsiteX10-791" fmla="*/ 8963025 w 12182475"/>
              <a:gd name="connsiteY10-792" fmla="*/ 864239 h 1473839"/>
              <a:gd name="connsiteX11-793" fmla="*/ 9048750 w 12182475"/>
              <a:gd name="connsiteY11-794" fmla="*/ 464189 h 1473839"/>
              <a:gd name="connsiteX12-795" fmla="*/ 9077325 w 12182475"/>
              <a:gd name="connsiteY12-796" fmla="*/ 1092839 h 1473839"/>
              <a:gd name="connsiteX13-797" fmla="*/ 9182100 w 12182475"/>
              <a:gd name="connsiteY13-798" fmla="*/ 387989 h 1473839"/>
              <a:gd name="connsiteX14-799" fmla="*/ 9258300 w 12182475"/>
              <a:gd name="connsiteY14-800" fmla="*/ 1207139 h 1473839"/>
              <a:gd name="connsiteX15-801" fmla="*/ 9448800 w 12182475"/>
              <a:gd name="connsiteY15-802" fmla="*/ 0 h 1473839"/>
              <a:gd name="connsiteX16-803" fmla="*/ 9534525 w 12182475"/>
              <a:gd name="connsiteY16-804" fmla="*/ 1464314 h 1473839"/>
              <a:gd name="connsiteX17-805" fmla="*/ 9715500 w 12182475"/>
              <a:gd name="connsiteY17-806" fmla="*/ 521339 h 1473839"/>
              <a:gd name="connsiteX18-807" fmla="*/ 9848850 w 12182475"/>
              <a:gd name="connsiteY18-808" fmla="*/ 1035689 h 1473839"/>
              <a:gd name="connsiteX19-809" fmla="*/ 10048875 w 12182475"/>
              <a:gd name="connsiteY19-810" fmla="*/ 845189 h 1473839"/>
              <a:gd name="connsiteX20-811" fmla="*/ 12182475 w 12182475"/>
              <a:gd name="connsiteY20-812" fmla="*/ 845189 h 1473839"/>
              <a:gd name="connsiteX0-813" fmla="*/ 0 w 12182475"/>
              <a:gd name="connsiteY0-814" fmla="*/ 864239 h 1473839"/>
              <a:gd name="connsiteX1-815" fmla="*/ 2228850 w 12182475"/>
              <a:gd name="connsiteY1-816" fmla="*/ 864239 h 1473839"/>
              <a:gd name="connsiteX2-817" fmla="*/ 2343150 w 12182475"/>
              <a:gd name="connsiteY2-818" fmla="*/ 368939 h 1473839"/>
              <a:gd name="connsiteX3-819" fmla="*/ 2466975 w 12182475"/>
              <a:gd name="connsiteY3-820" fmla="*/ 1159515 h 1473839"/>
              <a:gd name="connsiteX4-821" fmla="*/ 2581275 w 12182475"/>
              <a:gd name="connsiteY4-822" fmla="*/ 35564 h 1473839"/>
              <a:gd name="connsiteX5-823" fmla="*/ 2676525 w 12182475"/>
              <a:gd name="connsiteY5-824" fmla="*/ 1473839 h 1473839"/>
              <a:gd name="connsiteX6-825" fmla="*/ 2809875 w 12182475"/>
              <a:gd name="connsiteY6-826" fmla="*/ 426089 h 1473839"/>
              <a:gd name="connsiteX7-827" fmla="*/ 2876550 w 12182475"/>
              <a:gd name="connsiteY7-828" fmla="*/ 1007114 h 1473839"/>
              <a:gd name="connsiteX8-829" fmla="*/ 2943225 w 12182475"/>
              <a:gd name="connsiteY8-830" fmla="*/ 664214 h 1473839"/>
              <a:gd name="connsiteX9-831" fmla="*/ 2981325 w 12182475"/>
              <a:gd name="connsiteY9-832" fmla="*/ 864239 h 1473839"/>
              <a:gd name="connsiteX10-833" fmla="*/ 8963025 w 12182475"/>
              <a:gd name="connsiteY10-834" fmla="*/ 864239 h 1473839"/>
              <a:gd name="connsiteX11-835" fmla="*/ 9048750 w 12182475"/>
              <a:gd name="connsiteY11-836" fmla="*/ 464189 h 1473839"/>
              <a:gd name="connsiteX12-837" fmla="*/ 9105900 w 12182475"/>
              <a:gd name="connsiteY12-838" fmla="*/ 1092839 h 1473839"/>
              <a:gd name="connsiteX13-839" fmla="*/ 9182100 w 12182475"/>
              <a:gd name="connsiteY13-840" fmla="*/ 387989 h 1473839"/>
              <a:gd name="connsiteX14-841" fmla="*/ 9258300 w 12182475"/>
              <a:gd name="connsiteY14-842" fmla="*/ 1207139 h 1473839"/>
              <a:gd name="connsiteX15-843" fmla="*/ 9448800 w 12182475"/>
              <a:gd name="connsiteY15-844" fmla="*/ 0 h 1473839"/>
              <a:gd name="connsiteX16-845" fmla="*/ 9534525 w 12182475"/>
              <a:gd name="connsiteY16-846" fmla="*/ 1464314 h 1473839"/>
              <a:gd name="connsiteX17-847" fmla="*/ 9715500 w 12182475"/>
              <a:gd name="connsiteY17-848" fmla="*/ 521339 h 1473839"/>
              <a:gd name="connsiteX18-849" fmla="*/ 9848850 w 12182475"/>
              <a:gd name="connsiteY18-850" fmla="*/ 1035689 h 1473839"/>
              <a:gd name="connsiteX19-851" fmla="*/ 10048875 w 12182475"/>
              <a:gd name="connsiteY19-852" fmla="*/ 845189 h 1473839"/>
              <a:gd name="connsiteX20-853" fmla="*/ 12182475 w 12182475"/>
              <a:gd name="connsiteY20-854" fmla="*/ 845189 h 1473839"/>
              <a:gd name="connsiteX0-855" fmla="*/ 0 w 12182475"/>
              <a:gd name="connsiteY0-856" fmla="*/ 864239 h 1473839"/>
              <a:gd name="connsiteX1-857" fmla="*/ 2228850 w 12182475"/>
              <a:gd name="connsiteY1-858" fmla="*/ 864239 h 1473839"/>
              <a:gd name="connsiteX2-859" fmla="*/ 2343150 w 12182475"/>
              <a:gd name="connsiteY2-860" fmla="*/ 368939 h 1473839"/>
              <a:gd name="connsiteX3-861" fmla="*/ 2466975 w 12182475"/>
              <a:gd name="connsiteY3-862" fmla="*/ 1159515 h 1473839"/>
              <a:gd name="connsiteX4-863" fmla="*/ 2581275 w 12182475"/>
              <a:gd name="connsiteY4-864" fmla="*/ 35564 h 1473839"/>
              <a:gd name="connsiteX5-865" fmla="*/ 2676525 w 12182475"/>
              <a:gd name="connsiteY5-866" fmla="*/ 1473839 h 1473839"/>
              <a:gd name="connsiteX6-867" fmla="*/ 2809875 w 12182475"/>
              <a:gd name="connsiteY6-868" fmla="*/ 426089 h 1473839"/>
              <a:gd name="connsiteX7-869" fmla="*/ 2876550 w 12182475"/>
              <a:gd name="connsiteY7-870" fmla="*/ 1007114 h 1473839"/>
              <a:gd name="connsiteX8-871" fmla="*/ 2943225 w 12182475"/>
              <a:gd name="connsiteY8-872" fmla="*/ 664214 h 1473839"/>
              <a:gd name="connsiteX9-873" fmla="*/ 2981325 w 12182475"/>
              <a:gd name="connsiteY9-874" fmla="*/ 864239 h 1473839"/>
              <a:gd name="connsiteX10-875" fmla="*/ 8963025 w 12182475"/>
              <a:gd name="connsiteY10-876" fmla="*/ 864239 h 1473839"/>
              <a:gd name="connsiteX11-877" fmla="*/ 9048750 w 12182475"/>
              <a:gd name="connsiteY11-878" fmla="*/ 464189 h 1473839"/>
              <a:gd name="connsiteX12-879" fmla="*/ 9105900 w 12182475"/>
              <a:gd name="connsiteY12-880" fmla="*/ 1092839 h 1473839"/>
              <a:gd name="connsiteX13-881" fmla="*/ 9201150 w 12182475"/>
              <a:gd name="connsiteY13-882" fmla="*/ 377536 h 1473839"/>
              <a:gd name="connsiteX14-883" fmla="*/ 9258300 w 12182475"/>
              <a:gd name="connsiteY14-884" fmla="*/ 1207139 h 1473839"/>
              <a:gd name="connsiteX15-885" fmla="*/ 9448800 w 12182475"/>
              <a:gd name="connsiteY15-886" fmla="*/ 0 h 1473839"/>
              <a:gd name="connsiteX16-887" fmla="*/ 9534525 w 12182475"/>
              <a:gd name="connsiteY16-888" fmla="*/ 1464314 h 1473839"/>
              <a:gd name="connsiteX17-889" fmla="*/ 9715500 w 12182475"/>
              <a:gd name="connsiteY17-890" fmla="*/ 521339 h 1473839"/>
              <a:gd name="connsiteX18-891" fmla="*/ 9848850 w 12182475"/>
              <a:gd name="connsiteY18-892" fmla="*/ 1035689 h 1473839"/>
              <a:gd name="connsiteX19-893" fmla="*/ 10048875 w 12182475"/>
              <a:gd name="connsiteY19-894" fmla="*/ 845189 h 1473839"/>
              <a:gd name="connsiteX20-895" fmla="*/ 12182475 w 12182475"/>
              <a:gd name="connsiteY20-896" fmla="*/ 845189 h 1473839"/>
              <a:gd name="connsiteX0-897" fmla="*/ 0 w 12182475"/>
              <a:gd name="connsiteY0-898" fmla="*/ 864239 h 1473839"/>
              <a:gd name="connsiteX1-899" fmla="*/ 2228850 w 12182475"/>
              <a:gd name="connsiteY1-900" fmla="*/ 864239 h 1473839"/>
              <a:gd name="connsiteX2-901" fmla="*/ 2343150 w 12182475"/>
              <a:gd name="connsiteY2-902" fmla="*/ 368939 h 1473839"/>
              <a:gd name="connsiteX3-903" fmla="*/ 2466975 w 12182475"/>
              <a:gd name="connsiteY3-904" fmla="*/ 1159515 h 1473839"/>
              <a:gd name="connsiteX4-905" fmla="*/ 2581275 w 12182475"/>
              <a:gd name="connsiteY4-906" fmla="*/ 35564 h 1473839"/>
              <a:gd name="connsiteX5-907" fmla="*/ 2676525 w 12182475"/>
              <a:gd name="connsiteY5-908" fmla="*/ 1473839 h 1473839"/>
              <a:gd name="connsiteX6-909" fmla="*/ 2809875 w 12182475"/>
              <a:gd name="connsiteY6-910" fmla="*/ 426089 h 1473839"/>
              <a:gd name="connsiteX7-911" fmla="*/ 2876550 w 12182475"/>
              <a:gd name="connsiteY7-912" fmla="*/ 1007114 h 1473839"/>
              <a:gd name="connsiteX8-913" fmla="*/ 2943225 w 12182475"/>
              <a:gd name="connsiteY8-914" fmla="*/ 664214 h 1473839"/>
              <a:gd name="connsiteX9-915" fmla="*/ 2981325 w 12182475"/>
              <a:gd name="connsiteY9-916" fmla="*/ 864239 h 1473839"/>
              <a:gd name="connsiteX10-917" fmla="*/ 8963025 w 12182475"/>
              <a:gd name="connsiteY10-918" fmla="*/ 864239 h 1473839"/>
              <a:gd name="connsiteX11-919" fmla="*/ 9048750 w 12182475"/>
              <a:gd name="connsiteY11-920" fmla="*/ 464189 h 1473839"/>
              <a:gd name="connsiteX12-921" fmla="*/ 9105900 w 12182475"/>
              <a:gd name="connsiteY12-922" fmla="*/ 1092839 h 1473839"/>
              <a:gd name="connsiteX13-923" fmla="*/ 9201150 w 12182475"/>
              <a:gd name="connsiteY13-924" fmla="*/ 377536 h 1473839"/>
              <a:gd name="connsiteX14-925" fmla="*/ 9305925 w 12182475"/>
              <a:gd name="connsiteY14-926" fmla="*/ 1207139 h 1473839"/>
              <a:gd name="connsiteX15-927" fmla="*/ 9448800 w 12182475"/>
              <a:gd name="connsiteY15-928" fmla="*/ 0 h 1473839"/>
              <a:gd name="connsiteX16-929" fmla="*/ 9534525 w 12182475"/>
              <a:gd name="connsiteY16-930" fmla="*/ 1464314 h 1473839"/>
              <a:gd name="connsiteX17-931" fmla="*/ 9715500 w 12182475"/>
              <a:gd name="connsiteY17-932" fmla="*/ 521339 h 1473839"/>
              <a:gd name="connsiteX18-933" fmla="*/ 9848850 w 12182475"/>
              <a:gd name="connsiteY18-934" fmla="*/ 1035689 h 1473839"/>
              <a:gd name="connsiteX19-935" fmla="*/ 10048875 w 12182475"/>
              <a:gd name="connsiteY19-936" fmla="*/ 845189 h 1473839"/>
              <a:gd name="connsiteX20-937" fmla="*/ 12182475 w 12182475"/>
              <a:gd name="connsiteY20-938" fmla="*/ 845189 h 1473839"/>
              <a:gd name="connsiteX0-939" fmla="*/ 0 w 12182475"/>
              <a:gd name="connsiteY0-940" fmla="*/ 864239 h 1473839"/>
              <a:gd name="connsiteX1-941" fmla="*/ 2228850 w 12182475"/>
              <a:gd name="connsiteY1-942" fmla="*/ 864239 h 1473839"/>
              <a:gd name="connsiteX2-943" fmla="*/ 2343150 w 12182475"/>
              <a:gd name="connsiteY2-944" fmla="*/ 368939 h 1473839"/>
              <a:gd name="connsiteX3-945" fmla="*/ 2466975 w 12182475"/>
              <a:gd name="connsiteY3-946" fmla="*/ 1159515 h 1473839"/>
              <a:gd name="connsiteX4-947" fmla="*/ 2581275 w 12182475"/>
              <a:gd name="connsiteY4-948" fmla="*/ 35564 h 1473839"/>
              <a:gd name="connsiteX5-949" fmla="*/ 2676525 w 12182475"/>
              <a:gd name="connsiteY5-950" fmla="*/ 1473839 h 1473839"/>
              <a:gd name="connsiteX6-951" fmla="*/ 2809875 w 12182475"/>
              <a:gd name="connsiteY6-952" fmla="*/ 426089 h 1473839"/>
              <a:gd name="connsiteX7-953" fmla="*/ 2876550 w 12182475"/>
              <a:gd name="connsiteY7-954" fmla="*/ 1007114 h 1473839"/>
              <a:gd name="connsiteX8-955" fmla="*/ 2943225 w 12182475"/>
              <a:gd name="connsiteY8-956" fmla="*/ 664214 h 1473839"/>
              <a:gd name="connsiteX9-957" fmla="*/ 2981325 w 12182475"/>
              <a:gd name="connsiteY9-958" fmla="*/ 864239 h 1473839"/>
              <a:gd name="connsiteX10-959" fmla="*/ 8963025 w 12182475"/>
              <a:gd name="connsiteY10-960" fmla="*/ 864239 h 1473839"/>
              <a:gd name="connsiteX11-961" fmla="*/ 9048750 w 12182475"/>
              <a:gd name="connsiteY11-962" fmla="*/ 464189 h 1473839"/>
              <a:gd name="connsiteX12-963" fmla="*/ 9105900 w 12182475"/>
              <a:gd name="connsiteY12-964" fmla="*/ 1092839 h 1473839"/>
              <a:gd name="connsiteX13-965" fmla="*/ 9201150 w 12182475"/>
              <a:gd name="connsiteY13-966" fmla="*/ 377536 h 1473839"/>
              <a:gd name="connsiteX14-967" fmla="*/ 9305925 w 12182475"/>
              <a:gd name="connsiteY14-968" fmla="*/ 1207139 h 1473839"/>
              <a:gd name="connsiteX15-969" fmla="*/ 9448800 w 12182475"/>
              <a:gd name="connsiteY15-970" fmla="*/ 0 h 1473839"/>
              <a:gd name="connsiteX16-971" fmla="*/ 9572625 w 12182475"/>
              <a:gd name="connsiteY16-972" fmla="*/ 1464315 h 1473839"/>
              <a:gd name="connsiteX17-973" fmla="*/ 9715500 w 12182475"/>
              <a:gd name="connsiteY17-974" fmla="*/ 521339 h 1473839"/>
              <a:gd name="connsiteX18-975" fmla="*/ 9848850 w 12182475"/>
              <a:gd name="connsiteY18-976" fmla="*/ 1035689 h 1473839"/>
              <a:gd name="connsiteX19-977" fmla="*/ 10048875 w 12182475"/>
              <a:gd name="connsiteY19-978" fmla="*/ 845189 h 1473839"/>
              <a:gd name="connsiteX20-979" fmla="*/ 12182475 w 12182475"/>
              <a:gd name="connsiteY20-980" fmla="*/ 845189 h 1473839"/>
              <a:gd name="connsiteX0-981" fmla="*/ 0 w 12182475"/>
              <a:gd name="connsiteY0-982" fmla="*/ 864239 h 1473839"/>
              <a:gd name="connsiteX1-983" fmla="*/ 2228850 w 12182475"/>
              <a:gd name="connsiteY1-984" fmla="*/ 864239 h 1473839"/>
              <a:gd name="connsiteX2-985" fmla="*/ 2343150 w 12182475"/>
              <a:gd name="connsiteY2-986" fmla="*/ 368939 h 1473839"/>
              <a:gd name="connsiteX3-987" fmla="*/ 2466975 w 12182475"/>
              <a:gd name="connsiteY3-988" fmla="*/ 1159515 h 1473839"/>
              <a:gd name="connsiteX4-989" fmla="*/ 2581275 w 12182475"/>
              <a:gd name="connsiteY4-990" fmla="*/ 35564 h 1473839"/>
              <a:gd name="connsiteX5-991" fmla="*/ 2676525 w 12182475"/>
              <a:gd name="connsiteY5-992" fmla="*/ 1473839 h 1473839"/>
              <a:gd name="connsiteX6-993" fmla="*/ 2809875 w 12182475"/>
              <a:gd name="connsiteY6-994" fmla="*/ 426089 h 1473839"/>
              <a:gd name="connsiteX7-995" fmla="*/ 2876550 w 12182475"/>
              <a:gd name="connsiteY7-996" fmla="*/ 1007114 h 1473839"/>
              <a:gd name="connsiteX8-997" fmla="*/ 2943225 w 12182475"/>
              <a:gd name="connsiteY8-998" fmla="*/ 664214 h 1473839"/>
              <a:gd name="connsiteX9-999" fmla="*/ 2981325 w 12182475"/>
              <a:gd name="connsiteY9-1000" fmla="*/ 864239 h 1473839"/>
              <a:gd name="connsiteX10-1001" fmla="*/ 8963025 w 12182475"/>
              <a:gd name="connsiteY10-1002" fmla="*/ 864239 h 1473839"/>
              <a:gd name="connsiteX11-1003" fmla="*/ 9048750 w 12182475"/>
              <a:gd name="connsiteY11-1004" fmla="*/ 464189 h 1473839"/>
              <a:gd name="connsiteX12-1005" fmla="*/ 9105900 w 12182475"/>
              <a:gd name="connsiteY12-1006" fmla="*/ 1092839 h 1473839"/>
              <a:gd name="connsiteX13-1007" fmla="*/ 9201150 w 12182475"/>
              <a:gd name="connsiteY13-1008" fmla="*/ 377536 h 1473839"/>
              <a:gd name="connsiteX14-1009" fmla="*/ 9305925 w 12182475"/>
              <a:gd name="connsiteY14-1010" fmla="*/ 1207139 h 1473839"/>
              <a:gd name="connsiteX15-1011" fmla="*/ 9448800 w 12182475"/>
              <a:gd name="connsiteY15-1012" fmla="*/ 0 h 1473839"/>
              <a:gd name="connsiteX16-1013" fmla="*/ 9572625 w 12182475"/>
              <a:gd name="connsiteY16-1014" fmla="*/ 1464315 h 1473839"/>
              <a:gd name="connsiteX17-1015" fmla="*/ 9744075 w 12182475"/>
              <a:gd name="connsiteY17-1016" fmla="*/ 521339 h 1473839"/>
              <a:gd name="connsiteX18-1017" fmla="*/ 9848850 w 12182475"/>
              <a:gd name="connsiteY18-1018" fmla="*/ 1035689 h 1473839"/>
              <a:gd name="connsiteX19-1019" fmla="*/ 10048875 w 12182475"/>
              <a:gd name="connsiteY19-1020" fmla="*/ 845189 h 1473839"/>
              <a:gd name="connsiteX20-1021" fmla="*/ 12182475 w 12182475"/>
              <a:gd name="connsiteY20-1022" fmla="*/ 845189 h 1473839"/>
              <a:gd name="connsiteX0-1023" fmla="*/ 0 w 12182475"/>
              <a:gd name="connsiteY0-1024" fmla="*/ 864239 h 1473839"/>
              <a:gd name="connsiteX1-1025" fmla="*/ 2228850 w 12182475"/>
              <a:gd name="connsiteY1-1026" fmla="*/ 864239 h 1473839"/>
              <a:gd name="connsiteX2-1027" fmla="*/ 2343150 w 12182475"/>
              <a:gd name="connsiteY2-1028" fmla="*/ 368939 h 1473839"/>
              <a:gd name="connsiteX3-1029" fmla="*/ 2466975 w 12182475"/>
              <a:gd name="connsiteY3-1030" fmla="*/ 1159515 h 1473839"/>
              <a:gd name="connsiteX4-1031" fmla="*/ 2581275 w 12182475"/>
              <a:gd name="connsiteY4-1032" fmla="*/ 35564 h 1473839"/>
              <a:gd name="connsiteX5-1033" fmla="*/ 2676525 w 12182475"/>
              <a:gd name="connsiteY5-1034" fmla="*/ 1473839 h 1473839"/>
              <a:gd name="connsiteX6-1035" fmla="*/ 2809875 w 12182475"/>
              <a:gd name="connsiteY6-1036" fmla="*/ 426089 h 1473839"/>
              <a:gd name="connsiteX7-1037" fmla="*/ 2876550 w 12182475"/>
              <a:gd name="connsiteY7-1038" fmla="*/ 1007114 h 1473839"/>
              <a:gd name="connsiteX8-1039" fmla="*/ 2943225 w 12182475"/>
              <a:gd name="connsiteY8-1040" fmla="*/ 664214 h 1473839"/>
              <a:gd name="connsiteX9-1041" fmla="*/ 2981325 w 12182475"/>
              <a:gd name="connsiteY9-1042" fmla="*/ 864239 h 1473839"/>
              <a:gd name="connsiteX10-1043" fmla="*/ 8963025 w 12182475"/>
              <a:gd name="connsiteY10-1044" fmla="*/ 864239 h 1473839"/>
              <a:gd name="connsiteX11-1045" fmla="*/ 9048750 w 12182475"/>
              <a:gd name="connsiteY11-1046" fmla="*/ 464189 h 1473839"/>
              <a:gd name="connsiteX12-1047" fmla="*/ 9105900 w 12182475"/>
              <a:gd name="connsiteY12-1048" fmla="*/ 1092839 h 1473839"/>
              <a:gd name="connsiteX13-1049" fmla="*/ 9201150 w 12182475"/>
              <a:gd name="connsiteY13-1050" fmla="*/ 377536 h 1473839"/>
              <a:gd name="connsiteX14-1051" fmla="*/ 9305925 w 12182475"/>
              <a:gd name="connsiteY14-1052" fmla="*/ 1207139 h 1473839"/>
              <a:gd name="connsiteX15-1053" fmla="*/ 9448800 w 12182475"/>
              <a:gd name="connsiteY15-1054" fmla="*/ 0 h 1473839"/>
              <a:gd name="connsiteX16-1055" fmla="*/ 9572625 w 12182475"/>
              <a:gd name="connsiteY16-1056" fmla="*/ 1464315 h 1473839"/>
              <a:gd name="connsiteX17-1057" fmla="*/ 9744075 w 12182475"/>
              <a:gd name="connsiteY17-1058" fmla="*/ 521339 h 1473839"/>
              <a:gd name="connsiteX18-1059" fmla="*/ 9934575 w 12182475"/>
              <a:gd name="connsiteY18-1060" fmla="*/ 1087953 h 1473839"/>
              <a:gd name="connsiteX19-1061" fmla="*/ 10048875 w 12182475"/>
              <a:gd name="connsiteY19-1062" fmla="*/ 845189 h 1473839"/>
              <a:gd name="connsiteX20-1063" fmla="*/ 12182475 w 12182475"/>
              <a:gd name="connsiteY20-1064" fmla="*/ 845189 h 1473839"/>
              <a:gd name="connsiteX0-1065" fmla="*/ 0 w 12182475"/>
              <a:gd name="connsiteY0-1066" fmla="*/ 864239 h 1473839"/>
              <a:gd name="connsiteX1-1067" fmla="*/ 2228850 w 12182475"/>
              <a:gd name="connsiteY1-1068" fmla="*/ 864239 h 1473839"/>
              <a:gd name="connsiteX2-1069" fmla="*/ 2343150 w 12182475"/>
              <a:gd name="connsiteY2-1070" fmla="*/ 368939 h 1473839"/>
              <a:gd name="connsiteX3-1071" fmla="*/ 2466975 w 12182475"/>
              <a:gd name="connsiteY3-1072" fmla="*/ 1159515 h 1473839"/>
              <a:gd name="connsiteX4-1073" fmla="*/ 2581275 w 12182475"/>
              <a:gd name="connsiteY4-1074" fmla="*/ 35564 h 1473839"/>
              <a:gd name="connsiteX5-1075" fmla="*/ 2676525 w 12182475"/>
              <a:gd name="connsiteY5-1076" fmla="*/ 1473839 h 1473839"/>
              <a:gd name="connsiteX6-1077" fmla="*/ 2809875 w 12182475"/>
              <a:gd name="connsiteY6-1078" fmla="*/ 426089 h 1473839"/>
              <a:gd name="connsiteX7-1079" fmla="*/ 2876550 w 12182475"/>
              <a:gd name="connsiteY7-1080" fmla="*/ 1007114 h 1473839"/>
              <a:gd name="connsiteX8-1081" fmla="*/ 2943225 w 12182475"/>
              <a:gd name="connsiteY8-1082" fmla="*/ 664214 h 1473839"/>
              <a:gd name="connsiteX9-1083" fmla="*/ 2981325 w 12182475"/>
              <a:gd name="connsiteY9-1084" fmla="*/ 864239 h 1473839"/>
              <a:gd name="connsiteX10-1085" fmla="*/ 8963025 w 12182475"/>
              <a:gd name="connsiteY10-1086" fmla="*/ 864239 h 1473839"/>
              <a:gd name="connsiteX11-1087" fmla="*/ 9048750 w 12182475"/>
              <a:gd name="connsiteY11-1088" fmla="*/ 464189 h 1473839"/>
              <a:gd name="connsiteX12-1089" fmla="*/ 9105900 w 12182475"/>
              <a:gd name="connsiteY12-1090" fmla="*/ 1092839 h 1473839"/>
              <a:gd name="connsiteX13-1091" fmla="*/ 9201150 w 12182475"/>
              <a:gd name="connsiteY13-1092" fmla="*/ 377536 h 1473839"/>
              <a:gd name="connsiteX14-1093" fmla="*/ 9305925 w 12182475"/>
              <a:gd name="connsiteY14-1094" fmla="*/ 1207139 h 1473839"/>
              <a:gd name="connsiteX15-1095" fmla="*/ 9448800 w 12182475"/>
              <a:gd name="connsiteY15-1096" fmla="*/ 0 h 1473839"/>
              <a:gd name="connsiteX16-1097" fmla="*/ 9572625 w 12182475"/>
              <a:gd name="connsiteY16-1098" fmla="*/ 1464315 h 1473839"/>
              <a:gd name="connsiteX17-1099" fmla="*/ 9791700 w 12182475"/>
              <a:gd name="connsiteY17-1100" fmla="*/ 500433 h 1473839"/>
              <a:gd name="connsiteX18-1101" fmla="*/ 9934575 w 12182475"/>
              <a:gd name="connsiteY18-1102" fmla="*/ 1087953 h 1473839"/>
              <a:gd name="connsiteX19-1103" fmla="*/ 10048875 w 12182475"/>
              <a:gd name="connsiteY19-1104" fmla="*/ 845189 h 1473839"/>
              <a:gd name="connsiteX20-1105" fmla="*/ 12182475 w 12182475"/>
              <a:gd name="connsiteY20-1106" fmla="*/ 845189 h 1473839"/>
              <a:gd name="connsiteX0-1107" fmla="*/ 0 w 12182475"/>
              <a:gd name="connsiteY0-1108" fmla="*/ 864239 h 1473839"/>
              <a:gd name="connsiteX1-1109" fmla="*/ 2228850 w 12182475"/>
              <a:gd name="connsiteY1-1110" fmla="*/ 864239 h 1473839"/>
              <a:gd name="connsiteX2-1111" fmla="*/ 2343150 w 12182475"/>
              <a:gd name="connsiteY2-1112" fmla="*/ 368939 h 1473839"/>
              <a:gd name="connsiteX3-1113" fmla="*/ 2466975 w 12182475"/>
              <a:gd name="connsiteY3-1114" fmla="*/ 1159515 h 1473839"/>
              <a:gd name="connsiteX4-1115" fmla="*/ 2581275 w 12182475"/>
              <a:gd name="connsiteY4-1116" fmla="*/ 35564 h 1473839"/>
              <a:gd name="connsiteX5-1117" fmla="*/ 2676525 w 12182475"/>
              <a:gd name="connsiteY5-1118" fmla="*/ 1473839 h 1473839"/>
              <a:gd name="connsiteX6-1119" fmla="*/ 2809875 w 12182475"/>
              <a:gd name="connsiteY6-1120" fmla="*/ 426089 h 1473839"/>
              <a:gd name="connsiteX7-1121" fmla="*/ 2876550 w 12182475"/>
              <a:gd name="connsiteY7-1122" fmla="*/ 1007114 h 1473839"/>
              <a:gd name="connsiteX8-1123" fmla="*/ 2943225 w 12182475"/>
              <a:gd name="connsiteY8-1124" fmla="*/ 664214 h 1473839"/>
              <a:gd name="connsiteX9-1125" fmla="*/ 2981325 w 12182475"/>
              <a:gd name="connsiteY9-1126" fmla="*/ 864239 h 1473839"/>
              <a:gd name="connsiteX10-1127" fmla="*/ 8963025 w 12182475"/>
              <a:gd name="connsiteY10-1128" fmla="*/ 864239 h 1473839"/>
              <a:gd name="connsiteX11-1129" fmla="*/ 9020175 w 12182475"/>
              <a:gd name="connsiteY11-1130" fmla="*/ 631434 h 1473839"/>
              <a:gd name="connsiteX12-1131" fmla="*/ 9105900 w 12182475"/>
              <a:gd name="connsiteY12-1132" fmla="*/ 1092839 h 1473839"/>
              <a:gd name="connsiteX13-1133" fmla="*/ 9201150 w 12182475"/>
              <a:gd name="connsiteY13-1134" fmla="*/ 377536 h 1473839"/>
              <a:gd name="connsiteX14-1135" fmla="*/ 9305925 w 12182475"/>
              <a:gd name="connsiteY14-1136" fmla="*/ 1207139 h 1473839"/>
              <a:gd name="connsiteX15-1137" fmla="*/ 9448800 w 12182475"/>
              <a:gd name="connsiteY15-1138" fmla="*/ 0 h 1473839"/>
              <a:gd name="connsiteX16-1139" fmla="*/ 9572625 w 12182475"/>
              <a:gd name="connsiteY16-1140" fmla="*/ 1464315 h 1473839"/>
              <a:gd name="connsiteX17-1141" fmla="*/ 9791700 w 12182475"/>
              <a:gd name="connsiteY17-1142" fmla="*/ 500433 h 1473839"/>
              <a:gd name="connsiteX18-1143" fmla="*/ 9934575 w 12182475"/>
              <a:gd name="connsiteY18-1144" fmla="*/ 1087953 h 1473839"/>
              <a:gd name="connsiteX19-1145" fmla="*/ 10048875 w 12182475"/>
              <a:gd name="connsiteY19-1146" fmla="*/ 845189 h 1473839"/>
              <a:gd name="connsiteX20-1147" fmla="*/ 12182475 w 12182475"/>
              <a:gd name="connsiteY20-1148" fmla="*/ 845189 h 1473839"/>
              <a:gd name="connsiteX0-1149" fmla="*/ 0 w 12182475"/>
              <a:gd name="connsiteY0-1150" fmla="*/ 864239 h 1473839"/>
              <a:gd name="connsiteX1-1151" fmla="*/ 2228850 w 12182475"/>
              <a:gd name="connsiteY1-1152" fmla="*/ 864239 h 1473839"/>
              <a:gd name="connsiteX2-1153" fmla="*/ 2343150 w 12182475"/>
              <a:gd name="connsiteY2-1154" fmla="*/ 368939 h 1473839"/>
              <a:gd name="connsiteX3-1155" fmla="*/ 2466975 w 12182475"/>
              <a:gd name="connsiteY3-1156" fmla="*/ 1159515 h 1473839"/>
              <a:gd name="connsiteX4-1157" fmla="*/ 2581275 w 12182475"/>
              <a:gd name="connsiteY4-1158" fmla="*/ 35564 h 1473839"/>
              <a:gd name="connsiteX5-1159" fmla="*/ 2676525 w 12182475"/>
              <a:gd name="connsiteY5-1160" fmla="*/ 1473839 h 1473839"/>
              <a:gd name="connsiteX6-1161" fmla="*/ 2809875 w 12182475"/>
              <a:gd name="connsiteY6-1162" fmla="*/ 426089 h 1473839"/>
              <a:gd name="connsiteX7-1163" fmla="*/ 2876550 w 12182475"/>
              <a:gd name="connsiteY7-1164" fmla="*/ 1007114 h 1473839"/>
              <a:gd name="connsiteX8-1165" fmla="*/ 2943225 w 12182475"/>
              <a:gd name="connsiteY8-1166" fmla="*/ 664214 h 1473839"/>
              <a:gd name="connsiteX9-1167" fmla="*/ 2981325 w 12182475"/>
              <a:gd name="connsiteY9-1168" fmla="*/ 864239 h 1473839"/>
              <a:gd name="connsiteX10-1169" fmla="*/ 8963025 w 12182475"/>
              <a:gd name="connsiteY10-1170" fmla="*/ 864239 h 1473839"/>
              <a:gd name="connsiteX11-1171" fmla="*/ 9020175 w 12182475"/>
              <a:gd name="connsiteY11-1172" fmla="*/ 631434 h 1473839"/>
              <a:gd name="connsiteX12-1173" fmla="*/ 9105900 w 12182475"/>
              <a:gd name="connsiteY12-1174" fmla="*/ 1092839 h 1473839"/>
              <a:gd name="connsiteX13-1175" fmla="*/ 9201150 w 12182475"/>
              <a:gd name="connsiteY13-1176" fmla="*/ 377536 h 1473839"/>
              <a:gd name="connsiteX14-1177" fmla="*/ 9305925 w 12182475"/>
              <a:gd name="connsiteY14-1178" fmla="*/ 1207139 h 1473839"/>
              <a:gd name="connsiteX15-1179" fmla="*/ 9448800 w 12182475"/>
              <a:gd name="connsiteY15-1180" fmla="*/ 0 h 1473839"/>
              <a:gd name="connsiteX16-1181" fmla="*/ 9572625 w 12182475"/>
              <a:gd name="connsiteY16-1182" fmla="*/ 1464315 h 1473839"/>
              <a:gd name="connsiteX17-1183" fmla="*/ 9791700 w 12182475"/>
              <a:gd name="connsiteY17-1184" fmla="*/ 500433 h 1473839"/>
              <a:gd name="connsiteX18-1185" fmla="*/ 9896475 w 12182475"/>
              <a:gd name="connsiteY18-1186" fmla="*/ 1067047 h 1473839"/>
              <a:gd name="connsiteX19-1187" fmla="*/ 10048875 w 12182475"/>
              <a:gd name="connsiteY19-1188" fmla="*/ 845189 h 1473839"/>
              <a:gd name="connsiteX20-1189" fmla="*/ 12182475 w 12182475"/>
              <a:gd name="connsiteY20-1190" fmla="*/ 845189 h 1473839"/>
              <a:gd name="connsiteX0-1191" fmla="*/ 0 w 12182475"/>
              <a:gd name="connsiteY0-1192" fmla="*/ 864239 h 1473839"/>
              <a:gd name="connsiteX1-1193" fmla="*/ 2228850 w 12182475"/>
              <a:gd name="connsiteY1-1194" fmla="*/ 864239 h 1473839"/>
              <a:gd name="connsiteX2-1195" fmla="*/ 2343150 w 12182475"/>
              <a:gd name="connsiteY2-1196" fmla="*/ 368939 h 1473839"/>
              <a:gd name="connsiteX3-1197" fmla="*/ 2466975 w 12182475"/>
              <a:gd name="connsiteY3-1198" fmla="*/ 1159515 h 1473839"/>
              <a:gd name="connsiteX4-1199" fmla="*/ 2581275 w 12182475"/>
              <a:gd name="connsiteY4-1200" fmla="*/ 35564 h 1473839"/>
              <a:gd name="connsiteX5-1201" fmla="*/ 2676525 w 12182475"/>
              <a:gd name="connsiteY5-1202" fmla="*/ 1473839 h 1473839"/>
              <a:gd name="connsiteX6-1203" fmla="*/ 2809875 w 12182475"/>
              <a:gd name="connsiteY6-1204" fmla="*/ 426089 h 1473839"/>
              <a:gd name="connsiteX7-1205" fmla="*/ 2876550 w 12182475"/>
              <a:gd name="connsiteY7-1206" fmla="*/ 1007114 h 1473839"/>
              <a:gd name="connsiteX8-1207" fmla="*/ 2943225 w 12182475"/>
              <a:gd name="connsiteY8-1208" fmla="*/ 664214 h 1473839"/>
              <a:gd name="connsiteX9-1209" fmla="*/ 2981325 w 12182475"/>
              <a:gd name="connsiteY9-1210" fmla="*/ 864239 h 1473839"/>
              <a:gd name="connsiteX10-1211" fmla="*/ 8963025 w 12182475"/>
              <a:gd name="connsiteY10-1212" fmla="*/ 864239 h 1473839"/>
              <a:gd name="connsiteX11-1213" fmla="*/ 9020175 w 12182475"/>
              <a:gd name="connsiteY11-1214" fmla="*/ 631434 h 1473839"/>
              <a:gd name="connsiteX12-1215" fmla="*/ 9105900 w 12182475"/>
              <a:gd name="connsiteY12-1216" fmla="*/ 1092839 h 1473839"/>
              <a:gd name="connsiteX13-1217" fmla="*/ 9201150 w 12182475"/>
              <a:gd name="connsiteY13-1218" fmla="*/ 377536 h 1473839"/>
              <a:gd name="connsiteX14-1219" fmla="*/ 9305925 w 12182475"/>
              <a:gd name="connsiteY14-1220" fmla="*/ 1207139 h 1473839"/>
              <a:gd name="connsiteX15-1221" fmla="*/ 9448800 w 12182475"/>
              <a:gd name="connsiteY15-1222" fmla="*/ 0 h 1473839"/>
              <a:gd name="connsiteX16-1223" fmla="*/ 9572625 w 12182475"/>
              <a:gd name="connsiteY16-1224" fmla="*/ 1464315 h 1473839"/>
              <a:gd name="connsiteX17-1225" fmla="*/ 9791700 w 12182475"/>
              <a:gd name="connsiteY17-1226" fmla="*/ 500433 h 1473839"/>
              <a:gd name="connsiteX18-1227" fmla="*/ 9915525 w 12182475"/>
              <a:gd name="connsiteY18-1228" fmla="*/ 1098406 h 1473839"/>
              <a:gd name="connsiteX19-1229" fmla="*/ 10048875 w 12182475"/>
              <a:gd name="connsiteY19-1230" fmla="*/ 845189 h 1473839"/>
              <a:gd name="connsiteX20-1231" fmla="*/ 12182475 w 12182475"/>
              <a:gd name="connsiteY20-1232" fmla="*/ 845189 h 1473839"/>
              <a:gd name="connsiteX0-1233" fmla="*/ 0 w 12182475"/>
              <a:gd name="connsiteY0-1234" fmla="*/ 864239 h 1473839"/>
              <a:gd name="connsiteX1-1235" fmla="*/ 2228850 w 12182475"/>
              <a:gd name="connsiteY1-1236" fmla="*/ 864239 h 1473839"/>
              <a:gd name="connsiteX2-1237" fmla="*/ 2343150 w 12182475"/>
              <a:gd name="connsiteY2-1238" fmla="*/ 525731 h 1473839"/>
              <a:gd name="connsiteX3-1239" fmla="*/ 2466975 w 12182475"/>
              <a:gd name="connsiteY3-1240" fmla="*/ 1159515 h 1473839"/>
              <a:gd name="connsiteX4-1241" fmla="*/ 2581275 w 12182475"/>
              <a:gd name="connsiteY4-1242" fmla="*/ 35564 h 1473839"/>
              <a:gd name="connsiteX5-1243" fmla="*/ 2676525 w 12182475"/>
              <a:gd name="connsiteY5-1244" fmla="*/ 1473839 h 1473839"/>
              <a:gd name="connsiteX6-1245" fmla="*/ 2809875 w 12182475"/>
              <a:gd name="connsiteY6-1246" fmla="*/ 426089 h 1473839"/>
              <a:gd name="connsiteX7-1247" fmla="*/ 2876550 w 12182475"/>
              <a:gd name="connsiteY7-1248" fmla="*/ 1007114 h 1473839"/>
              <a:gd name="connsiteX8-1249" fmla="*/ 2943225 w 12182475"/>
              <a:gd name="connsiteY8-1250" fmla="*/ 664214 h 1473839"/>
              <a:gd name="connsiteX9-1251" fmla="*/ 2981325 w 12182475"/>
              <a:gd name="connsiteY9-1252" fmla="*/ 864239 h 1473839"/>
              <a:gd name="connsiteX10-1253" fmla="*/ 8963025 w 12182475"/>
              <a:gd name="connsiteY10-1254" fmla="*/ 864239 h 1473839"/>
              <a:gd name="connsiteX11-1255" fmla="*/ 9020175 w 12182475"/>
              <a:gd name="connsiteY11-1256" fmla="*/ 631434 h 1473839"/>
              <a:gd name="connsiteX12-1257" fmla="*/ 9105900 w 12182475"/>
              <a:gd name="connsiteY12-1258" fmla="*/ 1092839 h 1473839"/>
              <a:gd name="connsiteX13-1259" fmla="*/ 9201150 w 12182475"/>
              <a:gd name="connsiteY13-1260" fmla="*/ 377536 h 1473839"/>
              <a:gd name="connsiteX14-1261" fmla="*/ 9305925 w 12182475"/>
              <a:gd name="connsiteY14-1262" fmla="*/ 1207139 h 1473839"/>
              <a:gd name="connsiteX15-1263" fmla="*/ 9448800 w 12182475"/>
              <a:gd name="connsiteY15-1264" fmla="*/ 0 h 1473839"/>
              <a:gd name="connsiteX16-1265" fmla="*/ 9572625 w 12182475"/>
              <a:gd name="connsiteY16-1266" fmla="*/ 1464315 h 1473839"/>
              <a:gd name="connsiteX17-1267" fmla="*/ 9791700 w 12182475"/>
              <a:gd name="connsiteY17-1268" fmla="*/ 500433 h 1473839"/>
              <a:gd name="connsiteX18-1269" fmla="*/ 9915525 w 12182475"/>
              <a:gd name="connsiteY18-1270" fmla="*/ 1098406 h 1473839"/>
              <a:gd name="connsiteX19-1271" fmla="*/ 10048875 w 12182475"/>
              <a:gd name="connsiteY19-1272" fmla="*/ 845189 h 1473839"/>
              <a:gd name="connsiteX20-1273" fmla="*/ 12182475 w 12182475"/>
              <a:gd name="connsiteY20-1274" fmla="*/ 845189 h 147383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</a:cxnLst>
            <a:rect l="l" t="t" r="r" b="b"/>
            <a:pathLst>
              <a:path w="12182475" h="1473839">
                <a:moveTo>
                  <a:pt x="0" y="864239"/>
                </a:moveTo>
                <a:lnTo>
                  <a:pt x="2228850" y="864239"/>
                </a:lnTo>
                <a:lnTo>
                  <a:pt x="2343150" y="525731"/>
                </a:lnTo>
                <a:lnTo>
                  <a:pt x="2466975" y="1159515"/>
                </a:lnTo>
                <a:lnTo>
                  <a:pt x="2581275" y="35564"/>
                </a:lnTo>
                <a:lnTo>
                  <a:pt x="2676525" y="1473839"/>
                </a:lnTo>
                <a:lnTo>
                  <a:pt x="2809875" y="426089"/>
                </a:lnTo>
                <a:lnTo>
                  <a:pt x="2876550" y="1007114"/>
                </a:lnTo>
                <a:lnTo>
                  <a:pt x="2943225" y="664214"/>
                </a:lnTo>
                <a:lnTo>
                  <a:pt x="2981325" y="864239"/>
                </a:lnTo>
                <a:lnTo>
                  <a:pt x="8963025" y="864239"/>
                </a:lnTo>
                <a:lnTo>
                  <a:pt x="9020175" y="631434"/>
                </a:lnTo>
                <a:lnTo>
                  <a:pt x="9105900" y="1092839"/>
                </a:lnTo>
                <a:lnTo>
                  <a:pt x="9201150" y="377536"/>
                </a:lnTo>
                <a:lnTo>
                  <a:pt x="9305925" y="1207139"/>
                </a:lnTo>
                <a:lnTo>
                  <a:pt x="9448800" y="0"/>
                </a:lnTo>
                <a:lnTo>
                  <a:pt x="9572625" y="1464315"/>
                </a:lnTo>
                <a:lnTo>
                  <a:pt x="9791700" y="500433"/>
                </a:lnTo>
                <a:lnTo>
                  <a:pt x="9915525" y="1098406"/>
                </a:lnTo>
                <a:lnTo>
                  <a:pt x="10048875" y="845189"/>
                </a:lnTo>
                <a:lnTo>
                  <a:pt x="12182475" y="845189"/>
                </a:lnTo>
              </a:path>
            </a:pathLst>
          </a:custGeom>
          <a:noFill/>
          <a:ln w="19050" cap="rnd"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7181850" y="1504950"/>
            <a:ext cx="1558925" cy="1438275"/>
          </a:xfrm>
          <a:custGeom>
            <a:avLst/>
            <a:gdLst>
              <a:gd name="connsiteX0" fmla="*/ 0 w 1559201"/>
              <a:gd name="connsiteY0" fmla="*/ 0 h 1438275"/>
              <a:gd name="connsiteX1" fmla="*/ 1286290 w 1559201"/>
              <a:gd name="connsiteY1" fmla="*/ 0 h 1438275"/>
              <a:gd name="connsiteX2" fmla="*/ 1286290 w 1559201"/>
              <a:gd name="connsiteY2" fmla="*/ 442912 h 1438275"/>
              <a:gd name="connsiteX3" fmla="*/ 1559201 w 1559201"/>
              <a:gd name="connsiteY3" fmla="*/ 442912 h 1438275"/>
              <a:gd name="connsiteX4" fmla="*/ 1559201 w 1559201"/>
              <a:gd name="connsiteY4" fmla="*/ 995362 h 1438275"/>
              <a:gd name="connsiteX5" fmla="*/ 1286290 w 1559201"/>
              <a:gd name="connsiteY5" fmla="*/ 995362 h 1438275"/>
              <a:gd name="connsiteX6" fmla="*/ 1286290 w 1559201"/>
              <a:gd name="connsiteY6" fmla="*/ 1438275 h 1438275"/>
              <a:gd name="connsiteX7" fmla="*/ 0 w 1559201"/>
              <a:gd name="connsiteY7" fmla="*/ 1438275 h 14382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59201" h="1438275">
                <a:moveTo>
                  <a:pt x="0" y="0"/>
                </a:moveTo>
                <a:lnTo>
                  <a:pt x="1286290" y="0"/>
                </a:lnTo>
                <a:lnTo>
                  <a:pt x="1286290" y="442912"/>
                </a:lnTo>
                <a:lnTo>
                  <a:pt x="1559201" y="442912"/>
                </a:lnTo>
                <a:lnTo>
                  <a:pt x="1559201" y="995362"/>
                </a:lnTo>
                <a:lnTo>
                  <a:pt x="1286290" y="995362"/>
                </a:lnTo>
                <a:lnTo>
                  <a:pt x="1286290" y="1438275"/>
                </a:lnTo>
                <a:lnTo>
                  <a:pt x="0" y="1438275"/>
                </a:lnTo>
                <a:close/>
              </a:path>
            </a:pathLst>
          </a:custGeom>
          <a:solidFill>
            <a:srgbClr val="33C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322638" y="1504950"/>
            <a:ext cx="1285875" cy="1438275"/>
          </a:xfrm>
          <a:prstGeom prst="rect">
            <a:avLst/>
          </a:prstGeom>
          <a:solidFill>
            <a:srgbClr val="33C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08513" y="1504950"/>
            <a:ext cx="1285875" cy="1438275"/>
          </a:xfrm>
          <a:prstGeom prst="rect">
            <a:avLst/>
          </a:prstGeom>
          <a:solidFill>
            <a:srgbClr val="33C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894388" y="1504950"/>
            <a:ext cx="1287463" cy="1438275"/>
          </a:xfrm>
          <a:prstGeom prst="rect">
            <a:avLst/>
          </a:prstGeom>
          <a:solidFill>
            <a:srgbClr val="33C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3267075" y="1457325"/>
            <a:ext cx="5473700" cy="1533525"/>
          </a:xfrm>
          <a:custGeom>
            <a:avLst/>
            <a:gdLst>
              <a:gd name="connsiteX0" fmla="*/ 255593 w 5473563"/>
              <a:gd name="connsiteY0" fmla="*/ 0 h 1533525"/>
              <a:gd name="connsiteX1" fmla="*/ 4973632 w 5473563"/>
              <a:gd name="connsiteY1" fmla="*/ 0 h 1533525"/>
              <a:gd name="connsiteX2" fmla="*/ 5229225 w 5473563"/>
              <a:gd name="connsiteY2" fmla="*/ 255593 h 1533525"/>
              <a:gd name="connsiteX3" fmla="*/ 5229225 w 5473563"/>
              <a:gd name="connsiteY3" fmla="*/ 471486 h 1533525"/>
              <a:gd name="connsiteX4" fmla="*/ 5383271 w 5473563"/>
              <a:gd name="connsiteY4" fmla="*/ 471486 h 1533525"/>
              <a:gd name="connsiteX5" fmla="*/ 5473563 w 5473563"/>
              <a:gd name="connsiteY5" fmla="*/ 561778 h 1533525"/>
              <a:gd name="connsiteX6" fmla="*/ 5473563 w 5473563"/>
              <a:gd name="connsiteY6" fmla="*/ 971745 h 1533525"/>
              <a:gd name="connsiteX7" fmla="*/ 5383271 w 5473563"/>
              <a:gd name="connsiteY7" fmla="*/ 1062037 h 1533525"/>
              <a:gd name="connsiteX8" fmla="*/ 5229225 w 5473563"/>
              <a:gd name="connsiteY8" fmla="*/ 1062037 h 1533525"/>
              <a:gd name="connsiteX9" fmla="*/ 5229225 w 5473563"/>
              <a:gd name="connsiteY9" fmla="*/ 1277932 h 1533525"/>
              <a:gd name="connsiteX10" fmla="*/ 4973632 w 5473563"/>
              <a:gd name="connsiteY10" fmla="*/ 1533525 h 1533525"/>
              <a:gd name="connsiteX11" fmla="*/ 255593 w 5473563"/>
              <a:gd name="connsiteY11" fmla="*/ 1533525 h 1533525"/>
              <a:gd name="connsiteX12" fmla="*/ 0 w 5473563"/>
              <a:gd name="connsiteY12" fmla="*/ 1277932 h 1533525"/>
              <a:gd name="connsiteX13" fmla="*/ 0 w 5473563"/>
              <a:gd name="connsiteY13" fmla="*/ 255593 h 1533525"/>
              <a:gd name="connsiteX14" fmla="*/ 255593 w 5473563"/>
              <a:gd name="connsiteY14" fmla="*/ 0 h 1533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5473563" h="1533525">
                <a:moveTo>
                  <a:pt x="255593" y="0"/>
                </a:moveTo>
                <a:lnTo>
                  <a:pt x="4973632" y="0"/>
                </a:lnTo>
                <a:cubicBezTo>
                  <a:pt x="5114792" y="0"/>
                  <a:pt x="5229225" y="114433"/>
                  <a:pt x="5229225" y="255593"/>
                </a:cubicBezTo>
                <a:lnTo>
                  <a:pt x="5229225" y="471486"/>
                </a:lnTo>
                <a:lnTo>
                  <a:pt x="5383271" y="471486"/>
                </a:lnTo>
                <a:cubicBezTo>
                  <a:pt x="5433138" y="471486"/>
                  <a:pt x="5473563" y="511911"/>
                  <a:pt x="5473563" y="561778"/>
                </a:cubicBezTo>
                <a:lnTo>
                  <a:pt x="5473563" y="971745"/>
                </a:lnTo>
                <a:cubicBezTo>
                  <a:pt x="5473563" y="1021612"/>
                  <a:pt x="5433138" y="1062037"/>
                  <a:pt x="5383271" y="1062037"/>
                </a:cubicBezTo>
                <a:lnTo>
                  <a:pt x="5229225" y="1062037"/>
                </a:lnTo>
                <a:lnTo>
                  <a:pt x="5229225" y="1277932"/>
                </a:lnTo>
                <a:cubicBezTo>
                  <a:pt x="5229225" y="1419092"/>
                  <a:pt x="5114792" y="1533525"/>
                  <a:pt x="4973632" y="1533525"/>
                </a:cubicBezTo>
                <a:lnTo>
                  <a:pt x="255593" y="1533525"/>
                </a:lnTo>
                <a:cubicBezTo>
                  <a:pt x="114433" y="1533525"/>
                  <a:pt x="0" y="1419092"/>
                  <a:pt x="0" y="1277932"/>
                </a:cubicBezTo>
                <a:lnTo>
                  <a:pt x="0" y="255593"/>
                </a:lnTo>
                <a:cubicBezTo>
                  <a:pt x="0" y="114433"/>
                  <a:pt x="114433" y="0"/>
                  <a:pt x="255593" y="0"/>
                </a:cubicBezTo>
                <a:close/>
              </a:path>
            </a:pathLst>
          </a:custGeom>
          <a:noFill/>
          <a:ln w="1270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333" name="文本框 22"/>
          <p:cNvSpPr txBox="1"/>
          <p:nvPr/>
        </p:nvSpPr>
        <p:spPr>
          <a:xfrm>
            <a:off x="3609975" y="1931988"/>
            <a:ext cx="711200" cy="584200"/>
          </a:xfrm>
          <a:prstGeom prst="rect">
            <a:avLst/>
          </a:prstGeom>
          <a:noFill/>
          <a:ln w="9525">
            <a:noFill/>
          </a:ln>
        </p:spPr>
        <p:txBody>
          <a:bodyPr wrap="none" lIns="0" rIns="0">
            <a:spAutoFit/>
          </a:bodyPr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334" name="文本框 23"/>
          <p:cNvSpPr txBox="1"/>
          <p:nvPr/>
        </p:nvSpPr>
        <p:spPr>
          <a:xfrm>
            <a:off x="4897438" y="1931988"/>
            <a:ext cx="709612" cy="584200"/>
          </a:xfrm>
          <a:prstGeom prst="rect">
            <a:avLst/>
          </a:prstGeom>
          <a:noFill/>
          <a:ln w="9525">
            <a:noFill/>
          </a:ln>
        </p:spPr>
        <p:txBody>
          <a:bodyPr wrap="none" lIns="0" rIns="0">
            <a:spAutoFit/>
          </a:bodyPr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335" name="文本框 24"/>
          <p:cNvSpPr txBox="1"/>
          <p:nvPr/>
        </p:nvSpPr>
        <p:spPr>
          <a:xfrm>
            <a:off x="6183313" y="1931988"/>
            <a:ext cx="709612" cy="584200"/>
          </a:xfrm>
          <a:prstGeom prst="rect">
            <a:avLst/>
          </a:prstGeom>
          <a:noFill/>
          <a:ln w="9525">
            <a:noFill/>
          </a:ln>
        </p:spPr>
        <p:txBody>
          <a:bodyPr wrap="none" lIns="0" rIns="0">
            <a:spAutoFit/>
          </a:bodyPr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13336" name="文本框 25"/>
          <p:cNvSpPr txBox="1"/>
          <p:nvPr/>
        </p:nvSpPr>
        <p:spPr>
          <a:xfrm>
            <a:off x="7499350" y="1931988"/>
            <a:ext cx="709613" cy="584200"/>
          </a:xfrm>
          <a:prstGeom prst="rect">
            <a:avLst/>
          </a:prstGeom>
          <a:noFill/>
          <a:ln w="9525">
            <a:noFill/>
          </a:ln>
        </p:spPr>
        <p:txBody>
          <a:bodyPr wrap="none" lIns="0" rIns="0">
            <a:spAutoFit/>
          </a:bodyPr>
          <a:lstStyle/>
          <a:p>
            <a:pPr algn="ctr" eaLnBrk="1" hangingPunct="1"/>
            <a:r>
              <a:rPr lang="en-US" altLang="zh-CN" sz="3200" dirty="0">
                <a:solidFill>
                  <a:schemeClr val="bg1"/>
                </a:solidFill>
                <a:latin typeface="Impact" panose="020B0806030902050204" pitchFamily="34" charset="0"/>
              </a:rPr>
              <a:t>25%</a:t>
            </a:r>
            <a:endParaRPr lang="zh-CN" altLang="en-US" sz="32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4608830" y="1504950"/>
            <a:ext cx="9525" cy="14852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5885180" y="1505585"/>
            <a:ext cx="9525" cy="14852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7182485" y="1505585"/>
            <a:ext cx="9525" cy="148526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文本框 26"/>
          <p:cNvSpPr txBox="1"/>
          <p:nvPr/>
        </p:nvSpPr>
        <p:spPr>
          <a:xfrm>
            <a:off x="1063625" y="443039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3707765" y="443039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350000" y="443039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8982075" y="443039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bldLvl="0" animBg="1"/>
      <p:bldP spid="28" grpId="0" animBg="1"/>
      <p:bldP spid="28" grpId="1" bldLvl="0" animBg="1"/>
      <p:bldP spid="29" grpId="0" animBg="1"/>
      <p:bldP spid="29" grpId="1" bldLvl="0" animBg="1"/>
      <p:bldP spid="30" grpId="0" animBg="1"/>
      <p:bldP spid="30" grpId="1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0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sp>
        <p:nvSpPr>
          <p:cNvPr id="25604" name="Freeform 7"/>
          <p:cNvSpPr/>
          <p:nvPr/>
        </p:nvSpPr>
        <p:spPr bwMode="auto">
          <a:xfrm>
            <a:off x="3052763" y="1803400"/>
            <a:ext cx="2720975" cy="2940050"/>
          </a:xfrm>
          <a:custGeom>
            <a:avLst/>
            <a:gdLst>
              <a:gd name="T0" fmla="*/ 831890 w 471"/>
              <a:gd name="T1" fmla="*/ 2668572 h 509"/>
              <a:gd name="T2" fmla="*/ 831890 w 471"/>
              <a:gd name="T3" fmla="*/ 2350885 h 509"/>
              <a:gd name="T4" fmla="*/ 831890 w 471"/>
              <a:gd name="T5" fmla="*/ 2327780 h 509"/>
              <a:gd name="T6" fmla="*/ 1311383 w 471"/>
              <a:gd name="T7" fmla="*/ 1865690 h 509"/>
              <a:gd name="T8" fmla="*/ 2443678 w 471"/>
              <a:gd name="T9" fmla="*/ 1865690 h 509"/>
              <a:gd name="T10" fmla="*/ 2720975 w 471"/>
              <a:gd name="T11" fmla="*/ 1588436 h 509"/>
              <a:gd name="T12" fmla="*/ 2720975 w 471"/>
              <a:gd name="T13" fmla="*/ 283030 h 509"/>
              <a:gd name="T14" fmla="*/ 2443678 w 471"/>
              <a:gd name="T15" fmla="*/ 5776 h 509"/>
              <a:gd name="T16" fmla="*/ 1109187 w 471"/>
              <a:gd name="T17" fmla="*/ 0 h 509"/>
              <a:gd name="T18" fmla="*/ 831890 w 471"/>
              <a:gd name="T19" fmla="*/ 277254 h 509"/>
              <a:gd name="T20" fmla="*/ 831890 w 471"/>
              <a:gd name="T21" fmla="*/ 1588436 h 509"/>
              <a:gd name="T22" fmla="*/ 831890 w 471"/>
              <a:gd name="T23" fmla="*/ 1623092 h 509"/>
              <a:gd name="T24" fmla="*/ 514155 w 471"/>
              <a:gd name="T25" fmla="*/ 2073631 h 509"/>
              <a:gd name="T26" fmla="*/ 277297 w 471"/>
              <a:gd name="T27" fmla="*/ 2073631 h 509"/>
              <a:gd name="T28" fmla="*/ 0 w 471"/>
              <a:gd name="T29" fmla="*/ 2350885 h 509"/>
              <a:gd name="T30" fmla="*/ 0 w 471"/>
              <a:gd name="T31" fmla="*/ 2662796 h 509"/>
              <a:gd name="T32" fmla="*/ 277297 w 471"/>
              <a:gd name="T33" fmla="*/ 2940050 h 509"/>
              <a:gd name="T34" fmla="*/ 554594 w 471"/>
              <a:gd name="T35" fmla="*/ 2940050 h 509"/>
              <a:gd name="T36" fmla="*/ 831890 w 471"/>
              <a:gd name="T37" fmla="*/ 2668572 h 509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71" h="509">
                <a:moveTo>
                  <a:pt x="144" y="462"/>
                </a:moveTo>
                <a:cubicBezTo>
                  <a:pt x="144" y="407"/>
                  <a:pt x="144" y="407"/>
                  <a:pt x="144" y="407"/>
                </a:cubicBezTo>
                <a:cubicBezTo>
                  <a:pt x="144" y="406"/>
                  <a:pt x="144" y="405"/>
                  <a:pt x="144" y="403"/>
                </a:cubicBezTo>
                <a:cubicBezTo>
                  <a:pt x="143" y="390"/>
                  <a:pt x="148" y="338"/>
                  <a:pt x="227" y="323"/>
                </a:cubicBezTo>
                <a:cubicBezTo>
                  <a:pt x="423" y="323"/>
                  <a:pt x="423" y="323"/>
                  <a:pt x="423" y="323"/>
                </a:cubicBezTo>
                <a:cubicBezTo>
                  <a:pt x="449" y="323"/>
                  <a:pt x="471" y="302"/>
                  <a:pt x="471" y="275"/>
                </a:cubicBezTo>
                <a:cubicBezTo>
                  <a:pt x="471" y="49"/>
                  <a:pt x="471" y="49"/>
                  <a:pt x="471" y="49"/>
                </a:cubicBezTo>
                <a:cubicBezTo>
                  <a:pt x="471" y="22"/>
                  <a:pt x="450" y="1"/>
                  <a:pt x="423" y="1"/>
                </a:cubicBezTo>
                <a:cubicBezTo>
                  <a:pt x="192" y="0"/>
                  <a:pt x="192" y="0"/>
                  <a:pt x="192" y="0"/>
                </a:cubicBezTo>
                <a:cubicBezTo>
                  <a:pt x="166" y="0"/>
                  <a:pt x="144" y="22"/>
                  <a:pt x="144" y="48"/>
                </a:cubicBezTo>
                <a:cubicBezTo>
                  <a:pt x="144" y="275"/>
                  <a:pt x="144" y="275"/>
                  <a:pt x="144" y="275"/>
                </a:cubicBezTo>
                <a:cubicBezTo>
                  <a:pt x="144" y="277"/>
                  <a:pt x="144" y="279"/>
                  <a:pt x="144" y="281"/>
                </a:cubicBezTo>
                <a:cubicBezTo>
                  <a:pt x="142" y="308"/>
                  <a:pt x="131" y="346"/>
                  <a:pt x="89" y="359"/>
                </a:cubicBezTo>
                <a:cubicBezTo>
                  <a:pt x="48" y="359"/>
                  <a:pt x="48" y="359"/>
                  <a:pt x="48" y="359"/>
                </a:cubicBezTo>
                <a:cubicBezTo>
                  <a:pt x="21" y="359"/>
                  <a:pt x="0" y="380"/>
                  <a:pt x="0" y="407"/>
                </a:cubicBezTo>
                <a:cubicBezTo>
                  <a:pt x="0" y="461"/>
                  <a:pt x="0" y="461"/>
                  <a:pt x="0" y="461"/>
                </a:cubicBezTo>
                <a:cubicBezTo>
                  <a:pt x="0" y="488"/>
                  <a:pt x="21" y="509"/>
                  <a:pt x="48" y="509"/>
                </a:cubicBezTo>
                <a:cubicBezTo>
                  <a:pt x="96" y="509"/>
                  <a:pt x="96" y="509"/>
                  <a:pt x="96" y="509"/>
                </a:cubicBezTo>
                <a:cubicBezTo>
                  <a:pt x="122" y="509"/>
                  <a:pt x="144" y="488"/>
                  <a:pt x="144" y="46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5" name="Freeform 115"/>
          <p:cNvSpPr/>
          <p:nvPr/>
        </p:nvSpPr>
        <p:spPr bwMode="auto">
          <a:xfrm>
            <a:off x="3251200" y="4049713"/>
            <a:ext cx="387350" cy="482600"/>
          </a:xfrm>
          <a:custGeom>
            <a:avLst/>
            <a:gdLst>
              <a:gd name="T0" fmla="*/ 368951 w 400"/>
              <a:gd name="T1" fmla="*/ 120165 h 498"/>
              <a:gd name="T2" fmla="*/ 368951 w 400"/>
              <a:gd name="T3" fmla="*/ 120165 h 498"/>
              <a:gd name="T4" fmla="*/ 223695 w 400"/>
              <a:gd name="T5" fmla="*/ 8722 h 498"/>
              <a:gd name="T6" fmla="*/ 111363 w 400"/>
              <a:gd name="T7" fmla="*/ 146331 h 498"/>
              <a:gd name="T8" fmla="*/ 128794 w 400"/>
              <a:gd name="T9" fmla="*/ 206413 h 498"/>
              <a:gd name="T10" fmla="*/ 8715 w 400"/>
              <a:gd name="T11" fmla="*/ 394414 h 498"/>
              <a:gd name="T12" fmla="*/ 0 w 400"/>
              <a:gd name="T13" fmla="*/ 420579 h 498"/>
              <a:gd name="T14" fmla="*/ 8715 w 400"/>
              <a:gd name="T15" fmla="*/ 463218 h 498"/>
              <a:gd name="T16" fmla="*/ 26146 w 400"/>
              <a:gd name="T17" fmla="*/ 481631 h 498"/>
              <a:gd name="T18" fmla="*/ 60039 w 400"/>
              <a:gd name="T19" fmla="*/ 471940 h 498"/>
              <a:gd name="T20" fmla="*/ 86185 w 400"/>
              <a:gd name="T21" fmla="*/ 455466 h 498"/>
              <a:gd name="T22" fmla="*/ 137509 w 400"/>
              <a:gd name="T23" fmla="*/ 377940 h 498"/>
              <a:gd name="T24" fmla="*/ 137509 w 400"/>
              <a:gd name="T25" fmla="*/ 377940 h 498"/>
              <a:gd name="T26" fmla="*/ 171402 w 400"/>
              <a:gd name="T27" fmla="*/ 369218 h 498"/>
              <a:gd name="T28" fmla="*/ 223695 w 400"/>
              <a:gd name="T29" fmla="*/ 275218 h 498"/>
              <a:gd name="T30" fmla="*/ 283734 w 400"/>
              <a:gd name="T31" fmla="*/ 275218 h 498"/>
              <a:gd name="T32" fmla="*/ 368951 w 400"/>
              <a:gd name="T33" fmla="*/ 120165 h 498"/>
              <a:gd name="T34" fmla="*/ 308912 w 400"/>
              <a:gd name="T35" fmla="*/ 154083 h 498"/>
              <a:gd name="T36" fmla="*/ 308912 w 400"/>
              <a:gd name="T37" fmla="*/ 154083 h 498"/>
              <a:gd name="T38" fmla="*/ 247904 w 400"/>
              <a:gd name="T39" fmla="*/ 137609 h 498"/>
              <a:gd name="T40" fmla="*/ 214011 w 400"/>
              <a:gd name="T41" fmla="*/ 77526 h 498"/>
              <a:gd name="T42" fmla="*/ 300196 w 400"/>
              <a:gd name="T43" fmla="*/ 68804 h 498"/>
              <a:gd name="T44" fmla="*/ 308912 w 400"/>
              <a:gd name="T45" fmla="*/ 154083 h 498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400" h="498">
                <a:moveTo>
                  <a:pt x="381" y="124"/>
                </a:moveTo>
                <a:lnTo>
                  <a:pt x="381" y="124"/>
                </a:lnTo>
                <a:cubicBezTo>
                  <a:pt x="372" y="44"/>
                  <a:pt x="301" y="0"/>
                  <a:pt x="231" y="9"/>
                </a:cubicBezTo>
                <a:cubicBezTo>
                  <a:pt x="159" y="27"/>
                  <a:pt x="106" y="80"/>
                  <a:pt x="115" y="151"/>
                </a:cubicBezTo>
                <a:cubicBezTo>
                  <a:pt x="115" y="168"/>
                  <a:pt x="124" y="195"/>
                  <a:pt x="133" y="213"/>
                </a:cubicBezTo>
                <a:cubicBezTo>
                  <a:pt x="9" y="407"/>
                  <a:pt x="9" y="407"/>
                  <a:pt x="9" y="407"/>
                </a:cubicBezTo>
                <a:cubicBezTo>
                  <a:pt x="0" y="407"/>
                  <a:pt x="0" y="425"/>
                  <a:pt x="0" y="434"/>
                </a:cubicBezTo>
                <a:cubicBezTo>
                  <a:pt x="9" y="478"/>
                  <a:pt x="9" y="478"/>
                  <a:pt x="9" y="478"/>
                </a:cubicBezTo>
                <a:cubicBezTo>
                  <a:pt x="9" y="487"/>
                  <a:pt x="18" y="497"/>
                  <a:pt x="27" y="497"/>
                </a:cubicBezTo>
                <a:cubicBezTo>
                  <a:pt x="62" y="487"/>
                  <a:pt x="62" y="487"/>
                  <a:pt x="62" y="487"/>
                </a:cubicBezTo>
                <a:cubicBezTo>
                  <a:pt x="71" y="487"/>
                  <a:pt x="80" y="478"/>
                  <a:pt x="89" y="470"/>
                </a:cubicBezTo>
                <a:cubicBezTo>
                  <a:pt x="142" y="390"/>
                  <a:pt x="142" y="390"/>
                  <a:pt x="142" y="390"/>
                </a:cubicBezTo>
                <a:cubicBezTo>
                  <a:pt x="177" y="381"/>
                  <a:pt x="177" y="381"/>
                  <a:pt x="177" y="381"/>
                </a:cubicBezTo>
                <a:cubicBezTo>
                  <a:pt x="231" y="284"/>
                  <a:pt x="231" y="284"/>
                  <a:pt x="231" y="284"/>
                </a:cubicBezTo>
                <a:cubicBezTo>
                  <a:pt x="248" y="293"/>
                  <a:pt x="284" y="284"/>
                  <a:pt x="293" y="284"/>
                </a:cubicBezTo>
                <a:cubicBezTo>
                  <a:pt x="363" y="275"/>
                  <a:pt x="399" y="195"/>
                  <a:pt x="381" y="124"/>
                </a:cubicBezTo>
                <a:close/>
                <a:moveTo>
                  <a:pt x="319" y="159"/>
                </a:moveTo>
                <a:lnTo>
                  <a:pt x="319" y="159"/>
                </a:lnTo>
                <a:cubicBezTo>
                  <a:pt x="301" y="187"/>
                  <a:pt x="284" y="168"/>
                  <a:pt x="256" y="142"/>
                </a:cubicBezTo>
                <a:cubicBezTo>
                  <a:pt x="231" y="124"/>
                  <a:pt x="203" y="115"/>
                  <a:pt x="221" y="80"/>
                </a:cubicBezTo>
                <a:cubicBezTo>
                  <a:pt x="240" y="53"/>
                  <a:pt x="284" y="44"/>
                  <a:pt x="310" y="71"/>
                </a:cubicBezTo>
                <a:cubicBezTo>
                  <a:pt x="337" y="89"/>
                  <a:pt x="346" y="133"/>
                  <a:pt x="319" y="159"/>
                </a:cubicBezTo>
                <a:close/>
              </a:path>
            </a:pathLst>
          </a:custGeom>
          <a:solidFill>
            <a:srgbClr val="33C0F3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6" name="Freeform 5"/>
          <p:cNvSpPr/>
          <p:nvPr/>
        </p:nvSpPr>
        <p:spPr bwMode="auto">
          <a:xfrm>
            <a:off x="4225925" y="3975100"/>
            <a:ext cx="2944813" cy="2714625"/>
          </a:xfrm>
          <a:custGeom>
            <a:avLst/>
            <a:gdLst>
              <a:gd name="T0" fmla="*/ 2667654 w 510"/>
              <a:gd name="T1" fmla="*/ 1882910 h 470"/>
              <a:gd name="T2" fmla="*/ 2350076 w 510"/>
              <a:gd name="T3" fmla="*/ 1882910 h 470"/>
              <a:gd name="T4" fmla="*/ 2332754 w 510"/>
              <a:gd name="T5" fmla="*/ 1888686 h 470"/>
              <a:gd name="T6" fmla="*/ 1865048 w 510"/>
              <a:gd name="T7" fmla="*/ 1409295 h 470"/>
              <a:gd name="T8" fmla="*/ 1865048 w 510"/>
              <a:gd name="T9" fmla="*/ 277238 h 470"/>
              <a:gd name="T10" fmla="*/ 1587889 w 510"/>
              <a:gd name="T11" fmla="*/ 0 h 470"/>
              <a:gd name="T12" fmla="*/ 277159 w 510"/>
              <a:gd name="T13" fmla="*/ 0 h 470"/>
              <a:gd name="T14" fmla="*/ 0 w 510"/>
              <a:gd name="T15" fmla="*/ 277238 h 470"/>
              <a:gd name="T16" fmla="*/ 0 w 510"/>
              <a:gd name="T17" fmla="*/ 1605672 h 470"/>
              <a:gd name="T18" fmla="*/ 277159 w 510"/>
              <a:gd name="T19" fmla="*/ 1882910 h 470"/>
              <a:gd name="T20" fmla="*/ 1587889 w 510"/>
              <a:gd name="T21" fmla="*/ 1882910 h 470"/>
              <a:gd name="T22" fmla="*/ 1622534 w 510"/>
              <a:gd name="T23" fmla="*/ 1882910 h 470"/>
              <a:gd name="T24" fmla="*/ 2072917 w 510"/>
              <a:gd name="T25" fmla="*/ 2200579 h 470"/>
              <a:gd name="T26" fmla="*/ 2072917 w 510"/>
              <a:gd name="T27" fmla="*/ 2437387 h 470"/>
              <a:gd name="T28" fmla="*/ 2350076 w 510"/>
              <a:gd name="T29" fmla="*/ 2714625 h 470"/>
              <a:gd name="T30" fmla="*/ 2667654 w 510"/>
              <a:gd name="T31" fmla="*/ 2714625 h 470"/>
              <a:gd name="T32" fmla="*/ 2944813 w 510"/>
              <a:gd name="T33" fmla="*/ 2437387 h 470"/>
              <a:gd name="T34" fmla="*/ 2944813 w 510"/>
              <a:gd name="T35" fmla="*/ 2160148 h 470"/>
              <a:gd name="T36" fmla="*/ 2667654 w 510"/>
              <a:gd name="T37" fmla="*/ 1882910 h 470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10" h="470">
                <a:moveTo>
                  <a:pt x="462" y="326"/>
                </a:moveTo>
                <a:cubicBezTo>
                  <a:pt x="407" y="326"/>
                  <a:pt x="407" y="326"/>
                  <a:pt x="407" y="326"/>
                </a:cubicBezTo>
                <a:cubicBezTo>
                  <a:pt x="406" y="326"/>
                  <a:pt x="405" y="326"/>
                  <a:pt x="404" y="327"/>
                </a:cubicBezTo>
                <a:cubicBezTo>
                  <a:pt x="390" y="327"/>
                  <a:pt x="338" y="322"/>
                  <a:pt x="323" y="244"/>
                </a:cubicBezTo>
                <a:cubicBezTo>
                  <a:pt x="323" y="48"/>
                  <a:pt x="323" y="48"/>
                  <a:pt x="323" y="48"/>
                </a:cubicBezTo>
                <a:cubicBezTo>
                  <a:pt x="323" y="21"/>
                  <a:pt x="302" y="0"/>
                  <a:pt x="275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278"/>
                  <a:pt x="0" y="278"/>
                  <a:pt x="0" y="278"/>
                </a:cubicBezTo>
                <a:cubicBezTo>
                  <a:pt x="0" y="305"/>
                  <a:pt x="22" y="326"/>
                  <a:pt x="48" y="326"/>
                </a:cubicBezTo>
                <a:cubicBezTo>
                  <a:pt x="275" y="326"/>
                  <a:pt x="275" y="326"/>
                  <a:pt x="275" y="326"/>
                </a:cubicBezTo>
                <a:cubicBezTo>
                  <a:pt x="277" y="326"/>
                  <a:pt x="279" y="326"/>
                  <a:pt x="281" y="326"/>
                </a:cubicBezTo>
                <a:cubicBezTo>
                  <a:pt x="309" y="328"/>
                  <a:pt x="346" y="339"/>
                  <a:pt x="359" y="381"/>
                </a:cubicBezTo>
                <a:cubicBezTo>
                  <a:pt x="359" y="422"/>
                  <a:pt x="359" y="422"/>
                  <a:pt x="359" y="422"/>
                </a:cubicBezTo>
                <a:cubicBezTo>
                  <a:pt x="359" y="449"/>
                  <a:pt x="380" y="470"/>
                  <a:pt x="407" y="470"/>
                </a:cubicBezTo>
                <a:cubicBezTo>
                  <a:pt x="462" y="470"/>
                  <a:pt x="462" y="470"/>
                  <a:pt x="462" y="470"/>
                </a:cubicBezTo>
                <a:cubicBezTo>
                  <a:pt x="488" y="470"/>
                  <a:pt x="510" y="449"/>
                  <a:pt x="510" y="422"/>
                </a:cubicBezTo>
                <a:cubicBezTo>
                  <a:pt x="510" y="374"/>
                  <a:pt x="510" y="374"/>
                  <a:pt x="510" y="374"/>
                </a:cubicBezTo>
                <a:cubicBezTo>
                  <a:pt x="510" y="348"/>
                  <a:pt x="488" y="326"/>
                  <a:pt x="462" y="3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7" name="Freeform 100"/>
          <p:cNvSpPr/>
          <p:nvPr/>
        </p:nvSpPr>
        <p:spPr bwMode="auto">
          <a:xfrm>
            <a:off x="6467475" y="6107113"/>
            <a:ext cx="560388" cy="361950"/>
          </a:xfrm>
          <a:custGeom>
            <a:avLst/>
            <a:gdLst>
              <a:gd name="T0" fmla="*/ 428731 w 498"/>
              <a:gd name="T1" fmla="*/ 100667 h 320"/>
              <a:gd name="T2" fmla="*/ 428731 w 498"/>
              <a:gd name="T3" fmla="*/ 100667 h 320"/>
              <a:gd name="T4" fmla="*/ 399473 w 498"/>
              <a:gd name="T5" fmla="*/ 100667 h 320"/>
              <a:gd name="T6" fmla="*/ 259939 w 498"/>
              <a:gd name="T7" fmla="*/ 0 h 320"/>
              <a:gd name="T8" fmla="*/ 110277 w 498"/>
              <a:gd name="T9" fmla="*/ 151567 h 320"/>
              <a:gd name="T10" fmla="*/ 110277 w 498"/>
              <a:gd name="T11" fmla="*/ 169664 h 320"/>
              <a:gd name="T12" fmla="*/ 100150 w 498"/>
              <a:gd name="T13" fmla="*/ 169664 h 320"/>
              <a:gd name="T14" fmla="*/ 0 w 498"/>
              <a:gd name="T15" fmla="*/ 271463 h 320"/>
              <a:gd name="T16" fmla="*/ 100150 w 498"/>
              <a:gd name="T17" fmla="*/ 360819 h 320"/>
              <a:gd name="T18" fmla="*/ 428731 w 498"/>
              <a:gd name="T19" fmla="*/ 360819 h 320"/>
              <a:gd name="T20" fmla="*/ 559263 w 498"/>
              <a:gd name="T21" fmla="*/ 230743 h 320"/>
              <a:gd name="T22" fmla="*/ 428731 w 498"/>
              <a:gd name="T23" fmla="*/ 100667 h 320"/>
              <a:gd name="T24" fmla="*/ 319579 w 498"/>
              <a:gd name="T25" fmla="*/ 220563 h 320"/>
              <a:gd name="T26" fmla="*/ 319579 w 498"/>
              <a:gd name="T27" fmla="*/ 220563 h 320"/>
              <a:gd name="T28" fmla="*/ 239684 w 498"/>
              <a:gd name="T29" fmla="*/ 311051 h 320"/>
              <a:gd name="T30" fmla="*/ 219429 w 498"/>
              <a:gd name="T31" fmla="*/ 311051 h 320"/>
              <a:gd name="T32" fmla="*/ 219429 w 498"/>
              <a:gd name="T33" fmla="*/ 300871 h 320"/>
              <a:gd name="T34" fmla="*/ 219429 w 498"/>
              <a:gd name="T35" fmla="*/ 290691 h 320"/>
              <a:gd name="T36" fmla="*/ 249812 w 498"/>
              <a:gd name="T37" fmla="*/ 230743 h 320"/>
              <a:gd name="T38" fmla="*/ 229557 w 498"/>
              <a:gd name="T39" fmla="*/ 220563 h 320"/>
              <a:gd name="T40" fmla="*/ 229557 w 498"/>
              <a:gd name="T41" fmla="*/ 220563 h 320"/>
              <a:gd name="T42" fmla="*/ 209302 w 498"/>
              <a:gd name="T43" fmla="*/ 201335 h 320"/>
              <a:gd name="T44" fmla="*/ 219429 w 498"/>
              <a:gd name="T45" fmla="*/ 180975 h 320"/>
              <a:gd name="T46" fmla="*/ 290321 w 498"/>
              <a:gd name="T47" fmla="*/ 100667 h 320"/>
              <a:gd name="T48" fmla="*/ 309451 w 498"/>
              <a:gd name="T49" fmla="*/ 90488 h 320"/>
              <a:gd name="T50" fmla="*/ 319579 w 498"/>
              <a:gd name="T51" fmla="*/ 100667 h 320"/>
              <a:gd name="T52" fmla="*/ 309451 w 498"/>
              <a:gd name="T53" fmla="*/ 119896 h 320"/>
              <a:gd name="T54" fmla="*/ 280194 w 498"/>
              <a:gd name="T55" fmla="*/ 180975 h 320"/>
              <a:gd name="T56" fmla="*/ 309451 w 498"/>
              <a:gd name="T57" fmla="*/ 191155 h 320"/>
              <a:gd name="T58" fmla="*/ 309451 w 498"/>
              <a:gd name="T59" fmla="*/ 191155 h 320"/>
              <a:gd name="T60" fmla="*/ 329706 w 498"/>
              <a:gd name="T61" fmla="*/ 211515 h 320"/>
              <a:gd name="T62" fmla="*/ 319579 w 498"/>
              <a:gd name="T63" fmla="*/ 220563 h 32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498" h="320">
                <a:moveTo>
                  <a:pt x="381" y="89"/>
                </a:moveTo>
                <a:lnTo>
                  <a:pt x="381" y="89"/>
                </a:lnTo>
                <a:cubicBezTo>
                  <a:pt x="372" y="89"/>
                  <a:pt x="364" y="89"/>
                  <a:pt x="355" y="89"/>
                </a:cubicBezTo>
                <a:cubicBezTo>
                  <a:pt x="337" y="36"/>
                  <a:pt x="293" y="0"/>
                  <a:pt x="231" y="0"/>
                </a:cubicBezTo>
                <a:cubicBezTo>
                  <a:pt x="160" y="0"/>
                  <a:pt x="98" y="62"/>
                  <a:pt x="98" y="134"/>
                </a:cubicBezTo>
                <a:cubicBezTo>
                  <a:pt x="98" y="134"/>
                  <a:pt x="98" y="142"/>
                  <a:pt x="98" y="150"/>
                </a:cubicBezTo>
                <a:cubicBezTo>
                  <a:pt x="98" y="150"/>
                  <a:pt x="98" y="150"/>
                  <a:pt x="89" y="150"/>
                </a:cubicBezTo>
                <a:cubicBezTo>
                  <a:pt x="45" y="150"/>
                  <a:pt x="0" y="187"/>
                  <a:pt x="0" y="240"/>
                </a:cubicBezTo>
                <a:cubicBezTo>
                  <a:pt x="0" y="284"/>
                  <a:pt x="45" y="319"/>
                  <a:pt x="89" y="319"/>
                </a:cubicBezTo>
                <a:cubicBezTo>
                  <a:pt x="381" y="319"/>
                  <a:pt x="381" y="319"/>
                  <a:pt x="381" y="319"/>
                </a:cubicBezTo>
                <a:cubicBezTo>
                  <a:pt x="443" y="319"/>
                  <a:pt x="497" y="275"/>
                  <a:pt x="497" y="204"/>
                </a:cubicBezTo>
                <a:cubicBezTo>
                  <a:pt x="497" y="142"/>
                  <a:pt x="443" y="89"/>
                  <a:pt x="381" y="89"/>
                </a:cubicBezTo>
                <a:close/>
                <a:moveTo>
                  <a:pt x="284" y="195"/>
                </a:moveTo>
                <a:lnTo>
                  <a:pt x="284" y="195"/>
                </a:lnTo>
                <a:cubicBezTo>
                  <a:pt x="266" y="213"/>
                  <a:pt x="222" y="266"/>
                  <a:pt x="213" y="275"/>
                </a:cubicBezTo>
                <a:cubicBezTo>
                  <a:pt x="213" y="275"/>
                  <a:pt x="204" y="284"/>
                  <a:pt x="195" y="275"/>
                </a:cubicBezTo>
                <a:cubicBezTo>
                  <a:pt x="195" y="275"/>
                  <a:pt x="195" y="275"/>
                  <a:pt x="195" y="266"/>
                </a:cubicBezTo>
                <a:lnTo>
                  <a:pt x="195" y="257"/>
                </a:lnTo>
                <a:cubicBezTo>
                  <a:pt x="222" y="204"/>
                  <a:pt x="222" y="204"/>
                  <a:pt x="222" y="204"/>
                </a:cubicBezTo>
                <a:cubicBezTo>
                  <a:pt x="222" y="195"/>
                  <a:pt x="213" y="195"/>
                  <a:pt x="204" y="195"/>
                </a:cubicBezTo>
                <a:cubicBezTo>
                  <a:pt x="195" y="187"/>
                  <a:pt x="186" y="187"/>
                  <a:pt x="186" y="178"/>
                </a:cubicBezTo>
                <a:cubicBezTo>
                  <a:pt x="186" y="169"/>
                  <a:pt x="186" y="169"/>
                  <a:pt x="195" y="160"/>
                </a:cubicBezTo>
                <a:cubicBezTo>
                  <a:pt x="204" y="142"/>
                  <a:pt x="258" y="89"/>
                  <a:pt x="258" y="89"/>
                </a:cubicBezTo>
                <a:cubicBezTo>
                  <a:pt x="266" y="80"/>
                  <a:pt x="266" y="80"/>
                  <a:pt x="275" y="80"/>
                </a:cubicBezTo>
                <a:cubicBezTo>
                  <a:pt x="275" y="89"/>
                  <a:pt x="284" y="89"/>
                  <a:pt x="284" y="89"/>
                </a:cubicBezTo>
                <a:cubicBezTo>
                  <a:pt x="284" y="97"/>
                  <a:pt x="275" y="97"/>
                  <a:pt x="275" y="106"/>
                </a:cubicBezTo>
                <a:cubicBezTo>
                  <a:pt x="249" y="160"/>
                  <a:pt x="249" y="160"/>
                  <a:pt x="249" y="160"/>
                </a:cubicBezTo>
                <a:cubicBezTo>
                  <a:pt x="258" y="160"/>
                  <a:pt x="266" y="169"/>
                  <a:pt x="275" y="169"/>
                </a:cubicBezTo>
                <a:cubicBezTo>
                  <a:pt x="284" y="169"/>
                  <a:pt x="293" y="178"/>
                  <a:pt x="293" y="187"/>
                </a:cubicBezTo>
                <a:lnTo>
                  <a:pt x="284" y="195"/>
                </a:lnTo>
                <a:close/>
              </a:path>
            </a:pathLst>
          </a:custGeom>
          <a:solidFill>
            <a:srgbClr val="33C0F3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08" name="Freeform 8"/>
          <p:cNvSpPr/>
          <p:nvPr/>
        </p:nvSpPr>
        <p:spPr bwMode="auto">
          <a:xfrm>
            <a:off x="5022850" y="654050"/>
            <a:ext cx="2940050" cy="2720975"/>
          </a:xfrm>
          <a:custGeom>
            <a:avLst/>
            <a:gdLst>
              <a:gd name="T0" fmla="*/ 277254 w 509"/>
              <a:gd name="T1" fmla="*/ 831890 h 471"/>
              <a:gd name="T2" fmla="*/ 589165 w 509"/>
              <a:gd name="T3" fmla="*/ 831890 h 471"/>
              <a:gd name="T4" fmla="*/ 612270 w 509"/>
              <a:gd name="T5" fmla="*/ 831890 h 471"/>
              <a:gd name="T6" fmla="*/ 1074360 w 509"/>
              <a:gd name="T7" fmla="*/ 1311383 h 471"/>
              <a:gd name="T8" fmla="*/ 1074360 w 509"/>
              <a:gd name="T9" fmla="*/ 2443678 h 471"/>
              <a:gd name="T10" fmla="*/ 1351614 w 509"/>
              <a:gd name="T11" fmla="*/ 2720975 h 471"/>
              <a:gd name="T12" fmla="*/ 2662796 w 509"/>
              <a:gd name="T13" fmla="*/ 2720975 h 471"/>
              <a:gd name="T14" fmla="*/ 2940050 w 509"/>
              <a:gd name="T15" fmla="*/ 2443678 h 471"/>
              <a:gd name="T16" fmla="*/ 2940050 w 509"/>
              <a:gd name="T17" fmla="*/ 1109187 h 471"/>
              <a:gd name="T18" fmla="*/ 2662796 w 509"/>
              <a:gd name="T19" fmla="*/ 831890 h 471"/>
              <a:gd name="T20" fmla="*/ 1351614 w 509"/>
              <a:gd name="T21" fmla="*/ 831890 h 471"/>
              <a:gd name="T22" fmla="*/ 1316958 w 509"/>
              <a:gd name="T23" fmla="*/ 831890 h 471"/>
              <a:gd name="T24" fmla="*/ 872196 w 509"/>
              <a:gd name="T25" fmla="*/ 514155 h 471"/>
              <a:gd name="T26" fmla="*/ 872196 w 509"/>
              <a:gd name="T27" fmla="*/ 277297 h 471"/>
              <a:gd name="T28" fmla="*/ 594941 w 509"/>
              <a:gd name="T29" fmla="*/ 0 h 471"/>
              <a:gd name="T30" fmla="*/ 277254 w 509"/>
              <a:gd name="T31" fmla="*/ 0 h 471"/>
              <a:gd name="T32" fmla="*/ 0 w 509"/>
              <a:gd name="T33" fmla="*/ 277297 h 471"/>
              <a:gd name="T34" fmla="*/ 0 w 509"/>
              <a:gd name="T35" fmla="*/ 554594 h 471"/>
              <a:gd name="T36" fmla="*/ 277254 w 509"/>
              <a:gd name="T37" fmla="*/ 831890 h 471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509" h="471">
                <a:moveTo>
                  <a:pt x="48" y="144"/>
                </a:moveTo>
                <a:cubicBezTo>
                  <a:pt x="102" y="144"/>
                  <a:pt x="102" y="144"/>
                  <a:pt x="102" y="144"/>
                </a:cubicBezTo>
                <a:cubicBezTo>
                  <a:pt x="104" y="144"/>
                  <a:pt x="105" y="144"/>
                  <a:pt x="106" y="144"/>
                </a:cubicBezTo>
                <a:cubicBezTo>
                  <a:pt x="120" y="143"/>
                  <a:pt x="171" y="148"/>
                  <a:pt x="186" y="227"/>
                </a:cubicBezTo>
                <a:cubicBezTo>
                  <a:pt x="186" y="423"/>
                  <a:pt x="186" y="423"/>
                  <a:pt x="186" y="423"/>
                </a:cubicBezTo>
                <a:cubicBezTo>
                  <a:pt x="186" y="449"/>
                  <a:pt x="207" y="471"/>
                  <a:pt x="234" y="471"/>
                </a:cubicBezTo>
                <a:cubicBezTo>
                  <a:pt x="461" y="471"/>
                  <a:pt x="461" y="471"/>
                  <a:pt x="461" y="471"/>
                </a:cubicBezTo>
                <a:cubicBezTo>
                  <a:pt x="487" y="471"/>
                  <a:pt x="509" y="450"/>
                  <a:pt x="509" y="423"/>
                </a:cubicBezTo>
                <a:cubicBezTo>
                  <a:pt x="509" y="192"/>
                  <a:pt x="509" y="192"/>
                  <a:pt x="509" y="192"/>
                </a:cubicBezTo>
                <a:cubicBezTo>
                  <a:pt x="509" y="166"/>
                  <a:pt x="488" y="144"/>
                  <a:pt x="461" y="144"/>
                </a:cubicBezTo>
                <a:cubicBezTo>
                  <a:pt x="234" y="144"/>
                  <a:pt x="234" y="144"/>
                  <a:pt x="234" y="144"/>
                </a:cubicBezTo>
                <a:cubicBezTo>
                  <a:pt x="232" y="144"/>
                  <a:pt x="230" y="144"/>
                  <a:pt x="228" y="144"/>
                </a:cubicBezTo>
                <a:cubicBezTo>
                  <a:pt x="201" y="142"/>
                  <a:pt x="164" y="131"/>
                  <a:pt x="151" y="89"/>
                </a:cubicBezTo>
                <a:cubicBezTo>
                  <a:pt x="151" y="48"/>
                  <a:pt x="151" y="48"/>
                  <a:pt x="151" y="48"/>
                </a:cubicBezTo>
                <a:cubicBezTo>
                  <a:pt x="151" y="21"/>
                  <a:pt x="129" y="0"/>
                  <a:pt x="103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22" y="0"/>
                  <a:pt x="0" y="21"/>
                  <a:pt x="0" y="48"/>
                </a:cubicBezTo>
                <a:cubicBezTo>
                  <a:pt x="0" y="96"/>
                  <a:pt x="0" y="96"/>
                  <a:pt x="0" y="96"/>
                </a:cubicBezTo>
                <a:cubicBezTo>
                  <a:pt x="0" y="122"/>
                  <a:pt x="21" y="144"/>
                  <a:pt x="48" y="14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09" name="Freeform 154"/>
          <p:cNvSpPr/>
          <p:nvPr/>
        </p:nvSpPr>
        <p:spPr bwMode="auto">
          <a:xfrm>
            <a:off x="5253038" y="822325"/>
            <a:ext cx="358775" cy="487363"/>
          </a:xfrm>
          <a:custGeom>
            <a:avLst/>
            <a:gdLst>
              <a:gd name="T0" fmla="*/ 349679 w 355"/>
              <a:gd name="T1" fmla="*/ 132098 h 487"/>
              <a:gd name="T2" fmla="*/ 349679 w 355"/>
              <a:gd name="T3" fmla="*/ 132098 h 487"/>
              <a:gd name="T4" fmla="*/ 117234 w 355"/>
              <a:gd name="T5" fmla="*/ 17013 h 487"/>
              <a:gd name="T6" fmla="*/ 9096 w 355"/>
              <a:gd name="T7" fmla="*/ 53040 h 487"/>
              <a:gd name="T8" fmla="*/ 0 w 355"/>
              <a:gd name="T9" fmla="*/ 79059 h 487"/>
              <a:gd name="T10" fmla="*/ 9096 w 355"/>
              <a:gd name="T11" fmla="*/ 345257 h 487"/>
              <a:gd name="T12" fmla="*/ 18191 w 355"/>
              <a:gd name="T13" fmla="*/ 363271 h 487"/>
              <a:gd name="T14" fmla="*/ 224361 w 355"/>
              <a:gd name="T15" fmla="*/ 486362 h 487"/>
              <a:gd name="T16" fmla="*/ 233456 w 355"/>
              <a:gd name="T17" fmla="*/ 486362 h 487"/>
              <a:gd name="T18" fmla="*/ 242552 w 355"/>
              <a:gd name="T19" fmla="*/ 486362 h 487"/>
              <a:gd name="T20" fmla="*/ 250637 w 355"/>
              <a:gd name="T21" fmla="*/ 478356 h 487"/>
              <a:gd name="T22" fmla="*/ 250637 w 355"/>
              <a:gd name="T23" fmla="*/ 203151 h 487"/>
              <a:gd name="T24" fmla="*/ 242552 w 355"/>
              <a:gd name="T25" fmla="*/ 185138 h 487"/>
              <a:gd name="T26" fmla="*/ 44468 w 355"/>
              <a:gd name="T27" fmla="*/ 70052 h 487"/>
              <a:gd name="T28" fmla="*/ 71755 w 355"/>
              <a:gd name="T29" fmla="*/ 53040 h 487"/>
              <a:gd name="T30" fmla="*/ 108138 w 355"/>
              <a:gd name="T31" fmla="*/ 44033 h 487"/>
              <a:gd name="T32" fmla="*/ 304201 w 355"/>
              <a:gd name="T33" fmla="*/ 150112 h 487"/>
              <a:gd name="T34" fmla="*/ 313296 w 355"/>
              <a:gd name="T35" fmla="*/ 159119 h 487"/>
              <a:gd name="T36" fmla="*/ 313296 w 355"/>
              <a:gd name="T37" fmla="*/ 425317 h 487"/>
              <a:gd name="T38" fmla="*/ 331488 w 355"/>
              <a:gd name="T39" fmla="*/ 442329 h 487"/>
              <a:gd name="T40" fmla="*/ 357764 w 355"/>
              <a:gd name="T41" fmla="*/ 425317 h 487"/>
              <a:gd name="T42" fmla="*/ 357764 w 355"/>
              <a:gd name="T43" fmla="*/ 141105 h 487"/>
              <a:gd name="T44" fmla="*/ 349679 w 355"/>
              <a:gd name="T45" fmla="*/ 132098 h 487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355" h="487">
                <a:moveTo>
                  <a:pt x="346" y="132"/>
                </a:moveTo>
                <a:lnTo>
                  <a:pt x="346" y="132"/>
                </a:lnTo>
                <a:cubicBezTo>
                  <a:pt x="116" y="17"/>
                  <a:pt x="116" y="17"/>
                  <a:pt x="116" y="17"/>
                </a:cubicBezTo>
                <a:cubicBezTo>
                  <a:pt x="89" y="0"/>
                  <a:pt x="27" y="25"/>
                  <a:pt x="9" y="53"/>
                </a:cubicBezTo>
                <a:cubicBezTo>
                  <a:pt x="0" y="70"/>
                  <a:pt x="0" y="79"/>
                  <a:pt x="0" y="79"/>
                </a:cubicBezTo>
                <a:cubicBezTo>
                  <a:pt x="9" y="345"/>
                  <a:pt x="9" y="345"/>
                  <a:pt x="9" y="345"/>
                </a:cubicBezTo>
                <a:cubicBezTo>
                  <a:pt x="9" y="345"/>
                  <a:pt x="18" y="354"/>
                  <a:pt x="18" y="363"/>
                </a:cubicBezTo>
                <a:cubicBezTo>
                  <a:pt x="36" y="363"/>
                  <a:pt x="222" y="486"/>
                  <a:pt x="222" y="486"/>
                </a:cubicBezTo>
                <a:cubicBezTo>
                  <a:pt x="231" y="486"/>
                  <a:pt x="231" y="486"/>
                  <a:pt x="231" y="486"/>
                </a:cubicBezTo>
                <a:cubicBezTo>
                  <a:pt x="240" y="486"/>
                  <a:pt x="240" y="486"/>
                  <a:pt x="240" y="486"/>
                </a:cubicBezTo>
                <a:cubicBezTo>
                  <a:pt x="248" y="486"/>
                  <a:pt x="248" y="478"/>
                  <a:pt x="248" y="478"/>
                </a:cubicBezTo>
                <a:cubicBezTo>
                  <a:pt x="248" y="203"/>
                  <a:pt x="248" y="203"/>
                  <a:pt x="248" y="203"/>
                </a:cubicBezTo>
                <a:cubicBezTo>
                  <a:pt x="248" y="194"/>
                  <a:pt x="248" y="194"/>
                  <a:pt x="240" y="185"/>
                </a:cubicBezTo>
                <a:cubicBezTo>
                  <a:pt x="44" y="70"/>
                  <a:pt x="44" y="70"/>
                  <a:pt x="44" y="70"/>
                </a:cubicBezTo>
                <a:cubicBezTo>
                  <a:pt x="44" y="70"/>
                  <a:pt x="53" y="61"/>
                  <a:pt x="71" y="53"/>
                </a:cubicBezTo>
                <a:cubicBezTo>
                  <a:pt x="89" y="44"/>
                  <a:pt x="97" y="44"/>
                  <a:pt x="107" y="44"/>
                </a:cubicBezTo>
                <a:cubicBezTo>
                  <a:pt x="107" y="44"/>
                  <a:pt x="293" y="150"/>
                  <a:pt x="301" y="150"/>
                </a:cubicBezTo>
                <a:cubicBezTo>
                  <a:pt x="310" y="159"/>
                  <a:pt x="310" y="159"/>
                  <a:pt x="310" y="159"/>
                </a:cubicBezTo>
                <a:cubicBezTo>
                  <a:pt x="310" y="168"/>
                  <a:pt x="310" y="425"/>
                  <a:pt x="310" y="425"/>
                </a:cubicBezTo>
                <a:cubicBezTo>
                  <a:pt x="310" y="433"/>
                  <a:pt x="319" y="442"/>
                  <a:pt x="328" y="442"/>
                </a:cubicBezTo>
                <a:cubicBezTo>
                  <a:pt x="337" y="442"/>
                  <a:pt x="354" y="433"/>
                  <a:pt x="354" y="425"/>
                </a:cubicBezTo>
                <a:cubicBezTo>
                  <a:pt x="354" y="141"/>
                  <a:pt x="354" y="141"/>
                  <a:pt x="354" y="141"/>
                </a:cubicBezTo>
                <a:lnTo>
                  <a:pt x="346" y="132"/>
                </a:lnTo>
              </a:path>
            </a:pathLst>
          </a:custGeom>
          <a:solidFill>
            <a:srgbClr val="33C0F3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610" name="Freeform 6"/>
          <p:cNvSpPr/>
          <p:nvPr/>
        </p:nvSpPr>
        <p:spPr bwMode="auto">
          <a:xfrm>
            <a:off x="6397625" y="2543175"/>
            <a:ext cx="2708275" cy="2990850"/>
          </a:xfrm>
          <a:custGeom>
            <a:avLst/>
            <a:gdLst>
              <a:gd name="T0" fmla="*/ 1865187 w 469"/>
              <a:gd name="T1" fmla="*/ 294466 h 518"/>
              <a:gd name="T2" fmla="*/ 1876736 w 469"/>
              <a:gd name="T3" fmla="*/ 606253 h 518"/>
              <a:gd name="T4" fmla="*/ 1876736 w 469"/>
              <a:gd name="T5" fmla="*/ 629349 h 518"/>
              <a:gd name="T6" fmla="*/ 1408996 w 469"/>
              <a:gd name="T7" fmla="*/ 1102804 h 518"/>
              <a:gd name="T8" fmla="*/ 277180 w 469"/>
              <a:gd name="T9" fmla="*/ 1125899 h 518"/>
              <a:gd name="T10" fmla="*/ 5775 w 469"/>
              <a:gd name="T11" fmla="*/ 1408817 h 518"/>
              <a:gd name="T12" fmla="*/ 28873 w 469"/>
              <a:gd name="T13" fmla="*/ 2713706 h 518"/>
              <a:gd name="T14" fmla="*/ 311827 w 469"/>
              <a:gd name="T15" fmla="*/ 2985076 h 518"/>
              <a:gd name="T16" fmla="*/ 1645753 w 469"/>
              <a:gd name="T17" fmla="*/ 2961981 h 518"/>
              <a:gd name="T18" fmla="*/ 1917158 w 469"/>
              <a:gd name="T19" fmla="*/ 2679063 h 518"/>
              <a:gd name="T20" fmla="*/ 1888286 w 469"/>
              <a:gd name="T21" fmla="*/ 1368400 h 518"/>
              <a:gd name="T22" fmla="*/ 1888286 w 469"/>
              <a:gd name="T23" fmla="*/ 1333757 h 518"/>
              <a:gd name="T24" fmla="*/ 2194338 w 469"/>
              <a:gd name="T25" fmla="*/ 877624 h 518"/>
              <a:gd name="T26" fmla="*/ 2436870 w 469"/>
              <a:gd name="T27" fmla="*/ 871850 h 518"/>
              <a:gd name="T28" fmla="*/ 2708275 w 469"/>
              <a:gd name="T29" fmla="*/ 588932 h 518"/>
              <a:gd name="T30" fmla="*/ 2696726 w 469"/>
              <a:gd name="T31" fmla="*/ 277144 h 518"/>
              <a:gd name="T32" fmla="*/ 2413772 w 469"/>
              <a:gd name="T33" fmla="*/ 5774 h 518"/>
              <a:gd name="T34" fmla="*/ 2136592 w 469"/>
              <a:gd name="T35" fmla="*/ 11548 h 518"/>
              <a:gd name="T36" fmla="*/ 1865187 w 469"/>
              <a:gd name="T37" fmla="*/ 294466 h 518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469" h="518">
                <a:moveTo>
                  <a:pt x="323" y="51"/>
                </a:moveTo>
                <a:cubicBezTo>
                  <a:pt x="325" y="105"/>
                  <a:pt x="325" y="105"/>
                  <a:pt x="325" y="105"/>
                </a:cubicBezTo>
                <a:cubicBezTo>
                  <a:pt x="325" y="106"/>
                  <a:pt x="325" y="107"/>
                  <a:pt x="325" y="109"/>
                </a:cubicBezTo>
                <a:cubicBezTo>
                  <a:pt x="325" y="122"/>
                  <a:pt x="322" y="174"/>
                  <a:pt x="244" y="191"/>
                </a:cubicBezTo>
                <a:cubicBezTo>
                  <a:pt x="48" y="195"/>
                  <a:pt x="48" y="195"/>
                  <a:pt x="48" y="195"/>
                </a:cubicBezTo>
                <a:cubicBezTo>
                  <a:pt x="21" y="195"/>
                  <a:pt x="0" y="217"/>
                  <a:pt x="1" y="244"/>
                </a:cubicBezTo>
                <a:cubicBezTo>
                  <a:pt x="5" y="470"/>
                  <a:pt x="5" y="470"/>
                  <a:pt x="5" y="470"/>
                </a:cubicBezTo>
                <a:cubicBezTo>
                  <a:pt x="6" y="497"/>
                  <a:pt x="28" y="518"/>
                  <a:pt x="54" y="517"/>
                </a:cubicBezTo>
                <a:cubicBezTo>
                  <a:pt x="285" y="513"/>
                  <a:pt x="285" y="513"/>
                  <a:pt x="285" y="513"/>
                </a:cubicBezTo>
                <a:cubicBezTo>
                  <a:pt x="311" y="512"/>
                  <a:pt x="332" y="490"/>
                  <a:pt x="332" y="464"/>
                </a:cubicBezTo>
                <a:cubicBezTo>
                  <a:pt x="327" y="237"/>
                  <a:pt x="327" y="237"/>
                  <a:pt x="327" y="237"/>
                </a:cubicBezTo>
                <a:cubicBezTo>
                  <a:pt x="327" y="235"/>
                  <a:pt x="327" y="233"/>
                  <a:pt x="327" y="231"/>
                </a:cubicBezTo>
                <a:cubicBezTo>
                  <a:pt x="329" y="204"/>
                  <a:pt x="339" y="166"/>
                  <a:pt x="380" y="152"/>
                </a:cubicBezTo>
                <a:cubicBezTo>
                  <a:pt x="422" y="151"/>
                  <a:pt x="422" y="151"/>
                  <a:pt x="422" y="151"/>
                </a:cubicBezTo>
                <a:cubicBezTo>
                  <a:pt x="448" y="151"/>
                  <a:pt x="469" y="129"/>
                  <a:pt x="469" y="102"/>
                </a:cubicBezTo>
                <a:cubicBezTo>
                  <a:pt x="467" y="48"/>
                  <a:pt x="467" y="48"/>
                  <a:pt x="467" y="48"/>
                </a:cubicBezTo>
                <a:cubicBezTo>
                  <a:pt x="467" y="21"/>
                  <a:pt x="445" y="0"/>
                  <a:pt x="418" y="1"/>
                </a:cubicBezTo>
                <a:cubicBezTo>
                  <a:pt x="370" y="2"/>
                  <a:pt x="370" y="2"/>
                  <a:pt x="370" y="2"/>
                </a:cubicBezTo>
                <a:cubicBezTo>
                  <a:pt x="344" y="2"/>
                  <a:pt x="323" y="24"/>
                  <a:pt x="323" y="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611" name="Freeform 28"/>
          <p:cNvSpPr/>
          <p:nvPr/>
        </p:nvSpPr>
        <p:spPr bwMode="auto">
          <a:xfrm>
            <a:off x="8464550" y="2794000"/>
            <a:ext cx="569913" cy="479425"/>
          </a:xfrm>
          <a:custGeom>
            <a:avLst/>
            <a:gdLst>
              <a:gd name="T0" fmla="*/ 141906 w 498"/>
              <a:gd name="T1" fmla="*/ 92903 h 418"/>
              <a:gd name="T2" fmla="*/ 141906 w 498"/>
              <a:gd name="T3" fmla="*/ 92903 h 418"/>
              <a:gd name="T4" fmla="*/ 41199 w 498"/>
              <a:gd name="T5" fmla="*/ 295913 h 418"/>
              <a:gd name="T6" fmla="*/ 395964 w 498"/>
              <a:gd name="T7" fmla="*/ 133046 h 418"/>
              <a:gd name="T8" fmla="*/ 10300 w 498"/>
              <a:gd name="T9" fmla="*/ 438135 h 418"/>
              <a:gd name="T10" fmla="*/ 50354 w 498"/>
              <a:gd name="T11" fmla="*/ 458780 h 418"/>
              <a:gd name="T12" fmla="*/ 111007 w 498"/>
              <a:gd name="T13" fmla="*/ 356701 h 418"/>
              <a:gd name="T14" fmla="*/ 335310 w 498"/>
              <a:gd name="T15" fmla="*/ 356701 h 418"/>
              <a:gd name="T16" fmla="*/ 536725 w 498"/>
              <a:gd name="T17" fmla="*/ 82580 h 418"/>
              <a:gd name="T18" fmla="*/ 141906 w 498"/>
              <a:gd name="T19" fmla="*/ 92903 h 418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98" h="418">
                <a:moveTo>
                  <a:pt x="124" y="81"/>
                </a:moveTo>
                <a:lnTo>
                  <a:pt x="124" y="81"/>
                </a:lnTo>
                <a:cubicBezTo>
                  <a:pt x="27" y="134"/>
                  <a:pt x="36" y="222"/>
                  <a:pt x="36" y="258"/>
                </a:cubicBezTo>
                <a:cubicBezTo>
                  <a:pt x="159" y="107"/>
                  <a:pt x="346" y="116"/>
                  <a:pt x="346" y="116"/>
                </a:cubicBezTo>
                <a:cubicBezTo>
                  <a:pt x="346" y="116"/>
                  <a:pt x="80" y="204"/>
                  <a:pt x="9" y="382"/>
                </a:cubicBezTo>
                <a:cubicBezTo>
                  <a:pt x="0" y="400"/>
                  <a:pt x="36" y="417"/>
                  <a:pt x="44" y="400"/>
                </a:cubicBezTo>
                <a:cubicBezTo>
                  <a:pt x="62" y="355"/>
                  <a:pt x="97" y="311"/>
                  <a:pt x="97" y="311"/>
                </a:cubicBezTo>
                <a:cubicBezTo>
                  <a:pt x="151" y="329"/>
                  <a:pt x="230" y="355"/>
                  <a:pt x="293" y="311"/>
                </a:cubicBezTo>
                <a:cubicBezTo>
                  <a:pt x="363" y="258"/>
                  <a:pt x="363" y="134"/>
                  <a:pt x="469" y="72"/>
                </a:cubicBezTo>
                <a:cubicBezTo>
                  <a:pt x="497" y="63"/>
                  <a:pt x="249" y="0"/>
                  <a:pt x="124" y="81"/>
                </a:cubicBezTo>
              </a:path>
            </a:pathLst>
          </a:custGeom>
          <a:solidFill>
            <a:srgbClr val="33C0F3"/>
          </a:solidFill>
          <a:ln>
            <a:noFill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" name="圆角矩形 1"/>
          <p:cNvSpPr/>
          <p:nvPr/>
        </p:nvSpPr>
        <p:spPr>
          <a:xfrm>
            <a:off x="4135755" y="2325370"/>
            <a:ext cx="1385570" cy="635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33C0F3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6326505" y="2091055"/>
            <a:ext cx="1385570" cy="635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33C0F3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7" name="圆角矩形 6"/>
          <p:cNvSpPr/>
          <p:nvPr/>
        </p:nvSpPr>
        <p:spPr>
          <a:xfrm>
            <a:off x="4491990" y="4635500"/>
            <a:ext cx="1385570" cy="635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33C0F3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6705600" y="4236720"/>
            <a:ext cx="1385570" cy="6350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solidFill>
                  <a:srgbClr val="33C0F3"/>
                </a:solidFill>
                <a:latin typeface="微软雅黑" panose="020B0503020204020204" charset="-122"/>
                <a:ea typeface="微软雅黑" panose="020B0503020204020204" charset="-122"/>
              </a:rPr>
              <a:t>标题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798830" y="188849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587230" y="188849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98830" y="463550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587230" y="463550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7" grpId="1" bldLvl="0" animBg="1"/>
      <p:bldP spid="4" grpId="0" animBg="1"/>
      <p:bldP spid="4" grpId="1" bldLvl="0" animBg="1"/>
      <p:bldP spid="5" grpId="0" animBg="1"/>
      <p:bldP spid="5" grpId="1" bldLvl="0" animBg="1"/>
      <p:bldP spid="11" grpId="0" animBg="1"/>
      <p:bldP spid="11" grpId="1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0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grpSp>
        <p:nvGrpSpPr>
          <p:cNvPr id="24579" name="组合 4"/>
          <p:cNvGrpSpPr/>
          <p:nvPr/>
        </p:nvGrpSpPr>
        <p:grpSpPr>
          <a:xfrm>
            <a:off x="1006475" y="3343275"/>
            <a:ext cx="2520950" cy="539750"/>
            <a:chOff x="1216905" y="4162425"/>
            <a:chExt cx="2520001" cy="540000"/>
          </a:xfrm>
          <a:solidFill>
            <a:schemeClr val="bg1">
              <a:alpha val="98000"/>
            </a:schemeClr>
          </a:solidFill>
        </p:grpSpPr>
        <p:sp>
          <p:nvSpPr>
            <p:cNvPr id="6" name="矩形 5"/>
            <p:cNvSpPr/>
            <p:nvPr/>
          </p:nvSpPr>
          <p:spPr>
            <a:xfrm>
              <a:off x="1756452" y="4162425"/>
              <a:ext cx="1980454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216905" y="4162425"/>
              <a:ext cx="539547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06" name="文本框 7"/>
            <p:cNvSpPr txBox="1"/>
            <p:nvPr/>
          </p:nvSpPr>
          <p:spPr>
            <a:xfrm>
              <a:off x="1276751" y="4232370"/>
              <a:ext cx="420308" cy="40011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dirty="0">
                  <a:solidFill>
                    <a:srgbClr val="33C0F3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2" name="矩形 1"/>
            <p:cNvSpPr/>
            <p:nvPr/>
          </p:nvSpPr>
          <p:spPr>
            <a:xfrm>
              <a:off x="1886578" y="4278367"/>
              <a:ext cx="1850328" cy="308118"/>
            </a:xfrm>
            <a:prstGeom prst="rect">
              <a:avLst/>
            </a:prstGeom>
            <a:grpFill/>
          </p:spPr>
          <p:txBody>
            <a:bodyPr lIns="0" r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33C0F3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在此添加关键字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4580" name="组合 9"/>
          <p:cNvGrpSpPr/>
          <p:nvPr/>
        </p:nvGrpSpPr>
        <p:grpSpPr>
          <a:xfrm>
            <a:off x="3527425" y="2803525"/>
            <a:ext cx="2519363" cy="539750"/>
            <a:chOff x="1216905" y="4162425"/>
            <a:chExt cx="2520001" cy="540000"/>
          </a:xfrm>
        </p:grpSpPr>
        <p:sp>
          <p:nvSpPr>
            <p:cNvPr id="11" name="矩形 10"/>
            <p:cNvSpPr/>
            <p:nvPr/>
          </p:nvSpPr>
          <p:spPr>
            <a:xfrm>
              <a:off x="1756792" y="4162425"/>
              <a:ext cx="1980114" cy="540000"/>
            </a:xfrm>
            <a:prstGeom prst="rect">
              <a:avLst/>
            </a:prstGeom>
            <a:solidFill>
              <a:schemeClr val="bg1">
                <a:alpha val="9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216905" y="4162425"/>
              <a:ext cx="539887" cy="540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602" name="文本框 12"/>
            <p:cNvSpPr txBox="1"/>
            <p:nvPr/>
          </p:nvSpPr>
          <p:spPr>
            <a:xfrm>
              <a:off x="1261523" y="4232370"/>
              <a:ext cx="450764" cy="4001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dirty="0">
                  <a:solidFill>
                    <a:srgbClr val="33C0F3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1885412" y="4278367"/>
              <a:ext cx="1851494" cy="308118"/>
            </a:xfrm>
            <a:prstGeom prst="rect">
              <a:avLst/>
            </a:prstGeom>
          </p:spPr>
          <p:txBody>
            <a:bodyPr lIns="0" r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33C0F3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在此添加关键字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4581" name="组合 14"/>
          <p:cNvGrpSpPr/>
          <p:nvPr/>
        </p:nvGrpSpPr>
        <p:grpSpPr>
          <a:xfrm>
            <a:off x="6046788" y="2263775"/>
            <a:ext cx="2520950" cy="539750"/>
            <a:chOff x="1216905" y="4162425"/>
            <a:chExt cx="2520001" cy="540000"/>
          </a:xfrm>
          <a:solidFill>
            <a:schemeClr val="bg1">
              <a:alpha val="98000"/>
            </a:schemeClr>
          </a:solidFill>
        </p:grpSpPr>
        <p:sp>
          <p:nvSpPr>
            <p:cNvPr id="16" name="矩形 15"/>
            <p:cNvSpPr/>
            <p:nvPr/>
          </p:nvSpPr>
          <p:spPr>
            <a:xfrm>
              <a:off x="1756452" y="4162425"/>
              <a:ext cx="1980454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216905" y="4162425"/>
              <a:ext cx="539547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98" name="文本框 17"/>
            <p:cNvSpPr txBox="1"/>
            <p:nvPr/>
          </p:nvSpPr>
          <p:spPr>
            <a:xfrm>
              <a:off x="1257515" y="4232370"/>
              <a:ext cx="458780" cy="40011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dirty="0">
                  <a:solidFill>
                    <a:srgbClr val="33C0F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19" name="矩形 18"/>
            <p:cNvSpPr/>
            <p:nvPr/>
          </p:nvSpPr>
          <p:spPr>
            <a:xfrm>
              <a:off x="1886578" y="4278367"/>
              <a:ext cx="1850328" cy="308118"/>
            </a:xfrm>
            <a:prstGeom prst="rect">
              <a:avLst/>
            </a:prstGeom>
            <a:grpFill/>
          </p:spPr>
          <p:txBody>
            <a:bodyPr lIns="0" r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33C0F3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在此添加关键字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grpSp>
        <p:nvGrpSpPr>
          <p:cNvPr id="24582" name="组合 19"/>
          <p:cNvGrpSpPr/>
          <p:nvPr/>
        </p:nvGrpSpPr>
        <p:grpSpPr>
          <a:xfrm>
            <a:off x="8567738" y="1724025"/>
            <a:ext cx="2519362" cy="539750"/>
            <a:chOff x="1216905" y="4162425"/>
            <a:chExt cx="2520001" cy="540000"/>
          </a:xfrm>
          <a:solidFill>
            <a:schemeClr val="bg1">
              <a:alpha val="98000"/>
            </a:schemeClr>
          </a:solidFill>
        </p:grpSpPr>
        <p:sp>
          <p:nvSpPr>
            <p:cNvPr id="21" name="矩形 20"/>
            <p:cNvSpPr/>
            <p:nvPr/>
          </p:nvSpPr>
          <p:spPr>
            <a:xfrm>
              <a:off x="1756792" y="4162425"/>
              <a:ext cx="1980114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1216905" y="4162425"/>
              <a:ext cx="539887" cy="54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594" name="文本框 22"/>
            <p:cNvSpPr txBox="1"/>
            <p:nvPr/>
          </p:nvSpPr>
          <p:spPr>
            <a:xfrm>
              <a:off x="1261523" y="4232370"/>
              <a:ext cx="450765" cy="400110"/>
            </a:xfrm>
            <a:prstGeom prst="rect">
              <a:avLst/>
            </a:prstGeom>
            <a:grpFill/>
            <a:ln w="9525">
              <a:noFill/>
            </a:ln>
          </p:spPr>
          <p:txBody>
            <a:bodyPr wrap="none">
              <a:spAutoFit/>
            </a:bodyPr>
            <a:lstStyle/>
            <a:p>
              <a:pPr algn="ctr" eaLnBrk="1" hangingPunct="1"/>
              <a:r>
                <a:rPr lang="en-US" altLang="zh-CN" sz="2000" dirty="0">
                  <a:solidFill>
                    <a:srgbClr val="33C0F3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24" name="矩形 23"/>
            <p:cNvSpPr/>
            <p:nvPr/>
          </p:nvSpPr>
          <p:spPr>
            <a:xfrm>
              <a:off x="1885412" y="4278367"/>
              <a:ext cx="1851494" cy="308118"/>
            </a:xfrm>
            <a:prstGeom prst="rect">
              <a:avLst/>
            </a:prstGeom>
            <a:grpFill/>
          </p:spPr>
          <p:txBody>
            <a:bodyPr lIns="0" rIns="0">
              <a:spAutoFit/>
            </a:bodyPr>
            <a:lstStyle/>
            <a:p>
              <a:pPr marL="0" marR="0" lvl="0" indent="0" algn="ju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0" i="0" u="none" strike="noStrike" kern="1200" cap="none" spc="0" normalizeH="0" baseline="0" noProof="0">
                  <a:ln>
                    <a:noFill/>
                  </a:ln>
                  <a:solidFill>
                    <a:srgbClr val="33C0F3"/>
                  </a:solidFill>
                  <a:effectLst/>
                  <a:uLnTx/>
                  <a:uFillTx/>
                  <a:latin typeface="+mn-ea"/>
                  <a:ea typeface="+mn-ea"/>
                  <a:cs typeface="+mn-cs"/>
                </a:rPr>
                <a:t>在此添加关键字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33C0F3"/>
                </a:solidFill>
                <a:effectLst/>
                <a:uLnTx/>
                <a:uFillTx/>
                <a:latin typeface="+mn-ea"/>
                <a:ea typeface="+mn-ea"/>
                <a:cs typeface="+mn-cs"/>
              </a:endParaRPr>
            </a:p>
          </p:txBody>
        </p:sp>
      </p:grpSp>
      <p:sp>
        <p:nvSpPr>
          <p:cNvPr id="29" name="弧形 28"/>
          <p:cNvSpPr/>
          <p:nvPr/>
        </p:nvSpPr>
        <p:spPr>
          <a:xfrm>
            <a:off x="2878138" y="2395538"/>
            <a:ext cx="1354138" cy="1355725"/>
          </a:xfrm>
          <a:prstGeom prst="arc">
            <a:avLst>
              <a:gd name="adj1" fmla="val 10512295"/>
              <a:gd name="adj2" fmla="val 18874917"/>
            </a:avLst>
          </a:prstGeom>
          <a:ln w="19050">
            <a:solidFill>
              <a:schemeClr val="bg1"/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C0F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0" name="弧形 29"/>
          <p:cNvSpPr/>
          <p:nvPr/>
        </p:nvSpPr>
        <p:spPr>
          <a:xfrm>
            <a:off x="5435600" y="1855788"/>
            <a:ext cx="1354138" cy="1354138"/>
          </a:xfrm>
          <a:prstGeom prst="arc">
            <a:avLst>
              <a:gd name="adj1" fmla="val 10512295"/>
              <a:gd name="adj2" fmla="val 18874917"/>
            </a:avLst>
          </a:prstGeom>
          <a:ln w="19050">
            <a:solidFill>
              <a:schemeClr val="bg1"/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C0F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1" name="弧形 30"/>
          <p:cNvSpPr/>
          <p:nvPr/>
        </p:nvSpPr>
        <p:spPr>
          <a:xfrm>
            <a:off x="7877175" y="1316038"/>
            <a:ext cx="1354138" cy="1354138"/>
          </a:xfrm>
          <a:prstGeom prst="arc">
            <a:avLst>
              <a:gd name="adj1" fmla="val 10512295"/>
              <a:gd name="adj2" fmla="val 18874917"/>
            </a:avLst>
          </a:prstGeom>
          <a:ln w="19050">
            <a:solidFill>
              <a:schemeClr val="bg1"/>
            </a:solidFill>
            <a:prstDash val="sysDash"/>
            <a:headEnd type="oval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C0F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任意多边形 32"/>
          <p:cNvSpPr/>
          <p:nvPr/>
        </p:nvSpPr>
        <p:spPr>
          <a:xfrm rot="16829227">
            <a:off x="1254125" y="2125663"/>
            <a:ext cx="1389063" cy="1011238"/>
          </a:xfrm>
          <a:custGeom>
            <a:avLst/>
            <a:gdLst>
              <a:gd name="connsiteX0" fmla="*/ 1110642 w 1389066"/>
              <a:gd name="connsiteY0" fmla="*/ 378310 h 1011241"/>
              <a:gd name="connsiteX1" fmla="*/ 1108828 w 1389066"/>
              <a:gd name="connsiteY1" fmla="*/ 396486 h 1011241"/>
              <a:gd name="connsiteX2" fmla="*/ 1054681 w 1389066"/>
              <a:gd name="connsiteY2" fmla="*/ 572332 h 1011241"/>
              <a:gd name="connsiteX3" fmla="*/ 1041384 w 1389066"/>
              <a:gd name="connsiteY3" fmla="*/ 588397 h 1011241"/>
              <a:gd name="connsiteX4" fmla="*/ 1031811 w 1389066"/>
              <a:gd name="connsiteY4" fmla="*/ 603614 h 1011241"/>
              <a:gd name="connsiteX5" fmla="*/ 848311 w 1389066"/>
              <a:gd name="connsiteY5" fmla="*/ 733662 h 1011241"/>
              <a:gd name="connsiteX6" fmla="*/ 848310 w 1389066"/>
              <a:gd name="connsiteY6" fmla="*/ 955887 h 1011241"/>
              <a:gd name="connsiteX7" fmla="*/ 792956 w 1389066"/>
              <a:gd name="connsiteY7" fmla="*/ 1011241 h 1011241"/>
              <a:gd name="connsiteX8" fmla="*/ 792957 w 1389066"/>
              <a:gd name="connsiteY8" fmla="*/ 1011240 h 1011241"/>
              <a:gd name="connsiteX9" fmla="*/ 737603 w 1389066"/>
              <a:gd name="connsiteY9" fmla="*/ 955886 h 1011241"/>
              <a:gd name="connsiteX10" fmla="*/ 737603 w 1389066"/>
              <a:gd name="connsiteY10" fmla="*/ 706594 h 1011241"/>
              <a:gd name="connsiteX11" fmla="*/ 742294 w 1389066"/>
              <a:gd name="connsiteY11" fmla="*/ 695268 h 1011241"/>
              <a:gd name="connsiteX12" fmla="*/ 741846 w 1389066"/>
              <a:gd name="connsiteY12" fmla="*/ 693297 h 1011241"/>
              <a:gd name="connsiteX13" fmla="*/ 745550 w 1389066"/>
              <a:gd name="connsiteY13" fmla="*/ 687410 h 1011241"/>
              <a:gd name="connsiteX14" fmla="*/ 753816 w 1389066"/>
              <a:gd name="connsiteY14" fmla="*/ 667453 h 1011241"/>
              <a:gd name="connsiteX15" fmla="*/ 761263 w 1389066"/>
              <a:gd name="connsiteY15" fmla="*/ 662432 h 1011241"/>
              <a:gd name="connsiteX16" fmla="*/ 764405 w 1389066"/>
              <a:gd name="connsiteY16" fmla="*/ 657437 h 1011241"/>
              <a:gd name="connsiteX17" fmla="*/ 888693 w 1389066"/>
              <a:gd name="connsiteY17" fmla="*/ 569352 h 1011241"/>
              <a:gd name="connsiteX18" fmla="*/ 654523 w 1389066"/>
              <a:gd name="connsiteY18" fmla="*/ 497246 h 1011241"/>
              <a:gd name="connsiteX19" fmla="*/ 496926 w 1389066"/>
              <a:gd name="connsiteY19" fmla="*/ 700653 h 1011241"/>
              <a:gd name="connsiteX20" fmla="*/ 492728 w 1389066"/>
              <a:gd name="connsiteY20" fmla="*/ 704279 h 1011241"/>
              <a:gd name="connsiteX21" fmla="*/ 492442 w 1389066"/>
              <a:gd name="connsiteY21" fmla="*/ 704959 h 1011241"/>
              <a:gd name="connsiteX22" fmla="*/ 490256 w 1389066"/>
              <a:gd name="connsiteY22" fmla="*/ 706414 h 1011241"/>
              <a:gd name="connsiteX23" fmla="*/ 480291 w 1389066"/>
              <a:gd name="connsiteY23" fmla="*/ 715021 h 1011241"/>
              <a:gd name="connsiteX24" fmla="*/ 460137 w 1389066"/>
              <a:gd name="connsiteY24" fmla="*/ 721664 h 1011241"/>
              <a:gd name="connsiteX25" fmla="*/ 448902 w 1389066"/>
              <a:gd name="connsiteY25" fmla="*/ 720922 h 1011241"/>
              <a:gd name="connsiteX26" fmla="*/ 151240 w 1389066"/>
              <a:gd name="connsiteY26" fmla="*/ 719217 h 1011241"/>
              <a:gd name="connsiteX27" fmla="*/ 96203 w 1389066"/>
              <a:gd name="connsiteY27" fmla="*/ 663547 h 1011241"/>
              <a:gd name="connsiteX28" fmla="*/ 96205 w 1389066"/>
              <a:gd name="connsiteY28" fmla="*/ 663548 h 1011241"/>
              <a:gd name="connsiteX29" fmla="*/ 151875 w 1389066"/>
              <a:gd name="connsiteY29" fmla="*/ 608512 h 1011241"/>
              <a:gd name="connsiteX30" fmla="*/ 427047 w 1389066"/>
              <a:gd name="connsiteY30" fmla="*/ 610087 h 1011241"/>
              <a:gd name="connsiteX31" fmla="*/ 566552 w 1389066"/>
              <a:gd name="connsiteY31" fmla="*/ 430030 h 1011241"/>
              <a:gd name="connsiteX32" fmla="*/ 565775 w 1389066"/>
              <a:gd name="connsiteY32" fmla="*/ 421787 h 1011241"/>
              <a:gd name="connsiteX33" fmla="*/ 601117 w 1389066"/>
              <a:gd name="connsiteY33" fmla="*/ 307011 h 1011241"/>
              <a:gd name="connsiteX34" fmla="*/ 39079 w 1389066"/>
              <a:gd name="connsiteY34" fmla="*/ 133946 h 1011241"/>
              <a:gd name="connsiteX35" fmla="*/ 2466 w 1389066"/>
              <a:gd name="connsiteY35" fmla="*/ 64753 h 1011241"/>
              <a:gd name="connsiteX36" fmla="*/ 2467 w 1389066"/>
              <a:gd name="connsiteY36" fmla="*/ 64754 h 1011241"/>
              <a:gd name="connsiteX37" fmla="*/ 71659 w 1389066"/>
              <a:gd name="connsiteY37" fmla="*/ 28142 h 1011241"/>
              <a:gd name="connsiteX38" fmla="*/ 695487 w 1389066"/>
              <a:gd name="connsiteY38" fmla="*/ 220232 h 1011241"/>
              <a:gd name="connsiteX39" fmla="*/ 699078 w 1389066"/>
              <a:gd name="connsiteY39" fmla="*/ 222184 h 1011241"/>
              <a:gd name="connsiteX40" fmla="*/ 985147 w 1389066"/>
              <a:gd name="connsiteY40" fmla="*/ 310271 h 1011241"/>
              <a:gd name="connsiteX41" fmla="*/ 953585 w 1389066"/>
              <a:gd name="connsiteY41" fmla="*/ 164290 h 1011241"/>
              <a:gd name="connsiteX42" fmla="*/ 743380 w 1389066"/>
              <a:gd name="connsiteY42" fmla="*/ 108892 h 1011241"/>
              <a:gd name="connsiteX43" fmla="*/ 703959 w 1389066"/>
              <a:gd name="connsiteY43" fmla="*/ 41260 h 1011241"/>
              <a:gd name="connsiteX44" fmla="*/ 703960 w 1389066"/>
              <a:gd name="connsiteY44" fmla="*/ 41261 h 1011241"/>
              <a:gd name="connsiteX45" fmla="*/ 771592 w 1389066"/>
              <a:gd name="connsiteY45" fmla="*/ 1840 h 1011241"/>
              <a:gd name="connsiteX46" fmla="*/ 1012654 w 1389066"/>
              <a:gd name="connsiteY46" fmla="*/ 65368 h 1011241"/>
              <a:gd name="connsiteX47" fmla="*/ 1046371 w 1389066"/>
              <a:gd name="connsiteY47" fmla="*/ 91020 h 1011241"/>
              <a:gd name="connsiteX48" fmla="*/ 1047809 w 1389066"/>
              <a:gd name="connsiteY48" fmla="*/ 101605 h 1011241"/>
              <a:gd name="connsiteX49" fmla="*/ 1055789 w 1389066"/>
              <a:gd name="connsiteY49" fmla="*/ 113130 h 1011241"/>
              <a:gd name="connsiteX50" fmla="*/ 1108471 w 1389066"/>
              <a:gd name="connsiteY50" fmla="*/ 356792 h 1011241"/>
              <a:gd name="connsiteX51" fmla="*/ 1106424 w 1389066"/>
              <a:gd name="connsiteY51" fmla="*/ 368055 h 1011241"/>
              <a:gd name="connsiteX52" fmla="*/ 1388377 w 1389066"/>
              <a:gd name="connsiteY52" fmla="*/ 512296 h 1011241"/>
              <a:gd name="connsiteX53" fmla="*/ 1383052 w 1389066"/>
              <a:gd name="connsiteY53" fmla="*/ 565639 h 1011241"/>
              <a:gd name="connsiteX54" fmla="*/ 1214302 w 1389066"/>
              <a:gd name="connsiteY54" fmla="*/ 654932 h 1011241"/>
              <a:gd name="connsiteX55" fmla="*/ 1125009 w 1389066"/>
              <a:gd name="connsiteY55" fmla="*/ 486181 h 1011241"/>
              <a:gd name="connsiteX56" fmla="*/ 1293759 w 1389066"/>
              <a:gd name="connsiteY56" fmla="*/ 396888 h 1011241"/>
              <a:gd name="connsiteX57" fmla="*/ 1388377 w 1389066"/>
              <a:gd name="connsiteY57" fmla="*/ 512296 h 10112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1389066" h="1011241">
                <a:moveTo>
                  <a:pt x="1110642" y="378310"/>
                </a:moveTo>
                <a:cubicBezTo>
                  <a:pt x="1111247" y="384255"/>
                  <a:pt x="1110697" y="390416"/>
                  <a:pt x="1108828" y="396486"/>
                </a:cubicBezTo>
                <a:lnTo>
                  <a:pt x="1054681" y="572332"/>
                </a:lnTo>
                <a:lnTo>
                  <a:pt x="1041384" y="588397"/>
                </a:lnTo>
                <a:lnTo>
                  <a:pt x="1031811" y="603614"/>
                </a:lnTo>
                <a:lnTo>
                  <a:pt x="848311" y="733662"/>
                </a:lnTo>
                <a:lnTo>
                  <a:pt x="848310" y="955887"/>
                </a:lnTo>
                <a:cubicBezTo>
                  <a:pt x="848310" y="986458"/>
                  <a:pt x="823527" y="1011241"/>
                  <a:pt x="792956" y="1011241"/>
                </a:cubicBezTo>
                <a:lnTo>
                  <a:pt x="792957" y="1011240"/>
                </a:lnTo>
                <a:cubicBezTo>
                  <a:pt x="762386" y="1011240"/>
                  <a:pt x="737603" y="986457"/>
                  <a:pt x="737603" y="955886"/>
                </a:cubicBezTo>
                <a:lnTo>
                  <a:pt x="737603" y="706594"/>
                </a:lnTo>
                <a:lnTo>
                  <a:pt x="742294" y="695268"/>
                </a:lnTo>
                <a:lnTo>
                  <a:pt x="741846" y="693297"/>
                </a:lnTo>
                <a:lnTo>
                  <a:pt x="745550" y="687410"/>
                </a:lnTo>
                <a:lnTo>
                  <a:pt x="753816" y="667453"/>
                </a:lnTo>
                <a:lnTo>
                  <a:pt x="761263" y="662432"/>
                </a:lnTo>
                <a:lnTo>
                  <a:pt x="764405" y="657437"/>
                </a:lnTo>
                <a:lnTo>
                  <a:pt x="888693" y="569352"/>
                </a:lnTo>
                <a:lnTo>
                  <a:pt x="654523" y="497246"/>
                </a:lnTo>
                <a:lnTo>
                  <a:pt x="496926" y="700653"/>
                </a:lnTo>
                <a:lnTo>
                  <a:pt x="492728" y="704279"/>
                </a:lnTo>
                <a:lnTo>
                  <a:pt x="492442" y="704959"/>
                </a:lnTo>
                <a:lnTo>
                  <a:pt x="490256" y="706414"/>
                </a:lnTo>
                <a:lnTo>
                  <a:pt x="480291" y="715021"/>
                </a:lnTo>
                <a:cubicBezTo>
                  <a:pt x="474020" y="718541"/>
                  <a:pt x="467164" y="720773"/>
                  <a:pt x="460137" y="721664"/>
                </a:cubicBezTo>
                <a:lnTo>
                  <a:pt x="448902" y="720922"/>
                </a:lnTo>
                <a:lnTo>
                  <a:pt x="151240" y="719217"/>
                </a:lnTo>
                <a:cubicBezTo>
                  <a:pt x="120669" y="719042"/>
                  <a:pt x="96029" y="694118"/>
                  <a:pt x="96203" y="663547"/>
                </a:cubicBezTo>
                <a:lnTo>
                  <a:pt x="96205" y="663548"/>
                </a:lnTo>
                <a:cubicBezTo>
                  <a:pt x="96379" y="632978"/>
                  <a:pt x="121304" y="608337"/>
                  <a:pt x="151875" y="608512"/>
                </a:cubicBezTo>
                <a:lnTo>
                  <a:pt x="427047" y="610087"/>
                </a:lnTo>
                <a:lnTo>
                  <a:pt x="566552" y="430030"/>
                </a:lnTo>
                <a:lnTo>
                  <a:pt x="565775" y="421787"/>
                </a:lnTo>
                <a:lnTo>
                  <a:pt x="601117" y="307011"/>
                </a:lnTo>
                <a:lnTo>
                  <a:pt x="39079" y="133946"/>
                </a:lnTo>
                <a:cubicBezTo>
                  <a:pt x="9862" y="124949"/>
                  <a:pt x="-6531" y="93970"/>
                  <a:pt x="2466" y="64753"/>
                </a:cubicBezTo>
                <a:lnTo>
                  <a:pt x="2467" y="64754"/>
                </a:lnTo>
                <a:cubicBezTo>
                  <a:pt x="11463" y="35537"/>
                  <a:pt x="42442" y="19145"/>
                  <a:pt x="71659" y="28142"/>
                </a:cubicBezTo>
                <a:lnTo>
                  <a:pt x="695487" y="220232"/>
                </a:lnTo>
                <a:lnTo>
                  <a:pt x="699078" y="222184"/>
                </a:lnTo>
                <a:lnTo>
                  <a:pt x="985147" y="310271"/>
                </a:lnTo>
                <a:lnTo>
                  <a:pt x="953585" y="164290"/>
                </a:lnTo>
                <a:lnTo>
                  <a:pt x="743380" y="108892"/>
                </a:lnTo>
                <a:cubicBezTo>
                  <a:pt x="713818" y="101102"/>
                  <a:pt x="696169" y="70821"/>
                  <a:pt x="703959" y="41260"/>
                </a:cubicBezTo>
                <a:lnTo>
                  <a:pt x="703960" y="41261"/>
                </a:lnTo>
                <a:cubicBezTo>
                  <a:pt x="711750" y="11699"/>
                  <a:pt x="742031" y="-5950"/>
                  <a:pt x="771592" y="1840"/>
                </a:cubicBezTo>
                <a:lnTo>
                  <a:pt x="1012654" y="65368"/>
                </a:lnTo>
                <a:cubicBezTo>
                  <a:pt x="1027435" y="69264"/>
                  <a:pt x="1039238" y="78781"/>
                  <a:pt x="1046371" y="91020"/>
                </a:cubicBezTo>
                <a:lnTo>
                  <a:pt x="1047809" y="101605"/>
                </a:lnTo>
                <a:lnTo>
                  <a:pt x="1055789" y="113130"/>
                </a:lnTo>
                <a:lnTo>
                  <a:pt x="1108471" y="356792"/>
                </a:lnTo>
                <a:lnTo>
                  <a:pt x="1106424" y="368055"/>
                </a:lnTo>
                <a:close/>
                <a:moveTo>
                  <a:pt x="1388377" y="512296"/>
                </a:moveTo>
                <a:cubicBezTo>
                  <a:pt x="1390153" y="529742"/>
                  <a:pt x="1388538" y="547825"/>
                  <a:pt x="1383052" y="565639"/>
                </a:cubicBezTo>
                <a:cubicBezTo>
                  <a:pt x="1361111" y="636895"/>
                  <a:pt x="1285558" y="676873"/>
                  <a:pt x="1214302" y="654932"/>
                </a:cubicBezTo>
                <a:cubicBezTo>
                  <a:pt x="1143045" y="632990"/>
                  <a:pt x="1103067" y="557438"/>
                  <a:pt x="1125009" y="486181"/>
                </a:cubicBezTo>
                <a:cubicBezTo>
                  <a:pt x="1146950" y="414925"/>
                  <a:pt x="1222503" y="374947"/>
                  <a:pt x="1293759" y="396888"/>
                </a:cubicBezTo>
                <a:cubicBezTo>
                  <a:pt x="1347202" y="413344"/>
                  <a:pt x="1383050" y="459957"/>
                  <a:pt x="1388377" y="51229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33C0F3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66165" y="421132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39820" y="388302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81725" y="334327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703945" y="279463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  <p:bldP spid="13" grpId="0" animBg="1"/>
      <p:bldP spid="13" grpId="1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3C0F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pic>
        <p:nvPicPr>
          <p:cNvPr id="1945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555" y="1035368"/>
            <a:ext cx="2492375" cy="373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5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1505" y="1035368"/>
            <a:ext cx="5611813" cy="3738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0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18893" y="1035368"/>
            <a:ext cx="2709862" cy="1804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461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18893" y="2968943"/>
            <a:ext cx="2709862" cy="18049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" name="矩形 82"/>
          <p:cNvSpPr/>
          <p:nvPr/>
        </p:nvSpPr>
        <p:spPr>
          <a:xfrm>
            <a:off x="533400" y="4861560"/>
            <a:ext cx="10890250" cy="188849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我们委屈了自己成全谁的梦想         只是这样的日子 还剩下多少已不重要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时常想起过去的温存        它让我在夜里不会冷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你说一个人的美丽是认真       两个人能在一起是缘份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早知道是这样 像梦一场       我才不会把爱都放在同一个地方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我能原谅 你的荒唐        荒唐的是我没有办法遗忘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节能灯"/>
          <p:cNvSpPr/>
          <p:nvPr/>
        </p:nvSpPr>
        <p:spPr bwMode="auto">
          <a:xfrm>
            <a:off x="728345" y="358775"/>
            <a:ext cx="4395470" cy="6021070"/>
          </a:xfrm>
          <a:custGeom>
            <a:avLst/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blipFill rotWithShape="1">
            <a:blip r:embed="rId2"/>
            <a:stretch>
              <a:fillRect r="-25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MH_SubTitle_1"/>
          <p:cNvSpPr txBox="1">
            <a:spLocks noChangeArrowheads="1"/>
          </p:cNvSpPr>
          <p:nvPr/>
        </p:nvSpPr>
        <p:spPr bwMode="auto">
          <a:xfrm>
            <a:off x="4187190" y="1212215"/>
            <a:ext cx="7437755" cy="331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P</a:t>
            </a:r>
            <a:r>
              <a: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ART  4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09865" y="1757045"/>
            <a:ext cx="41306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40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pic>
        <p:nvPicPr>
          <p:cNvPr id="14338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43868" y="5337175"/>
            <a:ext cx="938212" cy="933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3908" y="3795078"/>
            <a:ext cx="974725" cy="976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0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4083" y="1898015"/>
            <a:ext cx="1049337" cy="10493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8" name="Freeform 6"/>
          <p:cNvSpPr>
            <a:spLocks noEditPoints="1"/>
          </p:cNvSpPr>
          <p:nvPr/>
        </p:nvSpPr>
        <p:spPr>
          <a:xfrm>
            <a:off x="1423988" y="4222750"/>
            <a:ext cx="2125662" cy="2114550"/>
          </a:xfrm>
          <a:custGeom>
            <a:avLst/>
            <a:gdLst>
              <a:gd name="txL" fmla="*/ 0 w 3965"/>
              <a:gd name="txT" fmla="*/ 0 h 3943"/>
              <a:gd name="txR" fmla="*/ 3965 w 3965"/>
              <a:gd name="txB" fmla="*/ 3943 h 39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965" h="3943">
                <a:moveTo>
                  <a:pt x="1982" y="874"/>
                </a:moveTo>
                <a:lnTo>
                  <a:pt x="1891" y="878"/>
                </a:lnTo>
                <a:lnTo>
                  <a:pt x="1804" y="889"/>
                </a:lnTo>
                <a:lnTo>
                  <a:pt x="1718" y="906"/>
                </a:lnTo>
                <a:lnTo>
                  <a:pt x="1635" y="930"/>
                </a:lnTo>
                <a:lnTo>
                  <a:pt x="1554" y="960"/>
                </a:lnTo>
                <a:lnTo>
                  <a:pt x="1477" y="996"/>
                </a:lnTo>
                <a:lnTo>
                  <a:pt x="1403" y="1039"/>
                </a:lnTo>
                <a:lnTo>
                  <a:pt x="1333" y="1086"/>
                </a:lnTo>
                <a:lnTo>
                  <a:pt x="1267" y="1138"/>
                </a:lnTo>
                <a:lnTo>
                  <a:pt x="1205" y="1196"/>
                </a:lnTo>
                <a:lnTo>
                  <a:pt x="1148" y="1257"/>
                </a:lnTo>
                <a:lnTo>
                  <a:pt x="1095" y="1324"/>
                </a:lnTo>
                <a:lnTo>
                  <a:pt x="1048" y="1392"/>
                </a:lnTo>
                <a:lnTo>
                  <a:pt x="1006" y="1466"/>
                </a:lnTo>
                <a:lnTo>
                  <a:pt x="970" y="1543"/>
                </a:lnTo>
                <a:lnTo>
                  <a:pt x="940" y="1624"/>
                </a:lnTo>
                <a:lnTo>
                  <a:pt x="915" y="1708"/>
                </a:lnTo>
                <a:lnTo>
                  <a:pt x="898" y="1793"/>
                </a:lnTo>
                <a:lnTo>
                  <a:pt x="888" y="1880"/>
                </a:lnTo>
                <a:lnTo>
                  <a:pt x="884" y="1971"/>
                </a:lnTo>
                <a:lnTo>
                  <a:pt x="888" y="2061"/>
                </a:lnTo>
                <a:lnTo>
                  <a:pt x="898" y="2148"/>
                </a:lnTo>
                <a:lnTo>
                  <a:pt x="915" y="2234"/>
                </a:lnTo>
                <a:lnTo>
                  <a:pt x="940" y="2318"/>
                </a:lnTo>
                <a:lnTo>
                  <a:pt x="970" y="2398"/>
                </a:lnTo>
                <a:lnTo>
                  <a:pt x="1006" y="2476"/>
                </a:lnTo>
                <a:lnTo>
                  <a:pt x="1048" y="2549"/>
                </a:lnTo>
                <a:lnTo>
                  <a:pt x="1095" y="2619"/>
                </a:lnTo>
                <a:lnTo>
                  <a:pt x="1148" y="2686"/>
                </a:lnTo>
                <a:lnTo>
                  <a:pt x="1205" y="2747"/>
                </a:lnTo>
                <a:lnTo>
                  <a:pt x="1267" y="2804"/>
                </a:lnTo>
                <a:lnTo>
                  <a:pt x="1333" y="2857"/>
                </a:lnTo>
                <a:lnTo>
                  <a:pt x="1403" y="2904"/>
                </a:lnTo>
                <a:lnTo>
                  <a:pt x="1477" y="2947"/>
                </a:lnTo>
                <a:lnTo>
                  <a:pt x="1554" y="2983"/>
                </a:lnTo>
                <a:lnTo>
                  <a:pt x="1635" y="3013"/>
                </a:lnTo>
                <a:lnTo>
                  <a:pt x="1718" y="3037"/>
                </a:lnTo>
                <a:lnTo>
                  <a:pt x="1804" y="3054"/>
                </a:lnTo>
                <a:lnTo>
                  <a:pt x="1891" y="3065"/>
                </a:lnTo>
                <a:lnTo>
                  <a:pt x="1982" y="3069"/>
                </a:lnTo>
                <a:lnTo>
                  <a:pt x="2072" y="3065"/>
                </a:lnTo>
                <a:lnTo>
                  <a:pt x="2159" y="3054"/>
                </a:lnTo>
                <a:lnTo>
                  <a:pt x="2245" y="3037"/>
                </a:lnTo>
                <a:lnTo>
                  <a:pt x="2328" y="3013"/>
                </a:lnTo>
                <a:lnTo>
                  <a:pt x="2409" y="2983"/>
                </a:lnTo>
                <a:lnTo>
                  <a:pt x="2487" y="2947"/>
                </a:lnTo>
                <a:lnTo>
                  <a:pt x="2560" y="2904"/>
                </a:lnTo>
                <a:lnTo>
                  <a:pt x="2630" y="2857"/>
                </a:lnTo>
                <a:lnTo>
                  <a:pt x="2697" y="2804"/>
                </a:lnTo>
                <a:lnTo>
                  <a:pt x="2758" y="2747"/>
                </a:lnTo>
                <a:lnTo>
                  <a:pt x="2815" y="2686"/>
                </a:lnTo>
                <a:lnTo>
                  <a:pt x="2868" y="2619"/>
                </a:lnTo>
                <a:lnTo>
                  <a:pt x="2915" y="2549"/>
                </a:lnTo>
                <a:lnTo>
                  <a:pt x="2958" y="2476"/>
                </a:lnTo>
                <a:lnTo>
                  <a:pt x="2994" y="2398"/>
                </a:lnTo>
                <a:lnTo>
                  <a:pt x="3024" y="2318"/>
                </a:lnTo>
                <a:lnTo>
                  <a:pt x="3048" y="2234"/>
                </a:lnTo>
                <a:lnTo>
                  <a:pt x="3065" y="2148"/>
                </a:lnTo>
                <a:lnTo>
                  <a:pt x="3076" y="2061"/>
                </a:lnTo>
                <a:lnTo>
                  <a:pt x="3079" y="1971"/>
                </a:lnTo>
                <a:lnTo>
                  <a:pt x="3076" y="1880"/>
                </a:lnTo>
                <a:lnTo>
                  <a:pt x="3065" y="1793"/>
                </a:lnTo>
                <a:lnTo>
                  <a:pt x="3048" y="1708"/>
                </a:lnTo>
                <a:lnTo>
                  <a:pt x="3024" y="1624"/>
                </a:lnTo>
                <a:lnTo>
                  <a:pt x="2994" y="1543"/>
                </a:lnTo>
                <a:lnTo>
                  <a:pt x="2958" y="1466"/>
                </a:lnTo>
                <a:lnTo>
                  <a:pt x="2915" y="1392"/>
                </a:lnTo>
                <a:lnTo>
                  <a:pt x="2868" y="1324"/>
                </a:lnTo>
                <a:lnTo>
                  <a:pt x="2815" y="1257"/>
                </a:lnTo>
                <a:lnTo>
                  <a:pt x="2758" y="1196"/>
                </a:lnTo>
                <a:lnTo>
                  <a:pt x="2697" y="1138"/>
                </a:lnTo>
                <a:lnTo>
                  <a:pt x="2630" y="1086"/>
                </a:lnTo>
                <a:lnTo>
                  <a:pt x="2560" y="1039"/>
                </a:lnTo>
                <a:lnTo>
                  <a:pt x="2487" y="996"/>
                </a:lnTo>
                <a:lnTo>
                  <a:pt x="2409" y="960"/>
                </a:lnTo>
                <a:lnTo>
                  <a:pt x="2328" y="930"/>
                </a:lnTo>
                <a:lnTo>
                  <a:pt x="2245" y="906"/>
                </a:lnTo>
                <a:lnTo>
                  <a:pt x="2159" y="889"/>
                </a:lnTo>
                <a:lnTo>
                  <a:pt x="2072" y="878"/>
                </a:lnTo>
                <a:lnTo>
                  <a:pt x="1982" y="874"/>
                </a:lnTo>
                <a:close/>
                <a:moveTo>
                  <a:pt x="1972" y="0"/>
                </a:moveTo>
                <a:lnTo>
                  <a:pt x="2064" y="1"/>
                </a:lnTo>
                <a:lnTo>
                  <a:pt x="2156" y="6"/>
                </a:lnTo>
                <a:lnTo>
                  <a:pt x="2246" y="17"/>
                </a:lnTo>
                <a:lnTo>
                  <a:pt x="2337" y="33"/>
                </a:lnTo>
                <a:lnTo>
                  <a:pt x="2357" y="184"/>
                </a:lnTo>
                <a:lnTo>
                  <a:pt x="2369" y="336"/>
                </a:lnTo>
                <a:lnTo>
                  <a:pt x="2373" y="488"/>
                </a:lnTo>
                <a:lnTo>
                  <a:pt x="2439" y="506"/>
                </a:lnTo>
                <a:lnTo>
                  <a:pt x="2506" y="528"/>
                </a:lnTo>
                <a:lnTo>
                  <a:pt x="2570" y="553"/>
                </a:lnTo>
                <a:lnTo>
                  <a:pt x="2618" y="572"/>
                </a:lnTo>
                <a:lnTo>
                  <a:pt x="2665" y="595"/>
                </a:lnTo>
                <a:lnTo>
                  <a:pt x="2757" y="644"/>
                </a:lnTo>
                <a:lnTo>
                  <a:pt x="2838" y="566"/>
                </a:lnTo>
                <a:lnTo>
                  <a:pt x="2924" y="492"/>
                </a:lnTo>
                <a:lnTo>
                  <a:pt x="3012" y="419"/>
                </a:lnTo>
                <a:lnTo>
                  <a:pt x="3104" y="348"/>
                </a:lnTo>
                <a:lnTo>
                  <a:pt x="3177" y="402"/>
                </a:lnTo>
                <a:lnTo>
                  <a:pt x="3250" y="460"/>
                </a:lnTo>
                <a:lnTo>
                  <a:pt x="3319" y="521"/>
                </a:lnTo>
                <a:lnTo>
                  <a:pt x="3386" y="583"/>
                </a:lnTo>
                <a:lnTo>
                  <a:pt x="3449" y="650"/>
                </a:lnTo>
                <a:lnTo>
                  <a:pt x="3508" y="720"/>
                </a:lnTo>
                <a:lnTo>
                  <a:pt x="3447" y="816"/>
                </a:lnTo>
                <a:lnTo>
                  <a:pt x="3383" y="911"/>
                </a:lnTo>
                <a:lnTo>
                  <a:pt x="3314" y="1004"/>
                </a:lnTo>
                <a:lnTo>
                  <a:pt x="3244" y="1092"/>
                </a:lnTo>
                <a:lnTo>
                  <a:pt x="3274" y="1134"/>
                </a:lnTo>
                <a:lnTo>
                  <a:pt x="3300" y="1178"/>
                </a:lnTo>
                <a:lnTo>
                  <a:pt x="3327" y="1223"/>
                </a:lnTo>
                <a:lnTo>
                  <a:pt x="3352" y="1268"/>
                </a:lnTo>
                <a:lnTo>
                  <a:pt x="3374" y="1315"/>
                </a:lnTo>
                <a:lnTo>
                  <a:pt x="3397" y="1362"/>
                </a:lnTo>
                <a:lnTo>
                  <a:pt x="3418" y="1409"/>
                </a:lnTo>
                <a:lnTo>
                  <a:pt x="3436" y="1458"/>
                </a:lnTo>
                <a:lnTo>
                  <a:pt x="3548" y="1450"/>
                </a:lnTo>
                <a:lnTo>
                  <a:pt x="3663" y="1448"/>
                </a:lnTo>
                <a:lnTo>
                  <a:pt x="3777" y="1449"/>
                </a:lnTo>
                <a:lnTo>
                  <a:pt x="3892" y="1454"/>
                </a:lnTo>
                <a:lnTo>
                  <a:pt x="3919" y="1562"/>
                </a:lnTo>
                <a:lnTo>
                  <a:pt x="3938" y="1669"/>
                </a:lnTo>
                <a:lnTo>
                  <a:pt x="3953" y="1779"/>
                </a:lnTo>
                <a:lnTo>
                  <a:pt x="3962" y="1889"/>
                </a:lnTo>
                <a:lnTo>
                  <a:pt x="3965" y="1999"/>
                </a:lnTo>
                <a:lnTo>
                  <a:pt x="3855" y="2034"/>
                </a:lnTo>
                <a:lnTo>
                  <a:pt x="3744" y="2065"/>
                </a:lnTo>
                <a:lnTo>
                  <a:pt x="3633" y="2092"/>
                </a:lnTo>
                <a:lnTo>
                  <a:pt x="3523" y="2113"/>
                </a:lnTo>
                <a:lnTo>
                  <a:pt x="3518" y="2165"/>
                </a:lnTo>
                <a:lnTo>
                  <a:pt x="3511" y="2216"/>
                </a:lnTo>
                <a:lnTo>
                  <a:pt x="3501" y="2268"/>
                </a:lnTo>
                <a:lnTo>
                  <a:pt x="3492" y="2319"/>
                </a:lnTo>
                <a:lnTo>
                  <a:pt x="3478" y="2369"/>
                </a:lnTo>
                <a:lnTo>
                  <a:pt x="3466" y="2419"/>
                </a:lnTo>
                <a:lnTo>
                  <a:pt x="3451" y="2470"/>
                </a:lnTo>
                <a:lnTo>
                  <a:pt x="3433" y="2518"/>
                </a:lnTo>
                <a:lnTo>
                  <a:pt x="3524" y="2584"/>
                </a:lnTo>
                <a:lnTo>
                  <a:pt x="3613" y="2656"/>
                </a:lnTo>
                <a:lnTo>
                  <a:pt x="3701" y="2731"/>
                </a:lnTo>
                <a:lnTo>
                  <a:pt x="3786" y="2808"/>
                </a:lnTo>
                <a:lnTo>
                  <a:pt x="3736" y="2907"/>
                </a:lnTo>
                <a:lnTo>
                  <a:pt x="3683" y="3002"/>
                </a:lnTo>
                <a:lnTo>
                  <a:pt x="3624" y="3096"/>
                </a:lnTo>
                <a:lnTo>
                  <a:pt x="3560" y="3186"/>
                </a:lnTo>
                <a:lnTo>
                  <a:pt x="3491" y="3273"/>
                </a:lnTo>
                <a:lnTo>
                  <a:pt x="3385" y="3229"/>
                </a:lnTo>
                <a:lnTo>
                  <a:pt x="3280" y="3181"/>
                </a:lnTo>
                <a:lnTo>
                  <a:pt x="3177" y="3130"/>
                </a:lnTo>
                <a:lnTo>
                  <a:pt x="3078" y="3076"/>
                </a:lnTo>
                <a:lnTo>
                  <a:pt x="3042" y="3112"/>
                </a:lnTo>
                <a:lnTo>
                  <a:pt x="3002" y="3147"/>
                </a:lnTo>
                <a:lnTo>
                  <a:pt x="2962" y="3180"/>
                </a:lnTo>
                <a:lnTo>
                  <a:pt x="2922" y="3214"/>
                </a:lnTo>
                <a:lnTo>
                  <a:pt x="2838" y="3274"/>
                </a:lnTo>
                <a:lnTo>
                  <a:pt x="2794" y="3302"/>
                </a:lnTo>
                <a:lnTo>
                  <a:pt x="2750" y="3327"/>
                </a:lnTo>
                <a:lnTo>
                  <a:pt x="2776" y="3438"/>
                </a:lnTo>
                <a:lnTo>
                  <a:pt x="2801" y="3551"/>
                </a:lnTo>
                <a:lnTo>
                  <a:pt x="2819" y="3663"/>
                </a:lnTo>
                <a:lnTo>
                  <a:pt x="2833" y="3776"/>
                </a:lnTo>
                <a:lnTo>
                  <a:pt x="2750" y="3815"/>
                </a:lnTo>
                <a:lnTo>
                  <a:pt x="2664" y="3849"/>
                </a:lnTo>
                <a:lnTo>
                  <a:pt x="2577" y="3878"/>
                </a:lnTo>
                <a:lnTo>
                  <a:pt x="2489" y="3903"/>
                </a:lnTo>
                <a:lnTo>
                  <a:pt x="2400" y="3925"/>
                </a:lnTo>
                <a:lnTo>
                  <a:pt x="2310" y="3943"/>
                </a:lnTo>
                <a:lnTo>
                  <a:pt x="2239" y="3807"/>
                </a:lnTo>
                <a:lnTo>
                  <a:pt x="2176" y="3668"/>
                </a:lnTo>
                <a:lnTo>
                  <a:pt x="2119" y="3529"/>
                </a:lnTo>
                <a:lnTo>
                  <a:pt x="2069" y="3531"/>
                </a:lnTo>
                <a:lnTo>
                  <a:pt x="2017" y="3534"/>
                </a:lnTo>
                <a:lnTo>
                  <a:pt x="1965" y="3535"/>
                </a:lnTo>
                <a:lnTo>
                  <a:pt x="1913" y="3532"/>
                </a:lnTo>
                <a:lnTo>
                  <a:pt x="1843" y="3529"/>
                </a:lnTo>
                <a:lnTo>
                  <a:pt x="1774" y="3520"/>
                </a:lnTo>
                <a:lnTo>
                  <a:pt x="1706" y="3509"/>
                </a:lnTo>
                <a:lnTo>
                  <a:pt x="1656" y="3612"/>
                </a:lnTo>
                <a:lnTo>
                  <a:pt x="1601" y="3712"/>
                </a:lnTo>
                <a:lnTo>
                  <a:pt x="1543" y="3810"/>
                </a:lnTo>
                <a:lnTo>
                  <a:pt x="1482" y="3907"/>
                </a:lnTo>
                <a:lnTo>
                  <a:pt x="1394" y="3883"/>
                </a:lnTo>
                <a:lnTo>
                  <a:pt x="1307" y="3854"/>
                </a:lnTo>
                <a:lnTo>
                  <a:pt x="1221" y="3820"/>
                </a:lnTo>
                <a:lnTo>
                  <a:pt x="1136" y="3782"/>
                </a:lnTo>
                <a:lnTo>
                  <a:pt x="1054" y="3741"/>
                </a:lnTo>
                <a:lnTo>
                  <a:pt x="973" y="3698"/>
                </a:lnTo>
                <a:lnTo>
                  <a:pt x="999" y="3584"/>
                </a:lnTo>
                <a:lnTo>
                  <a:pt x="1026" y="3474"/>
                </a:lnTo>
                <a:lnTo>
                  <a:pt x="1059" y="3366"/>
                </a:lnTo>
                <a:lnTo>
                  <a:pt x="1095" y="3258"/>
                </a:lnTo>
                <a:lnTo>
                  <a:pt x="1053" y="3227"/>
                </a:lnTo>
                <a:lnTo>
                  <a:pt x="1012" y="3195"/>
                </a:lnTo>
                <a:lnTo>
                  <a:pt x="972" y="3163"/>
                </a:lnTo>
                <a:lnTo>
                  <a:pt x="934" y="3128"/>
                </a:lnTo>
                <a:lnTo>
                  <a:pt x="883" y="3081"/>
                </a:lnTo>
                <a:lnTo>
                  <a:pt x="834" y="3031"/>
                </a:lnTo>
                <a:lnTo>
                  <a:pt x="790" y="2978"/>
                </a:lnTo>
                <a:lnTo>
                  <a:pt x="685" y="3024"/>
                </a:lnTo>
                <a:lnTo>
                  <a:pt x="580" y="3065"/>
                </a:lnTo>
                <a:lnTo>
                  <a:pt x="472" y="3104"/>
                </a:lnTo>
                <a:lnTo>
                  <a:pt x="362" y="3138"/>
                </a:lnTo>
                <a:lnTo>
                  <a:pt x="301" y="3047"/>
                </a:lnTo>
                <a:lnTo>
                  <a:pt x="244" y="2952"/>
                </a:lnTo>
                <a:lnTo>
                  <a:pt x="193" y="2854"/>
                </a:lnTo>
                <a:lnTo>
                  <a:pt x="149" y="2753"/>
                </a:lnTo>
                <a:lnTo>
                  <a:pt x="109" y="2651"/>
                </a:lnTo>
                <a:lnTo>
                  <a:pt x="200" y="2581"/>
                </a:lnTo>
                <a:lnTo>
                  <a:pt x="292" y="2514"/>
                </a:lnTo>
                <a:lnTo>
                  <a:pt x="386" y="2452"/>
                </a:lnTo>
                <a:lnTo>
                  <a:pt x="483" y="2392"/>
                </a:lnTo>
                <a:lnTo>
                  <a:pt x="459" y="2291"/>
                </a:lnTo>
                <a:lnTo>
                  <a:pt x="449" y="2240"/>
                </a:lnTo>
                <a:lnTo>
                  <a:pt x="443" y="2188"/>
                </a:lnTo>
                <a:lnTo>
                  <a:pt x="436" y="2138"/>
                </a:lnTo>
                <a:lnTo>
                  <a:pt x="432" y="2086"/>
                </a:lnTo>
                <a:lnTo>
                  <a:pt x="430" y="2034"/>
                </a:lnTo>
                <a:lnTo>
                  <a:pt x="429" y="1982"/>
                </a:lnTo>
                <a:lnTo>
                  <a:pt x="320" y="1949"/>
                </a:lnTo>
                <a:lnTo>
                  <a:pt x="213" y="1913"/>
                </a:lnTo>
                <a:lnTo>
                  <a:pt x="106" y="1873"/>
                </a:lnTo>
                <a:lnTo>
                  <a:pt x="0" y="1828"/>
                </a:lnTo>
                <a:lnTo>
                  <a:pt x="11" y="1720"/>
                </a:lnTo>
                <a:lnTo>
                  <a:pt x="29" y="1611"/>
                </a:lnTo>
                <a:lnTo>
                  <a:pt x="52" y="1504"/>
                </a:lnTo>
                <a:lnTo>
                  <a:pt x="82" y="1397"/>
                </a:lnTo>
                <a:lnTo>
                  <a:pt x="118" y="1293"/>
                </a:lnTo>
                <a:lnTo>
                  <a:pt x="233" y="1298"/>
                </a:lnTo>
                <a:lnTo>
                  <a:pt x="347" y="1307"/>
                </a:lnTo>
                <a:lnTo>
                  <a:pt x="459" y="1319"/>
                </a:lnTo>
                <a:lnTo>
                  <a:pt x="571" y="1336"/>
                </a:lnTo>
                <a:lnTo>
                  <a:pt x="594" y="1290"/>
                </a:lnTo>
                <a:lnTo>
                  <a:pt x="618" y="1243"/>
                </a:lnTo>
                <a:lnTo>
                  <a:pt x="644" y="1198"/>
                </a:lnTo>
                <a:lnTo>
                  <a:pt x="671" y="1153"/>
                </a:lnTo>
                <a:lnTo>
                  <a:pt x="699" y="1110"/>
                </a:lnTo>
                <a:lnTo>
                  <a:pt x="729" y="1068"/>
                </a:lnTo>
                <a:lnTo>
                  <a:pt x="762" y="1027"/>
                </a:lnTo>
                <a:lnTo>
                  <a:pt x="793" y="985"/>
                </a:lnTo>
                <a:lnTo>
                  <a:pt x="731" y="891"/>
                </a:lnTo>
                <a:lnTo>
                  <a:pt x="671" y="795"/>
                </a:lnTo>
                <a:lnTo>
                  <a:pt x="616" y="696"/>
                </a:lnTo>
                <a:lnTo>
                  <a:pt x="563" y="593"/>
                </a:lnTo>
                <a:lnTo>
                  <a:pt x="629" y="529"/>
                </a:lnTo>
                <a:lnTo>
                  <a:pt x="698" y="469"/>
                </a:lnTo>
                <a:lnTo>
                  <a:pt x="769" y="411"/>
                </a:lnTo>
                <a:lnTo>
                  <a:pt x="843" y="356"/>
                </a:lnTo>
                <a:lnTo>
                  <a:pt x="920" y="306"/>
                </a:lnTo>
                <a:lnTo>
                  <a:pt x="999" y="260"/>
                </a:lnTo>
                <a:lnTo>
                  <a:pt x="1083" y="336"/>
                </a:lnTo>
                <a:lnTo>
                  <a:pt x="1164" y="415"/>
                </a:lnTo>
                <a:lnTo>
                  <a:pt x="1243" y="498"/>
                </a:lnTo>
                <a:lnTo>
                  <a:pt x="1319" y="583"/>
                </a:lnTo>
                <a:lnTo>
                  <a:pt x="1382" y="556"/>
                </a:lnTo>
                <a:lnTo>
                  <a:pt x="1446" y="530"/>
                </a:lnTo>
                <a:lnTo>
                  <a:pt x="1512" y="507"/>
                </a:lnTo>
                <a:lnTo>
                  <a:pt x="1578" y="488"/>
                </a:lnTo>
                <a:lnTo>
                  <a:pt x="1645" y="472"/>
                </a:lnTo>
                <a:lnTo>
                  <a:pt x="1712" y="458"/>
                </a:lnTo>
                <a:lnTo>
                  <a:pt x="1731" y="309"/>
                </a:lnTo>
                <a:lnTo>
                  <a:pt x="1756" y="159"/>
                </a:lnTo>
                <a:lnTo>
                  <a:pt x="1789" y="9"/>
                </a:lnTo>
                <a:lnTo>
                  <a:pt x="1880" y="2"/>
                </a:lnTo>
                <a:lnTo>
                  <a:pt x="1972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49" name="Freeform 6"/>
          <p:cNvSpPr>
            <a:spLocks noEditPoints="1"/>
          </p:cNvSpPr>
          <p:nvPr/>
        </p:nvSpPr>
        <p:spPr>
          <a:xfrm>
            <a:off x="3197225" y="3509963"/>
            <a:ext cx="1836738" cy="1827212"/>
          </a:xfrm>
          <a:custGeom>
            <a:avLst/>
            <a:gdLst>
              <a:gd name="txL" fmla="*/ 0 w 3965"/>
              <a:gd name="txT" fmla="*/ 0 h 3943"/>
              <a:gd name="txR" fmla="*/ 3965 w 3965"/>
              <a:gd name="txB" fmla="*/ 3943 h 39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965" h="3943">
                <a:moveTo>
                  <a:pt x="1982" y="874"/>
                </a:moveTo>
                <a:lnTo>
                  <a:pt x="1891" y="878"/>
                </a:lnTo>
                <a:lnTo>
                  <a:pt x="1804" y="889"/>
                </a:lnTo>
                <a:lnTo>
                  <a:pt x="1718" y="906"/>
                </a:lnTo>
                <a:lnTo>
                  <a:pt x="1635" y="930"/>
                </a:lnTo>
                <a:lnTo>
                  <a:pt x="1554" y="960"/>
                </a:lnTo>
                <a:lnTo>
                  <a:pt x="1477" y="996"/>
                </a:lnTo>
                <a:lnTo>
                  <a:pt x="1403" y="1039"/>
                </a:lnTo>
                <a:lnTo>
                  <a:pt x="1333" y="1086"/>
                </a:lnTo>
                <a:lnTo>
                  <a:pt x="1267" y="1138"/>
                </a:lnTo>
                <a:lnTo>
                  <a:pt x="1205" y="1196"/>
                </a:lnTo>
                <a:lnTo>
                  <a:pt x="1148" y="1257"/>
                </a:lnTo>
                <a:lnTo>
                  <a:pt x="1095" y="1324"/>
                </a:lnTo>
                <a:lnTo>
                  <a:pt x="1048" y="1392"/>
                </a:lnTo>
                <a:lnTo>
                  <a:pt x="1006" y="1466"/>
                </a:lnTo>
                <a:lnTo>
                  <a:pt x="970" y="1543"/>
                </a:lnTo>
                <a:lnTo>
                  <a:pt x="940" y="1624"/>
                </a:lnTo>
                <a:lnTo>
                  <a:pt x="915" y="1708"/>
                </a:lnTo>
                <a:lnTo>
                  <a:pt x="898" y="1793"/>
                </a:lnTo>
                <a:lnTo>
                  <a:pt x="888" y="1880"/>
                </a:lnTo>
                <a:lnTo>
                  <a:pt x="884" y="1971"/>
                </a:lnTo>
                <a:lnTo>
                  <a:pt x="888" y="2061"/>
                </a:lnTo>
                <a:lnTo>
                  <a:pt x="898" y="2148"/>
                </a:lnTo>
                <a:lnTo>
                  <a:pt x="915" y="2234"/>
                </a:lnTo>
                <a:lnTo>
                  <a:pt x="940" y="2318"/>
                </a:lnTo>
                <a:lnTo>
                  <a:pt x="970" y="2398"/>
                </a:lnTo>
                <a:lnTo>
                  <a:pt x="1006" y="2476"/>
                </a:lnTo>
                <a:lnTo>
                  <a:pt x="1048" y="2549"/>
                </a:lnTo>
                <a:lnTo>
                  <a:pt x="1095" y="2619"/>
                </a:lnTo>
                <a:lnTo>
                  <a:pt x="1148" y="2686"/>
                </a:lnTo>
                <a:lnTo>
                  <a:pt x="1205" y="2747"/>
                </a:lnTo>
                <a:lnTo>
                  <a:pt x="1267" y="2804"/>
                </a:lnTo>
                <a:lnTo>
                  <a:pt x="1333" y="2857"/>
                </a:lnTo>
                <a:lnTo>
                  <a:pt x="1403" y="2904"/>
                </a:lnTo>
                <a:lnTo>
                  <a:pt x="1477" y="2947"/>
                </a:lnTo>
                <a:lnTo>
                  <a:pt x="1554" y="2983"/>
                </a:lnTo>
                <a:lnTo>
                  <a:pt x="1635" y="3013"/>
                </a:lnTo>
                <a:lnTo>
                  <a:pt x="1718" y="3037"/>
                </a:lnTo>
                <a:lnTo>
                  <a:pt x="1804" y="3054"/>
                </a:lnTo>
                <a:lnTo>
                  <a:pt x="1891" y="3065"/>
                </a:lnTo>
                <a:lnTo>
                  <a:pt x="1982" y="3069"/>
                </a:lnTo>
                <a:lnTo>
                  <a:pt x="2072" y="3065"/>
                </a:lnTo>
                <a:lnTo>
                  <a:pt x="2159" y="3054"/>
                </a:lnTo>
                <a:lnTo>
                  <a:pt x="2245" y="3037"/>
                </a:lnTo>
                <a:lnTo>
                  <a:pt x="2328" y="3013"/>
                </a:lnTo>
                <a:lnTo>
                  <a:pt x="2409" y="2983"/>
                </a:lnTo>
                <a:lnTo>
                  <a:pt x="2487" y="2947"/>
                </a:lnTo>
                <a:lnTo>
                  <a:pt x="2560" y="2904"/>
                </a:lnTo>
                <a:lnTo>
                  <a:pt x="2630" y="2857"/>
                </a:lnTo>
                <a:lnTo>
                  <a:pt x="2697" y="2804"/>
                </a:lnTo>
                <a:lnTo>
                  <a:pt x="2758" y="2747"/>
                </a:lnTo>
                <a:lnTo>
                  <a:pt x="2815" y="2686"/>
                </a:lnTo>
                <a:lnTo>
                  <a:pt x="2868" y="2619"/>
                </a:lnTo>
                <a:lnTo>
                  <a:pt x="2915" y="2549"/>
                </a:lnTo>
                <a:lnTo>
                  <a:pt x="2958" y="2476"/>
                </a:lnTo>
                <a:lnTo>
                  <a:pt x="2994" y="2398"/>
                </a:lnTo>
                <a:lnTo>
                  <a:pt x="3024" y="2318"/>
                </a:lnTo>
                <a:lnTo>
                  <a:pt x="3048" y="2234"/>
                </a:lnTo>
                <a:lnTo>
                  <a:pt x="3065" y="2148"/>
                </a:lnTo>
                <a:lnTo>
                  <a:pt x="3076" y="2061"/>
                </a:lnTo>
                <a:lnTo>
                  <a:pt x="3079" y="1971"/>
                </a:lnTo>
                <a:lnTo>
                  <a:pt x="3076" y="1880"/>
                </a:lnTo>
                <a:lnTo>
                  <a:pt x="3065" y="1793"/>
                </a:lnTo>
                <a:lnTo>
                  <a:pt x="3048" y="1708"/>
                </a:lnTo>
                <a:lnTo>
                  <a:pt x="3024" y="1624"/>
                </a:lnTo>
                <a:lnTo>
                  <a:pt x="2994" y="1543"/>
                </a:lnTo>
                <a:lnTo>
                  <a:pt x="2958" y="1466"/>
                </a:lnTo>
                <a:lnTo>
                  <a:pt x="2915" y="1392"/>
                </a:lnTo>
                <a:lnTo>
                  <a:pt x="2868" y="1324"/>
                </a:lnTo>
                <a:lnTo>
                  <a:pt x="2815" y="1257"/>
                </a:lnTo>
                <a:lnTo>
                  <a:pt x="2758" y="1196"/>
                </a:lnTo>
                <a:lnTo>
                  <a:pt x="2697" y="1138"/>
                </a:lnTo>
                <a:lnTo>
                  <a:pt x="2630" y="1086"/>
                </a:lnTo>
                <a:lnTo>
                  <a:pt x="2560" y="1039"/>
                </a:lnTo>
                <a:lnTo>
                  <a:pt x="2487" y="996"/>
                </a:lnTo>
                <a:lnTo>
                  <a:pt x="2409" y="960"/>
                </a:lnTo>
                <a:lnTo>
                  <a:pt x="2328" y="930"/>
                </a:lnTo>
                <a:lnTo>
                  <a:pt x="2245" y="906"/>
                </a:lnTo>
                <a:lnTo>
                  <a:pt x="2159" y="889"/>
                </a:lnTo>
                <a:lnTo>
                  <a:pt x="2072" y="878"/>
                </a:lnTo>
                <a:lnTo>
                  <a:pt x="1982" y="874"/>
                </a:lnTo>
                <a:close/>
                <a:moveTo>
                  <a:pt x="1972" y="0"/>
                </a:moveTo>
                <a:lnTo>
                  <a:pt x="2064" y="1"/>
                </a:lnTo>
                <a:lnTo>
                  <a:pt x="2156" y="6"/>
                </a:lnTo>
                <a:lnTo>
                  <a:pt x="2246" y="17"/>
                </a:lnTo>
                <a:lnTo>
                  <a:pt x="2337" y="33"/>
                </a:lnTo>
                <a:lnTo>
                  <a:pt x="2357" y="184"/>
                </a:lnTo>
                <a:lnTo>
                  <a:pt x="2369" y="336"/>
                </a:lnTo>
                <a:lnTo>
                  <a:pt x="2373" y="488"/>
                </a:lnTo>
                <a:lnTo>
                  <a:pt x="2439" y="506"/>
                </a:lnTo>
                <a:lnTo>
                  <a:pt x="2506" y="528"/>
                </a:lnTo>
                <a:lnTo>
                  <a:pt x="2570" y="553"/>
                </a:lnTo>
                <a:lnTo>
                  <a:pt x="2618" y="572"/>
                </a:lnTo>
                <a:lnTo>
                  <a:pt x="2665" y="595"/>
                </a:lnTo>
                <a:lnTo>
                  <a:pt x="2757" y="644"/>
                </a:lnTo>
                <a:lnTo>
                  <a:pt x="2838" y="566"/>
                </a:lnTo>
                <a:lnTo>
                  <a:pt x="2924" y="492"/>
                </a:lnTo>
                <a:lnTo>
                  <a:pt x="3012" y="419"/>
                </a:lnTo>
                <a:lnTo>
                  <a:pt x="3104" y="348"/>
                </a:lnTo>
                <a:lnTo>
                  <a:pt x="3177" y="402"/>
                </a:lnTo>
                <a:lnTo>
                  <a:pt x="3250" y="460"/>
                </a:lnTo>
                <a:lnTo>
                  <a:pt x="3319" y="521"/>
                </a:lnTo>
                <a:lnTo>
                  <a:pt x="3386" y="583"/>
                </a:lnTo>
                <a:lnTo>
                  <a:pt x="3449" y="650"/>
                </a:lnTo>
                <a:lnTo>
                  <a:pt x="3508" y="720"/>
                </a:lnTo>
                <a:lnTo>
                  <a:pt x="3447" y="816"/>
                </a:lnTo>
                <a:lnTo>
                  <a:pt x="3383" y="911"/>
                </a:lnTo>
                <a:lnTo>
                  <a:pt x="3314" y="1004"/>
                </a:lnTo>
                <a:lnTo>
                  <a:pt x="3244" y="1092"/>
                </a:lnTo>
                <a:lnTo>
                  <a:pt x="3274" y="1134"/>
                </a:lnTo>
                <a:lnTo>
                  <a:pt x="3300" y="1178"/>
                </a:lnTo>
                <a:lnTo>
                  <a:pt x="3327" y="1223"/>
                </a:lnTo>
                <a:lnTo>
                  <a:pt x="3352" y="1268"/>
                </a:lnTo>
                <a:lnTo>
                  <a:pt x="3374" y="1315"/>
                </a:lnTo>
                <a:lnTo>
                  <a:pt x="3397" y="1362"/>
                </a:lnTo>
                <a:lnTo>
                  <a:pt x="3418" y="1409"/>
                </a:lnTo>
                <a:lnTo>
                  <a:pt x="3436" y="1458"/>
                </a:lnTo>
                <a:lnTo>
                  <a:pt x="3548" y="1450"/>
                </a:lnTo>
                <a:lnTo>
                  <a:pt x="3663" y="1448"/>
                </a:lnTo>
                <a:lnTo>
                  <a:pt x="3777" y="1449"/>
                </a:lnTo>
                <a:lnTo>
                  <a:pt x="3892" y="1454"/>
                </a:lnTo>
                <a:lnTo>
                  <a:pt x="3919" y="1562"/>
                </a:lnTo>
                <a:lnTo>
                  <a:pt x="3938" y="1669"/>
                </a:lnTo>
                <a:lnTo>
                  <a:pt x="3953" y="1779"/>
                </a:lnTo>
                <a:lnTo>
                  <a:pt x="3962" y="1889"/>
                </a:lnTo>
                <a:lnTo>
                  <a:pt x="3965" y="1999"/>
                </a:lnTo>
                <a:lnTo>
                  <a:pt x="3855" y="2034"/>
                </a:lnTo>
                <a:lnTo>
                  <a:pt x="3744" y="2065"/>
                </a:lnTo>
                <a:lnTo>
                  <a:pt x="3633" y="2092"/>
                </a:lnTo>
                <a:lnTo>
                  <a:pt x="3523" y="2113"/>
                </a:lnTo>
                <a:lnTo>
                  <a:pt x="3518" y="2165"/>
                </a:lnTo>
                <a:lnTo>
                  <a:pt x="3511" y="2216"/>
                </a:lnTo>
                <a:lnTo>
                  <a:pt x="3501" y="2268"/>
                </a:lnTo>
                <a:lnTo>
                  <a:pt x="3492" y="2319"/>
                </a:lnTo>
                <a:lnTo>
                  <a:pt x="3478" y="2369"/>
                </a:lnTo>
                <a:lnTo>
                  <a:pt x="3466" y="2419"/>
                </a:lnTo>
                <a:lnTo>
                  <a:pt x="3451" y="2470"/>
                </a:lnTo>
                <a:lnTo>
                  <a:pt x="3433" y="2518"/>
                </a:lnTo>
                <a:lnTo>
                  <a:pt x="3524" y="2584"/>
                </a:lnTo>
                <a:lnTo>
                  <a:pt x="3613" y="2656"/>
                </a:lnTo>
                <a:lnTo>
                  <a:pt x="3701" y="2731"/>
                </a:lnTo>
                <a:lnTo>
                  <a:pt x="3786" y="2808"/>
                </a:lnTo>
                <a:lnTo>
                  <a:pt x="3736" y="2907"/>
                </a:lnTo>
                <a:lnTo>
                  <a:pt x="3683" y="3002"/>
                </a:lnTo>
                <a:lnTo>
                  <a:pt x="3624" y="3096"/>
                </a:lnTo>
                <a:lnTo>
                  <a:pt x="3560" y="3186"/>
                </a:lnTo>
                <a:lnTo>
                  <a:pt x="3491" y="3273"/>
                </a:lnTo>
                <a:lnTo>
                  <a:pt x="3385" y="3229"/>
                </a:lnTo>
                <a:lnTo>
                  <a:pt x="3280" y="3181"/>
                </a:lnTo>
                <a:lnTo>
                  <a:pt x="3177" y="3130"/>
                </a:lnTo>
                <a:lnTo>
                  <a:pt x="3078" y="3076"/>
                </a:lnTo>
                <a:lnTo>
                  <a:pt x="3042" y="3112"/>
                </a:lnTo>
                <a:lnTo>
                  <a:pt x="3002" y="3147"/>
                </a:lnTo>
                <a:lnTo>
                  <a:pt x="2962" y="3180"/>
                </a:lnTo>
                <a:lnTo>
                  <a:pt x="2922" y="3214"/>
                </a:lnTo>
                <a:lnTo>
                  <a:pt x="2838" y="3274"/>
                </a:lnTo>
                <a:lnTo>
                  <a:pt x="2794" y="3302"/>
                </a:lnTo>
                <a:lnTo>
                  <a:pt x="2750" y="3327"/>
                </a:lnTo>
                <a:lnTo>
                  <a:pt x="2776" y="3438"/>
                </a:lnTo>
                <a:lnTo>
                  <a:pt x="2801" y="3551"/>
                </a:lnTo>
                <a:lnTo>
                  <a:pt x="2819" y="3663"/>
                </a:lnTo>
                <a:lnTo>
                  <a:pt x="2833" y="3776"/>
                </a:lnTo>
                <a:lnTo>
                  <a:pt x="2750" y="3815"/>
                </a:lnTo>
                <a:lnTo>
                  <a:pt x="2664" y="3849"/>
                </a:lnTo>
                <a:lnTo>
                  <a:pt x="2577" y="3878"/>
                </a:lnTo>
                <a:lnTo>
                  <a:pt x="2489" y="3903"/>
                </a:lnTo>
                <a:lnTo>
                  <a:pt x="2400" y="3925"/>
                </a:lnTo>
                <a:lnTo>
                  <a:pt x="2310" y="3943"/>
                </a:lnTo>
                <a:lnTo>
                  <a:pt x="2239" y="3807"/>
                </a:lnTo>
                <a:lnTo>
                  <a:pt x="2176" y="3668"/>
                </a:lnTo>
                <a:lnTo>
                  <a:pt x="2119" y="3529"/>
                </a:lnTo>
                <a:lnTo>
                  <a:pt x="2069" y="3531"/>
                </a:lnTo>
                <a:lnTo>
                  <a:pt x="2017" y="3534"/>
                </a:lnTo>
                <a:lnTo>
                  <a:pt x="1965" y="3535"/>
                </a:lnTo>
                <a:lnTo>
                  <a:pt x="1913" y="3532"/>
                </a:lnTo>
                <a:lnTo>
                  <a:pt x="1843" y="3529"/>
                </a:lnTo>
                <a:lnTo>
                  <a:pt x="1774" y="3520"/>
                </a:lnTo>
                <a:lnTo>
                  <a:pt x="1706" y="3509"/>
                </a:lnTo>
                <a:lnTo>
                  <a:pt x="1656" y="3612"/>
                </a:lnTo>
                <a:lnTo>
                  <a:pt x="1601" y="3712"/>
                </a:lnTo>
                <a:lnTo>
                  <a:pt x="1543" y="3810"/>
                </a:lnTo>
                <a:lnTo>
                  <a:pt x="1482" y="3907"/>
                </a:lnTo>
                <a:lnTo>
                  <a:pt x="1394" y="3883"/>
                </a:lnTo>
                <a:lnTo>
                  <a:pt x="1307" y="3854"/>
                </a:lnTo>
                <a:lnTo>
                  <a:pt x="1221" y="3820"/>
                </a:lnTo>
                <a:lnTo>
                  <a:pt x="1136" y="3782"/>
                </a:lnTo>
                <a:lnTo>
                  <a:pt x="1054" y="3741"/>
                </a:lnTo>
                <a:lnTo>
                  <a:pt x="973" y="3698"/>
                </a:lnTo>
                <a:lnTo>
                  <a:pt x="999" y="3584"/>
                </a:lnTo>
                <a:lnTo>
                  <a:pt x="1026" y="3474"/>
                </a:lnTo>
                <a:lnTo>
                  <a:pt x="1059" y="3366"/>
                </a:lnTo>
                <a:lnTo>
                  <a:pt x="1095" y="3258"/>
                </a:lnTo>
                <a:lnTo>
                  <a:pt x="1053" y="3227"/>
                </a:lnTo>
                <a:lnTo>
                  <a:pt x="1012" y="3195"/>
                </a:lnTo>
                <a:lnTo>
                  <a:pt x="972" y="3163"/>
                </a:lnTo>
                <a:lnTo>
                  <a:pt x="934" y="3128"/>
                </a:lnTo>
                <a:lnTo>
                  <a:pt x="883" y="3081"/>
                </a:lnTo>
                <a:lnTo>
                  <a:pt x="834" y="3031"/>
                </a:lnTo>
                <a:lnTo>
                  <a:pt x="790" y="2978"/>
                </a:lnTo>
                <a:lnTo>
                  <a:pt x="685" y="3024"/>
                </a:lnTo>
                <a:lnTo>
                  <a:pt x="580" y="3065"/>
                </a:lnTo>
                <a:lnTo>
                  <a:pt x="472" y="3104"/>
                </a:lnTo>
                <a:lnTo>
                  <a:pt x="362" y="3138"/>
                </a:lnTo>
                <a:lnTo>
                  <a:pt x="301" y="3047"/>
                </a:lnTo>
                <a:lnTo>
                  <a:pt x="244" y="2952"/>
                </a:lnTo>
                <a:lnTo>
                  <a:pt x="193" y="2854"/>
                </a:lnTo>
                <a:lnTo>
                  <a:pt x="149" y="2753"/>
                </a:lnTo>
                <a:lnTo>
                  <a:pt x="109" y="2651"/>
                </a:lnTo>
                <a:lnTo>
                  <a:pt x="200" y="2581"/>
                </a:lnTo>
                <a:lnTo>
                  <a:pt x="292" y="2514"/>
                </a:lnTo>
                <a:lnTo>
                  <a:pt x="386" y="2452"/>
                </a:lnTo>
                <a:lnTo>
                  <a:pt x="483" y="2392"/>
                </a:lnTo>
                <a:lnTo>
                  <a:pt x="459" y="2291"/>
                </a:lnTo>
                <a:lnTo>
                  <a:pt x="449" y="2240"/>
                </a:lnTo>
                <a:lnTo>
                  <a:pt x="443" y="2188"/>
                </a:lnTo>
                <a:lnTo>
                  <a:pt x="436" y="2138"/>
                </a:lnTo>
                <a:lnTo>
                  <a:pt x="432" y="2086"/>
                </a:lnTo>
                <a:lnTo>
                  <a:pt x="430" y="2034"/>
                </a:lnTo>
                <a:lnTo>
                  <a:pt x="429" y="1982"/>
                </a:lnTo>
                <a:lnTo>
                  <a:pt x="320" y="1949"/>
                </a:lnTo>
                <a:lnTo>
                  <a:pt x="213" y="1913"/>
                </a:lnTo>
                <a:lnTo>
                  <a:pt x="106" y="1873"/>
                </a:lnTo>
                <a:lnTo>
                  <a:pt x="0" y="1828"/>
                </a:lnTo>
                <a:lnTo>
                  <a:pt x="11" y="1720"/>
                </a:lnTo>
                <a:lnTo>
                  <a:pt x="29" y="1611"/>
                </a:lnTo>
                <a:lnTo>
                  <a:pt x="52" y="1504"/>
                </a:lnTo>
                <a:lnTo>
                  <a:pt x="82" y="1397"/>
                </a:lnTo>
                <a:lnTo>
                  <a:pt x="118" y="1293"/>
                </a:lnTo>
                <a:lnTo>
                  <a:pt x="233" y="1298"/>
                </a:lnTo>
                <a:lnTo>
                  <a:pt x="347" y="1307"/>
                </a:lnTo>
                <a:lnTo>
                  <a:pt x="459" y="1319"/>
                </a:lnTo>
                <a:lnTo>
                  <a:pt x="571" y="1336"/>
                </a:lnTo>
                <a:lnTo>
                  <a:pt x="594" y="1290"/>
                </a:lnTo>
                <a:lnTo>
                  <a:pt x="618" y="1243"/>
                </a:lnTo>
                <a:lnTo>
                  <a:pt x="644" y="1198"/>
                </a:lnTo>
                <a:lnTo>
                  <a:pt x="671" y="1153"/>
                </a:lnTo>
                <a:lnTo>
                  <a:pt x="699" y="1110"/>
                </a:lnTo>
                <a:lnTo>
                  <a:pt x="729" y="1068"/>
                </a:lnTo>
                <a:lnTo>
                  <a:pt x="762" y="1027"/>
                </a:lnTo>
                <a:lnTo>
                  <a:pt x="793" y="985"/>
                </a:lnTo>
                <a:lnTo>
                  <a:pt x="731" y="891"/>
                </a:lnTo>
                <a:lnTo>
                  <a:pt x="671" y="795"/>
                </a:lnTo>
                <a:lnTo>
                  <a:pt x="616" y="696"/>
                </a:lnTo>
                <a:lnTo>
                  <a:pt x="563" y="593"/>
                </a:lnTo>
                <a:lnTo>
                  <a:pt x="629" y="529"/>
                </a:lnTo>
                <a:lnTo>
                  <a:pt x="698" y="469"/>
                </a:lnTo>
                <a:lnTo>
                  <a:pt x="769" y="411"/>
                </a:lnTo>
                <a:lnTo>
                  <a:pt x="843" y="356"/>
                </a:lnTo>
                <a:lnTo>
                  <a:pt x="920" y="306"/>
                </a:lnTo>
                <a:lnTo>
                  <a:pt x="999" y="260"/>
                </a:lnTo>
                <a:lnTo>
                  <a:pt x="1083" y="336"/>
                </a:lnTo>
                <a:lnTo>
                  <a:pt x="1164" y="415"/>
                </a:lnTo>
                <a:lnTo>
                  <a:pt x="1243" y="498"/>
                </a:lnTo>
                <a:lnTo>
                  <a:pt x="1319" y="583"/>
                </a:lnTo>
                <a:lnTo>
                  <a:pt x="1382" y="556"/>
                </a:lnTo>
                <a:lnTo>
                  <a:pt x="1446" y="530"/>
                </a:lnTo>
                <a:lnTo>
                  <a:pt x="1512" y="507"/>
                </a:lnTo>
                <a:lnTo>
                  <a:pt x="1578" y="488"/>
                </a:lnTo>
                <a:lnTo>
                  <a:pt x="1645" y="472"/>
                </a:lnTo>
                <a:lnTo>
                  <a:pt x="1712" y="458"/>
                </a:lnTo>
                <a:lnTo>
                  <a:pt x="1731" y="309"/>
                </a:lnTo>
                <a:lnTo>
                  <a:pt x="1756" y="159"/>
                </a:lnTo>
                <a:lnTo>
                  <a:pt x="1789" y="9"/>
                </a:lnTo>
                <a:lnTo>
                  <a:pt x="1880" y="2"/>
                </a:lnTo>
                <a:lnTo>
                  <a:pt x="1972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0" name="Freeform 6"/>
          <p:cNvSpPr>
            <a:spLocks noEditPoints="1"/>
          </p:cNvSpPr>
          <p:nvPr/>
        </p:nvSpPr>
        <p:spPr>
          <a:xfrm>
            <a:off x="4378325" y="2274888"/>
            <a:ext cx="1617663" cy="1609725"/>
          </a:xfrm>
          <a:custGeom>
            <a:avLst/>
            <a:gdLst>
              <a:gd name="txL" fmla="*/ 0 w 3965"/>
              <a:gd name="txT" fmla="*/ 0 h 3943"/>
              <a:gd name="txR" fmla="*/ 3965 w 3965"/>
              <a:gd name="txB" fmla="*/ 3943 h 39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965" h="3943">
                <a:moveTo>
                  <a:pt x="1982" y="874"/>
                </a:moveTo>
                <a:lnTo>
                  <a:pt x="1891" y="878"/>
                </a:lnTo>
                <a:lnTo>
                  <a:pt x="1804" y="889"/>
                </a:lnTo>
                <a:lnTo>
                  <a:pt x="1718" y="906"/>
                </a:lnTo>
                <a:lnTo>
                  <a:pt x="1635" y="930"/>
                </a:lnTo>
                <a:lnTo>
                  <a:pt x="1554" y="960"/>
                </a:lnTo>
                <a:lnTo>
                  <a:pt x="1477" y="996"/>
                </a:lnTo>
                <a:lnTo>
                  <a:pt x="1403" y="1039"/>
                </a:lnTo>
                <a:lnTo>
                  <a:pt x="1333" y="1086"/>
                </a:lnTo>
                <a:lnTo>
                  <a:pt x="1267" y="1138"/>
                </a:lnTo>
                <a:lnTo>
                  <a:pt x="1205" y="1196"/>
                </a:lnTo>
                <a:lnTo>
                  <a:pt x="1148" y="1257"/>
                </a:lnTo>
                <a:lnTo>
                  <a:pt x="1095" y="1324"/>
                </a:lnTo>
                <a:lnTo>
                  <a:pt x="1048" y="1392"/>
                </a:lnTo>
                <a:lnTo>
                  <a:pt x="1006" y="1466"/>
                </a:lnTo>
                <a:lnTo>
                  <a:pt x="970" y="1543"/>
                </a:lnTo>
                <a:lnTo>
                  <a:pt x="940" y="1624"/>
                </a:lnTo>
                <a:lnTo>
                  <a:pt x="915" y="1708"/>
                </a:lnTo>
                <a:lnTo>
                  <a:pt x="898" y="1793"/>
                </a:lnTo>
                <a:lnTo>
                  <a:pt x="888" y="1880"/>
                </a:lnTo>
                <a:lnTo>
                  <a:pt x="884" y="1971"/>
                </a:lnTo>
                <a:lnTo>
                  <a:pt x="888" y="2061"/>
                </a:lnTo>
                <a:lnTo>
                  <a:pt x="898" y="2148"/>
                </a:lnTo>
                <a:lnTo>
                  <a:pt x="915" y="2234"/>
                </a:lnTo>
                <a:lnTo>
                  <a:pt x="940" y="2318"/>
                </a:lnTo>
                <a:lnTo>
                  <a:pt x="970" y="2398"/>
                </a:lnTo>
                <a:lnTo>
                  <a:pt x="1006" y="2476"/>
                </a:lnTo>
                <a:lnTo>
                  <a:pt x="1048" y="2549"/>
                </a:lnTo>
                <a:lnTo>
                  <a:pt x="1095" y="2619"/>
                </a:lnTo>
                <a:lnTo>
                  <a:pt x="1148" y="2686"/>
                </a:lnTo>
                <a:lnTo>
                  <a:pt x="1205" y="2747"/>
                </a:lnTo>
                <a:lnTo>
                  <a:pt x="1267" y="2804"/>
                </a:lnTo>
                <a:lnTo>
                  <a:pt x="1333" y="2857"/>
                </a:lnTo>
                <a:lnTo>
                  <a:pt x="1403" y="2904"/>
                </a:lnTo>
                <a:lnTo>
                  <a:pt x="1477" y="2947"/>
                </a:lnTo>
                <a:lnTo>
                  <a:pt x="1554" y="2983"/>
                </a:lnTo>
                <a:lnTo>
                  <a:pt x="1635" y="3013"/>
                </a:lnTo>
                <a:lnTo>
                  <a:pt x="1718" y="3037"/>
                </a:lnTo>
                <a:lnTo>
                  <a:pt x="1804" y="3054"/>
                </a:lnTo>
                <a:lnTo>
                  <a:pt x="1891" y="3065"/>
                </a:lnTo>
                <a:lnTo>
                  <a:pt x="1982" y="3069"/>
                </a:lnTo>
                <a:lnTo>
                  <a:pt x="2072" y="3065"/>
                </a:lnTo>
                <a:lnTo>
                  <a:pt x="2159" y="3054"/>
                </a:lnTo>
                <a:lnTo>
                  <a:pt x="2245" y="3037"/>
                </a:lnTo>
                <a:lnTo>
                  <a:pt x="2328" y="3013"/>
                </a:lnTo>
                <a:lnTo>
                  <a:pt x="2409" y="2983"/>
                </a:lnTo>
                <a:lnTo>
                  <a:pt x="2487" y="2947"/>
                </a:lnTo>
                <a:lnTo>
                  <a:pt x="2560" y="2904"/>
                </a:lnTo>
                <a:lnTo>
                  <a:pt x="2630" y="2857"/>
                </a:lnTo>
                <a:lnTo>
                  <a:pt x="2697" y="2804"/>
                </a:lnTo>
                <a:lnTo>
                  <a:pt x="2758" y="2747"/>
                </a:lnTo>
                <a:lnTo>
                  <a:pt x="2815" y="2686"/>
                </a:lnTo>
                <a:lnTo>
                  <a:pt x="2868" y="2619"/>
                </a:lnTo>
                <a:lnTo>
                  <a:pt x="2915" y="2549"/>
                </a:lnTo>
                <a:lnTo>
                  <a:pt x="2958" y="2476"/>
                </a:lnTo>
                <a:lnTo>
                  <a:pt x="2994" y="2398"/>
                </a:lnTo>
                <a:lnTo>
                  <a:pt x="3024" y="2318"/>
                </a:lnTo>
                <a:lnTo>
                  <a:pt x="3048" y="2234"/>
                </a:lnTo>
                <a:lnTo>
                  <a:pt x="3065" y="2148"/>
                </a:lnTo>
                <a:lnTo>
                  <a:pt x="3076" y="2061"/>
                </a:lnTo>
                <a:lnTo>
                  <a:pt x="3079" y="1971"/>
                </a:lnTo>
                <a:lnTo>
                  <a:pt x="3076" y="1880"/>
                </a:lnTo>
                <a:lnTo>
                  <a:pt x="3065" y="1793"/>
                </a:lnTo>
                <a:lnTo>
                  <a:pt x="3048" y="1708"/>
                </a:lnTo>
                <a:lnTo>
                  <a:pt x="3024" y="1624"/>
                </a:lnTo>
                <a:lnTo>
                  <a:pt x="2994" y="1543"/>
                </a:lnTo>
                <a:lnTo>
                  <a:pt x="2958" y="1466"/>
                </a:lnTo>
                <a:lnTo>
                  <a:pt x="2915" y="1392"/>
                </a:lnTo>
                <a:lnTo>
                  <a:pt x="2868" y="1324"/>
                </a:lnTo>
                <a:lnTo>
                  <a:pt x="2815" y="1257"/>
                </a:lnTo>
                <a:lnTo>
                  <a:pt x="2758" y="1196"/>
                </a:lnTo>
                <a:lnTo>
                  <a:pt x="2697" y="1138"/>
                </a:lnTo>
                <a:lnTo>
                  <a:pt x="2630" y="1086"/>
                </a:lnTo>
                <a:lnTo>
                  <a:pt x="2560" y="1039"/>
                </a:lnTo>
                <a:lnTo>
                  <a:pt x="2487" y="996"/>
                </a:lnTo>
                <a:lnTo>
                  <a:pt x="2409" y="960"/>
                </a:lnTo>
                <a:lnTo>
                  <a:pt x="2328" y="930"/>
                </a:lnTo>
                <a:lnTo>
                  <a:pt x="2245" y="906"/>
                </a:lnTo>
                <a:lnTo>
                  <a:pt x="2159" y="889"/>
                </a:lnTo>
                <a:lnTo>
                  <a:pt x="2072" y="878"/>
                </a:lnTo>
                <a:lnTo>
                  <a:pt x="1982" y="874"/>
                </a:lnTo>
                <a:close/>
                <a:moveTo>
                  <a:pt x="1972" y="0"/>
                </a:moveTo>
                <a:lnTo>
                  <a:pt x="2064" y="1"/>
                </a:lnTo>
                <a:lnTo>
                  <a:pt x="2156" y="6"/>
                </a:lnTo>
                <a:lnTo>
                  <a:pt x="2246" y="17"/>
                </a:lnTo>
                <a:lnTo>
                  <a:pt x="2337" y="33"/>
                </a:lnTo>
                <a:lnTo>
                  <a:pt x="2357" y="184"/>
                </a:lnTo>
                <a:lnTo>
                  <a:pt x="2369" y="336"/>
                </a:lnTo>
                <a:lnTo>
                  <a:pt x="2373" y="488"/>
                </a:lnTo>
                <a:lnTo>
                  <a:pt x="2439" y="506"/>
                </a:lnTo>
                <a:lnTo>
                  <a:pt x="2506" y="528"/>
                </a:lnTo>
                <a:lnTo>
                  <a:pt x="2570" y="553"/>
                </a:lnTo>
                <a:lnTo>
                  <a:pt x="2618" y="572"/>
                </a:lnTo>
                <a:lnTo>
                  <a:pt x="2665" y="595"/>
                </a:lnTo>
                <a:lnTo>
                  <a:pt x="2757" y="644"/>
                </a:lnTo>
                <a:lnTo>
                  <a:pt x="2838" y="566"/>
                </a:lnTo>
                <a:lnTo>
                  <a:pt x="2924" y="492"/>
                </a:lnTo>
                <a:lnTo>
                  <a:pt x="3012" y="419"/>
                </a:lnTo>
                <a:lnTo>
                  <a:pt x="3104" y="348"/>
                </a:lnTo>
                <a:lnTo>
                  <a:pt x="3177" y="402"/>
                </a:lnTo>
                <a:lnTo>
                  <a:pt x="3250" y="460"/>
                </a:lnTo>
                <a:lnTo>
                  <a:pt x="3319" y="521"/>
                </a:lnTo>
                <a:lnTo>
                  <a:pt x="3386" y="583"/>
                </a:lnTo>
                <a:lnTo>
                  <a:pt x="3449" y="650"/>
                </a:lnTo>
                <a:lnTo>
                  <a:pt x="3508" y="720"/>
                </a:lnTo>
                <a:lnTo>
                  <a:pt x="3447" y="816"/>
                </a:lnTo>
                <a:lnTo>
                  <a:pt x="3383" y="911"/>
                </a:lnTo>
                <a:lnTo>
                  <a:pt x="3314" y="1004"/>
                </a:lnTo>
                <a:lnTo>
                  <a:pt x="3244" y="1092"/>
                </a:lnTo>
                <a:lnTo>
                  <a:pt x="3274" y="1134"/>
                </a:lnTo>
                <a:lnTo>
                  <a:pt x="3300" y="1178"/>
                </a:lnTo>
                <a:lnTo>
                  <a:pt x="3327" y="1223"/>
                </a:lnTo>
                <a:lnTo>
                  <a:pt x="3352" y="1268"/>
                </a:lnTo>
                <a:lnTo>
                  <a:pt x="3374" y="1315"/>
                </a:lnTo>
                <a:lnTo>
                  <a:pt x="3397" y="1362"/>
                </a:lnTo>
                <a:lnTo>
                  <a:pt x="3418" y="1409"/>
                </a:lnTo>
                <a:lnTo>
                  <a:pt x="3436" y="1458"/>
                </a:lnTo>
                <a:lnTo>
                  <a:pt x="3548" y="1450"/>
                </a:lnTo>
                <a:lnTo>
                  <a:pt x="3663" y="1448"/>
                </a:lnTo>
                <a:lnTo>
                  <a:pt x="3777" y="1449"/>
                </a:lnTo>
                <a:lnTo>
                  <a:pt x="3892" y="1454"/>
                </a:lnTo>
                <a:lnTo>
                  <a:pt x="3919" y="1562"/>
                </a:lnTo>
                <a:lnTo>
                  <a:pt x="3938" y="1669"/>
                </a:lnTo>
                <a:lnTo>
                  <a:pt x="3953" y="1779"/>
                </a:lnTo>
                <a:lnTo>
                  <a:pt x="3962" y="1889"/>
                </a:lnTo>
                <a:lnTo>
                  <a:pt x="3965" y="1999"/>
                </a:lnTo>
                <a:lnTo>
                  <a:pt x="3855" y="2034"/>
                </a:lnTo>
                <a:lnTo>
                  <a:pt x="3744" y="2065"/>
                </a:lnTo>
                <a:lnTo>
                  <a:pt x="3633" y="2092"/>
                </a:lnTo>
                <a:lnTo>
                  <a:pt x="3523" y="2113"/>
                </a:lnTo>
                <a:lnTo>
                  <a:pt x="3518" y="2165"/>
                </a:lnTo>
                <a:lnTo>
                  <a:pt x="3511" y="2216"/>
                </a:lnTo>
                <a:lnTo>
                  <a:pt x="3501" y="2268"/>
                </a:lnTo>
                <a:lnTo>
                  <a:pt x="3492" y="2319"/>
                </a:lnTo>
                <a:lnTo>
                  <a:pt x="3478" y="2369"/>
                </a:lnTo>
                <a:lnTo>
                  <a:pt x="3466" y="2419"/>
                </a:lnTo>
                <a:lnTo>
                  <a:pt x="3451" y="2470"/>
                </a:lnTo>
                <a:lnTo>
                  <a:pt x="3433" y="2518"/>
                </a:lnTo>
                <a:lnTo>
                  <a:pt x="3524" y="2584"/>
                </a:lnTo>
                <a:lnTo>
                  <a:pt x="3613" y="2656"/>
                </a:lnTo>
                <a:lnTo>
                  <a:pt x="3701" y="2731"/>
                </a:lnTo>
                <a:lnTo>
                  <a:pt x="3786" y="2808"/>
                </a:lnTo>
                <a:lnTo>
                  <a:pt x="3736" y="2907"/>
                </a:lnTo>
                <a:lnTo>
                  <a:pt x="3683" y="3002"/>
                </a:lnTo>
                <a:lnTo>
                  <a:pt x="3624" y="3096"/>
                </a:lnTo>
                <a:lnTo>
                  <a:pt x="3560" y="3186"/>
                </a:lnTo>
                <a:lnTo>
                  <a:pt x="3491" y="3273"/>
                </a:lnTo>
                <a:lnTo>
                  <a:pt x="3385" y="3229"/>
                </a:lnTo>
                <a:lnTo>
                  <a:pt x="3280" y="3181"/>
                </a:lnTo>
                <a:lnTo>
                  <a:pt x="3177" y="3130"/>
                </a:lnTo>
                <a:lnTo>
                  <a:pt x="3078" y="3076"/>
                </a:lnTo>
                <a:lnTo>
                  <a:pt x="3042" y="3112"/>
                </a:lnTo>
                <a:lnTo>
                  <a:pt x="3002" y="3147"/>
                </a:lnTo>
                <a:lnTo>
                  <a:pt x="2962" y="3180"/>
                </a:lnTo>
                <a:lnTo>
                  <a:pt x="2922" y="3214"/>
                </a:lnTo>
                <a:lnTo>
                  <a:pt x="2838" y="3274"/>
                </a:lnTo>
                <a:lnTo>
                  <a:pt x="2794" y="3302"/>
                </a:lnTo>
                <a:lnTo>
                  <a:pt x="2750" y="3327"/>
                </a:lnTo>
                <a:lnTo>
                  <a:pt x="2776" y="3438"/>
                </a:lnTo>
                <a:lnTo>
                  <a:pt x="2801" y="3551"/>
                </a:lnTo>
                <a:lnTo>
                  <a:pt x="2819" y="3663"/>
                </a:lnTo>
                <a:lnTo>
                  <a:pt x="2833" y="3776"/>
                </a:lnTo>
                <a:lnTo>
                  <a:pt x="2750" y="3815"/>
                </a:lnTo>
                <a:lnTo>
                  <a:pt x="2664" y="3849"/>
                </a:lnTo>
                <a:lnTo>
                  <a:pt x="2577" y="3878"/>
                </a:lnTo>
                <a:lnTo>
                  <a:pt x="2489" y="3903"/>
                </a:lnTo>
                <a:lnTo>
                  <a:pt x="2400" y="3925"/>
                </a:lnTo>
                <a:lnTo>
                  <a:pt x="2310" y="3943"/>
                </a:lnTo>
                <a:lnTo>
                  <a:pt x="2239" y="3807"/>
                </a:lnTo>
                <a:lnTo>
                  <a:pt x="2176" y="3668"/>
                </a:lnTo>
                <a:lnTo>
                  <a:pt x="2119" y="3529"/>
                </a:lnTo>
                <a:lnTo>
                  <a:pt x="2069" y="3531"/>
                </a:lnTo>
                <a:lnTo>
                  <a:pt x="2017" y="3534"/>
                </a:lnTo>
                <a:lnTo>
                  <a:pt x="1965" y="3535"/>
                </a:lnTo>
                <a:lnTo>
                  <a:pt x="1913" y="3532"/>
                </a:lnTo>
                <a:lnTo>
                  <a:pt x="1843" y="3529"/>
                </a:lnTo>
                <a:lnTo>
                  <a:pt x="1774" y="3520"/>
                </a:lnTo>
                <a:lnTo>
                  <a:pt x="1706" y="3509"/>
                </a:lnTo>
                <a:lnTo>
                  <a:pt x="1656" y="3612"/>
                </a:lnTo>
                <a:lnTo>
                  <a:pt x="1601" y="3712"/>
                </a:lnTo>
                <a:lnTo>
                  <a:pt x="1543" y="3810"/>
                </a:lnTo>
                <a:lnTo>
                  <a:pt x="1482" y="3907"/>
                </a:lnTo>
                <a:lnTo>
                  <a:pt x="1394" y="3883"/>
                </a:lnTo>
                <a:lnTo>
                  <a:pt x="1307" y="3854"/>
                </a:lnTo>
                <a:lnTo>
                  <a:pt x="1221" y="3820"/>
                </a:lnTo>
                <a:lnTo>
                  <a:pt x="1136" y="3782"/>
                </a:lnTo>
                <a:lnTo>
                  <a:pt x="1054" y="3741"/>
                </a:lnTo>
                <a:lnTo>
                  <a:pt x="973" y="3698"/>
                </a:lnTo>
                <a:lnTo>
                  <a:pt x="999" y="3584"/>
                </a:lnTo>
                <a:lnTo>
                  <a:pt x="1026" y="3474"/>
                </a:lnTo>
                <a:lnTo>
                  <a:pt x="1059" y="3366"/>
                </a:lnTo>
                <a:lnTo>
                  <a:pt x="1095" y="3258"/>
                </a:lnTo>
                <a:lnTo>
                  <a:pt x="1053" y="3227"/>
                </a:lnTo>
                <a:lnTo>
                  <a:pt x="1012" y="3195"/>
                </a:lnTo>
                <a:lnTo>
                  <a:pt x="972" y="3163"/>
                </a:lnTo>
                <a:lnTo>
                  <a:pt x="934" y="3128"/>
                </a:lnTo>
                <a:lnTo>
                  <a:pt x="883" y="3081"/>
                </a:lnTo>
                <a:lnTo>
                  <a:pt x="834" y="3031"/>
                </a:lnTo>
                <a:lnTo>
                  <a:pt x="790" y="2978"/>
                </a:lnTo>
                <a:lnTo>
                  <a:pt x="685" y="3024"/>
                </a:lnTo>
                <a:lnTo>
                  <a:pt x="580" y="3065"/>
                </a:lnTo>
                <a:lnTo>
                  <a:pt x="472" y="3104"/>
                </a:lnTo>
                <a:lnTo>
                  <a:pt x="362" y="3138"/>
                </a:lnTo>
                <a:lnTo>
                  <a:pt x="301" y="3047"/>
                </a:lnTo>
                <a:lnTo>
                  <a:pt x="244" y="2952"/>
                </a:lnTo>
                <a:lnTo>
                  <a:pt x="193" y="2854"/>
                </a:lnTo>
                <a:lnTo>
                  <a:pt x="149" y="2753"/>
                </a:lnTo>
                <a:lnTo>
                  <a:pt x="109" y="2651"/>
                </a:lnTo>
                <a:lnTo>
                  <a:pt x="200" y="2581"/>
                </a:lnTo>
                <a:lnTo>
                  <a:pt x="292" y="2514"/>
                </a:lnTo>
                <a:lnTo>
                  <a:pt x="386" y="2452"/>
                </a:lnTo>
                <a:lnTo>
                  <a:pt x="483" y="2392"/>
                </a:lnTo>
                <a:lnTo>
                  <a:pt x="459" y="2291"/>
                </a:lnTo>
                <a:lnTo>
                  <a:pt x="449" y="2240"/>
                </a:lnTo>
                <a:lnTo>
                  <a:pt x="443" y="2188"/>
                </a:lnTo>
                <a:lnTo>
                  <a:pt x="436" y="2138"/>
                </a:lnTo>
                <a:lnTo>
                  <a:pt x="432" y="2086"/>
                </a:lnTo>
                <a:lnTo>
                  <a:pt x="430" y="2034"/>
                </a:lnTo>
                <a:lnTo>
                  <a:pt x="429" y="1982"/>
                </a:lnTo>
                <a:lnTo>
                  <a:pt x="320" y="1949"/>
                </a:lnTo>
                <a:lnTo>
                  <a:pt x="213" y="1913"/>
                </a:lnTo>
                <a:lnTo>
                  <a:pt x="106" y="1873"/>
                </a:lnTo>
                <a:lnTo>
                  <a:pt x="0" y="1828"/>
                </a:lnTo>
                <a:lnTo>
                  <a:pt x="11" y="1720"/>
                </a:lnTo>
                <a:lnTo>
                  <a:pt x="29" y="1611"/>
                </a:lnTo>
                <a:lnTo>
                  <a:pt x="52" y="1504"/>
                </a:lnTo>
                <a:lnTo>
                  <a:pt x="82" y="1397"/>
                </a:lnTo>
                <a:lnTo>
                  <a:pt x="118" y="1293"/>
                </a:lnTo>
                <a:lnTo>
                  <a:pt x="233" y="1298"/>
                </a:lnTo>
                <a:lnTo>
                  <a:pt x="347" y="1307"/>
                </a:lnTo>
                <a:lnTo>
                  <a:pt x="459" y="1319"/>
                </a:lnTo>
                <a:lnTo>
                  <a:pt x="571" y="1336"/>
                </a:lnTo>
                <a:lnTo>
                  <a:pt x="594" y="1290"/>
                </a:lnTo>
                <a:lnTo>
                  <a:pt x="618" y="1243"/>
                </a:lnTo>
                <a:lnTo>
                  <a:pt x="644" y="1198"/>
                </a:lnTo>
                <a:lnTo>
                  <a:pt x="671" y="1153"/>
                </a:lnTo>
                <a:lnTo>
                  <a:pt x="699" y="1110"/>
                </a:lnTo>
                <a:lnTo>
                  <a:pt x="729" y="1068"/>
                </a:lnTo>
                <a:lnTo>
                  <a:pt x="762" y="1027"/>
                </a:lnTo>
                <a:lnTo>
                  <a:pt x="793" y="985"/>
                </a:lnTo>
                <a:lnTo>
                  <a:pt x="731" y="891"/>
                </a:lnTo>
                <a:lnTo>
                  <a:pt x="671" y="795"/>
                </a:lnTo>
                <a:lnTo>
                  <a:pt x="616" y="696"/>
                </a:lnTo>
                <a:lnTo>
                  <a:pt x="563" y="593"/>
                </a:lnTo>
                <a:lnTo>
                  <a:pt x="629" y="529"/>
                </a:lnTo>
                <a:lnTo>
                  <a:pt x="698" y="469"/>
                </a:lnTo>
                <a:lnTo>
                  <a:pt x="769" y="411"/>
                </a:lnTo>
                <a:lnTo>
                  <a:pt x="843" y="356"/>
                </a:lnTo>
                <a:lnTo>
                  <a:pt x="920" y="306"/>
                </a:lnTo>
                <a:lnTo>
                  <a:pt x="999" y="260"/>
                </a:lnTo>
                <a:lnTo>
                  <a:pt x="1083" y="336"/>
                </a:lnTo>
                <a:lnTo>
                  <a:pt x="1164" y="415"/>
                </a:lnTo>
                <a:lnTo>
                  <a:pt x="1243" y="498"/>
                </a:lnTo>
                <a:lnTo>
                  <a:pt x="1319" y="583"/>
                </a:lnTo>
                <a:lnTo>
                  <a:pt x="1382" y="556"/>
                </a:lnTo>
                <a:lnTo>
                  <a:pt x="1446" y="530"/>
                </a:lnTo>
                <a:lnTo>
                  <a:pt x="1512" y="507"/>
                </a:lnTo>
                <a:lnTo>
                  <a:pt x="1578" y="488"/>
                </a:lnTo>
                <a:lnTo>
                  <a:pt x="1645" y="472"/>
                </a:lnTo>
                <a:lnTo>
                  <a:pt x="1712" y="458"/>
                </a:lnTo>
                <a:lnTo>
                  <a:pt x="1731" y="309"/>
                </a:lnTo>
                <a:lnTo>
                  <a:pt x="1756" y="159"/>
                </a:lnTo>
                <a:lnTo>
                  <a:pt x="1789" y="9"/>
                </a:lnTo>
                <a:lnTo>
                  <a:pt x="1880" y="2"/>
                </a:lnTo>
                <a:lnTo>
                  <a:pt x="1972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1" name="Freeform 6"/>
          <p:cNvSpPr>
            <a:spLocks noEditPoints="1"/>
          </p:cNvSpPr>
          <p:nvPr/>
        </p:nvSpPr>
        <p:spPr>
          <a:xfrm>
            <a:off x="5757863" y="1770063"/>
            <a:ext cx="1311275" cy="1304925"/>
          </a:xfrm>
          <a:custGeom>
            <a:avLst/>
            <a:gdLst>
              <a:gd name="txL" fmla="*/ 0 w 3965"/>
              <a:gd name="txT" fmla="*/ 0 h 3943"/>
              <a:gd name="txR" fmla="*/ 3965 w 3965"/>
              <a:gd name="txB" fmla="*/ 3943 h 39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965" h="3943">
                <a:moveTo>
                  <a:pt x="1982" y="874"/>
                </a:moveTo>
                <a:lnTo>
                  <a:pt x="1891" y="878"/>
                </a:lnTo>
                <a:lnTo>
                  <a:pt x="1804" y="889"/>
                </a:lnTo>
                <a:lnTo>
                  <a:pt x="1718" y="906"/>
                </a:lnTo>
                <a:lnTo>
                  <a:pt x="1635" y="930"/>
                </a:lnTo>
                <a:lnTo>
                  <a:pt x="1554" y="960"/>
                </a:lnTo>
                <a:lnTo>
                  <a:pt x="1477" y="996"/>
                </a:lnTo>
                <a:lnTo>
                  <a:pt x="1403" y="1039"/>
                </a:lnTo>
                <a:lnTo>
                  <a:pt x="1333" y="1086"/>
                </a:lnTo>
                <a:lnTo>
                  <a:pt x="1267" y="1138"/>
                </a:lnTo>
                <a:lnTo>
                  <a:pt x="1205" y="1196"/>
                </a:lnTo>
                <a:lnTo>
                  <a:pt x="1148" y="1257"/>
                </a:lnTo>
                <a:lnTo>
                  <a:pt x="1095" y="1324"/>
                </a:lnTo>
                <a:lnTo>
                  <a:pt x="1048" y="1392"/>
                </a:lnTo>
                <a:lnTo>
                  <a:pt x="1006" y="1466"/>
                </a:lnTo>
                <a:lnTo>
                  <a:pt x="970" y="1543"/>
                </a:lnTo>
                <a:lnTo>
                  <a:pt x="940" y="1624"/>
                </a:lnTo>
                <a:lnTo>
                  <a:pt x="915" y="1708"/>
                </a:lnTo>
                <a:lnTo>
                  <a:pt x="898" y="1793"/>
                </a:lnTo>
                <a:lnTo>
                  <a:pt x="888" y="1880"/>
                </a:lnTo>
                <a:lnTo>
                  <a:pt x="884" y="1971"/>
                </a:lnTo>
                <a:lnTo>
                  <a:pt x="888" y="2061"/>
                </a:lnTo>
                <a:lnTo>
                  <a:pt x="898" y="2148"/>
                </a:lnTo>
                <a:lnTo>
                  <a:pt x="915" y="2234"/>
                </a:lnTo>
                <a:lnTo>
                  <a:pt x="940" y="2318"/>
                </a:lnTo>
                <a:lnTo>
                  <a:pt x="970" y="2398"/>
                </a:lnTo>
                <a:lnTo>
                  <a:pt x="1006" y="2476"/>
                </a:lnTo>
                <a:lnTo>
                  <a:pt x="1048" y="2549"/>
                </a:lnTo>
                <a:lnTo>
                  <a:pt x="1095" y="2619"/>
                </a:lnTo>
                <a:lnTo>
                  <a:pt x="1148" y="2686"/>
                </a:lnTo>
                <a:lnTo>
                  <a:pt x="1205" y="2747"/>
                </a:lnTo>
                <a:lnTo>
                  <a:pt x="1267" y="2804"/>
                </a:lnTo>
                <a:lnTo>
                  <a:pt x="1333" y="2857"/>
                </a:lnTo>
                <a:lnTo>
                  <a:pt x="1403" y="2904"/>
                </a:lnTo>
                <a:lnTo>
                  <a:pt x="1477" y="2947"/>
                </a:lnTo>
                <a:lnTo>
                  <a:pt x="1554" y="2983"/>
                </a:lnTo>
                <a:lnTo>
                  <a:pt x="1635" y="3013"/>
                </a:lnTo>
                <a:lnTo>
                  <a:pt x="1718" y="3037"/>
                </a:lnTo>
                <a:lnTo>
                  <a:pt x="1804" y="3054"/>
                </a:lnTo>
                <a:lnTo>
                  <a:pt x="1891" y="3065"/>
                </a:lnTo>
                <a:lnTo>
                  <a:pt x="1982" y="3069"/>
                </a:lnTo>
                <a:lnTo>
                  <a:pt x="2072" y="3065"/>
                </a:lnTo>
                <a:lnTo>
                  <a:pt x="2159" y="3054"/>
                </a:lnTo>
                <a:lnTo>
                  <a:pt x="2245" y="3037"/>
                </a:lnTo>
                <a:lnTo>
                  <a:pt x="2328" y="3013"/>
                </a:lnTo>
                <a:lnTo>
                  <a:pt x="2409" y="2983"/>
                </a:lnTo>
                <a:lnTo>
                  <a:pt x="2487" y="2947"/>
                </a:lnTo>
                <a:lnTo>
                  <a:pt x="2560" y="2904"/>
                </a:lnTo>
                <a:lnTo>
                  <a:pt x="2630" y="2857"/>
                </a:lnTo>
                <a:lnTo>
                  <a:pt x="2697" y="2804"/>
                </a:lnTo>
                <a:lnTo>
                  <a:pt x="2758" y="2747"/>
                </a:lnTo>
                <a:lnTo>
                  <a:pt x="2815" y="2686"/>
                </a:lnTo>
                <a:lnTo>
                  <a:pt x="2868" y="2619"/>
                </a:lnTo>
                <a:lnTo>
                  <a:pt x="2915" y="2549"/>
                </a:lnTo>
                <a:lnTo>
                  <a:pt x="2958" y="2476"/>
                </a:lnTo>
                <a:lnTo>
                  <a:pt x="2994" y="2398"/>
                </a:lnTo>
                <a:lnTo>
                  <a:pt x="3024" y="2318"/>
                </a:lnTo>
                <a:lnTo>
                  <a:pt x="3048" y="2234"/>
                </a:lnTo>
                <a:lnTo>
                  <a:pt x="3065" y="2148"/>
                </a:lnTo>
                <a:lnTo>
                  <a:pt x="3076" y="2061"/>
                </a:lnTo>
                <a:lnTo>
                  <a:pt x="3079" y="1971"/>
                </a:lnTo>
                <a:lnTo>
                  <a:pt x="3076" y="1880"/>
                </a:lnTo>
                <a:lnTo>
                  <a:pt x="3065" y="1793"/>
                </a:lnTo>
                <a:lnTo>
                  <a:pt x="3048" y="1708"/>
                </a:lnTo>
                <a:lnTo>
                  <a:pt x="3024" y="1624"/>
                </a:lnTo>
                <a:lnTo>
                  <a:pt x="2994" y="1543"/>
                </a:lnTo>
                <a:lnTo>
                  <a:pt x="2958" y="1466"/>
                </a:lnTo>
                <a:lnTo>
                  <a:pt x="2915" y="1392"/>
                </a:lnTo>
                <a:lnTo>
                  <a:pt x="2868" y="1324"/>
                </a:lnTo>
                <a:lnTo>
                  <a:pt x="2815" y="1257"/>
                </a:lnTo>
                <a:lnTo>
                  <a:pt x="2758" y="1196"/>
                </a:lnTo>
                <a:lnTo>
                  <a:pt x="2697" y="1138"/>
                </a:lnTo>
                <a:lnTo>
                  <a:pt x="2630" y="1086"/>
                </a:lnTo>
                <a:lnTo>
                  <a:pt x="2560" y="1039"/>
                </a:lnTo>
                <a:lnTo>
                  <a:pt x="2487" y="996"/>
                </a:lnTo>
                <a:lnTo>
                  <a:pt x="2409" y="960"/>
                </a:lnTo>
                <a:lnTo>
                  <a:pt x="2328" y="930"/>
                </a:lnTo>
                <a:lnTo>
                  <a:pt x="2245" y="906"/>
                </a:lnTo>
                <a:lnTo>
                  <a:pt x="2159" y="889"/>
                </a:lnTo>
                <a:lnTo>
                  <a:pt x="2072" y="878"/>
                </a:lnTo>
                <a:lnTo>
                  <a:pt x="1982" y="874"/>
                </a:lnTo>
                <a:close/>
                <a:moveTo>
                  <a:pt x="1972" y="0"/>
                </a:moveTo>
                <a:lnTo>
                  <a:pt x="2064" y="1"/>
                </a:lnTo>
                <a:lnTo>
                  <a:pt x="2156" y="6"/>
                </a:lnTo>
                <a:lnTo>
                  <a:pt x="2246" y="17"/>
                </a:lnTo>
                <a:lnTo>
                  <a:pt x="2337" y="33"/>
                </a:lnTo>
                <a:lnTo>
                  <a:pt x="2357" y="184"/>
                </a:lnTo>
                <a:lnTo>
                  <a:pt x="2369" y="336"/>
                </a:lnTo>
                <a:lnTo>
                  <a:pt x="2373" y="488"/>
                </a:lnTo>
                <a:lnTo>
                  <a:pt x="2439" y="506"/>
                </a:lnTo>
                <a:lnTo>
                  <a:pt x="2506" y="528"/>
                </a:lnTo>
                <a:lnTo>
                  <a:pt x="2570" y="553"/>
                </a:lnTo>
                <a:lnTo>
                  <a:pt x="2618" y="572"/>
                </a:lnTo>
                <a:lnTo>
                  <a:pt x="2665" y="595"/>
                </a:lnTo>
                <a:lnTo>
                  <a:pt x="2757" y="644"/>
                </a:lnTo>
                <a:lnTo>
                  <a:pt x="2838" y="566"/>
                </a:lnTo>
                <a:lnTo>
                  <a:pt x="2924" y="492"/>
                </a:lnTo>
                <a:lnTo>
                  <a:pt x="3012" y="419"/>
                </a:lnTo>
                <a:lnTo>
                  <a:pt x="3104" y="348"/>
                </a:lnTo>
                <a:lnTo>
                  <a:pt x="3177" y="402"/>
                </a:lnTo>
                <a:lnTo>
                  <a:pt x="3250" y="460"/>
                </a:lnTo>
                <a:lnTo>
                  <a:pt x="3319" y="521"/>
                </a:lnTo>
                <a:lnTo>
                  <a:pt x="3386" y="583"/>
                </a:lnTo>
                <a:lnTo>
                  <a:pt x="3449" y="650"/>
                </a:lnTo>
                <a:lnTo>
                  <a:pt x="3508" y="720"/>
                </a:lnTo>
                <a:lnTo>
                  <a:pt x="3447" y="816"/>
                </a:lnTo>
                <a:lnTo>
                  <a:pt x="3383" y="911"/>
                </a:lnTo>
                <a:lnTo>
                  <a:pt x="3314" y="1004"/>
                </a:lnTo>
                <a:lnTo>
                  <a:pt x="3244" y="1092"/>
                </a:lnTo>
                <a:lnTo>
                  <a:pt x="3274" y="1134"/>
                </a:lnTo>
                <a:lnTo>
                  <a:pt x="3300" y="1178"/>
                </a:lnTo>
                <a:lnTo>
                  <a:pt x="3327" y="1223"/>
                </a:lnTo>
                <a:lnTo>
                  <a:pt x="3352" y="1268"/>
                </a:lnTo>
                <a:lnTo>
                  <a:pt x="3374" y="1315"/>
                </a:lnTo>
                <a:lnTo>
                  <a:pt x="3397" y="1362"/>
                </a:lnTo>
                <a:lnTo>
                  <a:pt x="3418" y="1409"/>
                </a:lnTo>
                <a:lnTo>
                  <a:pt x="3436" y="1458"/>
                </a:lnTo>
                <a:lnTo>
                  <a:pt x="3548" y="1450"/>
                </a:lnTo>
                <a:lnTo>
                  <a:pt x="3663" y="1448"/>
                </a:lnTo>
                <a:lnTo>
                  <a:pt x="3777" y="1449"/>
                </a:lnTo>
                <a:lnTo>
                  <a:pt x="3892" y="1454"/>
                </a:lnTo>
                <a:lnTo>
                  <a:pt x="3919" y="1562"/>
                </a:lnTo>
                <a:lnTo>
                  <a:pt x="3938" y="1669"/>
                </a:lnTo>
                <a:lnTo>
                  <a:pt x="3953" y="1779"/>
                </a:lnTo>
                <a:lnTo>
                  <a:pt x="3962" y="1889"/>
                </a:lnTo>
                <a:lnTo>
                  <a:pt x="3965" y="1999"/>
                </a:lnTo>
                <a:lnTo>
                  <a:pt x="3855" y="2034"/>
                </a:lnTo>
                <a:lnTo>
                  <a:pt x="3744" y="2065"/>
                </a:lnTo>
                <a:lnTo>
                  <a:pt x="3633" y="2092"/>
                </a:lnTo>
                <a:lnTo>
                  <a:pt x="3523" y="2113"/>
                </a:lnTo>
                <a:lnTo>
                  <a:pt x="3518" y="2165"/>
                </a:lnTo>
                <a:lnTo>
                  <a:pt x="3511" y="2216"/>
                </a:lnTo>
                <a:lnTo>
                  <a:pt x="3501" y="2268"/>
                </a:lnTo>
                <a:lnTo>
                  <a:pt x="3492" y="2319"/>
                </a:lnTo>
                <a:lnTo>
                  <a:pt x="3478" y="2369"/>
                </a:lnTo>
                <a:lnTo>
                  <a:pt x="3466" y="2419"/>
                </a:lnTo>
                <a:lnTo>
                  <a:pt x="3451" y="2470"/>
                </a:lnTo>
                <a:lnTo>
                  <a:pt x="3433" y="2518"/>
                </a:lnTo>
                <a:lnTo>
                  <a:pt x="3524" y="2584"/>
                </a:lnTo>
                <a:lnTo>
                  <a:pt x="3613" y="2656"/>
                </a:lnTo>
                <a:lnTo>
                  <a:pt x="3701" y="2731"/>
                </a:lnTo>
                <a:lnTo>
                  <a:pt x="3786" y="2808"/>
                </a:lnTo>
                <a:lnTo>
                  <a:pt x="3736" y="2907"/>
                </a:lnTo>
                <a:lnTo>
                  <a:pt x="3683" y="3002"/>
                </a:lnTo>
                <a:lnTo>
                  <a:pt x="3624" y="3096"/>
                </a:lnTo>
                <a:lnTo>
                  <a:pt x="3560" y="3186"/>
                </a:lnTo>
                <a:lnTo>
                  <a:pt x="3491" y="3273"/>
                </a:lnTo>
                <a:lnTo>
                  <a:pt x="3385" y="3229"/>
                </a:lnTo>
                <a:lnTo>
                  <a:pt x="3280" y="3181"/>
                </a:lnTo>
                <a:lnTo>
                  <a:pt x="3177" y="3130"/>
                </a:lnTo>
                <a:lnTo>
                  <a:pt x="3078" y="3076"/>
                </a:lnTo>
                <a:lnTo>
                  <a:pt x="3042" y="3112"/>
                </a:lnTo>
                <a:lnTo>
                  <a:pt x="3002" y="3147"/>
                </a:lnTo>
                <a:lnTo>
                  <a:pt x="2962" y="3180"/>
                </a:lnTo>
                <a:lnTo>
                  <a:pt x="2922" y="3214"/>
                </a:lnTo>
                <a:lnTo>
                  <a:pt x="2838" y="3274"/>
                </a:lnTo>
                <a:lnTo>
                  <a:pt x="2794" y="3302"/>
                </a:lnTo>
                <a:lnTo>
                  <a:pt x="2750" y="3327"/>
                </a:lnTo>
                <a:lnTo>
                  <a:pt x="2776" y="3438"/>
                </a:lnTo>
                <a:lnTo>
                  <a:pt x="2801" y="3551"/>
                </a:lnTo>
                <a:lnTo>
                  <a:pt x="2819" y="3663"/>
                </a:lnTo>
                <a:lnTo>
                  <a:pt x="2833" y="3776"/>
                </a:lnTo>
                <a:lnTo>
                  <a:pt x="2750" y="3815"/>
                </a:lnTo>
                <a:lnTo>
                  <a:pt x="2664" y="3849"/>
                </a:lnTo>
                <a:lnTo>
                  <a:pt x="2577" y="3878"/>
                </a:lnTo>
                <a:lnTo>
                  <a:pt x="2489" y="3903"/>
                </a:lnTo>
                <a:lnTo>
                  <a:pt x="2400" y="3925"/>
                </a:lnTo>
                <a:lnTo>
                  <a:pt x="2310" y="3943"/>
                </a:lnTo>
                <a:lnTo>
                  <a:pt x="2239" y="3807"/>
                </a:lnTo>
                <a:lnTo>
                  <a:pt x="2176" y="3668"/>
                </a:lnTo>
                <a:lnTo>
                  <a:pt x="2119" y="3529"/>
                </a:lnTo>
                <a:lnTo>
                  <a:pt x="2069" y="3531"/>
                </a:lnTo>
                <a:lnTo>
                  <a:pt x="2017" y="3534"/>
                </a:lnTo>
                <a:lnTo>
                  <a:pt x="1965" y="3535"/>
                </a:lnTo>
                <a:lnTo>
                  <a:pt x="1913" y="3532"/>
                </a:lnTo>
                <a:lnTo>
                  <a:pt x="1843" y="3529"/>
                </a:lnTo>
                <a:lnTo>
                  <a:pt x="1774" y="3520"/>
                </a:lnTo>
                <a:lnTo>
                  <a:pt x="1706" y="3509"/>
                </a:lnTo>
                <a:lnTo>
                  <a:pt x="1656" y="3612"/>
                </a:lnTo>
                <a:lnTo>
                  <a:pt x="1601" y="3712"/>
                </a:lnTo>
                <a:lnTo>
                  <a:pt x="1543" y="3810"/>
                </a:lnTo>
                <a:lnTo>
                  <a:pt x="1482" y="3907"/>
                </a:lnTo>
                <a:lnTo>
                  <a:pt x="1394" y="3883"/>
                </a:lnTo>
                <a:lnTo>
                  <a:pt x="1307" y="3854"/>
                </a:lnTo>
                <a:lnTo>
                  <a:pt x="1221" y="3820"/>
                </a:lnTo>
                <a:lnTo>
                  <a:pt x="1136" y="3782"/>
                </a:lnTo>
                <a:lnTo>
                  <a:pt x="1054" y="3741"/>
                </a:lnTo>
                <a:lnTo>
                  <a:pt x="973" y="3698"/>
                </a:lnTo>
                <a:lnTo>
                  <a:pt x="999" y="3584"/>
                </a:lnTo>
                <a:lnTo>
                  <a:pt x="1026" y="3474"/>
                </a:lnTo>
                <a:lnTo>
                  <a:pt x="1059" y="3366"/>
                </a:lnTo>
                <a:lnTo>
                  <a:pt x="1095" y="3258"/>
                </a:lnTo>
                <a:lnTo>
                  <a:pt x="1053" y="3227"/>
                </a:lnTo>
                <a:lnTo>
                  <a:pt x="1012" y="3195"/>
                </a:lnTo>
                <a:lnTo>
                  <a:pt x="972" y="3163"/>
                </a:lnTo>
                <a:lnTo>
                  <a:pt x="934" y="3128"/>
                </a:lnTo>
                <a:lnTo>
                  <a:pt x="883" y="3081"/>
                </a:lnTo>
                <a:lnTo>
                  <a:pt x="834" y="3031"/>
                </a:lnTo>
                <a:lnTo>
                  <a:pt x="790" y="2978"/>
                </a:lnTo>
                <a:lnTo>
                  <a:pt x="685" y="3024"/>
                </a:lnTo>
                <a:lnTo>
                  <a:pt x="580" y="3065"/>
                </a:lnTo>
                <a:lnTo>
                  <a:pt x="472" y="3104"/>
                </a:lnTo>
                <a:lnTo>
                  <a:pt x="362" y="3138"/>
                </a:lnTo>
                <a:lnTo>
                  <a:pt x="301" y="3047"/>
                </a:lnTo>
                <a:lnTo>
                  <a:pt x="244" y="2952"/>
                </a:lnTo>
                <a:lnTo>
                  <a:pt x="193" y="2854"/>
                </a:lnTo>
                <a:lnTo>
                  <a:pt x="149" y="2753"/>
                </a:lnTo>
                <a:lnTo>
                  <a:pt x="109" y="2651"/>
                </a:lnTo>
                <a:lnTo>
                  <a:pt x="200" y="2581"/>
                </a:lnTo>
                <a:lnTo>
                  <a:pt x="292" y="2514"/>
                </a:lnTo>
                <a:lnTo>
                  <a:pt x="386" y="2452"/>
                </a:lnTo>
                <a:lnTo>
                  <a:pt x="483" y="2392"/>
                </a:lnTo>
                <a:lnTo>
                  <a:pt x="459" y="2291"/>
                </a:lnTo>
                <a:lnTo>
                  <a:pt x="449" y="2240"/>
                </a:lnTo>
                <a:lnTo>
                  <a:pt x="443" y="2188"/>
                </a:lnTo>
                <a:lnTo>
                  <a:pt x="436" y="2138"/>
                </a:lnTo>
                <a:lnTo>
                  <a:pt x="432" y="2086"/>
                </a:lnTo>
                <a:lnTo>
                  <a:pt x="430" y="2034"/>
                </a:lnTo>
                <a:lnTo>
                  <a:pt x="429" y="1982"/>
                </a:lnTo>
                <a:lnTo>
                  <a:pt x="320" y="1949"/>
                </a:lnTo>
                <a:lnTo>
                  <a:pt x="213" y="1913"/>
                </a:lnTo>
                <a:lnTo>
                  <a:pt x="106" y="1873"/>
                </a:lnTo>
                <a:lnTo>
                  <a:pt x="0" y="1828"/>
                </a:lnTo>
                <a:lnTo>
                  <a:pt x="11" y="1720"/>
                </a:lnTo>
                <a:lnTo>
                  <a:pt x="29" y="1611"/>
                </a:lnTo>
                <a:lnTo>
                  <a:pt x="52" y="1504"/>
                </a:lnTo>
                <a:lnTo>
                  <a:pt x="82" y="1397"/>
                </a:lnTo>
                <a:lnTo>
                  <a:pt x="118" y="1293"/>
                </a:lnTo>
                <a:lnTo>
                  <a:pt x="233" y="1298"/>
                </a:lnTo>
                <a:lnTo>
                  <a:pt x="347" y="1307"/>
                </a:lnTo>
                <a:lnTo>
                  <a:pt x="459" y="1319"/>
                </a:lnTo>
                <a:lnTo>
                  <a:pt x="571" y="1336"/>
                </a:lnTo>
                <a:lnTo>
                  <a:pt x="594" y="1290"/>
                </a:lnTo>
                <a:lnTo>
                  <a:pt x="618" y="1243"/>
                </a:lnTo>
                <a:lnTo>
                  <a:pt x="644" y="1198"/>
                </a:lnTo>
                <a:lnTo>
                  <a:pt x="671" y="1153"/>
                </a:lnTo>
                <a:lnTo>
                  <a:pt x="699" y="1110"/>
                </a:lnTo>
                <a:lnTo>
                  <a:pt x="729" y="1068"/>
                </a:lnTo>
                <a:lnTo>
                  <a:pt x="762" y="1027"/>
                </a:lnTo>
                <a:lnTo>
                  <a:pt x="793" y="985"/>
                </a:lnTo>
                <a:lnTo>
                  <a:pt x="731" y="891"/>
                </a:lnTo>
                <a:lnTo>
                  <a:pt x="671" y="795"/>
                </a:lnTo>
                <a:lnTo>
                  <a:pt x="616" y="696"/>
                </a:lnTo>
                <a:lnTo>
                  <a:pt x="563" y="593"/>
                </a:lnTo>
                <a:lnTo>
                  <a:pt x="629" y="529"/>
                </a:lnTo>
                <a:lnTo>
                  <a:pt x="698" y="469"/>
                </a:lnTo>
                <a:lnTo>
                  <a:pt x="769" y="411"/>
                </a:lnTo>
                <a:lnTo>
                  <a:pt x="843" y="356"/>
                </a:lnTo>
                <a:lnTo>
                  <a:pt x="920" y="306"/>
                </a:lnTo>
                <a:lnTo>
                  <a:pt x="999" y="260"/>
                </a:lnTo>
                <a:lnTo>
                  <a:pt x="1083" y="336"/>
                </a:lnTo>
                <a:lnTo>
                  <a:pt x="1164" y="415"/>
                </a:lnTo>
                <a:lnTo>
                  <a:pt x="1243" y="498"/>
                </a:lnTo>
                <a:lnTo>
                  <a:pt x="1319" y="583"/>
                </a:lnTo>
                <a:lnTo>
                  <a:pt x="1382" y="556"/>
                </a:lnTo>
                <a:lnTo>
                  <a:pt x="1446" y="530"/>
                </a:lnTo>
                <a:lnTo>
                  <a:pt x="1512" y="507"/>
                </a:lnTo>
                <a:lnTo>
                  <a:pt x="1578" y="488"/>
                </a:lnTo>
                <a:lnTo>
                  <a:pt x="1645" y="472"/>
                </a:lnTo>
                <a:lnTo>
                  <a:pt x="1712" y="458"/>
                </a:lnTo>
                <a:lnTo>
                  <a:pt x="1731" y="309"/>
                </a:lnTo>
                <a:lnTo>
                  <a:pt x="1756" y="159"/>
                </a:lnTo>
                <a:lnTo>
                  <a:pt x="1789" y="9"/>
                </a:lnTo>
                <a:lnTo>
                  <a:pt x="1880" y="2"/>
                </a:lnTo>
                <a:lnTo>
                  <a:pt x="1972" y="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52" name="Freeform 6"/>
          <p:cNvSpPr>
            <a:spLocks noEditPoints="1"/>
          </p:cNvSpPr>
          <p:nvPr/>
        </p:nvSpPr>
        <p:spPr>
          <a:xfrm>
            <a:off x="6696075" y="1079500"/>
            <a:ext cx="996950" cy="990600"/>
          </a:xfrm>
          <a:custGeom>
            <a:avLst/>
            <a:gdLst>
              <a:gd name="txL" fmla="*/ 0 w 3965"/>
              <a:gd name="txT" fmla="*/ 0 h 3943"/>
              <a:gd name="txR" fmla="*/ 3965 w 3965"/>
              <a:gd name="txB" fmla="*/ 3943 h 3943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txL" t="txT" r="txR" b="txB"/>
            <a:pathLst>
              <a:path w="3965" h="3943">
                <a:moveTo>
                  <a:pt x="1982" y="874"/>
                </a:moveTo>
                <a:lnTo>
                  <a:pt x="1891" y="878"/>
                </a:lnTo>
                <a:lnTo>
                  <a:pt x="1804" y="889"/>
                </a:lnTo>
                <a:lnTo>
                  <a:pt x="1718" y="906"/>
                </a:lnTo>
                <a:lnTo>
                  <a:pt x="1635" y="930"/>
                </a:lnTo>
                <a:lnTo>
                  <a:pt x="1554" y="960"/>
                </a:lnTo>
                <a:lnTo>
                  <a:pt x="1477" y="996"/>
                </a:lnTo>
                <a:lnTo>
                  <a:pt x="1403" y="1039"/>
                </a:lnTo>
                <a:lnTo>
                  <a:pt x="1333" y="1086"/>
                </a:lnTo>
                <a:lnTo>
                  <a:pt x="1267" y="1138"/>
                </a:lnTo>
                <a:lnTo>
                  <a:pt x="1205" y="1196"/>
                </a:lnTo>
                <a:lnTo>
                  <a:pt x="1148" y="1257"/>
                </a:lnTo>
                <a:lnTo>
                  <a:pt x="1095" y="1324"/>
                </a:lnTo>
                <a:lnTo>
                  <a:pt x="1048" y="1392"/>
                </a:lnTo>
                <a:lnTo>
                  <a:pt x="1006" y="1466"/>
                </a:lnTo>
                <a:lnTo>
                  <a:pt x="970" y="1543"/>
                </a:lnTo>
                <a:lnTo>
                  <a:pt x="940" y="1624"/>
                </a:lnTo>
                <a:lnTo>
                  <a:pt x="915" y="1708"/>
                </a:lnTo>
                <a:lnTo>
                  <a:pt x="898" y="1793"/>
                </a:lnTo>
                <a:lnTo>
                  <a:pt x="888" y="1880"/>
                </a:lnTo>
                <a:lnTo>
                  <a:pt x="884" y="1971"/>
                </a:lnTo>
                <a:lnTo>
                  <a:pt x="888" y="2061"/>
                </a:lnTo>
                <a:lnTo>
                  <a:pt x="898" y="2148"/>
                </a:lnTo>
                <a:lnTo>
                  <a:pt x="915" y="2234"/>
                </a:lnTo>
                <a:lnTo>
                  <a:pt x="940" y="2318"/>
                </a:lnTo>
                <a:lnTo>
                  <a:pt x="970" y="2398"/>
                </a:lnTo>
                <a:lnTo>
                  <a:pt x="1006" y="2476"/>
                </a:lnTo>
                <a:lnTo>
                  <a:pt x="1048" y="2549"/>
                </a:lnTo>
                <a:lnTo>
                  <a:pt x="1095" y="2619"/>
                </a:lnTo>
                <a:lnTo>
                  <a:pt x="1148" y="2686"/>
                </a:lnTo>
                <a:lnTo>
                  <a:pt x="1205" y="2747"/>
                </a:lnTo>
                <a:lnTo>
                  <a:pt x="1267" y="2804"/>
                </a:lnTo>
                <a:lnTo>
                  <a:pt x="1333" y="2857"/>
                </a:lnTo>
                <a:lnTo>
                  <a:pt x="1403" y="2904"/>
                </a:lnTo>
                <a:lnTo>
                  <a:pt x="1477" y="2947"/>
                </a:lnTo>
                <a:lnTo>
                  <a:pt x="1554" y="2983"/>
                </a:lnTo>
                <a:lnTo>
                  <a:pt x="1635" y="3013"/>
                </a:lnTo>
                <a:lnTo>
                  <a:pt x="1718" y="3037"/>
                </a:lnTo>
                <a:lnTo>
                  <a:pt x="1804" y="3054"/>
                </a:lnTo>
                <a:lnTo>
                  <a:pt x="1891" y="3065"/>
                </a:lnTo>
                <a:lnTo>
                  <a:pt x="1982" y="3069"/>
                </a:lnTo>
                <a:lnTo>
                  <a:pt x="2072" y="3065"/>
                </a:lnTo>
                <a:lnTo>
                  <a:pt x="2159" y="3054"/>
                </a:lnTo>
                <a:lnTo>
                  <a:pt x="2245" y="3037"/>
                </a:lnTo>
                <a:lnTo>
                  <a:pt x="2328" y="3013"/>
                </a:lnTo>
                <a:lnTo>
                  <a:pt x="2409" y="2983"/>
                </a:lnTo>
                <a:lnTo>
                  <a:pt x="2487" y="2947"/>
                </a:lnTo>
                <a:lnTo>
                  <a:pt x="2560" y="2904"/>
                </a:lnTo>
                <a:lnTo>
                  <a:pt x="2630" y="2857"/>
                </a:lnTo>
                <a:lnTo>
                  <a:pt x="2697" y="2804"/>
                </a:lnTo>
                <a:lnTo>
                  <a:pt x="2758" y="2747"/>
                </a:lnTo>
                <a:lnTo>
                  <a:pt x="2815" y="2686"/>
                </a:lnTo>
                <a:lnTo>
                  <a:pt x="2868" y="2619"/>
                </a:lnTo>
                <a:lnTo>
                  <a:pt x="2915" y="2549"/>
                </a:lnTo>
                <a:lnTo>
                  <a:pt x="2958" y="2476"/>
                </a:lnTo>
                <a:lnTo>
                  <a:pt x="2994" y="2398"/>
                </a:lnTo>
                <a:lnTo>
                  <a:pt x="3024" y="2318"/>
                </a:lnTo>
                <a:lnTo>
                  <a:pt x="3048" y="2234"/>
                </a:lnTo>
                <a:lnTo>
                  <a:pt x="3065" y="2148"/>
                </a:lnTo>
                <a:lnTo>
                  <a:pt x="3076" y="2061"/>
                </a:lnTo>
                <a:lnTo>
                  <a:pt x="3079" y="1971"/>
                </a:lnTo>
                <a:lnTo>
                  <a:pt x="3076" y="1880"/>
                </a:lnTo>
                <a:lnTo>
                  <a:pt x="3065" y="1793"/>
                </a:lnTo>
                <a:lnTo>
                  <a:pt x="3048" y="1708"/>
                </a:lnTo>
                <a:lnTo>
                  <a:pt x="3024" y="1624"/>
                </a:lnTo>
                <a:lnTo>
                  <a:pt x="2994" y="1543"/>
                </a:lnTo>
                <a:lnTo>
                  <a:pt x="2958" y="1466"/>
                </a:lnTo>
                <a:lnTo>
                  <a:pt x="2915" y="1392"/>
                </a:lnTo>
                <a:lnTo>
                  <a:pt x="2868" y="1324"/>
                </a:lnTo>
                <a:lnTo>
                  <a:pt x="2815" y="1257"/>
                </a:lnTo>
                <a:lnTo>
                  <a:pt x="2758" y="1196"/>
                </a:lnTo>
                <a:lnTo>
                  <a:pt x="2697" y="1138"/>
                </a:lnTo>
                <a:lnTo>
                  <a:pt x="2630" y="1086"/>
                </a:lnTo>
                <a:lnTo>
                  <a:pt x="2560" y="1039"/>
                </a:lnTo>
                <a:lnTo>
                  <a:pt x="2487" y="996"/>
                </a:lnTo>
                <a:lnTo>
                  <a:pt x="2409" y="960"/>
                </a:lnTo>
                <a:lnTo>
                  <a:pt x="2328" y="930"/>
                </a:lnTo>
                <a:lnTo>
                  <a:pt x="2245" y="906"/>
                </a:lnTo>
                <a:lnTo>
                  <a:pt x="2159" y="889"/>
                </a:lnTo>
                <a:lnTo>
                  <a:pt x="2072" y="878"/>
                </a:lnTo>
                <a:lnTo>
                  <a:pt x="1982" y="874"/>
                </a:lnTo>
                <a:close/>
                <a:moveTo>
                  <a:pt x="1972" y="0"/>
                </a:moveTo>
                <a:lnTo>
                  <a:pt x="2064" y="1"/>
                </a:lnTo>
                <a:lnTo>
                  <a:pt x="2156" y="6"/>
                </a:lnTo>
                <a:lnTo>
                  <a:pt x="2246" y="17"/>
                </a:lnTo>
                <a:lnTo>
                  <a:pt x="2337" y="33"/>
                </a:lnTo>
                <a:lnTo>
                  <a:pt x="2357" y="184"/>
                </a:lnTo>
                <a:lnTo>
                  <a:pt x="2369" y="336"/>
                </a:lnTo>
                <a:lnTo>
                  <a:pt x="2373" y="488"/>
                </a:lnTo>
                <a:lnTo>
                  <a:pt x="2439" y="506"/>
                </a:lnTo>
                <a:lnTo>
                  <a:pt x="2506" y="528"/>
                </a:lnTo>
                <a:lnTo>
                  <a:pt x="2570" y="553"/>
                </a:lnTo>
                <a:lnTo>
                  <a:pt x="2618" y="572"/>
                </a:lnTo>
                <a:lnTo>
                  <a:pt x="2665" y="595"/>
                </a:lnTo>
                <a:lnTo>
                  <a:pt x="2757" y="644"/>
                </a:lnTo>
                <a:lnTo>
                  <a:pt x="2838" y="566"/>
                </a:lnTo>
                <a:lnTo>
                  <a:pt x="2924" y="492"/>
                </a:lnTo>
                <a:lnTo>
                  <a:pt x="3012" y="419"/>
                </a:lnTo>
                <a:lnTo>
                  <a:pt x="3104" y="348"/>
                </a:lnTo>
                <a:lnTo>
                  <a:pt x="3177" y="402"/>
                </a:lnTo>
                <a:lnTo>
                  <a:pt x="3250" y="460"/>
                </a:lnTo>
                <a:lnTo>
                  <a:pt x="3319" y="521"/>
                </a:lnTo>
                <a:lnTo>
                  <a:pt x="3386" y="583"/>
                </a:lnTo>
                <a:lnTo>
                  <a:pt x="3449" y="650"/>
                </a:lnTo>
                <a:lnTo>
                  <a:pt x="3508" y="720"/>
                </a:lnTo>
                <a:lnTo>
                  <a:pt x="3447" y="816"/>
                </a:lnTo>
                <a:lnTo>
                  <a:pt x="3383" y="911"/>
                </a:lnTo>
                <a:lnTo>
                  <a:pt x="3314" y="1004"/>
                </a:lnTo>
                <a:lnTo>
                  <a:pt x="3244" y="1092"/>
                </a:lnTo>
                <a:lnTo>
                  <a:pt x="3274" y="1134"/>
                </a:lnTo>
                <a:lnTo>
                  <a:pt x="3300" y="1178"/>
                </a:lnTo>
                <a:lnTo>
                  <a:pt x="3327" y="1223"/>
                </a:lnTo>
                <a:lnTo>
                  <a:pt x="3352" y="1268"/>
                </a:lnTo>
                <a:lnTo>
                  <a:pt x="3374" y="1315"/>
                </a:lnTo>
                <a:lnTo>
                  <a:pt x="3397" y="1362"/>
                </a:lnTo>
                <a:lnTo>
                  <a:pt x="3418" y="1409"/>
                </a:lnTo>
                <a:lnTo>
                  <a:pt x="3436" y="1458"/>
                </a:lnTo>
                <a:lnTo>
                  <a:pt x="3548" y="1450"/>
                </a:lnTo>
                <a:lnTo>
                  <a:pt x="3663" y="1448"/>
                </a:lnTo>
                <a:lnTo>
                  <a:pt x="3777" y="1449"/>
                </a:lnTo>
                <a:lnTo>
                  <a:pt x="3892" y="1454"/>
                </a:lnTo>
                <a:lnTo>
                  <a:pt x="3919" y="1562"/>
                </a:lnTo>
                <a:lnTo>
                  <a:pt x="3938" y="1669"/>
                </a:lnTo>
                <a:lnTo>
                  <a:pt x="3953" y="1779"/>
                </a:lnTo>
                <a:lnTo>
                  <a:pt x="3962" y="1889"/>
                </a:lnTo>
                <a:lnTo>
                  <a:pt x="3965" y="1999"/>
                </a:lnTo>
                <a:lnTo>
                  <a:pt x="3855" y="2034"/>
                </a:lnTo>
                <a:lnTo>
                  <a:pt x="3744" y="2065"/>
                </a:lnTo>
                <a:lnTo>
                  <a:pt x="3633" y="2092"/>
                </a:lnTo>
                <a:lnTo>
                  <a:pt x="3523" y="2113"/>
                </a:lnTo>
                <a:lnTo>
                  <a:pt x="3518" y="2165"/>
                </a:lnTo>
                <a:lnTo>
                  <a:pt x="3511" y="2216"/>
                </a:lnTo>
                <a:lnTo>
                  <a:pt x="3501" y="2268"/>
                </a:lnTo>
                <a:lnTo>
                  <a:pt x="3492" y="2319"/>
                </a:lnTo>
                <a:lnTo>
                  <a:pt x="3478" y="2369"/>
                </a:lnTo>
                <a:lnTo>
                  <a:pt x="3466" y="2419"/>
                </a:lnTo>
                <a:lnTo>
                  <a:pt x="3451" y="2470"/>
                </a:lnTo>
                <a:lnTo>
                  <a:pt x="3433" y="2518"/>
                </a:lnTo>
                <a:lnTo>
                  <a:pt x="3524" y="2584"/>
                </a:lnTo>
                <a:lnTo>
                  <a:pt x="3613" y="2656"/>
                </a:lnTo>
                <a:lnTo>
                  <a:pt x="3701" y="2731"/>
                </a:lnTo>
                <a:lnTo>
                  <a:pt x="3786" y="2808"/>
                </a:lnTo>
                <a:lnTo>
                  <a:pt x="3736" y="2907"/>
                </a:lnTo>
                <a:lnTo>
                  <a:pt x="3683" y="3002"/>
                </a:lnTo>
                <a:lnTo>
                  <a:pt x="3624" y="3096"/>
                </a:lnTo>
                <a:lnTo>
                  <a:pt x="3560" y="3186"/>
                </a:lnTo>
                <a:lnTo>
                  <a:pt x="3491" y="3273"/>
                </a:lnTo>
                <a:lnTo>
                  <a:pt x="3385" y="3229"/>
                </a:lnTo>
                <a:lnTo>
                  <a:pt x="3280" y="3181"/>
                </a:lnTo>
                <a:lnTo>
                  <a:pt x="3177" y="3130"/>
                </a:lnTo>
                <a:lnTo>
                  <a:pt x="3078" y="3076"/>
                </a:lnTo>
                <a:lnTo>
                  <a:pt x="3042" y="3112"/>
                </a:lnTo>
                <a:lnTo>
                  <a:pt x="3002" y="3147"/>
                </a:lnTo>
                <a:lnTo>
                  <a:pt x="2962" y="3180"/>
                </a:lnTo>
                <a:lnTo>
                  <a:pt x="2922" y="3214"/>
                </a:lnTo>
                <a:lnTo>
                  <a:pt x="2838" y="3274"/>
                </a:lnTo>
                <a:lnTo>
                  <a:pt x="2794" y="3302"/>
                </a:lnTo>
                <a:lnTo>
                  <a:pt x="2750" y="3327"/>
                </a:lnTo>
                <a:lnTo>
                  <a:pt x="2776" y="3438"/>
                </a:lnTo>
                <a:lnTo>
                  <a:pt x="2801" y="3551"/>
                </a:lnTo>
                <a:lnTo>
                  <a:pt x="2819" y="3663"/>
                </a:lnTo>
                <a:lnTo>
                  <a:pt x="2833" y="3776"/>
                </a:lnTo>
                <a:lnTo>
                  <a:pt x="2750" y="3815"/>
                </a:lnTo>
                <a:lnTo>
                  <a:pt x="2664" y="3849"/>
                </a:lnTo>
                <a:lnTo>
                  <a:pt x="2577" y="3878"/>
                </a:lnTo>
                <a:lnTo>
                  <a:pt x="2489" y="3903"/>
                </a:lnTo>
                <a:lnTo>
                  <a:pt x="2400" y="3925"/>
                </a:lnTo>
                <a:lnTo>
                  <a:pt x="2310" y="3943"/>
                </a:lnTo>
                <a:lnTo>
                  <a:pt x="2239" y="3807"/>
                </a:lnTo>
                <a:lnTo>
                  <a:pt x="2176" y="3668"/>
                </a:lnTo>
                <a:lnTo>
                  <a:pt x="2119" y="3529"/>
                </a:lnTo>
                <a:lnTo>
                  <a:pt x="2069" y="3531"/>
                </a:lnTo>
                <a:lnTo>
                  <a:pt x="2017" y="3534"/>
                </a:lnTo>
                <a:lnTo>
                  <a:pt x="1965" y="3535"/>
                </a:lnTo>
                <a:lnTo>
                  <a:pt x="1913" y="3532"/>
                </a:lnTo>
                <a:lnTo>
                  <a:pt x="1843" y="3529"/>
                </a:lnTo>
                <a:lnTo>
                  <a:pt x="1774" y="3520"/>
                </a:lnTo>
                <a:lnTo>
                  <a:pt x="1706" y="3509"/>
                </a:lnTo>
                <a:lnTo>
                  <a:pt x="1656" y="3612"/>
                </a:lnTo>
                <a:lnTo>
                  <a:pt x="1601" y="3712"/>
                </a:lnTo>
                <a:lnTo>
                  <a:pt x="1543" y="3810"/>
                </a:lnTo>
                <a:lnTo>
                  <a:pt x="1482" y="3907"/>
                </a:lnTo>
                <a:lnTo>
                  <a:pt x="1394" y="3883"/>
                </a:lnTo>
                <a:lnTo>
                  <a:pt x="1307" y="3854"/>
                </a:lnTo>
                <a:lnTo>
                  <a:pt x="1221" y="3820"/>
                </a:lnTo>
                <a:lnTo>
                  <a:pt x="1136" y="3782"/>
                </a:lnTo>
                <a:lnTo>
                  <a:pt x="1054" y="3741"/>
                </a:lnTo>
                <a:lnTo>
                  <a:pt x="973" y="3698"/>
                </a:lnTo>
                <a:lnTo>
                  <a:pt x="999" y="3584"/>
                </a:lnTo>
                <a:lnTo>
                  <a:pt x="1026" y="3474"/>
                </a:lnTo>
                <a:lnTo>
                  <a:pt x="1059" y="3366"/>
                </a:lnTo>
                <a:lnTo>
                  <a:pt x="1095" y="3258"/>
                </a:lnTo>
                <a:lnTo>
                  <a:pt x="1053" y="3227"/>
                </a:lnTo>
                <a:lnTo>
                  <a:pt x="1012" y="3195"/>
                </a:lnTo>
                <a:lnTo>
                  <a:pt x="972" y="3163"/>
                </a:lnTo>
                <a:lnTo>
                  <a:pt x="934" y="3128"/>
                </a:lnTo>
                <a:lnTo>
                  <a:pt x="883" y="3081"/>
                </a:lnTo>
                <a:lnTo>
                  <a:pt x="834" y="3031"/>
                </a:lnTo>
                <a:lnTo>
                  <a:pt x="790" y="2978"/>
                </a:lnTo>
                <a:lnTo>
                  <a:pt x="685" y="3024"/>
                </a:lnTo>
                <a:lnTo>
                  <a:pt x="580" y="3065"/>
                </a:lnTo>
                <a:lnTo>
                  <a:pt x="472" y="3104"/>
                </a:lnTo>
                <a:lnTo>
                  <a:pt x="362" y="3138"/>
                </a:lnTo>
                <a:lnTo>
                  <a:pt x="301" y="3047"/>
                </a:lnTo>
                <a:lnTo>
                  <a:pt x="244" y="2952"/>
                </a:lnTo>
                <a:lnTo>
                  <a:pt x="193" y="2854"/>
                </a:lnTo>
                <a:lnTo>
                  <a:pt x="149" y="2753"/>
                </a:lnTo>
                <a:lnTo>
                  <a:pt x="109" y="2651"/>
                </a:lnTo>
                <a:lnTo>
                  <a:pt x="200" y="2581"/>
                </a:lnTo>
                <a:lnTo>
                  <a:pt x="292" y="2514"/>
                </a:lnTo>
                <a:lnTo>
                  <a:pt x="386" y="2452"/>
                </a:lnTo>
                <a:lnTo>
                  <a:pt x="483" y="2392"/>
                </a:lnTo>
                <a:lnTo>
                  <a:pt x="459" y="2291"/>
                </a:lnTo>
                <a:lnTo>
                  <a:pt x="449" y="2240"/>
                </a:lnTo>
                <a:lnTo>
                  <a:pt x="443" y="2188"/>
                </a:lnTo>
                <a:lnTo>
                  <a:pt x="436" y="2138"/>
                </a:lnTo>
                <a:lnTo>
                  <a:pt x="432" y="2086"/>
                </a:lnTo>
                <a:lnTo>
                  <a:pt x="430" y="2034"/>
                </a:lnTo>
                <a:lnTo>
                  <a:pt x="429" y="1982"/>
                </a:lnTo>
                <a:lnTo>
                  <a:pt x="320" y="1949"/>
                </a:lnTo>
                <a:lnTo>
                  <a:pt x="213" y="1913"/>
                </a:lnTo>
                <a:lnTo>
                  <a:pt x="106" y="1873"/>
                </a:lnTo>
                <a:lnTo>
                  <a:pt x="0" y="1828"/>
                </a:lnTo>
                <a:lnTo>
                  <a:pt x="11" y="1720"/>
                </a:lnTo>
                <a:lnTo>
                  <a:pt x="29" y="1611"/>
                </a:lnTo>
                <a:lnTo>
                  <a:pt x="52" y="1504"/>
                </a:lnTo>
                <a:lnTo>
                  <a:pt x="82" y="1397"/>
                </a:lnTo>
                <a:lnTo>
                  <a:pt x="118" y="1293"/>
                </a:lnTo>
                <a:lnTo>
                  <a:pt x="233" y="1298"/>
                </a:lnTo>
                <a:lnTo>
                  <a:pt x="347" y="1307"/>
                </a:lnTo>
                <a:lnTo>
                  <a:pt x="459" y="1319"/>
                </a:lnTo>
                <a:lnTo>
                  <a:pt x="571" y="1336"/>
                </a:lnTo>
                <a:lnTo>
                  <a:pt x="594" y="1290"/>
                </a:lnTo>
                <a:lnTo>
                  <a:pt x="618" y="1243"/>
                </a:lnTo>
                <a:lnTo>
                  <a:pt x="644" y="1198"/>
                </a:lnTo>
                <a:lnTo>
                  <a:pt x="671" y="1153"/>
                </a:lnTo>
                <a:lnTo>
                  <a:pt x="699" y="1110"/>
                </a:lnTo>
                <a:lnTo>
                  <a:pt x="729" y="1068"/>
                </a:lnTo>
                <a:lnTo>
                  <a:pt x="762" y="1027"/>
                </a:lnTo>
                <a:lnTo>
                  <a:pt x="793" y="985"/>
                </a:lnTo>
                <a:lnTo>
                  <a:pt x="731" y="891"/>
                </a:lnTo>
                <a:lnTo>
                  <a:pt x="671" y="795"/>
                </a:lnTo>
                <a:lnTo>
                  <a:pt x="616" y="696"/>
                </a:lnTo>
                <a:lnTo>
                  <a:pt x="563" y="593"/>
                </a:lnTo>
                <a:lnTo>
                  <a:pt x="629" y="529"/>
                </a:lnTo>
                <a:lnTo>
                  <a:pt x="698" y="469"/>
                </a:lnTo>
                <a:lnTo>
                  <a:pt x="769" y="411"/>
                </a:lnTo>
                <a:lnTo>
                  <a:pt x="843" y="356"/>
                </a:lnTo>
                <a:lnTo>
                  <a:pt x="920" y="306"/>
                </a:lnTo>
                <a:lnTo>
                  <a:pt x="999" y="260"/>
                </a:lnTo>
                <a:lnTo>
                  <a:pt x="1083" y="336"/>
                </a:lnTo>
                <a:lnTo>
                  <a:pt x="1164" y="415"/>
                </a:lnTo>
                <a:lnTo>
                  <a:pt x="1243" y="498"/>
                </a:lnTo>
                <a:lnTo>
                  <a:pt x="1319" y="583"/>
                </a:lnTo>
                <a:lnTo>
                  <a:pt x="1382" y="556"/>
                </a:lnTo>
                <a:lnTo>
                  <a:pt x="1446" y="530"/>
                </a:lnTo>
                <a:lnTo>
                  <a:pt x="1512" y="507"/>
                </a:lnTo>
                <a:lnTo>
                  <a:pt x="1578" y="488"/>
                </a:lnTo>
                <a:lnTo>
                  <a:pt x="1645" y="472"/>
                </a:lnTo>
                <a:lnTo>
                  <a:pt x="1712" y="458"/>
                </a:lnTo>
                <a:lnTo>
                  <a:pt x="1731" y="309"/>
                </a:lnTo>
                <a:lnTo>
                  <a:pt x="1756" y="159"/>
                </a:lnTo>
                <a:lnTo>
                  <a:pt x="1789" y="9"/>
                </a:lnTo>
                <a:lnTo>
                  <a:pt x="1880" y="2"/>
                </a:lnTo>
                <a:lnTo>
                  <a:pt x="1972" y="0"/>
                </a:lnTo>
                <a:close/>
              </a:path>
            </a:pathLst>
          </a:custGeom>
          <a:solidFill>
            <a:srgbClr val="F2F2F2">
              <a:alpha val="100000"/>
            </a:srgb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14353" name="Group 17"/>
          <p:cNvGrpSpPr/>
          <p:nvPr/>
        </p:nvGrpSpPr>
        <p:grpSpPr>
          <a:xfrm>
            <a:off x="1625600" y="1712913"/>
            <a:ext cx="2128838" cy="2516187"/>
            <a:chOff x="0" y="0"/>
            <a:chExt cx="2128838" cy="2516315"/>
          </a:xfrm>
        </p:grpSpPr>
        <p:sp>
          <p:nvSpPr>
            <p:cNvPr id="12306" name="Freeform 12"/>
            <p:cNvSpPr/>
            <p:nvPr/>
          </p:nvSpPr>
          <p:spPr>
            <a:xfrm rot="-1905242">
              <a:off x="0" y="570040"/>
              <a:ext cx="2128838" cy="1946275"/>
            </a:xfrm>
            <a:custGeom>
              <a:avLst/>
              <a:gdLst>
                <a:gd name="txL" fmla="*/ 0 w 4024"/>
                <a:gd name="txT" fmla="*/ 0 h 3678"/>
                <a:gd name="txR" fmla="*/ 4024 w 4024"/>
                <a:gd name="txB" fmla="*/ 3678 h 3678"/>
              </a:gdLst>
              <a:ahLst/>
              <a:cxnLst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0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  <a:cxn ang="0">
                  <a:pos x="2147483647" y="2147483647"/>
                </a:cxn>
              </a:cxnLst>
              <a:rect l="txL" t="txT" r="txR" b="txB"/>
              <a:pathLst>
                <a:path w="4024" h="3678">
                  <a:moveTo>
                    <a:pt x="2351" y="0"/>
                  </a:moveTo>
                  <a:lnTo>
                    <a:pt x="2382" y="0"/>
                  </a:lnTo>
                  <a:lnTo>
                    <a:pt x="2414" y="2"/>
                  </a:lnTo>
                  <a:lnTo>
                    <a:pt x="2446" y="11"/>
                  </a:lnTo>
                  <a:lnTo>
                    <a:pt x="2480" y="24"/>
                  </a:lnTo>
                  <a:lnTo>
                    <a:pt x="2513" y="45"/>
                  </a:lnTo>
                  <a:lnTo>
                    <a:pt x="2547" y="73"/>
                  </a:lnTo>
                  <a:lnTo>
                    <a:pt x="2568" y="94"/>
                  </a:lnTo>
                  <a:lnTo>
                    <a:pt x="2591" y="116"/>
                  </a:lnTo>
                  <a:lnTo>
                    <a:pt x="2618" y="142"/>
                  </a:lnTo>
                  <a:lnTo>
                    <a:pt x="2646" y="169"/>
                  </a:lnTo>
                  <a:lnTo>
                    <a:pt x="2676" y="198"/>
                  </a:lnTo>
                  <a:lnTo>
                    <a:pt x="2708" y="227"/>
                  </a:lnTo>
                  <a:lnTo>
                    <a:pt x="2741" y="258"/>
                  </a:lnTo>
                  <a:lnTo>
                    <a:pt x="2774" y="290"/>
                  </a:lnTo>
                  <a:lnTo>
                    <a:pt x="2874" y="382"/>
                  </a:lnTo>
                  <a:lnTo>
                    <a:pt x="2906" y="412"/>
                  </a:lnTo>
                  <a:lnTo>
                    <a:pt x="2936" y="441"/>
                  </a:lnTo>
                  <a:lnTo>
                    <a:pt x="2966" y="467"/>
                  </a:lnTo>
                  <a:lnTo>
                    <a:pt x="2993" y="493"/>
                  </a:lnTo>
                  <a:lnTo>
                    <a:pt x="3017" y="515"/>
                  </a:lnTo>
                  <a:lnTo>
                    <a:pt x="3040" y="536"/>
                  </a:lnTo>
                  <a:lnTo>
                    <a:pt x="3058" y="553"/>
                  </a:lnTo>
                  <a:lnTo>
                    <a:pt x="3074" y="567"/>
                  </a:lnTo>
                  <a:lnTo>
                    <a:pt x="3085" y="578"/>
                  </a:lnTo>
                  <a:lnTo>
                    <a:pt x="3092" y="584"/>
                  </a:lnTo>
                  <a:lnTo>
                    <a:pt x="3111" y="602"/>
                  </a:lnTo>
                  <a:lnTo>
                    <a:pt x="3123" y="611"/>
                  </a:lnTo>
                  <a:lnTo>
                    <a:pt x="3139" y="621"/>
                  </a:lnTo>
                  <a:lnTo>
                    <a:pt x="3158" y="629"/>
                  </a:lnTo>
                  <a:lnTo>
                    <a:pt x="3178" y="637"/>
                  </a:lnTo>
                  <a:lnTo>
                    <a:pt x="3202" y="640"/>
                  </a:lnTo>
                  <a:lnTo>
                    <a:pt x="3229" y="640"/>
                  </a:lnTo>
                  <a:lnTo>
                    <a:pt x="3257" y="636"/>
                  </a:lnTo>
                  <a:lnTo>
                    <a:pt x="3288" y="624"/>
                  </a:lnTo>
                  <a:lnTo>
                    <a:pt x="3292" y="623"/>
                  </a:lnTo>
                  <a:lnTo>
                    <a:pt x="3301" y="621"/>
                  </a:lnTo>
                  <a:lnTo>
                    <a:pt x="3317" y="616"/>
                  </a:lnTo>
                  <a:lnTo>
                    <a:pt x="3338" y="609"/>
                  </a:lnTo>
                  <a:lnTo>
                    <a:pt x="3364" y="601"/>
                  </a:lnTo>
                  <a:lnTo>
                    <a:pt x="3394" y="593"/>
                  </a:lnTo>
                  <a:lnTo>
                    <a:pt x="3424" y="583"/>
                  </a:lnTo>
                  <a:lnTo>
                    <a:pt x="3459" y="573"/>
                  </a:lnTo>
                  <a:lnTo>
                    <a:pt x="3493" y="562"/>
                  </a:lnTo>
                  <a:lnTo>
                    <a:pt x="3564" y="540"/>
                  </a:lnTo>
                  <a:lnTo>
                    <a:pt x="3599" y="530"/>
                  </a:lnTo>
                  <a:lnTo>
                    <a:pt x="3631" y="520"/>
                  </a:lnTo>
                  <a:lnTo>
                    <a:pt x="3660" y="510"/>
                  </a:lnTo>
                  <a:lnTo>
                    <a:pt x="3687" y="503"/>
                  </a:lnTo>
                  <a:lnTo>
                    <a:pt x="3709" y="495"/>
                  </a:lnTo>
                  <a:lnTo>
                    <a:pt x="3749" y="485"/>
                  </a:lnTo>
                  <a:lnTo>
                    <a:pt x="3787" y="483"/>
                  </a:lnTo>
                  <a:lnTo>
                    <a:pt x="3822" y="485"/>
                  </a:lnTo>
                  <a:lnTo>
                    <a:pt x="3856" y="493"/>
                  </a:lnTo>
                  <a:lnTo>
                    <a:pt x="3886" y="505"/>
                  </a:lnTo>
                  <a:lnTo>
                    <a:pt x="3913" y="521"/>
                  </a:lnTo>
                  <a:lnTo>
                    <a:pt x="3938" y="542"/>
                  </a:lnTo>
                  <a:lnTo>
                    <a:pt x="3960" y="565"/>
                  </a:lnTo>
                  <a:lnTo>
                    <a:pt x="3980" y="591"/>
                  </a:lnTo>
                  <a:lnTo>
                    <a:pt x="3996" y="620"/>
                  </a:lnTo>
                  <a:lnTo>
                    <a:pt x="4008" y="649"/>
                  </a:lnTo>
                  <a:lnTo>
                    <a:pt x="4017" y="680"/>
                  </a:lnTo>
                  <a:lnTo>
                    <a:pt x="4022" y="712"/>
                  </a:lnTo>
                  <a:lnTo>
                    <a:pt x="4024" y="743"/>
                  </a:lnTo>
                  <a:lnTo>
                    <a:pt x="4022" y="775"/>
                  </a:lnTo>
                  <a:lnTo>
                    <a:pt x="4015" y="804"/>
                  </a:lnTo>
                  <a:lnTo>
                    <a:pt x="4004" y="832"/>
                  </a:lnTo>
                  <a:lnTo>
                    <a:pt x="3990" y="858"/>
                  </a:lnTo>
                  <a:lnTo>
                    <a:pt x="3971" y="882"/>
                  </a:lnTo>
                  <a:lnTo>
                    <a:pt x="3948" y="903"/>
                  </a:lnTo>
                  <a:lnTo>
                    <a:pt x="3920" y="920"/>
                  </a:lnTo>
                  <a:lnTo>
                    <a:pt x="3886" y="932"/>
                  </a:lnTo>
                  <a:lnTo>
                    <a:pt x="3204" y="1133"/>
                  </a:lnTo>
                  <a:lnTo>
                    <a:pt x="3171" y="1144"/>
                  </a:lnTo>
                  <a:lnTo>
                    <a:pt x="3139" y="1149"/>
                  </a:lnTo>
                  <a:lnTo>
                    <a:pt x="3108" y="1150"/>
                  </a:lnTo>
                  <a:lnTo>
                    <a:pt x="3080" y="1149"/>
                  </a:lnTo>
                  <a:lnTo>
                    <a:pt x="3054" y="1144"/>
                  </a:lnTo>
                  <a:lnTo>
                    <a:pt x="3031" y="1138"/>
                  </a:lnTo>
                  <a:lnTo>
                    <a:pt x="3011" y="1131"/>
                  </a:lnTo>
                  <a:lnTo>
                    <a:pt x="2994" y="1124"/>
                  </a:lnTo>
                  <a:lnTo>
                    <a:pt x="2982" y="1119"/>
                  </a:lnTo>
                  <a:lnTo>
                    <a:pt x="2974" y="1114"/>
                  </a:lnTo>
                  <a:lnTo>
                    <a:pt x="2972" y="1113"/>
                  </a:lnTo>
                  <a:lnTo>
                    <a:pt x="2944" y="1087"/>
                  </a:lnTo>
                  <a:lnTo>
                    <a:pt x="2885" y="1030"/>
                  </a:lnTo>
                  <a:lnTo>
                    <a:pt x="2823" y="971"/>
                  </a:lnTo>
                  <a:lnTo>
                    <a:pt x="2764" y="912"/>
                  </a:lnTo>
                  <a:lnTo>
                    <a:pt x="2736" y="885"/>
                  </a:lnTo>
                  <a:lnTo>
                    <a:pt x="2710" y="858"/>
                  </a:lnTo>
                  <a:lnTo>
                    <a:pt x="2684" y="834"/>
                  </a:lnTo>
                  <a:lnTo>
                    <a:pt x="2662" y="810"/>
                  </a:lnTo>
                  <a:lnTo>
                    <a:pt x="2624" y="772"/>
                  </a:lnTo>
                  <a:lnTo>
                    <a:pt x="2611" y="757"/>
                  </a:lnTo>
                  <a:lnTo>
                    <a:pt x="2590" y="736"/>
                  </a:lnTo>
                  <a:lnTo>
                    <a:pt x="2587" y="733"/>
                  </a:lnTo>
                  <a:lnTo>
                    <a:pt x="2582" y="729"/>
                  </a:lnTo>
                  <a:lnTo>
                    <a:pt x="2576" y="725"/>
                  </a:lnTo>
                  <a:lnTo>
                    <a:pt x="2570" y="723"/>
                  </a:lnTo>
                  <a:lnTo>
                    <a:pt x="2563" y="722"/>
                  </a:lnTo>
                  <a:lnTo>
                    <a:pt x="2555" y="724"/>
                  </a:lnTo>
                  <a:lnTo>
                    <a:pt x="2548" y="730"/>
                  </a:lnTo>
                  <a:lnTo>
                    <a:pt x="2541" y="740"/>
                  </a:lnTo>
                  <a:lnTo>
                    <a:pt x="2534" y="757"/>
                  </a:lnTo>
                  <a:lnTo>
                    <a:pt x="2528" y="781"/>
                  </a:lnTo>
                  <a:lnTo>
                    <a:pt x="2525" y="794"/>
                  </a:lnTo>
                  <a:lnTo>
                    <a:pt x="2518" y="813"/>
                  </a:lnTo>
                  <a:lnTo>
                    <a:pt x="2509" y="836"/>
                  </a:lnTo>
                  <a:lnTo>
                    <a:pt x="2498" y="862"/>
                  </a:lnTo>
                  <a:lnTo>
                    <a:pt x="2484" y="893"/>
                  </a:lnTo>
                  <a:lnTo>
                    <a:pt x="2468" y="926"/>
                  </a:lnTo>
                  <a:lnTo>
                    <a:pt x="2451" y="962"/>
                  </a:lnTo>
                  <a:lnTo>
                    <a:pt x="2432" y="1000"/>
                  </a:lnTo>
                  <a:lnTo>
                    <a:pt x="2413" y="1040"/>
                  </a:lnTo>
                  <a:lnTo>
                    <a:pt x="2392" y="1082"/>
                  </a:lnTo>
                  <a:lnTo>
                    <a:pt x="2370" y="1124"/>
                  </a:lnTo>
                  <a:lnTo>
                    <a:pt x="2348" y="1167"/>
                  </a:lnTo>
                  <a:lnTo>
                    <a:pt x="2325" y="1211"/>
                  </a:lnTo>
                  <a:lnTo>
                    <a:pt x="2303" y="1254"/>
                  </a:lnTo>
                  <a:lnTo>
                    <a:pt x="2259" y="1338"/>
                  </a:lnTo>
                  <a:lnTo>
                    <a:pt x="2238" y="1379"/>
                  </a:lnTo>
                  <a:lnTo>
                    <a:pt x="2219" y="1417"/>
                  </a:lnTo>
                  <a:lnTo>
                    <a:pt x="2199" y="1452"/>
                  </a:lnTo>
                  <a:lnTo>
                    <a:pt x="2182" y="1486"/>
                  </a:lnTo>
                  <a:lnTo>
                    <a:pt x="2166" y="1516"/>
                  </a:lnTo>
                  <a:lnTo>
                    <a:pt x="2151" y="1542"/>
                  </a:lnTo>
                  <a:lnTo>
                    <a:pt x="2139" y="1566"/>
                  </a:lnTo>
                  <a:lnTo>
                    <a:pt x="2129" y="1584"/>
                  </a:lnTo>
                  <a:lnTo>
                    <a:pt x="2121" y="1598"/>
                  </a:lnTo>
                  <a:lnTo>
                    <a:pt x="2116" y="1606"/>
                  </a:lnTo>
                  <a:lnTo>
                    <a:pt x="2114" y="1611"/>
                  </a:lnTo>
                  <a:lnTo>
                    <a:pt x="2109" y="1620"/>
                  </a:lnTo>
                  <a:lnTo>
                    <a:pt x="2105" y="1632"/>
                  </a:lnTo>
                  <a:lnTo>
                    <a:pt x="2101" y="1649"/>
                  </a:lnTo>
                  <a:lnTo>
                    <a:pt x="2099" y="1669"/>
                  </a:lnTo>
                  <a:lnTo>
                    <a:pt x="2101" y="1691"/>
                  </a:lnTo>
                  <a:lnTo>
                    <a:pt x="2107" y="1715"/>
                  </a:lnTo>
                  <a:lnTo>
                    <a:pt x="2119" y="1740"/>
                  </a:lnTo>
                  <a:lnTo>
                    <a:pt x="2140" y="1765"/>
                  </a:lnTo>
                  <a:lnTo>
                    <a:pt x="2152" y="1777"/>
                  </a:lnTo>
                  <a:lnTo>
                    <a:pt x="2169" y="1791"/>
                  </a:lnTo>
                  <a:lnTo>
                    <a:pt x="2189" y="1808"/>
                  </a:lnTo>
                  <a:lnTo>
                    <a:pt x="2212" y="1825"/>
                  </a:lnTo>
                  <a:lnTo>
                    <a:pt x="2238" y="1845"/>
                  </a:lnTo>
                  <a:lnTo>
                    <a:pt x="2265" y="1866"/>
                  </a:lnTo>
                  <a:lnTo>
                    <a:pt x="2295" y="1888"/>
                  </a:lnTo>
                  <a:lnTo>
                    <a:pt x="2418" y="1977"/>
                  </a:lnTo>
                  <a:lnTo>
                    <a:pt x="2448" y="1997"/>
                  </a:lnTo>
                  <a:lnTo>
                    <a:pt x="2505" y="2037"/>
                  </a:lnTo>
                  <a:lnTo>
                    <a:pt x="2529" y="2054"/>
                  </a:lnTo>
                  <a:lnTo>
                    <a:pt x="2552" y="2070"/>
                  </a:lnTo>
                  <a:lnTo>
                    <a:pt x="2571" y="2084"/>
                  </a:lnTo>
                  <a:lnTo>
                    <a:pt x="2587" y="2095"/>
                  </a:lnTo>
                  <a:lnTo>
                    <a:pt x="2600" y="2102"/>
                  </a:lnTo>
                  <a:lnTo>
                    <a:pt x="2607" y="2108"/>
                  </a:lnTo>
                  <a:lnTo>
                    <a:pt x="2609" y="2109"/>
                  </a:lnTo>
                  <a:lnTo>
                    <a:pt x="2611" y="2109"/>
                  </a:lnTo>
                  <a:lnTo>
                    <a:pt x="2614" y="2112"/>
                  </a:lnTo>
                  <a:lnTo>
                    <a:pt x="2620" y="2116"/>
                  </a:lnTo>
                  <a:lnTo>
                    <a:pt x="2628" y="2120"/>
                  </a:lnTo>
                  <a:lnTo>
                    <a:pt x="2636" y="2127"/>
                  </a:lnTo>
                  <a:lnTo>
                    <a:pt x="2645" y="2136"/>
                  </a:lnTo>
                  <a:lnTo>
                    <a:pt x="2655" y="2148"/>
                  </a:lnTo>
                  <a:lnTo>
                    <a:pt x="2663" y="2161"/>
                  </a:lnTo>
                  <a:lnTo>
                    <a:pt x="2672" y="2178"/>
                  </a:lnTo>
                  <a:lnTo>
                    <a:pt x="2678" y="2198"/>
                  </a:lnTo>
                  <a:lnTo>
                    <a:pt x="2683" y="2220"/>
                  </a:lnTo>
                  <a:lnTo>
                    <a:pt x="2686" y="2247"/>
                  </a:lnTo>
                  <a:lnTo>
                    <a:pt x="2687" y="2277"/>
                  </a:lnTo>
                  <a:lnTo>
                    <a:pt x="2683" y="2311"/>
                  </a:lnTo>
                  <a:lnTo>
                    <a:pt x="2677" y="2349"/>
                  </a:lnTo>
                  <a:lnTo>
                    <a:pt x="2666" y="2391"/>
                  </a:lnTo>
                  <a:lnTo>
                    <a:pt x="2522" y="3487"/>
                  </a:lnTo>
                  <a:lnTo>
                    <a:pt x="2511" y="3523"/>
                  </a:lnTo>
                  <a:lnTo>
                    <a:pt x="2496" y="3555"/>
                  </a:lnTo>
                  <a:lnTo>
                    <a:pt x="2478" y="3583"/>
                  </a:lnTo>
                  <a:lnTo>
                    <a:pt x="2457" y="3609"/>
                  </a:lnTo>
                  <a:lnTo>
                    <a:pt x="2435" y="3630"/>
                  </a:lnTo>
                  <a:lnTo>
                    <a:pt x="2409" y="3647"/>
                  </a:lnTo>
                  <a:lnTo>
                    <a:pt x="2383" y="3661"/>
                  </a:lnTo>
                  <a:lnTo>
                    <a:pt x="2356" y="3671"/>
                  </a:lnTo>
                  <a:lnTo>
                    <a:pt x="2328" y="3677"/>
                  </a:lnTo>
                  <a:lnTo>
                    <a:pt x="2300" y="3678"/>
                  </a:lnTo>
                  <a:lnTo>
                    <a:pt x="2273" y="3677"/>
                  </a:lnTo>
                  <a:lnTo>
                    <a:pt x="2246" y="3671"/>
                  </a:lnTo>
                  <a:lnTo>
                    <a:pt x="2219" y="3660"/>
                  </a:lnTo>
                  <a:lnTo>
                    <a:pt x="2194" y="3646"/>
                  </a:lnTo>
                  <a:lnTo>
                    <a:pt x="2172" y="3628"/>
                  </a:lnTo>
                  <a:lnTo>
                    <a:pt x="2151" y="3605"/>
                  </a:lnTo>
                  <a:lnTo>
                    <a:pt x="2134" y="3578"/>
                  </a:lnTo>
                  <a:lnTo>
                    <a:pt x="2119" y="3548"/>
                  </a:lnTo>
                  <a:lnTo>
                    <a:pt x="2108" y="3513"/>
                  </a:lnTo>
                  <a:lnTo>
                    <a:pt x="2102" y="3474"/>
                  </a:lnTo>
                  <a:lnTo>
                    <a:pt x="2099" y="3429"/>
                  </a:lnTo>
                  <a:lnTo>
                    <a:pt x="2102" y="3382"/>
                  </a:lnTo>
                  <a:lnTo>
                    <a:pt x="2203" y="2391"/>
                  </a:lnTo>
                  <a:lnTo>
                    <a:pt x="2204" y="2389"/>
                  </a:lnTo>
                  <a:lnTo>
                    <a:pt x="2205" y="2384"/>
                  </a:lnTo>
                  <a:lnTo>
                    <a:pt x="2205" y="2364"/>
                  </a:lnTo>
                  <a:lnTo>
                    <a:pt x="2201" y="2351"/>
                  </a:lnTo>
                  <a:lnTo>
                    <a:pt x="2193" y="2337"/>
                  </a:lnTo>
                  <a:lnTo>
                    <a:pt x="2180" y="2321"/>
                  </a:lnTo>
                  <a:lnTo>
                    <a:pt x="2161" y="2306"/>
                  </a:lnTo>
                  <a:lnTo>
                    <a:pt x="2134" y="2291"/>
                  </a:lnTo>
                  <a:lnTo>
                    <a:pt x="2118" y="2283"/>
                  </a:lnTo>
                  <a:lnTo>
                    <a:pt x="2098" y="2271"/>
                  </a:lnTo>
                  <a:lnTo>
                    <a:pt x="2076" y="2256"/>
                  </a:lnTo>
                  <a:lnTo>
                    <a:pt x="2051" y="2239"/>
                  </a:lnTo>
                  <a:lnTo>
                    <a:pt x="2026" y="2219"/>
                  </a:lnTo>
                  <a:lnTo>
                    <a:pt x="1999" y="2198"/>
                  </a:lnTo>
                  <a:lnTo>
                    <a:pt x="1971" y="2176"/>
                  </a:lnTo>
                  <a:lnTo>
                    <a:pt x="1915" y="2129"/>
                  </a:lnTo>
                  <a:lnTo>
                    <a:pt x="1888" y="2107"/>
                  </a:lnTo>
                  <a:lnTo>
                    <a:pt x="1861" y="2084"/>
                  </a:lnTo>
                  <a:lnTo>
                    <a:pt x="1836" y="2063"/>
                  </a:lnTo>
                  <a:lnTo>
                    <a:pt x="1813" y="2043"/>
                  </a:lnTo>
                  <a:lnTo>
                    <a:pt x="1792" y="2025"/>
                  </a:lnTo>
                  <a:lnTo>
                    <a:pt x="1775" y="2009"/>
                  </a:lnTo>
                  <a:lnTo>
                    <a:pt x="1760" y="1996"/>
                  </a:lnTo>
                  <a:lnTo>
                    <a:pt x="1749" y="1986"/>
                  </a:lnTo>
                  <a:lnTo>
                    <a:pt x="1742" y="1980"/>
                  </a:lnTo>
                  <a:lnTo>
                    <a:pt x="1739" y="1978"/>
                  </a:lnTo>
                  <a:lnTo>
                    <a:pt x="1364" y="2561"/>
                  </a:lnTo>
                  <a:lnTo>
                    <a:pt x="1363" y="2563"/>
                  </a:lnTo>
                  <a:lnTo>
                    <a:pt x="1358" y="2570"/>
                  </a:lnTo>
                  <a:lnTo>
                    <a:pt x="1351" y="2579"/>
                  </a:lnTo>
                  <a:lnTo>
                    <a:pt x="1340" y="2589"/>
                  </a:lnTo>
                  <a:lnTo>
                    <a:pt x="1326" y="2602"/>
                  </a:lnTo>
                  <a:lnTo>
                    <a:pt x="1309" y="2611"/>
                  </a:lnTo>
                  <a:lnTo>
                    <a:pt x="1287" y="2621"/>
                  </a:lnTo>
                  <a:lnTo>
                    <a:pt x="1262" y="2627"/>
                  </a:lnTo>
                  <a:lnTo>
                    <a:pt x="1233" y="2630"/>
                  </a:lnTo>
                  <a:lnTo>
                    <a:pt x="1110" y="2630"/>
                  </a:lnTo>
                  <a:lnTo>
                    <a:pt x="1062" y="2629"/>
                  </a:lnTo>
                  <a:lnTo>
                    <a:pt x="832" y="2629"/>
                  </a:lnTo>
                  <a:lnTo>
                    <a:pt x="768" y="2627"/>
                  </a:lnTo>
                  <a:lnTo>
                    <a:pt x="454" y="2627"/>
                  </a:lnTo>
                  <a:lnTo>
                    <a:pt x="397" y="2629"/>
                  </a:lnTo>
                  <a:lnTo>
                    <a:pt x="297" y="2629"/>
                  </a:lnTo>
                  <a:lnTo>
                    <a:pt x="256" y="2630"/>
                  </a:lnTo>
                  <a:lnTo>
                    <a:pt x="214" y="2627"/>
                  </a:lnTo>
                  <a:lnTo>
                    <a:pt x="175" y="2621"/>
                  </a:lnTo>
                  <a:lnTo>
                    <a:pt x="140" y="2610"/>
                  </a:lnTo>
                  <a:lnTo>
                    <a:pt x="109" y="2594"/>
                  </a:lnTo>
                  <a:lnTo>
                    <a:pt x="82" y="2576"/>
                  </a:lnTo>
                  <a:lnTo>
                    <a:pt x="59" y="2554"/>
                  </a:lnTo>
                  <a:lnTo>
                    <a:pt x="39" y="2529"/>
                  </a:lnTo>
                  <a:lnTo>
                    <a:pt x="23" y="2502"/>
                  </a:lnTo>
                  <a:lnTo>
                    <a:pt x="12" y="2474"/>
                  </a:lnTo>
                  <a:lnTo>
                    <a:pt x="4" y="2444"/>
                  </a:lnTo>
                  <a:lnTo>
                    <a:pt x="0" y="2413"/>
                  </a:lnTo>
                  <a:lnTo>
                    <a:pt x="0" y="2383"/>
                  </a:lnTo>
                  <a:lnTo>
                    <a:pt x="5" y="2352"/>
                  </a:lnTo>
                  <a:lnTo>
                    <a:pt x="14" y="2322"/>
                  </a:lnTo>
                  <a:lnTo>
                    <a:pt x="26" y="2294"/>
                  </a:lnTo>
                  <a:lnTo>
                    <a:pt x="42" y="2267"/>
                  </a:lnTo>
                  <a:lnTo>
                    <a:pt x="63" y="2242"/>
                  </a:lnTo>
                  <a:lnTo>
                    <a:pt x="87" y="2220"/>
                  </a:lnTo>
                  <a:lnTo>
                    <a:pt x="116" y="2202"/>
                  </a:lnTo>
                  <a:lnTo>
                    <a:pt x="149" y="2186"/>
                  </a:lnTo>
                  <a:lnTo>
                    <a:pt x="187" y="2175"/>
                  </a:lnTo>
                  <a:lnTo>
                    <a:pt x="229" y="2168"/>
                  </a:lnTo>
                  <a:lnTo>
                    <a:pt x="274" y="2166"/>
                  </a:lnTo>
                  <a:lnTo>
                    <a:pt x="340" y="2167"/>
                  </a:lnTo>
                  <a:lnTo>
                    <a:pt x="407" y="2167"/>
                  </a:lnTo>
                  <a:lnTo>
                    <a:pt x="473" y="2168"/>
                  </a:lnTo>
                  <a:lnTo>
                    <a:pt x="843" y="2168"/>
                  </a:lnTo>
                  <a:lnTo>
                    <a:pt x="895" y="2167"/>
                  </a:lnTo>
                  <a:lnTo>
                    <a:pt x="1015" y="2167"/>
                  </a:lnTo>
                  <a:lnTo>
                    <a:pt x="1043" y="2166"/>
                  </a:lnTo>
                  <a:lnTo>
                    <a:pt x="1082" y="2166"/>
                  </a:lnTo>
                  <a:lnTo>
                    <a:pt x="1909" y="756"/>
                  </a:lnTo>
                  <a:lnTo>
                    <a:pt x="1909" y="750"/>
                  </a:lnTo>
                  <a:lnTo>
                    <a:pt x="1910" y="743"/>
                  </a:lnTo>
                  <a:lnTo>
                    <a:pt x="1909" y="733"/>
                  </a:lnTo>
                  <a:lnTo>
                    <a:pt x="1908" y="724"/>
                  </a:lnTo>
                  <a:lnTo>
                    <a:pt x="1905" y="714"/>
                  </a:lnTo>
                  <a:lnTo>
                    <a:pt x="1901" y="706"/>
                  </a:lnTo>
                  <a:lnTo>
                    <a:pt x="1895" y="698"/>
                  </a:lnTo>
                  <a:lnTo>
                    <a:pt x="1888" y="693"/>
                  </a:lnTo>
                  <a:lnTo>
                    <a:pt x="1877" y="691"/>
                  </a:lnTo>
                  <a:lnTo>
                    <a:pt x="1863" y="693"/>
                  </a:lnTo>
                  <a:lnTo>
                    <a:pt x="1846" y="700"/>
                  </a:lnTo>
                  <a:lnTo>
                    <a:pt x="1833" y="707"/>
                  </a:lnTo>
                  <a:lnTo>
                    <a:pt x="1814" y="717"/>
                  </a:lnTo>
                  <a:lnTo>
                    <a:pt x="1791" y="729"/>
                  </a:lnTo>
                  <a:lnTo>
                    <a:pt x="1764" y="745"/>
                  </a:lnTo>
                  <a:lnTo>
                    <a:pt x="1732" y="762"/>
                  </a:lnTo>
                  <a:lnTo>
                    <a:pt x="1696" y="782"/>
                  </a:lnTo>
                  <a:lnTo>
                    <a:pt x="1657" y="804"/>
                  </a:lnTo>
                  <a:lnTo>
                    <a:pt x="1616" y="826"/>
                  </a:lnTo>
                  <a:lnTo>
                    <a:pt x="1572" y="851"/>
                  </a:lnTo>
                  <a:lnTo>
                    <a:pt x="1528" y="877"/>
                  </a:lnTo>
                  <a:lnTo>
                    <a:pt x="1481" y="903"/>
                  </a:lnTo>
                  <a:lnTo>
                    <a:pt x="1433" y="928"/>
                  </a:lnTo>
                  <a:lnTo>
                    <a:pt x="1385" y="955"/>
                  </a:lnTo>
                  <a:lnTo>
                    <a:pt x="1337" y="981"/>
                  </a:lnTo>
                  <a:lnTo>
                    <a:pt x="1244" y="1033"/>
                  </a:lnTo>
                  <a:lnTo>
                    <a:pt x="1200" y="1058"/>
                  </a:lnTo>
                  <a:lnTo>
                    <a:pt x="1157" y="1081"/>
                  </a:lnTo>
                  <a:lnTo>
                    <a:pt x="1116" y="1103"/>
                  </a:lnTo>
                  <a:lnTo>
                    <a:pt x="1078" y="1123"/>
                  </a:lnTo>
                  <a:lnTo>
                    <a:pt x="1043" y="1141"/>
                  </a:lnTo>
                  <a:lnTo>
                    <a:pt x="1013" y="1157"/>
                  </a:lnTo>
                  <a:lnTo>
                    <a:pt x="982" y="1170"/>
                  </a:lnTo>
                  <a:lnTo>
                    <a:pt x="951" y="1177"/>
                  </a:lnTo>
                  <a:lnTo>
                    <a:pt x="921" y="1177"/>
                  </a:lnTo>
                  <a:lnTo>
                    <a:pt x="891" y="1172"/>
                  </a:lnTo>
                  <a:lnTo>
                    <a:pt x="864" y="1163"/>
                  </a:lnTo>
                  <a:lnTo>
                    <a:pt x="837" y="1149"/>
                  </a:lnTo>
                  <a:lnTo>
                    <a:pt x="814" y="1130"/>
                  </a:lnTo>
                  <a:lnTo>
                    <a:pt x="792" y="1109"/>
                  </a:lnTo>
                  <a:lnTo>
                    <a:pt x="772" y="1085"/>
                  </a:lnTo>
                  <a:lnTo>
                    <a:pt x="755" y="1058"/>
                  </a:lnTo>
                  <a:lnTo>
                    <a:pt x="741" y="1029"/>
                  </a:lnTo>
                  <a:lnTo>
                    <a:pt x="730" y="998"/>
                  </a:lnTo>
                  <a:lnTo>
                    <a:pt x="724" y="968"/>
                  </a:lnTo>
                  <a:lnTo>
                    <a:pt x="720" y="936"/>
                  </a:lnTo>
                  <a:lnTo>
                    <a:pt x="723" y="904"/>
                  </a:lnTo>
                  <a:lnTo>
                    <a:pt x="729" y="872"/>
                  </a:lnTo>
                  <a:lnTo>
                    <a:pt x="740" y="841"/>
                  </a:lnTo>
                  <a:lnTo>
                    <a:pt x="756" y="813"/>
                  </a:lnTo>
                  <a:lnTo>
                    <a:pt x="777" y="784"/>
                  </a:lnTo>
                  <a:lnTo>
                    <a:pt x="805" y="760"/>
                  </a:lnTo>
                  <a:lnTo>
                    <a:pt x="838" y="738"/>
                  </a:lnTo>
                  <a:lnTo>
                    <a:pt x="2233" y="35"/>
                  </a:lnTo>
                  <a:lnTo>
                    <a:pt x="2236" y="34"/>
                  </a:lnTo>
                  <a:lnTo>
                    <a:pt x="2244" y="29"/>
                  </a:lnTo>
                  <a:lnTo>
                    <a:pt x="2258" y="23"/>
                  </a:lnTo>
                  <a:lnTo>
                    <a:pt x="2276" y="16"/>
                  </a:lnTo>
                  <a:lnTo>
                    <a:pt x="2298" y="9"/>
                  </a:lnTo>
                  <a:lnTo>
                    <a:pt x="2323" y="3"/>
                  </a:lnTo>
                  <a:lnTo>
                    <a:pt x="2351" y="0"/>
                  </a:ln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Oval 79"/>
            <p:cNvSpPr/>
            <p:nvPr/>
          </p:nvSpPr>
          <p:spPr>
            <a:xfrm rot="-1905242">
              <a:off x="413769" y="0"/>
              <a:ext cx="533428" cy="533428"/>
            </a:xfrm>
            <a:prstGeom prst="ellipse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  <a:buNone/>
              </a:pPr>
              <a:endParaRPr lang="zh-CN" altLang="zh-CN" dirty="0">
                <a:solidFill>
                  <a:srgbClr val="FFFFFF"/>
                </a:solidFill>
                <a:latin typeface="Calibri" panose="020F0502020204030204" charset="0"/>
                <a:ea typeface="Calibri" panose="020F0502020204030204" charset="0"/>
                <a:sym typeface="Calibri" panose="020F0502020204030204" charset="0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6985000" y="516953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651875" y="364871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9819005" y="180657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7" dur="5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" dur="2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940">
                                      <p:cBhvr>
                                        <p:cTn id="14" dur="2000" fill="hold"/>
                                        <p:tgtEl>
                                          <p:spTgt spid="143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7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2000" fill="hold"/>
                                        <p:tgtEl>
                                          <p:spTgt spid="143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2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599940">
                                      <p:cBhvr>
                                        <p:cTn id="24" dur="2000" fill="hold"/>
                                        <p:tgtEl>
                                          <p:spTgt spid="143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7" dur="5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9" dur="2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2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38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43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4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>
                                      <p:cBhvr>
                                        <p:cTn id="48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bldLvl="0" animBg="1"/>
      <p:bldP spid="2" grpId="0" animBg="1"/>
      <p:bldP spid="2" grpId="1" bldLvl="0" animBg="1"/>
      <p:bldP spid="4" grpId="0" animBg="1"/>
      <p:bldP spid="4" grpId="1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灯泡"/>
          <p:cNvSpPr/>
          <p:nvPr/>
        </p:nvSpPr>
        <p:spPr>
          <a:xfrm rot="10800000">
            <a:off x="1764665" y="14605"/>
            <a:ext cx="5294630" cy="6828790"/>
          </a:xfrm>
          <a:custGeom>
            <a:avLst/>
            <a:gdLst>
              <a:gd name="connsiteX0" fmla="*/ 1569114 w 3604952"/>
              <a:gd name="connsiteY0" fmla="*/ 5211012 h 5550702"/>
              <a:gd name="connsiteX1" fmla="*/ 2035839 w 3604952"/>
              <a:gd name="connsiteY1" fmla="*/ 5211012 h 5550702"/>
              <a:gd name="connsiteX2" fmla="*/ 2035839 w 3604952"/>
              <a:gd name="connsiteY2" fmla="*/ 5550702 h 5550702"/>
              <a:gd name="connsiteX3" fmla="*/ 1569114 w 3604952"/>
              <a:gd name="connsiteY3" fmla="*/ 5550702 h 5550702"/>
              <a:gd name="connsiteX4" fmla="*/ 1045239 w 3604952"/>
              <a:gd name="connsiteY4" fmla="*/ 4710950 h 5550702"/>
              <a:gd name="connsiteX5" fmla="*/ 2559714 w 3604952"/>
              <a:gd name="connsiteY5" fmla="*/ 4710950 h 5550702"/>
              <a:gd name="connsiteX6" fmla="*/ 2559714 w 3604952"/>
              <a:gd name="connsiteY6" fmla="*/ 4972888 h 5550702"/>
              <a:gd name="connsiteX7" fmla="*/ 1045239 w 3604952"/>
              <a:gd name="connsiteY7" fmla="*/ 4972888 h 5550702"/>
              <a:gd name="connsiteX8" fmla="*/ 1045239 w 3604952"/>
              <a:gd name="connsiteY8" fmla="*/ 4210887 h 5550702"/>
              <a:gd name="connsiteX9" fmla="*/ 2559714 w 3604952"/>
              <a:gd name="connsiteY9" fmla="*/ 4210887 h 5550702"/>
              <a:gd name="connsiteX10" fmla="*/ 2559714 w 3604952"/>
              <a:gd name="connsiteY10" fmla="*/ 4472825 h 5550702"/>
              <a:gd name="connsiteX11" fmla="*/ 1045239 w 3604952"/>
              <a:gd name="connsiteY11" fmla="*/ 4472825 h 5550702"/>
              <a:gd name="connsiteX12" fmla="*/ 1802476 w 3604952"/>
              <a:gd name="connsiteY12" fmla="*/ 0 h 5550702"/>
              <a:gd name="connsiteX13" fmla="*/ 3604952 w 3604952"/>
              <a:gd name="connsiteY13" fmla="*/ 1857794 h 5550702"/>
              <a:gd name="connsiteX14" fmla="*/ 2661643 w 3604952"/>
              <a:gd name="connsiteY14" fmla="*/ 3491362 h 5550702"/>
              <a:gd name="connsiteX15" fmla="*/ 2559714 w 3604952"/>
              <a:gd name="connsiteY15" fmla="*/ 3541971 h 5550702"/>
              <a:gd name="connsiteX16" fmla="*/ 2559714 w 3604952"/>
              <a:gd name="connsiteY16" fmla="*/ 3972762 h 5550702"/>
              <a:gd name="connsiteX17" fmla="*/ 1045239 w 3604952"/>
              <a:gd name="connsiteY17" fmla="*/ 3972762 h 5550702"/>
              <a:gd name="connsiteX18" fmla="*/ 1045239 w 3604952"/>
              <a:gd name="connsiteY18" fmla="*/ 3541971 h 5550702"/>
              <a:gd name="connsiteX19" fmla="*/ 943309 w 3604952"/>
              <a:gd name="connsiteY19" fmla="*/ 3491362 h 5550702"/>
              <a:gd name="connsiteX20" fmla="*/ 0 w 3604952"/>
              <a:gd name="connsiteY20" fmla="*/ 1857794 h 5550702"/>
              <a:gd name="connsiteX21" fmla="*/ 1802476 w 3604952"/>
              <a:gd name="connsiteY21" fmla="*/ 0 h 5550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3604952" h="5550702">
                <a:moveTo>
                  <a:pt x="1569114" y="5211012"/>
                </a:moveTo>
                <a:lnTo>
                  <a:pt x="2035839" y="5211012"/>
                </a:lnTo>
                <a:lnTo>
                  <a:pt x="2035839" y="5550702"/>
                </a:lnTo>
                <a:lnTo>
                  <a:pt x="1569114" y="5550702"/>
                </a:lnTo>
                <a:close/>
                <a:moveTo>
                  <a:pt x="1045239" y="4710950"/>
                </a:moveTo>
                <a:lnTo>
                  <a:pt x="2559714" y="4710950"/>
                </a:lnTo>
                <a:lnTo>
                  <a:pt x="2559714" y="4972888"/>
                </a:lnTo>
                <a:lnTo>
                  <a:pt x="1045239" y="4972888"/>
                </a:lnTo>
                <a:close/>
                <a:moveTo>
                  <a:pt x="1045239" y="4210887"/>
                </a:moveTo>
                <a:lnTo>
                  <a:pt x="2559714" y="4210887"/>
                </a:lnTo>
                <a:lnTo>
                  <a:pt x="2559714" y="4472825"/>
                </a:lnTo>
                <a:lnTo>
                  <a:pt x="1045239" y="4472825"/>
                </a:lnTo>
                <a:close/>
                <a:moveTo>
                  <a:pt x="1802476" y="0"/>
                </a:moveTo>
                <a:cubicBezTo>
                  <a:pt x="2797956" y="0"/>
                  <a:pt x="3604952" y="831763"/>
                  <a:pt x="3604952" y="1857794"/>
                </a:cubicBezTo>
                <a:cubicBezTo>
                  <a:pt x="3604952" y="2563190"/>
                  <a:pt x="3223520" y="3176765"/>
                  <a:pt x="2661643" y="3491362"/>
                </a:cubicBezTo>
                <a:lnTo>
                  <a:pt x="2559714" y="3541971"/>
                </a:lnTo>
                <a:lnTo>
                  <a:pt x="2559714" y="3972762"/>
                </a:lnTo>
                <a:lnTo>
                  <a:pt x="1045239" y="3972762"/>
                </a:lnTo>
                <a:lnTo>
                  <a:pt x="1045239" y="3541971"/>
                </a:lnTo>
                <a:lnTo>
                  <a:pt x="943309" y="3491362"/>
                </a:lnTo>
                <a:cubicBezTo>
                  <a:pt x="381432" y="3176765"/>
                  <a:pt x="0" y="2563190"/>
                  <a:pt x="0" y="1857794"/>
                </a:cubicBezTo>
                <a:cubicBezTo>
                  <a:pt x="0" y="831763"/>
                  <a:pt x="806996" y="0"/>
                  <a:pt x="1802476" y="0"/>
                </a:cubicBezTo>
                <a:close/>
              </a:path>
            </a:pathLst>
          </a:custGeom>
          <a:solidFill>
            <a:srgbClr val="00B0F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bIns="720000"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srgbClr val="FFFFFF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667000" y="2402205"/>
            <a:ext cx="3489325" cy="11068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latinLnBrk="1" hangingPunct="1"/>
            <a:r>
              <a:rPr lang="en-US" altLang="zh-CN" sz="66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Kozuka Gothic Pr6N EL" pitchFamily="34" charset="-128"/>
              </a:rPr>
              <a:t>content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540000" y="3681095"/>
            <a:ext cx="2425700" cy="478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187825" y="4309745"/>
            <a:ext cx="2425700" cy="478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40000" y="5692775"/>
            <a:ext cx="2425700" cy="478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187825" y="5114925"/>
            <a:ext cx="2425700" cy="478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sp>
        <p:nvSpPr>
          <p:cNvPr id="17416" name="Freeform 47"/>
          <p:cNvSpPr>
            <a:spLocks noEditPoints="1"/>
          </p:cNvSpPr>
          <p:nvPr/>
        </p:nvSpPr>
        <p:spPr>
          <a:xfrm>
            <a:off x="1774825" y="2273300"/>
            <a:ext cx="8950325" cy="3033713"/>
          </a:xfrm>
          <a:custGeom>
            <a:avLst/>
            <a:gdLst>
              <a:gd name="txL" fmla="*/ 0 w 3426"/>
              <a:gd name="txT" fmla="*/ 0 h 1232"/>
              <a:gd name="txR" fmla="*/ 3426 w 3426"/>
              <a:gd name="txB" fmla="*/ 1232 h 1232"/>
            </a:gdLst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3426" h="1232">
                <a:moveTo>
                  <a:pt x="3426" y="540"/>
                </a:moveTo>
                <a:lnTo>
                  <a:pt x="3426" y="540"/>
                </a:lnTo>
                <a:lnTo>
                  <a:pt x="3400" y="506"/>
                </a:lnTo>
                <a:lnTo>
                  <a:pt x="3372" y="470"/>
                </a:lnTo>
                <a:lnTo>
                  <a:pt x="3342" y="436"/>
                </a:lnTo>
                <a:lnTo>
                  <a:pt x="3308" y="404"/>
                </a:lnTo>
                <a:lnTo>
                  <a:pt x="3270" y="372"/>
                </a:lnTo>
                <a:lnTo>
                  <a:pt x="3230" y="340"/>
                </a:lnTo>
                <a:lnTo>
                  <a:pt x="3188" y="312"/>
                </a:lnTo>
                <a:lnTo>
                  <a:pt x="3142" y="284"/>
                </a:lnTo>
                <a:lnTo>
                  <a:pt x="3094" y="258"/>
                </a:lnTo>
                <a:lnTo>
                  <a:pt x="3046" y="236"/>
                </a:lnTo>
                <a:lnTo>
                  <a:pt x="2994" y="216"/>
                </a:lnTo>
                <a:lnTo>
                  <a:pt x="2940" y="198"/>
                </a:lnTo>
                <a:lnTo>
                  <a:pt x="2884" y="182"/>
                </a:lnTo>
                <a:lnTo>
                  <a:pt x="2828" y="170"/>
                </a:lnTo>
                <a:lnTo>
                  <a:pt x="2770" y="162"/>
                </a:lnTo>
                <a:lnTo>
                  <a:pt x="2710" y="158"/>
                </a:lnTo>
                <a:lnTo>
                  <a:pt x="2646" y="156"/>
                </a:lnTo>
                <a:lnTo>
                  <a:pt x="2612" y="158"/>
                </a:lnTo>
                <a:lnTo>
                  <a:pt x="2580" y="162"/>
                </a:lnTo>
                <a:lnTo>
                  <a:pt x="2550" y="168"/>
                </a:lnTo>
                <a:lnTo>
                  <a:pt x="2536" y="172"/>
                </a:lnTo>
                <a:lnTo>
                  <a:pt x="2522" y="178"/>
                </a:lnTo>
                <a:lnTo>
                  <a:pt x="2510" y="186"/>
                </a:lnTo>
                <a:lnTo>
                  <a:pt x="2498" y="194"/>
                </a:lnTo>
                <a:lnTo>
                  <a:pt x="2488" y="202"/>
                </a:lnTo>
                <a:lnTo>
                  <a:pt x="2480" y="214"/>
                </a:lnTo>
                <a:lnTo>
                  <a:pt x="2516" y="298"/>
                </a:lnTo>
                <a:lnTo>
                  <a:pt x="2534" y="342"/>
                </a:lnTo>
                <a:lnTo>
                  <a:pt x="2548" y="386"/>
                </a:lnTo>
                <a:lnTo>
                  <a:pt x="2562" y="432"/>
                </a:lnTo>
                <a:lnTo>
                  <a:pt x="2576" y="480"/>
                </a:lnTo>
                <a:lnTo>
                  <a:pt x="2586" y="528"/>
                </a:lnTo>
                <a:lnTo>
                  <a:pt x="2592" y="580"/>
                </a:lnTo>
                <a:lnTo>
                  <a:pt x="2546" y="588"/>
                </a:lnTo>
                <a:lnTo>
                  <a:pt x="2496" y="598"/>
                </a:lnTo>
                <a:lnTo>
                  <a:pt x="2412" y="606"/>
                </a:lnTo>
                <a:lnTo>
                  <a:pt x="2358" y="608"/>
                </a:lnTo>
                <a:lnTo>
                  <a:pt x="2268" y="608"/>
                </a:lnTo>
                <a:lnTo>
                  <a:pt x="2270" y="578"/>
                </a:lnTo>
                <a:lnTo>
                  <a:pt x="2268" y="546"/>
                </a:lnTo>
                <a:lnTo>
                  <a:pt x="2266" y="512"/>
                </a:lnTo>
                <a:lnTo>
                  <a:pt x="2264" y="480"/>
                </a:lnTo>
                <a:lnTo>
                  <a:pt x="2258" y="446"/>
                </a:lnTo>
                <a:lnTo>
                  <a:pt x="2252" y="414"/>
                </a:lnTo>
                <a:lnTo>
                  <a:pt x="2244" y="380"/>
                </a:lnTo>
                <a:lnTo>
                  <a:pt x="2236" y="346"/>
                </a:lnTo>
                <a:lnTo>
                  <a:pt x="2224" y="312"/>
                </a:lnTo>
                <a:lnTo>
                  <a:pt x="2212" y="278"/>
                </a:lnTo>
                <a:lnTo>
                  <a:pt x="2196" y="244"/>
                </a:lnTo>
                <a:lnTo>
                  <a:pt x="2180" y="210"/>
                </a:lnTo>
                <a:lnTo>
                  <a:pt x="2160" y="176"/>
                </a:lnTo>
                <a:lnTo>
                  <a:pt x="2140" y="144"/>
                </a:lnTo>
                <a:lnTo>
                  <a:pt x="2116" y="110"/>
                </a:lnTo>
                <a:lnTo>
                  <a:pt x="2092" y="76"/>
                </a:lnTo>
                <a:lnTo>
                  <a:pt x="2106" y="114"/>
                </a:lnTo>
                <a:lnTo>
                  <a:pt x="2122" y="160"/>
                </a:lnTo>
                <a:lnTo>
                  <a:pt x="2140" y="222"/>
                </a:lnTo>
                <a:lnTo>
                  <a:pt x="2150" y="258"/>
                </a:lnTo>
                <a:lnTo>
                  <a:pt x="2158" y="298"/>
                </a:lnTo>
                <a:lnTo>
                  <a:pt x="2166" y="342"/>
                </a:lnTo>
                <a:lnTo>
                  <a:pt x="2174" y="390"/>
                </a:lnTo>
                <a:lnTo>
                  <a:pt x="2180" y="440"/>
                </a:lnTo>
                <a:lnTo>
                  <a:pt x="2186" y="494"/>
                </a:lnTo>
                <a:lnTo>
                  <a:pt x="2188" y="550"/>
                </a:lnTo>
                <a:lnTo>
                  <a:pt x="2190" y="608"/>
                </a:lnTo>
                <a:lnTo>
                  <a:pt x="1954" y="606"/>
                </a:lnTo>
                <a:lnTo>
                  <a:pt x="1680" y="600"/>
                </a:lnTo>
                <a:lnTo>
                  <a:pt x="1680" y="564"/>
                </a:lnTo>
                <a:lnTo>
                  <a:pt x="1680" y="528"/>
                </a:lnTo>
                <a:lnTo>
                  <a:pt x="1676" y="490"/>
                </a:lnTo>
                <a:lnTo>
                  <a:pt x="1672" y="454"/>
                </a:lnTo>
                <a:lnTo>
                  <a:pt x="1668" y="416"/>
                </a:lnTo>
                <a:lnTo>
                  <a:pt x="1660" y="380"/>
                </a:lnTo>
                <a:lnTo>
                  <a:pt x="1650" y="342"/>
                </a:lnTo>
                <a:lnTo>
                  <a:pt x="1640" y="304"/>
                </a:lnTo>
                <a:lnTo>
                  <a:pt x="1628" y="266"/>
                </a:lnTo>
                <a:lnTo>
                  <a:pt x="1612" y="228"/>
                </a:lnTo>
                <a:lnTo>
                  <a:pt x="1596" y="190"/>
                </a:lnTo>
                <a:lnTo>
                  <a:pt x="1576" y="152"/>
                </a:lnTo>
                <a:lnTo>
                  <a:pt x="1556" y="114"/>
                </a:lnTo>
                <a:lnTo>
                  <a:pt x="1532" y="76"/>
                </a:lnTo>
                <a:lnTo>
                  <a:pt x="1506" y="38"/>
                </a:lnTo>
                <a:lnTo>
                  <a:pt x="1478" y="0"/>
                </a:lnTo>
                <a:lnTo>
                  <a:pt x="1482" y="10"/>
                </a:lnTo>
                <a:lnTo>
                  <a:pt x="1494" y="42"/>
                </a:lnTo>
                <a:lnTo>
                  <a:pt x="1512" y="94"/>
                </a:lnTo>
                <a:lnTo>
                  <a:pt x="1532" y="162"/>
                </a:lnTo>
                <a:lnTo>
                  <a:pt x="1544" y="204"/>
                </a:lnTo>
                <a:lnTo>
                  <a:pt x="1554" y="250"/>
                </a:lnTo>
                <a:lnTo>
                  <a:pt x="1562" y="298"/>
                </a:lnTo>
                <a:lnTo>
                  <a:pt x="1572" y="352"/>
                </a:lnTo>
                <a:lnTo>
                  <a:pt x="1578" y="408"/>
                </a:lnTo>
                <a:lnTo>
                  <a:pt x="1584" y="468"/>
                </a:lnTo>
                <a:lnTo>
                  <a:pt x="1588" y="530"/>
                </a:lnTo>
                <a:lnTo>
                  <a:pt x="1588" y="596"/>
                </a:lnTo>
                <a:lnTo>
                  <a:pt x="964" y="580"/>
                </a:lnTo>
                <a:lnTo>
                  <a:pt x="962" y="518"/>
                </a:lnTo>
                <a:lnTo>
                  <a:pt x="958" y="488"/>
                </a:lnTo>
                <a:lnTo>
                  <a:pt x="954" y="456"/>
                </a:lnTo>
                <a:lnTo>
                  <a:pt x="950" y="426"/>
                </a:lnTo>
                <a:lnTo>
                  <a:pt x="942" y="394"/>
                </a:lnTo>
                <a:lnTo>
                  <a:pt x="934" y="362"/>
                </a:lnTo>
                <a:lnTo>
                  <a:pt x="924" y="330"/>
                </a:lnTo>
                <a:lnTo>
                  <a:pt x="914" y="298"/>
                </a:lnTo>
                <a:lnTo>
                  <a:pt x="900" y="266"/>
                </a:lnTo>
                <a:lnTo>
                  <a:pt x="886" y="234"/>
                </a:lnTo>
                <a:lnTo>
                  <a:pt x="870" y="202"/>
                </a:lnTo>
                <a:lnTo>
                  <a:pt x="852" y="172"/>
                </a:lnTo>
                <a:lnTo>
                  <a:pt x="832" y="140"/>
                </a:lnTo>
                <a:lnTo>
                  <a:pt x="810" y="108"/>
                </a:lnTo>
                <a:lnTo>
                  <a:pt x="786" y="76"/>
                </a:lnTo>
                <a:lnTo>
                  <a:pt x="800" y="112"/>
                </a:lnTo>
                <a:lnTo>
                  <a:pt x="816" y="154"/>
                </a:lnTo>
                <a:lnTo>
                  <a:pt x="832" y="212"/>
                </a:lnTo>
                <a:lnTo>
                  <a:pt x="850" y="284"/>
                </a:lnTo>
                <a:lnTo>
                  <a:pt x="858" y="326"/>
                </a:lnTo>
                <a:lnTo>
                  <a:pt x="866" y="370"/>
                </a:lnTo>
                <a:lnTo>
                  <a:pt x="872" y="418"/>
                </a:lnTo>
                <a:lnTo>
                  <a:pt x="878" y="468"/>
                </a:lnTo>
                <a:lnTo>
                  <a:pt x="882" y="522"/>
                </a:lnTo>
                <a:lnTo>
                  <a:pt x="884" y="576"/>
                </a:lnTo>
                <a:lnTo>
                  <a:pt x="762" y="572"/>
                </a:lnTo>
                <a:lnTo>
                  <a:pt x="728" y="568"/>
                </a:lnTo>
                <a:lnTo>
                  <a:pt x="696" y="562"/>
                </a:lnTo>
                <a:lnTo>
                  <a:pt x="666" y="554"/>
                </a:lnTo>
                <a:lnTo>
                  <a:pt x="640" y="542"/>
                </a:lnTo>
                <a:lnTo>
                  <a:pt x="612" y="530"/>
                </a:lnTo>
                <a:lnTo>
                  <a:pt x="588" y="516"/>
                </a:lnTo>
                <a:lnTo>
                  <a:pt x="566" y="500"/>
                </a:lnTo>
                <a:lnTo>
                  <a:pt x="544" y="484"/>
                </a:lnTo>
                <a:lnTo>
                  <a:pt x="524" y="466"/>
                </a:lnTo>
                <a:lnTo>
                  <a:pt x="504" y="446"/>
                </a:lnTo>
                <a:lnTo>
                  <a:pt x="466" y="406"/>
                </a:lnTo>
                <a:lnTo>
                  <a:pt x="432" y="364"/>
                </a:lnTo>
                <a:lnTo>
                  <a:pt x="398" y="320"/>
                </a:lnTo>
                <a:lnTo>
                  <a:pt x="362" y="278"/>
                </a:lnTo>
                <a:lnTo>
                  <a:pt x="326" y="236"/>
                </a:lnTo>
                <a:lnTo>
                  <a:pt x="306" y="216"/>
                </a:lnTo>
                <a:lnTo>
                  <a:pt x="286" y="198"/>
                </a:lnTo>
                <a:lnTo>
                  <a:pt x="266" y="180"/>
                </a:lnTo>
                <a:lnTo>
                  <a:pt x="242" y="164"/>
                </a:lnTo>
                <a:lnTo>
                  <a:pt x="220" y="148"/>
                </a:lnTo>
                <a:lnTo>
                  <a:pt x="194" y="134"/>
                </a:lnTo>
                <a:lnTo>
                  <a:pt x="166" y="122"/>
                </a:lnTo>
                <a:lnTo>
                  <a:pt x="138" y="114"/>
                </a:lnTo>
                <a:lnTo>
                  <a:pt x="106" y="106"/>
                </a:lnTo>
                <a:lnTo>
                  <a:pt x="74" y="100"/>
                </a:lnTo>
                <a:lnTo>
                  <a:pt x="38" y="96"/>
                </a:lnTo>
                <a:lnTo>
                  <a:pt x="0" y="96"/>
                </a:lnTo>
                <a:lnTo>
                  <a:pt x="52" y="146"/>
                </a:lnTo>
                <a:lnTo>
                  <a:pt x="78" y="172"/>
                </a:lnTo>
                <a:lnTo>
                  <a:pt x="102" y="200"/>
                </a:lnTo>
                <a:lnTo>
                  <a:pt x="126" y="230"/>
                </a:lnTo>
                <a:lnTo>
                  <a:pt x="150" y="262"/>
                </a:lnTo>
                <a:lnTo>
                  <a:pt x="172" y="294"/>
                </a:lnTo>
                <a:lnTo>
                  <a:pt x="192" y="328"/>
                </a:lnTo>
                <a:lnTo>
                  <a:pt x="210" y="362"/>
                </a:lnTo>
                <a:lnTo>
                  <a:pt x="226" y="400"/>
                </a:lnTo>
                <a:lnTo>
                  <a:pt x="240" y="438"/>
                </a:lnTo>
                <a:lnTo>
                  <a:pt x="250" y="478"/>
                </a:lnTo>
                <a:lnTo>
                  <a:pt x="258" y="520"/>
                </a:lnTo>
                <a:lnTo>
                  <a:pt x="264" y="562"/>
                </a:lnTo>
                <a:lnTo>
                  <a:pt x="264" y="608"/>
                </a:lnTo>
                <a:lnTo>
                  <a:pt x="262" y="654"/>
                </a:lnTo>
                <a:lnTo>
                  <a:pt x="258" y="694"/>
                </a:lnTo>
                <a:lnTo>
                  <a:pt x="252" y="732"/>
                </a:lnTo>
                <a:lnTo>
                  <a:pt x="244" y="770"/>
                </a:lnTo>
                <a:lnTo>
                  <a:pt x="236" y="806"/>
                </a:lnTo>
                <a:lnTo>
                  <a:pt x="216" y="880"/>
                </a:lnTo>
                <a:lnTo>
                  <a:pt x="192" y="952"/>
                </a:lnTo>
                <a:lnTo>
                  <a:pt x="166" y="1020"/>
                </a:lnTo>
                <a:lnTo>
                  <a:pt x="138" y="1086"/>
                </a:lnTo>
                <a:lnTo>
                  <a:pt x="86" y="1212"/>
                </a:lnTo>
                <a:lnTo>
                  <a:pt x="90" y="1208"/>
                </a:lnTo>
                <a:lnTo>
                  <a:pt x="92" y="1208"/>
                </a:lnTo>
                <a:lnTo>
                  <a:pt x="90" y="1212"/>
                </a:lnTo>
                <a:lnTo>
                  <a:pt x="82" y="1222"/>
                </a:lnTo>
                <a:lnTo>
                  <a:pt x="84" y="1222"/>
                </a:lnTo>
                <a:lnTo>
                  <a:pt x="94" y="1218"/>
                </a:lnTo>
                <a:lnTo>
                  <a:pt x="100" y="1218"/>
                </a:lnTo>
                <a:lnTo>
                  <a:pt x="102" y="1216"/>
                </a:lnTo>
                <a:lnTo>
                  <a:pt x="104" y="1214"/>
                </a:lnTo>
                <a:lnTo>
                  <a:pt x="108" y="1202"/>
                </a:lnTo>
                <a:lnTo>
                  <a:pt x="142" y="1184"/>
                </a:lnTo>
                <a:lnTo>
                  <a:pt x="176" y="1164"/>
                </a:lnTo>
                <a:lnTo>
                  <a:pt x="208" y="1144"/>
                </a:lnTo>
                <a:lnTo>
                  <a:pt x="238" y="1120"/>
                </a:lnTo>
                <a:lnTo>
                  <a:pt x="268" y="1098"/>
                </a:lnTo>
                <a:lnTo>
                  <a:pt x="296" y="1072"/>
                </a:lnTo>
                <a:lnTo>
                  <a:pt x="352" y="1018"/>
                </a:lnTo>
                <a:lnTo>
                  <a:pt x="374" y="994"/>
                </a:lnTo>
                <a:lnTo>
                  <a:pt x="394" y="970"/>
                </a:lnTo>
                <a:lnTo>
                  <a:pt x="434" y="918"/>
                </a:lnTo>
                <a:lnTo>
                  <a:pt x="470" y="866"/>
                </a:lnTo>
                <a:lnTo>
                  <a:pt x="506" y="814"/>
                </a:lnTo>
                <a:lnTo>
                  <a:pt x="526" y="790"/>
                </a:lnTo>
                <a:lnTo>
                  <a:pt x="546" y="766"/>
                </a:lnTo>
                <a:lnTo>
                  <a:pt x="568" y="746"/>
                </a:lnTo>
                <a:lnTo>
                  <a:pt x="590" y="726"/>
                </a:lnTo>
                <a:lnTo>
                  <a:pt x="614" y="710"/>
                </a:lnTo>
                <a:lnTo>
                  <a:pt x="642" y="694"/>
                </a:lnTo>
                <a:lnTo>
                  <a:pt x="670" y="684"/>
                </a:lnTo>
                <a:lnTo>
                  <a:pt x="702" y="676"/>
                </a:lnTo>
                <a:lnTo>
                  <a:pt x="882" y="678"/>
                </a:lnTo>
                <a:lnTo>
                  <a:pt x="878" y="732"/>
                </a:lnTo>
                <a:lnTo>
                  <a:pt x="872" y="788"/>
                </a:lnTo>
                <a:lnTo>
                  <a:pt x="866" y="846"/>
                </a:lnTo>
                <a:lnTo>
                  <a:pt x="854" y="906"/>
                </a:lnTo>
                <a:lnTo>
                  <a:pt x="842" y="966"/>
                </a:lnTo>
                <a:lnTo>
                  <a:pt x="826" y="1028"/>
                </a:lnTo>
                <a:lnTo>
                  <a:pt x="808" y="1092"/>
                </a:lnTo>
                <a:lnTo>
                  <a:pt x="786" y="1156"/>
                </a:lnTo>
                <a:lnTo>
                  <a:pt x="808" y="1120"/>
                </a:lnTo>
                <a:lnTo>
                  <a:pt x="832" y="1076"/>
                </a:lnTo>
                <a:lnTo>
                  <a:pt x="860" y="1020"/>
                </a:lnTo>
                <a:lnTo>
                  <a:pt x="876" y="986"/>
                </a:lnTo>
                <a:lnTo>
                  <a:pt x="890" y="950"/>
                </a:lnTo>
                <a:lnTo>
                  <a:pt x="904" y="910"/>
                </a:lnTo>
                <a:lnTo>
                  <a:pt x="918" y="868"/>
                </a:lnTo>
                <a:lnTo>
                  <a:pt x="932" y="824"/>
                </a:lnTo>
                <a:lnTo>
                  <a:pt x="942" y="778"/>
                </a:lnTo>
                <a:lnTo>
                  <a:pt x="952" y="730"/>
                </a:lnTo>
                <a:lnTo>
                  <a:pt x="958" y="680"/>
                </a:lnTo>
                <a:lnTo>
                  <a:pt x="1258" y="686"/>
                </a:lnTo>
                <a:lnTo>
                  <a:pt x="1582" y="696"/>
                </a:lnTo>
                <a:lnTo>
                  <a:pt x="1586" y="696"/>
                </a:lnTo>
                <a:lnTo>
                  <a:pt x="1582" y="758"/>
                </a:lnTo>
                <a:lnTo>
                  <a:pt x="1576" y="820"/>
                </a:lnTo>
                <a:lnTo>
                  <a:pt x="1566" y="884"/>
                </a:lnTo>
                <a:lnTo>
                  <a:pt x="1556" y="952"/>
                </a:lnTo>
                <a:lnTo>
                  <a:pt x="1540" y="1020"/>
                </a:lnTo>
                <a:lnTo>
                  <a:pt x="1522" y="1088"/>
                </a:lnTo>
                <a:lnTo>
                  <a:pt x="1502" y="1160"/>
                </a:lnTo>
                <a:lnTo>
                  <a:pt x="1478" y="1232"/>
                </a:lnTo>
                <a:lnTo>
                  <a:pt x="1484" y="1222"/>
                </a:lnTo>
                <a:lnTo>
                  <a:pt x="1502" y="1192"/>
                </a:lnTo>
                <a:lnTo>
                  <a:pt x="1530" y="1144"/>
                </a:lnTo>
                <a:lnTo>
                  <a:pt x="1562" y="1080"/>
                </a:lnTo>
                <a:lnTo>
                  <a:pt x="1578" y="1042"/>
                </a:lnTo>
                <a:lnTo>
                  <a:pt x="1594" y="1002"/>
                </a:lnTo>
                <a:lnTo>
                  <a:pt x="1612" y="958"/>
                </a:lnTo>
                <a:lnTo>
                  <a:pt x="1626" y="910"/>
                </a:lnTo>
                <a:lnTo>
                  <a:pt x="1642" y="860"/>
                </a:lnTo>
                <a:lnTo>
                  <a:pt x="1654" y="808"/>
                </a:lnTo>
                <a:lnTo>
                  <a:pt x="1664" y="754"/>
                </a:lnTo>
                <a:lnTo>
                  <a:pt x="1672" y="698"/>
                </a:lnTo>
                <a:lnTo>
                  <a:pt x="1794" y="700"/>
                </a:lnTo>
                <a:lnTo>
                  <a:pt x="1922" y="702"/>
                </a:lnTo>
                <a:lnTo>
                  <a:pt x="2186" y="700"/>
                </a:lnTo>
                <a:lnTo>
                  <a:pt x="2182" y="752"/>
                </a:lnTo>
                <a:lnTo>
                  <a:pt x="2176" y="806"/>
                </a:lnTo>
                <a:lnTo>
                  <a:pt x="2168" y="862"/>
                </a:lnTo>
                <a:lnTo>
                  <a:pt x="2158" y="918"/>
                </a:lnTo>
                <a:lnTo>
                  <a:pt x="2146" y="976"/>
                </a:lnTo>
                <a:lnTo>
                  <a:pt x="2130" y="1034"/>
                </a:lnTo>
                <a:lnTo>
                  <a:pt x="2112" y="1094"/>
                </a:lnTo>
                <a:lnTo>
                  <a:pt x="2092" y="1156"/>
                </a:lnTo>
                <a:lnTo>
                  <a:pt x="2112" y="1122"/>
                </a:lnTo>
                <a:lnTo>
                  <a:pt x="2136" y="1080"/>
                </a:lnTo>
                <a:lnTo>
                  <a:pt x="2164" y="1026"/>
                </a:lnTo>
                <a:lnTo>
                  <a:pt x="2192" y="958"/>
                </a:lnTo>
                <a:lnTo>
                  <a:pt x="2206" y="922"/>
                </a:lnTo>
                <a:lnTo>
                  <a:pt x="2220" y="882"/>
                </a:lnTo>
                <a:lnTo>
                  <a:pt x="2232" y="838"/>
                </a:lnTo>
                <a:lnTo>
                  <a:pt x="2244" y="794"/>
                </a:lnTo>
                <a:lnTo>
                  <a:pt x="2254" y="748"/>
                </a:lnTo>
                <a:lnTo>
                  <a:pt x="2262" y="700"/>
                </a:lnTo>
                <a:lnTo>
                  <a:pt x="2600" y="694"/>
                </a:lnTo>
                <a:lnTo>
                  <a:pt x="2604" y="736"/>
                </a:lnTo>
                <a:lnTo>
                  <a:pt x="2606" y="782"/>
                </a:lnTo>
                <a:lnTo>
                  <a:pt x="2604" y="830"/>
                </a:lnTo>
                <a:lnTo>
                  <a:pt x="2602" y="878"/>
                </a:lnTo>
                <a:lnTo>
                  <a:pt x="2596" y="926"/>
                </a:lnTo>
                <a:lnTo>
                  <a:pt x="2590" y="976"/>
                </a:lnTo>
                <a:lnTo>
                  <a:pt x="2582" y="1022"/>
                </a:lnTo>
                <a:lnTo>
                  <a:pt x="2572" y="1068"/>
                </a:lnTo>
                <a:lnTo>
                  <a:pt x="2634" y="1070"/>
                </a:lnTo>
                <a:lnTo>
                  <a:pt x="2694" y="1066"/>
                </a:lnTo>
                <a:lnTo>
                  <a:pt x="2752" y="1060"/>
                </a:lnTo>
                <a:lnTo>
                  <a:pt x="2808" y="1050"/>
                </a:lnTo>
                <a:lnTo>
                  <a:pt x="2862" y="1038"/>
                </a:lnTo>
                <a:lnTo>
                  <a:pt x="2914" y="1022"/>
                </a:lnTo>
                <a:lnTo>
                  <a:pt x="2962" y="1004"/>
                </a:lnTo>
                <a:lnTo>
                  <a:pt x="3010" y="982"/>
                </a:lnTo>
                <a:lnTo>
                  <a:pt x="3054" y="958"/>
                </a:lnTo>
                <a:lnTo>
                  <a:pt x="3096" y="932"/>
                </a:lnTo>
                <a:lnTo>
                  <a:pt x="3136" y="904"/>
                </a:lnTo>
                <a:lnTo>
                  <a:pt x="3174" y="874"/>
                </a:lnTo>
                <a:lnTo>
                  <a:pt x="3208" y="842"/>
                </a:lnTo>
                <a:lnTo>
                  <a:pt x="3242" y="808"/>
                </a:lnTo>
                <a:lnTo>
                  <a:pt x="3272" y="772"/>
                </a:lnTo>
                <a:lnTo>
                  <a:pt x="3300" y="736"/>
                </a:lnTo>
                <a:lnTo>
                  <a:pt x="3218" y="716"/>
                </a:lnTo>
                <a:lnTo>
                  <a:pt x="3178" y="704"/>
                </a:lnTo>
                <a:lnTo>
                  <a:pt x="3140" y="692"/>
                </a:lnTo>
                <a:lnTo>
                  <a:pt x="3102" y="678"/>
                </a:lnTo>
                <a:lnTo>
                  <a:pt x="3068" y="662"/>
                </a:lnTo>
                <a:lnTo>
                  <a:pt x="3036" y="644"/>
                </a:lnTo>
                <a:lnTo>
                  <a:pt x="3006" y="624"/>
                </a:lnTo>
                <a:lnTo>
                  <a:pt x="3114" y="608"/>
                </a:lnTo>
                <a:lnTo>
                  <a:pt x="3222" y="590"/>
                </a:lnTo>
                <a:lnTo>
                  <a:pt x="3276" y="580"/>
                </a:lnTo>
                <a:lnTo>
                  <a:pt x="3326" y="570"/>
                </a:lnTo>
                <a:lnTo>
                  <a:pt x="3378" y="556"/>
                </a:lnTo>
                <a:lnTo>
                  <a:pt x="3426" y="540"/>
                </a:lnTo>
                <a:close/>
                <a:moveTo>
                  <a:pt x="2788" y="444"/>
                </a:moveTo>
                <a:lnTo>
                  <a:pt x="2788" y="444"/>
                </a:lnTo>
                <a:lnTo>
                  <a:pt x="2774" y="442"/>
                </a:lnTo>
                <a:lnTo>
                  <a:pt x="2762" y="438"/>
                </a:lnTo>
                <a:lnTo>
                  <a:pt x="2752" y="432"/>
                </a:lnTo>
                <a:lnTo>
                  <a:pt x="2742" y="424"/>
                </a:lnTo>
                <a:lnTo>
                  <a:pt x="2734" y="414"/>
                </a:lnTo>
                <a:lnTo>
                  <a:pt x="2728" y="404"/>
                </a:lnTo>
                <a:lnTo>
                  <a:pt x="2724" y="392"/>
                </a:lnTo>
                <a:lnTo>
                  <a:pt x="2722" y="378"/>
                </a:lnTo>
                <a:lnTo>
                  <a:pt x="2724" y="364"/>
                </a:lnTo>
                <a:lnTo>
                  <a:pt x="2728" y="352"/>
                </a:lnTo>
                <a:lnTo>
                  <a:pt x="2734" y="342"/>
                </a:lnTo>
                <a:lnTo>
                  <a:pt x="2742" y="332"/>
                </a:lnTo>
                <a:lnTo>
                  <a:pt x="2752" y="324"/>
                </a:lnTo>
                <a:lnTo>
                  <a:pt x="2762" y="318"/>
                </a:lnTo>
                <a:lnTo>
                  <a:pt x="2774" y="314"/>
                </a:lnTo>
                <a:lnTo>
                  <a:pt x="2788" y="312"/>
                </a:lnTo>
                <a:lnTo>
                  <a:pt x="2802" y="314"/>
                </a:lnTo>
                <a:lnTo>
                  <a:pt x="2814" y="318"/>
                </a:lnTo>
                <a:lnTo>
                  <a:pt x="2824" y="324"/>
                </a:lnTo>
                <a:lnTo>
                  <a:pt x="2834" y="332"/>
                </a:lnTo>
                <a:lnTo>
                  <a:pt x="2842" y="342"/>
                </a:lnTo>
                <a:lnTo>
                  <a:pt x="2848" y="352"/>
                </a:lnTo>
                <a:lnTo>
                  <a:pt x="2852" y="364"/>
                </a:lnTo>
                <a:lnTo>
                  <a:pt x="2854" y="378"/>
                </a:lnTo>
                <a:lnTo>
                  <a:pt x="2852" y="392"/>
                </a:lnTo>
                <a:lnTo>
                  <a:pt x="2848" y="404"/>
                </a:lnTo>
                <a:lnTo>
                  <a:pt x="2842" y="414"/>
                </a:lnTo>
                <a:lnTo>
                  <a:pt x="2834" y="424"/>
                </a:lnTo>
                <a:lnTo>
                  <a:pt x="2824" y="432"/>
                </a:lnTo>
                <a:lnTo>
                  <a:pt x="2814" y="438"/>
                </a:lnTo>
                <a:lnTo>
                  <a:pt x="2802" y="442"/>
                </a:lnTo>
                <a:lnTo>
                  <a:pt x="2788" y="44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674495" y="530733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89345" y="530733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31920" y="100457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446770" y="100457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bldLvl="0" animBg="1"/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sp>
        <p:nvSpPr>
          <p:cNvPr id="5" name="任意多边形 4"/>
          <p:cNvSpPr/>
          <p:nvPr/>
        </p:nvSpPr>
        <p:spPr>
          <a:xfrm>
            <a:off x="5913438" y="4143375"/>
            <a:ext cx="1535113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246563" y="4143375"/>
            <a:ext cx="1536700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6740525" y="2628900"/>
            <a:ext cx="1536700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5075238" y="2628900"/>
            <a:ext cx="1535113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5913438" y="1114425"/>
            <a:ext cx="1535113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246563" y="1114425"/>
            <a:ext cx="1536700" cy="1782763"/>
          </a:xfrm>
          <a:custGeom>
            <a:avLst/>
            <a:gdLst>
              <a:gd name="connsiteX0" fmla="*/ 724662 w 1449324"/>
              <a:gd name="connsiteY0" fmla="*/ 0 h 1681216"/>
              <a:gd name="connsiteX1" fmla="*/ 1449324 w 1449324"/>
              <a:gd name="connsiteY1" fmla="*/ 362331 h 1681216"/>
              <a:gd name="connsiteX2" fmla="*/ 1449324 w 1449324"/>
              <a:gd name="connsiteY2" fmla="*/ 1318885 h 1681216"/>
              <a:gd name="connsiteX3" fmla="*/ 724662 w 1449324"/>
              <a:gd name="connsiteY3" fmla="*/ 1681216 h 1681216"/>
              <a:gd name="connsiteX4" fmla="*/ 0 w 1449324"/>
              <a:gd name="connsiteY4" fmla="*/ 1318885 h 1681216"/>
              <a:gd name="connsiteX5" fmla="*/ 0 w 1449324"/>
              <a:gd name="connsiteY5" fmla="*/ 362331 h 1681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449324" h="1681216">
                <a:moveTo>
                  <a:pt x="724662" y="0"/>
                </a:moveTo>
                <a:lnTo>
                  <a:pt x="1449324" y="362331"/>
                </a:lnTo>
                <a:lnTo>
                  <a:pt x="1449324" y="1318885"/>
                </a:lnTo>
                <a:lnTo>
                  <a:pt x="724662" y="1681216"/>
                </a:lnTo>
                <a:lnTo>
                  <a:pt x="0" y="1318885"/>
                </a:lnTo>
                <a:lnTo>
                  <a:pt x="0" y="36233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249" name="Freeform 100"/>
          <p:cNvSpPr/>
          <p:nvPr/>
        </p:nvSpPr>
        <p:spPr>
          <a:xfrm>
            <a:off x="4619625" y="1600200"/>
            <a:ext cx="647700" cy="665163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91" h="88">
                <a:moveTo>
                  <a:pt x="26" y="25"/>
                </a:moveTo>
                <a:cubicBezTo>
                  <a:pt x="51" y="25"/>
                  <a:pt x="51" y="25"/>
                  <a:pt x="51" y="25"/>
                </a:cubicBezTo>
                <a:cubicBezTo>
                  <a:pt x="52" y="24"/>
                  <a:pt x="54" y="23"/>
                  <a:pt x="53" y="21"/>
                </a:cubicBezTo>
                <a:cubicBezTo>
                  <a:pt x="52" y="19"/>
                  <a:pt x="50" y="17"/>
                  <a:pt x="49" y="15"/>
                </a:cubicBezTo>
                <a:cubicBezTo>
                  <a:pt x="46" y="12"/>
                  <a:pt x="47" y="6"/>
                  <a:pt x="50" y="3"/>
                </a:cubicBezTo>
                <a:cubicBezTo>
                  <a:pt x="53" y="0"/>
                  <a:pt x="58" y="0"/>
                  <a:pt x="58" y="0"/>
                </a:cubicBezTo>
                <a:cubicBezTo>
                  <a:pt x="58" y="0"/>
                  <a:pt x="64" y="0"/>
                  <a:pt x="67" y="3"/>
                </a:cubicBezTo>
                <a:cubicBezTo>
                  <a:pt x="70" y="6"/>
                  <a:pt x="70" y="12"/>
                  <a:pt x="68" y="15"/>
                </a:cubicBezTo>
                <a:cubicBezTo>
                  <a:pt x="67" y="17"/>
                  <a:pt x="65" y="19"/>
                  <a:pt x="64" y="21"/>
                </a:cubicBezTo>
                <a:cubicBezTo>
                  <a:pt x="63" y="23"/>
                  <a:pt x="64" y="24"/>
                  <a:pt x="65" y="25"/>
                </a:cubicBezTo>
                <a:cubicBezTo>
                  <a:pt x="91" y="25"/>
                  <a:pt x="91" y="25"/>
                  <a:pt x="91" y="25"/>
                </a:cubicBezTo>
                <a:cubicBezTo>
                  <a:pt x="91" y="49"/>
                  <a:pt x="91" y="49"/>
                  <a:pt x="91" y="49"/>
                </a:cubicBezTo>
                <a:cubicBezTo>
                  <a:pt x="90" y="50"/>
                  <a:pt x="89" y="51"/>
                  <a:pt x="87" y="51"/>
                </a:cubicBezTo>
                <a:cubicBezTo>
                  <a:pt x="85" y="50"/>
                  <a:pt x="83" y="48"/>
                  <a:pt x="81" y="47"/>
                </a:cubicBezTo>
                <a:cubicBezTo>
                  <a:pt x="78" y="44"/>
                  <a:pt x="73" y="45"/>
                  <a:pt x="70" y="48"/>
                </a:cubicBezTo>
                <a:cubicBezTo>
                  <a:pt x="67" y="51"/>
                  <a:pt x="67" y="56"/>
                  <a:pt x="67" y="56"/>
                </a:cubicBezTo>
                <a:cubicBezTo>
                  <a:pt x="67" y="56"/>
                  <a:pt x="67" y="61"/>
                  <a:pt x="70" y="64"/>
                </a:cubicBezTo>
                <a:cubicBezTo>
                  <a:pt x="73" y="67"/>
                  <a:pt x="78" y="67"/>
                  <a:pt x="81" y="65"/>
                </a:cubicBezTo>
                <a:cubicBezTo>
                  <a:pt x="83" y="64"/>
                  <a:pt x="85" y="62"/>
                  <a:pt x="87" y="61"/>
                </a:cubicBezTo>
                <a:cubicBezTo>
                  <a:pt x="89" y="60"/>
                  <a:pt x="90" y="61"/>
                  <a:pt x="91" y="62"/>
                </a:cubicBezTo>
                <a:cubicBezTo>
                  <a:pt x="91" y="88"/>
                  <a:pt x="91" y="88"/>
                  <a:pt x="91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3" y="88"/>
                  <a:pt x="62" y="86"/>
                  <a:pt x="63" y="85"/>
                </a:cubicBezTo>
                <a:cubicBezTo>
                  <a:pt x="63" y="83"/>
                  <a:pt x="65" y="81"/>
                  <a:pt x="67" y="79"/>
                </a:cubicBezTo>
                <a:cubicBezTo>
                  <a:pt x="69" y="76"/>
                  <a:pt x="68" y="71"/>
                  <a:pt x="66" y="68"/>
                </a:cubicBezTo>
                <a:cubicBezTo>
                  <a:pt x="63" y="65"/>
                  <a:pt x="58" y="66"/>
                  <a:pt x="58" y="66"/>
                </a:cubicBezTo>
                <a:cubicBezTo>
                  <a:pt x="58" y="66"/>
                  <a:pt x="53" y="65"/>
                  <a:pt x="50" y="68"/>
                </a:cubicBezTo>
                <a:cubicBezTo>
                  <a:pt x="47" y="71"/>
                  <a:pt x="46" y="76"/>
                  <a:pt x="49" y="79"/>
                </a:cubicBezTo>
                <a:cubicBezTo>
                  <a:pt x="50" y="81"/>
                  <a:pt x="52" y="83"/>
                  <a:pt x="53" y="85"/>
                </a:cubicBezTo>
                <a:cubicBezTo>
                  <a:pt x="53" y="86"/>
                  <a:pt x="52" y="88"/>
                  <a:pt x="51" y="88"/>
                </a:cubicBezTo>
                <a:cubicBezTo>
                  <a:pt x="26" y="88"/>
                  <a:pt x="26" y="88"/>
                  <a:pt x="26" y="88"/>
                </a:cubicBezTo>
                <a:cubicBezTo>
                  <a:pt x="26" y="64"/>
                  <a:pt x="26" y="64"/>
                  <a:pt x="26" y="64"/>
                </a:cubicBezTo>
                <a:cubicBezTo>
                  <a:pt x="26" y="63"/>
                  <a:pt x="24" y="61"/>
                  <a:pt x="22" y="62"/>
                </a:cubicBezTo>
                <a:cubicBezTo>
                  <a:pt x="20" y="63"/>
                  <a:pt x="18" y="65"/>
                  <a:pt x="16" y="67"/>
                </a:cubicBezTo>
                <a:cubicBezTo>
                  <a:pt x="12" y="69"/>
                  <a:pt x="7" y="69"/>
                  <a:pt x="4" y="65"/>
                </a:cubicBezTo>
                <a:cubicBezTo>
                  <a:pt x="0" y="62"/>
                  <a:pt x="1" y="57"/>
                  <a:pt x="1" y="57"/>
                </a:cubicBezTo>
                <a:cubicBezTo>
                  <a:pt x="1" y="57"/>
                  <a:pt x="0" y="51"/>
                  <a:pt x="4" y="48"/>
                </a:cubicBezTo>
                <a:cubicBezTo>
                  <a:pt x="7" y="45"/>
                  <a:pt x="12" y="44"/>
                  <a:pt x="16" y="47"/>
                </a:cubicBezTo>
                <a:cubicBezTo>
                  <a:pt x="18" y="48"/>
                  <a:pt x="20" y="50"/>
                  <a:pt x="22" y="51"/>
                </a:cubicBezTo>
                <a:cubicBezTo>
                  <a:pt x="24" y="52"/>
                  <a:pt x="26" y="51"/>
                  <a:pt x="26" y="49"/>
                </a:cubicBezTo>
                <a:lnTo>
                  <a:pt x="26" y="25"/>
                </a:lnTo>
                <a:close/>
              </a:path>
            </a:pathLst>
          </a:custGeom>
          <a:solidFill>
            <a:srgbClr val="33C0F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0" name="Freeform 19"/>
          <p:cNvSpPr/>
          <p:nvPr/>
        </p:nvSpPr>
        <p:spPr>
          <a:xfrm>
            <a:off x="7246938" y="3227388"/>
            <a:ext cx="525462" cy="496887"/>
          </a:xfrm>
          <a:custGeom>
            <a:avLst/>
            <a:gdLst/>
            <a:ahLst/>
            <a:cxnLst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0"/>
              </a:cxn>
            </a:cxnLst>
            <a:rect l="0" t="0" r="0" b="0"/>
            <a:pathLst>
              <a:path w="86" h="77">
                <a:moveTo>
                  <a:pt x="30" y="0"/>
                </a:moveTo>
                <a:cubicBezTo>
                  <a:pt x="2" y="7"/>
                  <a:pt x="34" y="28"/>
                  <a:pt x="34" y="28"/>
                </a:cubicBezTo>
                <a:cubicBezTo>
                  <a:pt x="8" y="28"/>
                  <a:pt x="8" y="28"/>
                  <a:pt x="8" y="28"/>
                </a:cubicBezTo>
                <a:cubicBezTo>
                  <a:pt x="7" y="28"/>
                  <a:pt x="7" y="28"/>
                  <a:pt x="7" y="28"/>
                </a:cubicBezTo>
                <a:cubicBezTo>
                  <a:pt x="3" y="28"/>
                  <a:pt x="0" y="31"/>
                  <a:pt x="0" y="35"/>
                </a:cubicBezTo>
                <a:cubicBezTo>
                  <a:pt x="0" y="35"/>
                  <a:pt x="0" y="35"/>
                  <a:pt x="0" y="35"/>
                </a:cubicBezTo>
                <a:cubicBezTo>
                  <a:pt x="0" y="38"/>
                  <a:pt x="2" y="40"/>
                  <a:pt x="4" y="41"/>
                </a:cubicBezTo>
                <a:cubicBezTo>
                  <a:pt x="2" y="42"/>
                  <a:pt x="1" y="45"/>
                  <a:pt x="1" y="47"/>
                </a:cubicBezTo>
                <a:cubicBezTo>
                  <a:pt x="1" y="47"/>
                  <a:pt x="1" y="47"/>
                  <a:pt x="1" y="47"/>
                </a:cubicBezTo>
                <a:cubicBezTo>
                  <a:pt x="1" y="50"/>
                  <a:pt x="3" y="53"/>
                  <a:pt x="6" y="54"/>
                </a:cubicBezTo>
                <a:cubicBezTo>
                  <a:pt x="5" y="55"/>
                  <a:pt x="4" y="56"/>
                  <a:pt x="4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4" y="62"/>
                  <a:pt x="7" y="65"/>
                  <a:pt x="11" y="65"/>
                </a:cubicBezTo>
                <a:cubicBezTo>
                  <a:pt x="11" y="65"/>
                  <a:pt x="11" y="65"/>
                  <a:pt x="11" y="65"/>
                </a:cubicBezTo>
                <a:cubicBezTo>
                  <a:pt x="10" y="66"/>
                  <a:pt x="9" y="68"/>
                  <a:pt x="9" y="70"/>
                </a:cubicBezTo>
                <a:cubicBezTo>
                  <a:pt x="9" y="70"/>
                  <a:pt x="9" y="70"/>
                  <a:pt x="9" y="70"/>
                </a:cubicBezTo>
                <a:cubicBezTo>
                  <a:pt x="9" y="73"/>
                  <a:pt x="12" y="76"/>
                  <a:pt x="16" y="76"/>
                </a:cubicBezTo>
                <a:cubicBezTo>
                  <a:pt x="29" y="76"/>
                  <a:pt x="29" y="76"/>
                  <a:pt x="29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46" y="76"/>
                  <a:pt x="46" y="76"/>
                  <a:pt x="46" y="76"/>
                </a:cubicBezTo>
                <a:cubicBezTo>
                  <a:pt x="52" y="71"/>
                  <a:pt x="52" y="71"/>
                  <a:pt x="52" y="71"/>
                </a:cubicBezTo>
                <a:cubicBezTo>
                  <a:pt x="66" y="69"/>
                  <a:pt x="66" y="69"/>
                  <a:pt x="66" y="69"/>
                </a:cubicBezTo>
                <a:cubicBezTo>
                  <a:pt x="66" y="77"/>
                  <a:pt x="66" y="77"/>
                  <a:pt x="66" y="77"/>
                </a:cubicBezTo>
                <a:cubicBezTo>
                  <a:pt x="86" y="77"/>
                  <a:pt x="86" y="77"/>
                  <a:pt x="86" y="77"/>
                </a:cubicBezTo>
                <a:cubicBezTo>
                  <a:pt x="86" y="25"/>
                  <a:pt x="86" y="25"/>
                  <a:pt x="86" y="25"/>
                </a:cubicBezTo>
                <a:cubicBezTo>
                  <a:pt x="66" y="25"/>
                  <a:pt x="66" y="25"/>
                  <a:pt x="66" y="25"/>
                </a:cubicBezTo>
                <a:cubicBezTo>
                  <a:pt x="66" y="32"/>
                  <a:pt x="66" y="32"/>
                  <a:pt x="66" y="32"/>
                </a:cubicBezTo>
                <a:cubicBezTo>
                  <a:pt x="62" y="32"/>
                  <a:pt x="62" y="32"/>
                  <a:pt x="62" y="32"/>
                </a:cubicBezTo>
                <a:cubicBezTo>
                  <a:pt x="58" y="16"/>
                  <a:pt x="32" y="17"/>
                  <a:pt x="30" y="0"/>
                </a:cubicBezTo>
                <a:close/>
              </a:path>
            </a:pathLst>
          </a:custGeom>
          <a:solidFill>
            <a:srgbClr val="33C0F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251" name="Freeform 71"/>
          <p:cNvSpPr>
            <a:spLocks noEditPoints="1"/>
          </p:cNvSpPr>
          <p:nvPr/>
        </p:nvSpPr>
        <p:spPr>
          <a:xfrm>
            <a:off x="4732338" y="4768850"/>
            <a:ext cx="565150" cy="533400"/>
          </a:xfrm>
          <a:custGeom>
            <a:avLst/>
            <a:gdLst/>
            <a:ahLst/>
            <a:cxnLst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0" y="2147483647"/>
              </a:cxn>
              <a:cxn ang="0">
                <a:pos x="2147483647" y="2147483647"/>
              </a:cxn>
              <a:cxn ang="0">
                <a:pos x="2147483647" y="0"/>
              </a:cxn>
              <a:cxn ang="0">
                <a:pos x="2147483647" y="0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  <a:cxn ang="0">
                <a:pos x="2147483647" y="2147483647"/>
              </a:cxn>
            </a:cxnLst>
            <a:rect l="0" t="0" r="0" b="0"/>
            <a:pathLst>
              <a:path w="101" h="90">
                <a:moveTo>
                  <a:pt x="35" y="77"/>
                </a:moveTo>
                <a:cubicBezTo>
                  <a:pt x="36" y="78"/>
                  <a:pt x="37" y="79"/>
                  <a:pt x="38" y="80"/>
                </a:cubicBezTo>
                <a:cubicBezTo>
                  <a:pt x="39" y="80"/>
                  <a:pt x="40" y="80"/>
                  <a:pt x="41" y="80"/>
                </a:cubicBezTo>
                <a:cubicBezTo>
                  <a:pt x="42" y="80"/>
                  <a:pt x="43" y="80"/>
                  <a:pt x="43" y="79"/>
                </a:cubicBezTo>
                <a:cubicBezTo>
                  <a:pt x="44" y="78"/>
                  <a:pt x="45" y="77"/>
                  <a:pt x="45" y="75"/>
                </a:cubicBezTo>
                <a:cubicBezTo>
                  <a:pt x="45" y="75"/>
                  <a:pt x="45" y="75"/>
                  <a:pt x="45" y="75"/>
                </a:cubicBezTo>
                <a:cubicBezTo>
                  <a:pt x="45" y="47"/>
                  <a:pt x="45" y="47"/>
                  <a:pt x="45" y="47"/>
                </a:cubicBezTo>
                <a:cubicBezTo>
                  <a:pt x="38" y="47"/>
                  <a:pt x="34" y="49"/>
                  <a:pt x="29" y="52"/>
                </a:cubicBezTo>
                <a:cubicBezTo>
                  <a:pt x="18" y="47"/>
                  <a:pt x="8" y="47"/>
                  <a:pt x="0" y="52"/>
                </a:cubicBezTo>
                <a:cubicBezTo>
                  <a:pt x="2" y="26"/>
                  <a:pt x="16" y="9"/>
                  <a:pt x="43" y="6"/>
                </a:cubicBezTo>
                <a:cubicBezTo>
                  <a:pt x="45" y="0"/>
                  <a:pt x="45" y="0"/>
                  <a:pt x="45" y="0"/>
                </a:cubicBezTo>
                <a:cubicBezTo>
                  <a:pt x="55" y="0"/>
                  <a:pt x="55" y="0"/>
                  <a:pt x="55" y="0"/>
                </a:cubicBezTo>
                <a:cubicBezTo>
                  <a:pt x="56" y="6"/>
                  <a:pt x="56" y="6"/>
                  <a:pt x="56" y="6"/>
                </a:cubicBezTo>
                <a:cubicBezTo>
                  <a:pt x="84" y="9"/>
                  <a:pt x="98" y="26"/>
                  <a:pt x="101" y="52"/>
                </a:cubicBezTo>
                <a:cubicBezTo>
                  <a:pt x="92" y="47"/>
                  <a:pt x="82" y="47"/>
                  <a:pt x="71" y="52"/>
                </a:cubicBezTo>
                <a:cubicBezTo>
                  <a:pt x="67" y="49"/>
                  <a:pt x="62" y="47"/>
                  <a:pt x="56" y="47"/>
                </a:cubicBezTo>
                <a:cubicBezTo>
                  <a:pt x="56" y="75"/>
                  <a:pt x="56" y="75"/>
                  <a:pt x="56" y="75"/>
                </a:cubicBezTo>
                <a:cubicBezTo>
                  <a:pt x="56" y="75"/>
                  <a:pt x="56" y="75"/>
                  <a:pt x="56" y="75"/>
                </a:cubicBezTo>
                <a:cubicBezTo>
                  <a:pt x="55" y="81"/>
                  <a:pt x="53" y="85"/>
                  <a:pt x="49" y="88"/>
                </a:cubicBezTo>
                <a:cubicBezTo>
                  <a:pt x="47" y="89"/>
                  <a:pt x="44" y="90"/>
                  <a:pt x="42" y="90"/>
                </a:cubicBezTo>
                <a:cubicBezTo>
                  <a:pt x="40" y="90"/>
                  <a:pt x="37" y="90"/>
                  <a:pt x="35" y="89"/>
                </a:cubicBezTo>
                <a:cubicBezTo>
                  <a:pt x="30" y="88"/>
                  <a:pt x="26" y="84"/>
                  <a:pt x="25" y="79"/>
                </a:cubicBezTo>
                <a:cubicBezTo>
                  <a:pt x="35" y="77"/>
                  <a:pt x="35" y="77"/>
                  <a:pt x="35" y="77"/>
                </a:cubicBezTo>
                <a:close/>
                <a:moveTo>
                  <a:pt x="71" y="43"/>
                </a:moveTo>
                <a:cubicBezTo>
                  <a:pt x="74" y="42"/>
                  <a:pt x="76" y="42"/>
                  <a:pt x="79" y="41"/>
                </a:cubicBezTo>
                <a:cubicBezTo>
                  <a:pt x="77" y="23"/>
                  <a:pt x="68" y="16"/>
                  <a:pt x="57" y="13"/>
                </a:cubicBezTo>
                <a:cubicBezTo>
                  <a:pt x="67" y="20"/>
                  <a:pt x="73" y="29"/>
                  <a:pt x="71" y="43"/>
                </a:cubicBezTo>
                <a:close/>
                <a:moveTo>
                  <a:pt x="10" y="40"/>
                </a:moveTo>
                <a:cubicBezTo>
                  <a:pt x="13" y="40"/>
                  <a:pt x="16" y="40"/>
                  <a:pt x="20" y="39"/>
                </a:cubicBezTo>
                <a:cubicBezTo>
                  <a:pt x="24" y="31"/>
                  <a:pt x="28" y="24"/>
                  <a:pt x="32" y="16"/>
                </a:cubicBezTo>
                <a:cubicBezTo>
                  <a:pt x="20" y="19"/>
                  <a:pt x="13" y="28"/>
                  <a:pt x="10" y="40"/>
                </a:cubicBezTo>
                <a:close/>
              </a:path>
            </a:pathLst>
          </a:custGeom>
          <a:solidFill>
            <a:srgbClr val="33C0F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50010" y="149288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350010" y="441198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524875" y="149288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524875" y="441198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bldLvl="0" animBg="1"/>
      <p:bldP spid="12" grpId="0" animBg="1"/>
      <p:bldP spid="12" grpId="1" bldLvl="0" animBg="1"/>
      <p:bldP spid="13" grpId="0" animBg="1"/>
      <p:bldP spid="13" grpId="1" bldLvl="0" animBg="1"/>
      <p:bldP spid="14" grpId="0" animBg="1"/>
      <p:bldP spid="14" grpId="1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26434" y="1103895"/>
            <a:ext cx="7178469" cy="4498065"/>
            <a:chOff x="4412342" y="1248229"/>
            <a:chExt cx="7170058" cy="4339770"/>
          </a:xfrm>
          <a:blipFill dpi="0" rotWithShape="1">
            <a:blip r:embed="rId2"/>
            <a:srcRect/>
            <a:stretch>
              <a:fillRect l="-37000" t="-20000" r="-20000" b="-9000"/>
            </a:stretch>
          </a:blipFill>
        </p:grpSpPr>
        <p:sp>
          <p:nvSpPr>
            <p:cNvPr id="4" name="圆角矩形 3"/>
            <p:cNvSpPr/>
            <p:nvPr/>
          </p:nvSpPr>
          <p:spPr>
            <a:xfrm>
              <a:off x="8040914" y="1248229"/>
              <a:ext cx="1727200" cy="136434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6226628" y="1248229"/>
              <a:ext cx="1727200" cy="1364342"/>
            </a:xfrm>
            <a:prstGeom prst="round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4412342" y="1248229"/>
              <a:ext cx="1727200" cy="136434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9855200" y="2735943"/>
              <a:ext cx="1727200" cy="136434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6226628" y="2735943"/>
              <a:ext cx="1727200" cy="136434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4412342" y="2735943"/>
              <a:ext cx="1727200" cy="136434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8128000" y="4223657"/>
              <a:ext cx="1727200" cy="136434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圆角矩形 53"/>
          <p:cNvSpPr/>
          <p:nvPr/>
        </p:nvSpPr>
        <p:spPr>
          <a:xfrm>
            <a:off x="10174288" y="4200208"/>
            <a:ext cx="1728788" cy="1411288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1755" name="图片 23" descr="999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06075" y="4392295"/>
            <a:ext cx="963613" cy="960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6" name="图片 24" descr="1233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50910" y="2665730"/>
            <a:ext cx="1166813" cy="1166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" name="任意多边形 25"/>
          <p:cNvSpPr/>
          <p:nvPr/>
        </p:nvSpPr>
        <p:spPr>
          <a:xfrm>
            <a:off x="10085388" y="1114108"/>
            <a:ext cx="1728788" cy="1416050"/>
          </a:xfrm>
          <a:custGeom>
            <a:avLst/>
            <a:gdLst/>
            <a:ahLst/>
            <a:cxnLst/>
            <a:rect l="l" t="t" r="r" b="b"/>
            <a:pathLst>
              <a:path w="1728787" h="1416050">
                <a:moveTo>
                  <a:pt x="1728787" y="687131"/>
                </a:moveTo>
                <a:lnTo>
                  <a:pt x="1728787" y="903683"/>
                </a:lnTo>
                <a:lnTo>
                  <a:pt x="1692206" y="904750"/>
                </a:lnTo>
                <a:cubicBezTo>
                  <a:pt x="1663970" y="905294"/>
                  <a:pt x="1633407" y="905627"/>
                  <a:pt x="1600516" y="905748"/>
                </a:cubicBezTo>
                <a:lnTo>
                  <a:pt x="1573671" y="905748"/>
                </a:lnTo>
                <a:lnTo>
                  <a:pt x="1660010" y="786034"/>
                </a:lnTo>
                <a:close/>
                <a:moveTo>
                  <a:pt x="556379" y="0"/>
                </a:moveTo>
                <a:lnTo>
                  <a:pt x="677671" y="0"/>
                </a:lnTo>
                <a:lnTo>
                  <a:pt x="723073" y="16965"/>
                </a:lnTo>
                <a:cubicBezTo>
                  <a:pt x="767973" y="39215"/>
                  <a:pt x="807322" y="69687"/>
                  <a:pt x="841120" y="108382"/>
                </a:cubicBezTo>
                <a:cubicBezTo>
                  <a:pt x="916924" y="194963"/>
                  <a:pt x="954825" y="311775"/>
                  <a:pt x="954825" y="458817"/>
                </a:cubicBezTo>
                <a:cubicBezTo>
                  <a:pt x="954825" y="542012"/>
                  <a:pt x="940702" y="617105"/>
                  <a:pt x="912455" y="684096"/>
                </a:cubicBezTo>
                <a:cubicBezTo>
                  <a:pt x="884208" y="751087"/>
                  <a:pt x="843531" y="806833"/>
                  <a:pt x="790423" y="851333"/>
                </a:cubicBezTo>
                <a:cubicBezTo>
                  <a:pt x="724762" y="905506"/>
                  <a:pt x="646786" y="932109"/>
                  <a:pt x="556494" y="931142"/>
                </a:cubicBezTo>
                <a:lnTo>
                  <a:pt x="555780" y="845528"/>
                </a:lnTo>
                <a:lnTo>
                  <a:pt x="552878" y="456640"/>
                </a:lnTo>
                <a:close/>
                <a:moveTo>
                  <a:pt x="236013" y="0"/>
                </a:moveTo>
                <a:lnTo>
                  <a:pt x="348844" y="0"/>
                </a:lnTo>
                <a:lnTo>
                  <a:pt x="322083" y="14697"/>
                </a:lnTo>
                <a:cubicBezTo>
                  <a:pt x="298099" y="31203"/>
                  <a:pt x="275836" y="50098"/>
                  <a:pt x="255294" y="71380"/>
                </a:cubicBezTo>
                <a:cubicBezTo>
                  <a:pt x="162501" y="167151"/>
                  <a:pt x="116105" y="296055"/>
                  <a:pt x="116105" y="458091"/>
                </a:cubicBezTo>
                <a:cubicBezTo>
                  <a:pt x="116105" y="558699"/>
                  <a:pt x="133019" y="644554"/>
                  <a:pt x="166847" y="715657"/>
                </a:cubicBezTo>
                <a:cubicBezTo>
                  <a:pt x="209381" y="805140"/>
                  <a:pt x="271245" y="873582"/>
                  <a:pt x="352437" y="920984"/>
                </a:cubicBezTo>
                <a:cubicBezTo>
                  <a:pt x="420585" y="960163"/>
                  <a:pt x="493320" y="979753"/>
                  <a:pt x="570642" y="979753"/>
                </a:cubicBezTo>
                <a:cubicBezTo>
                  <a:pt x="683252" y="979753"/>
                  <a:pt x="779669" y="937188"/>
                  <a:pt x="859893" y="852058"/>
                </a:cubicBezTo>
                <a:cubicBezTo>
                  <a:pt x="955105" y="751934"/>
                  <a:pt x="1002711" y="622788"/>
                  <a:pt x="1002711" y="464621"/>
                </a:cubicBezTo>
                <a:cubicBezTo>
                  <a:pt x="1002711" y="311775"/>
                  <a:pt x="962357" y="186257"/>
                  <a:pt x="881648" y="88067"/>
                </a:cubicBezTo>
                <a:cubicBezTo>
                  <a:pt x="860866" y="62794"/>
                  <a:pt x="838801" y="40681"/>
                  <a:pt x="815451" y="21726"/>
                </a:cubicBezTo>
                <a:lnTo>
                  <a:pt x="781570" y="0"/>
                </a:lnTo>
                <a:lnTo>
                  <a:pt x="1276947" y="0"/>
                </a:lnTo>
                <a:lnTo>
                  <a:pt x="1218067" y="35375"/>
                </a:lnTo>
                <a:cubicBezTo>
                  <a:pt x="1191767" y="56718"/>
                  <a:pt x="1169305" y="81296"/>
                  <a:pt x="1150683" y="109108"/>
                </a:cubicBezTo>
                <a:cubicBezTo>
                  <a:pt x="1117792" y="157961"/>
                  <a:pt x="1101347" y="209474"/>
                  <a:pt x="1101347" y="263647"/>
                </a:cubicBezTo>
                <a:cubicBezTo>
                  <a:pt x="1101347" y="302826"/>
                  <a:pt x="1109811" y="339950"/>
                  <a:pt x="1126741" y="375017"/>
                </a:cubicBezTo>
                <a:cubicBezTo>
                  <a:pt x="1143670" y="410085"/>
                  <a:pt x="1161808" y="427619"/>
                  <a:pt x="1181156" y="427619"/>
                </a:cubicBezTo>
                <a:cubicBezTo>
                  <a:pt x="1187927" y="427619"/>
                  <a:pt x="1194215" y="424838"/>
                  <a:pt x="1200020" y="419275"/>
                </a:cubicBezTo>
                <a:cubicBezTo>
                  <a:pt x="1205824" y="413713"/>
                  <a:pt x="1208726" y="407304"/>
                  <a:pt x="1208726" y="400048"/>
                </a:cubicBezTo>
                <a:cubicBezTo>
                  <a:pt x="1208726" y="393277"/>
                  <a:pt x="1206550" y="386505"/>
                  <a:pt x="1202196" y="379733"/>
                </a:cubicBezTo>
                <a:cubicBezTo>
                  <a:pt x="1181398" y="349744"/>
                  <a:pt x="1167975" y="326890"/>
                  <a:pt x="1161929" y="311170"/>
                </a:cubicBezTo>
                <a:cubicBezTo>
                  <a:pt x="1155883" y="295450"/>
                  <a:pt x="1152860" y="276465"/>
                  <a:pt x="1152860" y="254215"/>
                </a:cubicBezTo>
                <a:cubicBezTo>
                  <a:pt x="1152860" y="221324"/>
                  <a:pt x="1162171" y="188071"/>
                  <a:pt x="1180793" y="154454"/>
                </a:cubicBezTo>
                <a:cubicBezTo>
                  <a:pt x="1199415" y="120838"/>
                  <a:pt x="1224446" y="92179"/>
                  <a:pt x="1255886" y="68478"/>
                </a:cubicBezTo>
                <a:cubicBezTo>
                  <a:pt x="1288293" y="43810"/>
                  <a:pt x="1328077" y="23978"/>
                  <a:pt x="1375237" y="8984"/>
                </a:cubicBezTo>
                <a:lnTo>
                  <a:pt x="1412476" y="0"/>
                </a:lnTo>
                <a:lnTo>
                  <a:pt x="1492774" y="0"/>
                </a:lnTo>
                <a:cubicBezTo>
                  <a:pt x="1541654" y="0"/>
                  <a:pt x="1587063" y="14860"/>
                  <a:pt x="1624731" y="40308"/>
                </a:cubicBezTo>
                <a:lnTo>
                  <a:pt x="1643723" y="55977"/>
                </a:lnTo>
                <a:lnTo>
                  <a:pt x="1647676" y="74282"/>
                </a:lnTo>
                <a:cubicBezTo>
                  <a:pt x="1647676" y="99434"/>
                  <a:pt x="1633649" y="137646"/>
                  <a:pt x="1605595" y="188917"/>
                </a:cubicBezTo>
                <a:cubicBezTo>
                  <a:pt x="1577541" y="240188"/>
                  <a:pt x="1528446" y="318063"/>
                  <a:pt x="1458311" y="422540"/>
                </a:cubicBezTo>
                <a:cubicBezTo>
                  <a:pt x="1394464" y="517344"/>
                  <a:pt x="1333277" y="603441"/>
                  <a:pt x="1274750" y="680831"/>
                </a:cubicBezTo>
                <a:cubicBezTo>
                  <a:pt x="1216223" y="758222"/>
                  <a:pt x="1143911" y="848672"/>
                  <a:pt x="1057815" y="952182"/>
                </a:cubicBezTo>
                <a:lnTo>
                  <a:pt x="1728787" y="952182"/>
                </a:lnTo>
                <a:lnTo>
                  <a:pt x="1728787" y="1180037"/>
                </a:lnTo>
                <a:cubicBezTo>
                  <a:pt x="1728787" y="1310383"/>
                  <a:pt x="1623120" y="1416050"/>
                  <a:pt x="1492774" y="1416050"/>
                </a:cubicBezTo>
                <a:lnTo>
                  <a:pt x="236013" y="1416050"/>
                </a:lnTo>
                <a:cubicBezTo>
                  <a:pt x="105667" y="1416050"/>
                  <a:pt x="0" y="1310383"/>
                  <a:pt x="0" y="1180037"/>
                </a:cubicBezTo>
                <a:lnTo>
                  <a:pt x="0" y="236013"/>
                </a:lnTo>
                <a:cubicBezTo>
                  <a:pt x="0" y="105667"/>
                  <a:pt x="105667" y="0"/>
                  <a:pt x="236013" y="0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8269288" y="2653983"/>
            <a:ext cx="1728788" cy="14160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3" name="矩形 82"/>
          <p:cNvSpPr/>
          <p:nvPr/>
        </p:nvSpPr>
        <p:spPr>
          <a:xfrm>
            <a:off x="354965" y="4512310"/>
            <a:ext cx="7597775" cy="1888490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我们委屈了自己成全谁的梦想         只是这样的日子 还剩下多少已不重要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时常想起过去的温存        它让我在夜里不会冷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你说一个人的美丽是认真       两个人能在一起是缘份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早知道是这样 像梦一场       我才不会把爱都放在同一个地方</a:t>
            </a:r>
          </a:p>
          <a:p>
            <a:pPr>
              <a:lnSpc>
                <a:spcPct val="130000"/>
              </a:lnSpc>
            </a:pPr>
            <a:r>
              <a:rPr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我能原谅 你的荒唐        荒唐的是我没有办法遗忘</a:t>
            </a:r>
          </a:p>
        </p:txBody>
      </p:sp>
      <p:sp>
        <p:nvSpPr>
          <p:cNvPr id="15" name="耳机"/>
          <p:cNvSpPr/>
          <p:nvPr/>
        </p:nvSpPr>
        <p:spPr>
          <a:xfrm>
            <a:off x="796290" y="1454785"/>
            <a:ext cx="2711450" cy="1924050"/>
          </a:xfrm>
          <a:custGeom>
            <a:avLst/>
            <a:gdLst>
              <a:gd name="connsiteX0" fmla="*/ 7294257 w 8709025"/>
              <a:gd name="connsiteY0" fmla="*/ 2608768 h 5641695"/>
              <a:gd name="connsiteX1" fmla="*/ 7365669 w 8709025"/>
              <a:gd name="connsiteY1" fmla="*/ 2634905 h 5641695"/>
              <a:gd name="connsiteX2" fmla="*/ 8297853 w 8709025"/>
              <a:gd name="connsiteY2" fmla="*/ 3895849 h 5641695"/>
              <a:gd name="connsiteX3" fmla="*/ 8305800 w 8709025"/>
              <a:gd name="connsiteY3" fmla="*/ 4053232 h 5641695"/>
              <a:gd name="connsiteX4" fmla="*/ 8297853 w 8709025"/>
              <a:gd name="connsiteY4" fmla="*/ 4210615 h 5641695"/>
              <a:gd name="connsiteX5" fmla="*/ 7365669 w 8709025"/>
              <a:gd name="connsiteY5" fmla="*/ 5471558 h 5641695"/>
              <a:gd name="connsiteX6" fmla="*/ 7294257 w 8709025"/>
              <a:gd name="connsiteY6" fmla="*/ 5497695 h 5641695"/>
              <a:gd name="connsiteX7" fmla="*/ 7393254 w 8709025"/>
              <a:gd name="connsiteY7" fmla="*/ 5482587 h 5641695"/>
              <a:gd name="connsiteX8" fmla="*/ 8550679 w 8709025"/>
              <a:gd name="connsiteY8" fmla="*/ 4202405 h 5641695"/>
              <a:gd name="connsiteX9" fmla="*/ 8558212 w 8709025"/>
              <a:gd name="connsiteY9" fmla="*/ 4053232 h 5641695"/>
              <a:gd name="connsiteX10" fmla="*/ 8550679 w 8709025"/>
              <a:gd name="connsiteY10" fmla="*/ 3904058 h 5641695"/>
              <a:gd name="connsiteX11" fmla="*/ 7393254 w 8709025"/>
              <a:gd name="connsiteY11" fmla="*/ 2623877 h 5641695"/>
              <a:gd name="connsiteX12" fmla="*/ 1414768 w 8709025"/>
              <a:gd name="connsiteY12" fmla="*/ 2608768 h 5641695"/>
              <a:gd name="connsiteX13" fmla="*/ 1315771 w 8709025"/>
              <a:gd name="connsiteY13" fmla="*/ 2623877 h 5641695"/>
              <a:gd name="connsiteX14" fmla="*/ 158346 w 8709025"/>
              <a:gd name="connsiteY14" fmla="*/ 3904058 h 5641695"/>
              <a:gd name="connsiteX15" fmla="*/ 150813 w 8709025"/>
              <a:gd name="connsiteY15" fmla="*/ 4053232 h 5641695"/>
              <a:gd name="connsiteX16" fmla="*/ 158346 w 8709025"/>
              <a:gd name="connsiteY16" fmla="*/ 4202405 h 5641695"/>
              <a:gd name="connsiteX17" fmla="*/ 1315771 w 8709025"/>
              <a:gd name="connsiteY17" fmla="*/ 5482587 h 5641695"/>
              <a:gd name="connsiteX18" fmla="*/ 1414768 w 8709025"/>
              <a:gd name="connsiteY18" fmla="*/ 5497695 h 5641695"/>
              <a:gd name="connsiteX19" fmla="*/ 1343356 w 8709025"/>
              <a:gd name="connsiteY19" fmla="*/ 5471558 h 5641695"/>
              <a:gd name="connsiteX20" fmla="*/ 411172 w 8709025"/>
              <a:gd name="connsiteY20" fmla="*/ 4210615 h 5641695"/>
              <a:gd name="connsiteX21" fmla="*/ 403225 w 8709025"/>
              <a:gd name="connsiteY21" fmla="*/ 4053232 h 5641695"/>
              <a:gd name="connsiteX22" fmla="*/ 411172 w 8709025"/>
              <a:gd name="connsiteY22" fmla="*/ 3895849 h 5641695"/>
              <a:gd name="connsiteX23" fmla="*/ 1343356 w 8709025"/>
              <a:gd name="connsiteY23" fmla="*/ 2634905 h 5641695"/>
              <a:gd name="connsiteX24" fmla="*/ 4354513 w 8709025"/>
              <a:gd name="connsiteY24" fmla="*/ 0 h 5641695"/>
              <a:gd name="connsiteX25" fmla="*/ 6995109 w 8709025"/>
              <a:gd name="connsiteY25" fmla="*/ 2382914 h 5641695"/>
              <a:gd name="connsiteX26" fmla="*/ 6999242 w 8709025"/>
              <a:gd name="connsiteY26" fmla="*/ 2464767 h 5641695"/>
              <a:gd name="connsiteX27" fmla="*/ 7120561 w 8709025"/>
              <a:gd name="connsiteY27" fmla="*/ 2464767 h 5641695"/>
              <a:gd name="connsiteX28" fmla="*/ 8709025 w 8709025"/>
              <a:gd name="connsiteY28" fmla="*/ 4053231 h 5641695"/>
              <a:gd name="connsiteX29" fmla="*/ 7120561 w 8709025"/>
              <a:gd name="connsiteY29" fmla="*/ 5641695 h 5641695"/>
              <a:gd name="connsiteX30" fmla="*/ 7008813 w 8709025"/>
              <a:gd name="connsiteY30" fmla="*/ 5641695 h 5641695"/>
              <a:gd name="connsiteX31" fmla="*/ 6945312 w 8709025"/>
              <a:gd name="connsiteY31" fmla="*/ 5641695 h 5641695"/>
              <a:gd name="connsiteX32" fmla="*/ 6453313 w 8709025"/>
              <a:gd name="connsiteY32" fmla="*/ 5641695 h 5641695"/>
              <a:gd name="connsiteX33" fmla="*/ 6453313 w 8709025"/>
              <a:gd name="connsiteY33" fmla="*/ 2833068 h 5641695"/>
              <a:gd name="connsiteX34" fmla="*/ 6452797 w 8709025"/>
              <a:gd name="connsiteY34" fmla="*/ 2833068 h 5641695"/>
              <a:gd name="connsiteX35" fmla="*/ 6452797 w 8709025"/>
              <a:gd name="connsiteY35" fmla="*/ 2745984 h 5641695"/>
              <a:gd name="connsiteX36" fmla="*/ 4354514 w 8709025"/>
              <a:gd name="connsiteY36" fmla="*/ 647700 h 5641695"/>
              <a:gd name="connsiteX37" fmla="*/ 2256231 w 8709025"/>
              <a:gd name="connsiteY37" fmla="*/ 2745984 h 5641695"/>
              <a:gd name="connsiteX38" fmla="*/ 2256231 w 8709025"/>
              <a:gd name="connsiteY38" fmla="*/ 2833068 h 5641695"/>
              <a:gd name="connsiteX39" fmla="*/ 2255713 w 8709025"/>
              <a:gd name="connsiteY39" fmla="*/ 2833068 h 5641695"/>
              <a:gd name="connsiteX40" fmla="*/ 2255713 w 8709025"/>
              <a:gd name="connsiteY40" fmla="*/ 5641695 h 5641695"/>
              <a:gd name="connsiteX41" fmla="*/ 1763713 w 8709025"/>
              <a:gd name="connsiteY41" fmla="*/ 5641695 h 5641695"/>
              <a:gd name="connsiteX42" fmla="*/ 1700213 w 8709025"/>
              <a:gd name="connsiteY42" fmla="*/ 5641695 h 5641695"/>
              <a:gd name="connsiteX43" fmla="*/ 1588464 w 8709025"/>
              <a:gd name="connsiteY43" fmla="*/ 5641695 h 5641695"/>
              <a:gd name="connsiteX44" fmla="*/ 0 w 8709025"/>
              <a:gd name="connsiteY44" fmla="*/ 4053231 h 5641695"/>
              <a:gd name="connsiteX45" fmla="*/ 1588464 w 8709025"/>
              <a:gd name="connsiteY45" fmla="*/ 2464767 h 5641695"/>
              <a:gd name="connsiteX46" fmla="*/ 1709784 w 8709025"/>
              <a:gd name="connsiteY46" fmla="*/ 2464767 h 5641695"/>
              <a:gd name="connsiteX47" fmla="*/ 1713917 w 8709025"/>
              <a:gd name="connsiteY47" fmla="*/ 2382913 h 5641695"/>
              <a:gd name="connsiteX48" fmla="*/ 4354513 w 8709025"/>
              <a:gd name="connsiteY48" fmla="*/ 0 h 5641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8709025" h="5641695">
                <a:moveTo>
                  <a:pt x="7294257" y="2608768"/>
                </a:moveTo>
                <a:lnTo>
                  <a:pt x="7365669" y="2634905"/>
                </a:lnTo>
                <a:cubicBezTo>
                  <a:pt x="7872105" y="2849110"/>
                  <a:pt x="8240046" y="3326637"/>
                  <a:pt x="8297853" y="3895849"/>
                </a:cubicBezTo>
                <a:lnTo>
                  <a:pt x="8305800" y="4053232"/>
                </a:lnTo>
                <a:lnTo>
                  <a:pt x="8297853" y="4210615"/>
                </a:lnTo>
                <a:cubicBezTo>
                  <a:pt x="8240046" y="4779826"/>
                  <a:pt x="7872105" y="5257354"/>
                  <a:pt x="7365669" y="5471558"/>
                </a:cubicBezTo>
                <a:lnTo>
                  <a:pt x="7294257" y="5497695"/>
                </a:lnTo>
                <a:lnTo>
                  <a:pt x="7393254" y="5482587"/>
                </a:lnTo>
                <a:cubicBezTo>
                  <a:pt x="8010606" y="5356258"/>
                  <a:pt x="8485926" y="4840019"/>
                  <a:pt x="8550679" y="4202405"/>
                </a:cubicBezTo>
                <a:lnTo>
                  <a:pt x="8558212" y="4053232"/>
                </a:lnTo>
                <a:lnTo>
                  <a:pt x="8550679" y="3904058"/>
                </a:lnTo>
                <a:cubicBezTo>
                  <a:pt x="8485926" y="3266444"/>
                  <a:pt x="8010606" y="2750205"/>
                  <a:pt x="7393254" y="2623877"/>
                </a:cubicBezTo>
                <a:close/>
                <a:moveTo>
                  <a:pt x="1414768" y="2608768"/>
                </a:moveTo>
                <a:lnTo>
                  <a:pt x="1315771" y="2623877"/>
                </a:lnTo>
                <a:cubicBezTo>
                  <a:pt x="698419" y="2750205"/>
                  <a:pt x="223099" y="3266444"/>
                  <a:pt x="158346" y="3904058"/>
                </a:cubicBezTo>
                <a:lnTo>
                  <a:pt x="150813" y="4053232"/>
                </a:lnTo>
                <a:lnTo>
                  <a:pt x="158346" y="4202405"/>
                </a:lnTo>
                <a:cubicBezTo>
                  <a:pt x="223099" y="4840019"/>
                  <a:pt x="698419" y="5356258"/>
                  <a:pt x="1315771" y="5482587"/>
                </a:cubicBezTo>
                <a:lnTo>
                  <a:pt x="1414768" y="5497695"/>
                </a:lnTo>
                <a:lnTo>
                  <a:pt x="1343356" y="5471558"/>
                </a:lnTo>
                <a:cubicBezTo>
                  <a:pt x="836920" y="5257354"/>
                  <a:pt x="468979" y="4779826"/>
                  <a:pt x="411172" y="4210615"/>
                </a:cubicBezTo>
                <a:lnTo>
                  <a:pt x="403225" y="4053232"/>
                </a:lnTo>
                <a:lnTo>
                  <a:pt x="411172" y="3895849"/>
                </a:lnTo>
                <a:cubicBezTo>
                  <a:pt x="468979" y="3326637"/>
                  <a:pt x="836920" y="2849110"/>
                  <a:pt x="1343356" y="2634905"/>
                </a:cubicBezTo>
                <a:close/>
                <a:moveTo>
                  <a:pt x="4354513" y="0"/>
                </a:moveTo>
                <a:cubicBezTo>
                  <a:pt x="5728822" y="0"/>
                  <a:pt x="6859183" y="1044467"/>
                  <a:pt x="6995109" y="2382914"/>
                </a:cubicBezTo>
                <a:lnTo>
                  <a:pt x="6999242" y="2464767"/>
                </a:lnTo>
                <a:lnTo>
                  <a:pt x="7120561" y="2464767"/>
                </a:lnTo>
                <a:cubicBezTo>
                  <a:pt x="7997845" y="2464767"/>
                  <a:pt x="8709025" y="3175947"/>
                  <a:pt x="8709025" y="4053231"/>
                </a:cubicBezTo>
                <a:cubicBezTo>
                  <a:pt x="8709025" y="4930515"/>
                  <a:pt x="7997845" y="5641695"/>
                  <a:pt x="7120561" y="5641695"/>
                </a:cubicBezTo>
                <a:lnTo>
                  <a:pt x="7008813" y="5641695"/>
                </a:lnTo>
                <a:lnTo>
                  <a:pt x="6945312" y="5641695"/>
                </a:lnTo>
                <a:lnTo>
                  <a:pt x="6453313" y="5641695"/>
                </a:lnTo>
                <a:lnTo>
                  <a:pt x="6453313" y="2833068"/>
                </a:lnTo>
                <a:lnTo>
                  <a:pt x="6452797" y="2833068"/>
                </a:lnTo>
                <a:lnTo>
                  <a:pt x="6452797" y="2745984"/>
                </a:lnTo>
                <a:cubicBezTo>
                  <a:pt x="6452797" y="1587133"/>
                  <a:pt x="5513364" y="647700"/>
                  <a:pt x="4354514" y="647700"/>
                </a:cubicBezTo>
                <a:cubicBezTo>
                  <a:pt x="3195664" y="647700"/>
                  <a:pt x="2256231" y="1587133"/>
                  <a:pt x="2256231" y="2745984"/>
                </a:cubicBezTo>
                <a:lnTo>
                  <a:pt x="2256231" y="2833068"/>
                </a:lnTo>
                <a:lnTo>
                  <a:pt x="2255713" y="2833068"/>
                </a:lnTo>
                <a:lnTo>
                  <a:pt x="2255713" y="5641695"/>
                </a:lnTo>
                <a:lnTo>
                  <a:pt x="1763713" y="5641695"/>
                </a:lnTo>
                <a:lnTo>
                  <a:pt x="1700213" y="5641695"/>
                </a:lnTo>
                <a:lnTo>
                  <a:pt x="1588464" y="5641695"/>
                </a:lnTo>
                <a:cubicBezTo>
                  <a:pt x="711180" y="5641695"/>
                  <a:pt x="0" y="4930515"/>
                  <a:pt x="0" y="4053231"/>
                </a:cubicBezTo>
                <a:cubicBezTo>
                  <a:pt x="0" y="3175947"/>
                  <a:pt x="711180" y="2464767"/>
                  <a:pt x="1588464" y="2464767"/>
                </a:cubicBezTo>
                <a:lnTo>
                  <a:pt x="1709784" y="2464767"/>
                </a:lnTo>
                <a:lnTo>
                  <a:pt x="1713917" y="2382913"/>
                </a:lnTo>
                <a:cubicBezTo>
                  <a:pt x="1849844" y="1044467"/>
                  <a:pt x="2980205" y="0"/>
                  <a:pt x="43545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灯泡"/>
          <p:cNvSpPr/>
          <p:nvPr/>
        </p:nvSpPr>
        <p:spPr bwMode="auto">
          <a:xfrm>
            <a:off x="2836545" y="-6350"/>
            <a:ext cx="6518910" cy="6609080"/>
          </a:xfrm>
          <a:custGeom>
            <a:avLst/>
            <a:gdLst>
              <a:gd name="T0" fmla="*/ 692200 w 11137901"/>
              <a:gd name="T1" fmla="*/ 1439894 h 13493750"/>
              <a:gd name="T2" fmla="*/ 793869 w 11137901"/>
              <a:gd name="T3" fmla="*/ 1439894 h 13493750"/>
              <a:gd name="T4" fmla="*/ 793869 w 11137901"/>
              <a:gd name="T5" fmla="*/ 1800397 h 13493750"/>
              <a:gd name="T6" fmla="*/ 692200 w 11137901"/>
              <a:gd name="T7" fmla="*/ 1800397 h 13493750"/>
              <a:gd name="T8" fmla="*/ 1034911 w 11137901"/>
              <a:gd name="T9" fmla="*/ 1371903 h 13493750"/>
              <a:gd name="T10" fmla="*/ 1172588 w 11137901"/>
              <a:gd name="T11" fmla="*/ 1704870 h 13493750"/>
              <a:gd name="T12" fmla="*/ 1078967 w 11137901"/>
              <a:gd name="T13" fmla="*/ 1743843 h 13493750"/>
              <a:gd name="T14" fmla="*/ 940655 w 11137901"/>
              <a:gd name="T15" fmla="*/ 1410876 h 13493750"/>
              <a:gd name="T16" fmla="*/ 451370 w 11137901"/>
              <a:gd name="T17" fmla="*/ 1371903 h 13493750"/>
              <a:gd name="T18" fmla="*/ 544991 w 11137901"/>
              <a:gd name="T19" fmla="*/ 1410876 h 13493750"/>
              <a:gd name="T20" fmla="*/ 407313 w 11137901"/>
              <a:gd name="T21" fmla="*/ 1743843 h 13493750"/>
              <a:gd name="T22" fmla="*/ 313693 w 11137901"/>
              <a:gd name="T23" fmla="*/ 1704870 h 13493750"/>
              <a:gd name="T24" fmla="*/ 1231260 w 11137901"/>
              <a:gd name="T25" fmla="*/ 1216645 h 13493750"/>
              <a:gd name="T26" fmla="*/ 1486069 w 11137901"/>
              <a:gd name="T27" fmla="*/ 1472089 h 13493750"/>
              <a:gd name="T28" fmla="*/ 1414477 w 11137901"/>
              <a:gd name="T29" fmla="*/ 1543682 h 13493750"/>
              <a:gd name="T30" fmla="*/ 1159668 w 11137901"/>
              <a:gd name="T31" fmla="*/ 1288661 h 13493750"/>
              <a:gd name="T32" fmla="*/ 255021 w 11137901"/>
              <a:gd name="T33" fmla="*/ 1216645 h 13493750"/>
              <a:gd name="T34" fmla="*/ 326613 w 11137901"/>
              <a:gd name="T35" fmla="*/ 1288661 h 13493750"/>
              <a:gd name="T36" fmla="*/ 71592 w 11137901"/>
              <a:gd name="T37" fmla="*/ 1543682 h 13493750"/>
              <a:gd name="T38" fmla="*/ 0 w 11137901"/>
              <a:gd name="T39" fmla="*/ 1472089 h 13493750"/>
              <a:gd name="T40" fmla="*/ 520984 w 11137901"/>
              <a:gd name="T41" fmla="*/ 0 h 13493750"/>
              <a:gd name="T42" fmla="*/ 965297 w 11137901"/>
              <a:gd name="T43" fmla="*/ 0 h 13493750"/>
              <a:gd name="T44" fmla="*/ 1034424 w 11137901"/>
              <a:gd name="T45" fmla="*/ 69090 h 13493750"/>
              <a:gd name="T46" fmla="*/ 1034424 w 11137901"/>
              <a:gd name="T47" fmla="*/ 302394 h 13493750"/>
              <a:gd name="T48" fmla="*/ 1066983 w 11137901"/>
              <a:gd name="T49" fmla="*/ 364976 h 13493750"/>
              <a:gd name="T50" fmla="*/ 1292897 w 11137901"/>
              <a:gd name="T51" fmla="*/ 809054 h 13493750"/>
              <a:gd name="T52" fmla="*/ 742890 w 11137901"/>
              <a:gd name="T53" fmla="*/ 1358770 h 13493750"/>
              <a:gd name="T54" fmla="*/ 193384 w 11137901"/>
              <a:gd name="T55" fmla="*/ 809054 h 13493750"/>
              <a:gd name="T56" fmla="*/ 419298 w 11137901"/>
              <a:gd name="T57" fmla="*/ 364976 h 13493750"/>
              <a:gd name="T58" fmla="*/ 451857 w 11137901"/>
              <a:gd name="T59" fmla="*/ 302394 h 13493750"/>
              <a:gd name="T60" fmla="*/ 451857 w 11137901"/>
              <a:gd name="T61" fmla="*/ 69090 h 13493750"/>
              <a:gd name="T62" fmla="*/ 520984 w 11137901"/>
              <a:gd name="T63" fmla="*/ 0 h 13493750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1137901" h="13493750">
                <a:moveTo>
                  <a:pt x="5187950" y="10791825"/>
                </a:moveTo>
                <a:lnTo>
                  <a:pt x="5949950" y="10791825"/>
                </a:lnTo>
                <a:lnTo>
                  <a:pt x="5949950" y="13493750"/>
                </a:lnTo>
                <a:lnTo>
                  <a:pt x="5187950" y="13493750"/>
                </a:lnTo>
                <a:lnTo>
                  <a:pt x="5187950" y="10791825"/>
                </a:lnTo>
                <a:close/>
                <a:moveTo>
                  <a:pt x="7756525" y="10282238"/>
                </a:moveTo>
                <a:lnTo>
                  <a:pt x="8788401" y="12777788"/>
                </a:lnTo>
                <a:lnTo>
                  <a:pt x="8086726" y="13069888"/>
                </a:lnTo>
                <a:lnTo>
                  <a:pt x="7050088" y="10574338"/>
                </a:lnTo>
                <a:lnTo>
                  <a:pt x="7756525" y="10282238"/>
                </a:lnTo>
                <a:close/>
                <a:moveTo>
                  <a:pt x="3382963" y="10282238"/>
                </a:moveTo>
                <a:lnTo>
                  <a:pt x="4084638" y="10574338"/>
                </a:lnTo>
                <a:lnTo>
                  <a:pt x="3052763" y="13069888"/>
                </a:lnTo>
                <a:lnTo>
                  <a:pt x="2351088" y="12777788"/>
                </a:lnTo>
                <a:lnTo>
                  <a:pt x="3382963" y="10282238"/>
                </a:lnTo>
                <a:close/>
                <a:moveTo>
                  <a:pt x="9228138" y="9118600"/>
                </a:moveTo>
                <a:lnTo>
                  <a:pt x="11137901" y="11033125"/>
                </a:lnTo>
                <a:lnTo>
                  <a:pt x="10601326" y="11569700"/>
                </a:lnTo>
                <a:lnTo>
                  <a:pt x="8691563" y="9658350"/>
                </a:lnTo>
                <a:lnTo>
                  <a:pt x="9228138" y="9118600"/>
                </a:lnTo>
                <a:close/>
                <a:moveTo>
                  <a:pt x="1911350" y="9118600"/>
                </a:moveTo>
                <a:lnTo>
                  <a:pt x="2447925" y="9658350"/>
                </a:lnTo>
                <a:lnTo>
                  <a:pt x="536575" y="11569700"/>
                </a:lnTo>
                <a:lnTo>
                  <a:pt x="0" y="11033125"/>
                </a:lnTo>
                <a:lnTo>
                  <a:pt x="1911350" y="9118600"/>
                </a:lnTo>
                <a:close/>
                <a:moveTo>
                  <a:pt x="3904707" y="0"/>
                </a:moveTo>
                <a:cubicBezTo>
                  <a:pt x="4355225" y="0"/>
                  <a:pt x="6900648" y="0"/>
                  <a:pt x="7234781" y="0"/>
                </a:cubicBezTo>
                <a:cubicBezTo>
                  <a:pt x="7523863" y="0"/>
                  <a:pt x="7752876" y="232644"/>
                  <a:pt x="7752876" y="517821"/>
                </a:cubicBezTo>
                <a:cubicBezTo>
                  <a:pt x="7752876" y="893054"/>
                  <a:pt x="7752876" y="1545958"/>
                  <a:pt x="7752876" y="2266405"/>
                </a:cubicBezTo>
                <a:cubicBezTo>
                  <a:pt x="7752876" y="2461526"/>
                  <a:pt x="7850488" y="2630380"/>
                  <a:pt x="7996906" y="2735446"/>
                </a:cubicBezTo>
                <a:cubicBezTo>
                  <a:pt x="9025588" y="3485911"/>
                  <a:pt x="9690101" y="4694160"/>
                  <a:pt x="9690101" y="6063759"/>
                </a:cubicBezTo>
                <a:cubicBezTo>
                  <a:pt x="9690101" y="8341421"/>
                  <a:pt x="7846734" y="10183813"/>
                  <a:pt x="5567867" y="10183813"/>
                </a:cubicBezTo>
                <a:cubicBezTo>
                  <a:pt x="3292755" y="10183813"/>
                  <a:pt x="1449388" y="8341421"/>
                  <a:pt x="1449388" y="6063759"/>
                </a:cubicBezTo>
                <a:cubicBezTo>
                  <a:pt x="1449388" y="4694160"/>
                  <a:pt x="2113901" y="3485911"/>
                  <a:pt x="3142583" y="2735446"/>
                </a:cubicBezTo>
                <a:cubicBezTo>
                  <a:pt x="3289000" y="2630380"/>
                  <a:pt x="3386613" y="2461526"/>
                  <a:pt x="3386613" y="2266405"/>
                </a:cubicBezTo>
                <a:cubicBezTo>
                  <a:pt x="3386613" y="1545958"/>
                  <a:pt x="3386613" y="893054"/>
                  <a:pt x="3386613" y="517821"/>
                </a:cubicBezTo>
                <a:cubicBezTo>
                  <a:pt x="3386613" y="232644"/>
                  <a:pt x="3619380" y="0"/>
                  <a:pt x="3904707" y="0"/>
                </a:cubicBezTo>
                <a:close/>
              </a:path>
            </a:pathLst>
          </a:custGeom>
          <a:solidFill>
            <a:srgbClr val="33C0F3">
              <a:alpha val="80000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3813175" y="2292350"/>
            <a:ext cx="456501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 eaLnBrk="1" latinLnBrk="1" hangingPunct="1"/>
            <a:r>
              <a:rPr lang="zh-CN" altLang="en-US" sz="7200" b="1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Kozuka Gothic Pr6N EL" pitchFamily="34" charset="-128"/>
              </a:rPr>
              <a:t>谢谢大家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节能灯"/>
          <p:cNvSpPr/>
          <p:nvPr/>
        </p:nvSpPr>
        <p:spPr bwMode="auto">
          <a:xfrm>
            <a:off x="738505" y="358775"/>
            <a:ext cx="4395470" cy="6021070"/>
          </a:xfrm>
          <a:custGeom>
            <a:avLst/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blipFill rotWithShape="1">
            <a:blip r:embed="rId2"/>
            <a:stretch>
              <a:fillRect r="-25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MH_SubTitle_1"/>
          <p:cNvSpPr txBox="1">
            <a:spLocks noChangeArrowheads="1"/>
          </p:cNvSpPr>
          <p:nvPr/>
        </p:nvSpPr>
        <p:spPr bwMode="auto">
          <a:xfrm>
            <a:off x="4187190" y="1212215"/>
            <a:ext cx="7437755" cy="331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P</a:t>
            </a:r>
            <a:r>
              <a: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ART  1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09865" y="1757045"/>
            <a:ext cx="41306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40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24" name="Freeform 31"/>
          <p:cNvSpPr/>
          <p:nvPr/>
        </p:nvSpPr>
        <p:spPr bwMode="auto">
          <a:xfrm>
            <a:off x="2885440" y="4078605"/>
            <a:ext cx="983615" cy="890270"/>
          </a:xfrm>
          <a:custGeom>
            <a:avLst/>
            <a:gdLst>
              <a:gd name="T0" fmla="*/ 1167613208 w 209"/>
              <a:gd name="T1" fmla="*/ 0 h 188"/>
              <a:gd name="T2" fmla="*/ 0 w 209"/>
              <a:gd name="T3" fmla="*/ 0 h 188"/>
              <a:gd name="T4" fmla="*/ 0 w 209"/>
              <a:gd name="T5" fmla="*/ 1165500298 h 188"/>
              <a:gd name="T6" fmla="*/ 1167613208 w 209"/>
              <a:gd name="T7" fmla="*/ 2147483647 h 188"/>
              <a:gd name="T8" fmla="*/ 2147483647 w 209"/>
              <a:gd name="T9" fmla="*/ 2147483647 h 188"/>
              <a:gd name="T10" fmla="*/ 2147483647 w 209"/>
              <a:gd name="T11" fmla="*/ 0 h 188"/>
              <a:gd name="T12" fmla="*/ 1167613208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94" y="0"/>
                </a:moveTo>
                <a:cubicBezTo>
                  <a:pt x="0" y="0"/>
                  <a:pt x="0" y="0"/>
                  <a:pt x="0" y="0"/>
                </a:cubicBezTo>
                <a:cubicBezTo>
                  <a:pt x="0" y="94"/>
                  <a:pt x="0" y="94"/>
                  <a:pt x="0" y="94"/>
                </a:cubicBezTo>
                <a:cubicBezTo>
                  <a:pt x="0" y="146"/>
                  <a:pt x="43" y="188"/>
                  <a:pt x="94" y="188"/>
                </a:cubicBezTo>
                <a:cubicBezTo>
                  <a:pt x="209" y="188"/>
                  <a:pt x="209" y="188"/>
                  <a:pt x="209" y="188"/>
                </a:cubicBezTo>
                <a:cubicBezTo>
                  <a:pt x="209" y="0"/>
                  <a:pt x="209" y="0"/>
                  <a:pt x="209" y="0"/>
                </a:cubicBezTo>
                <a:lnTo>
                  <a:pt x="9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5" name="Freeform 32"/>
          <p:cNvSpPr/>
          <p:nvPr/>
        </p:nvSpPr>
        <p:spPr bwMode="auto">
          <a:xfrm>
            <a:off x="4749165" y="4078605"/>
            <a:ext cx="983615" cy="890270"/>
          </a:xfrm>
          <a:custGeom>
            <a:avLst/>
            <a:gdLst>
              <a:gd name="T0" fmla="*/ 1428461242 w 209"/>
              <a:gd name="T1" fmla="*/ 0 h 188"/>
              <a:gd name="T2" fmla="*/ 2147483647 w 209"/>
              <a:gd name="T3" fmla="*/ 0 h 188"/>
              <a:gd name="T4" fmla="*/ 2147483647 w 209"/>
              <a:gd name="T5" fmla="*/ 1165500298 h 188"/>
              <a:gd name="T6" fmla="*/ 1428461242 w 209"/>
              <a:gd name="T7" fmla="*/ 2147483647 h 188"/>
              <a:gd name="T8" fmla="*/ 0 w 209"/>
              <a:gd name="T9" fmla="*/ 2147483647 h 188"/>
              <a:gd name="T10" fmla="*/ 0 w 209"/>
              <a:gd name="T11" fmla="*/ 0 h 188"/>
              <a:gd name="T12" fmla="*/ 1428461242 w 209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146"/>
                  <a:pt x="167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6" name="Freeform 33"/>
          <p:cNvSpPr/>
          <p:nvPr/>
        </p:nvSpPr>
        <p:spPr bwMode="auto">
          <a:xfrm>
            <a:off x="3869055" y="4078605"/>
            <a:ext cx="1035050" cy="890270"/>
          </a:xfrm>
          <a:custGeom>
            <a:avLst/>
            <a:gdLst>
              <a:gd name="T0" fmla="*/ 985470543 w 520"/>
              <a:gd name="T1" fmla="*/ 397912936 h 444"/>
              <a:gd name="T2" fmla="*/ 985470543 w 520"/>
              <a:gd name="T3" fmla="*/ 0 h 444"/>
              <a:gd name="T4" fmla="*/ 0 w 520"/>
              <a:gd name="T5" fmla="*/ 0 h 444"/>
              <a:gd name="T6" fmla="*/ 0 w 520"/>
              <a:gd name="T7" fmla="*/ 987000253 h 444"/>
              <a:gd name="T8" fmla="*/ 985470543 w 520"/>
              <a:gd name="T9" fmla="*/ 987000253 h 444"/>
              <a:gd name="T10" fmla="*/ 985470543 w 520"/>
              <a:gd name="T11" fmla="*/ 593533372 h 444"/>
              <a:gd name="T12" fmla="*/ 1154154019 w 520"/>
              <a:gd name="T13" fmla="*/ 493500126 h 444"/>
              <a:gd name="T14" fmla="*/ 985470543 w 520"/>
              <a:gd name="T15" fmla="*/ 39791293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4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4"/>
                </a:lnTo>
                <a:lnTo>
                  <a:pt x="444" y="444"/>
                </a:lnTo>
                <a:lnTo>
                  <a:pt x="444" y="267"/>
                </a:lnTo>
                <a:lnTo>
                  <a:pt x="520" y="222"/>
                </a:lnTo>
                <a:lnTo>
                  <a:pt x="444" y="179"/>
                </a:lnTo>
                <a:close/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7" name="Freeform 34"/>
          <p:cNvSpPr/>
          <p:nvPr/>
        </p:nvSpPr>
        <p:spPr bwMode="auto">
          <a:xfrm>
            <a:off x="6617335" y="3182620"/>
            <a:ext cx="977265" cy="890270"/>
          </a:xfrm>
          <a:custGeom>
            <a:avLst/>
            <a:gdLst>
              <a:gd name="T0" fmla="*/ 1423637590 w 208"/>
              <a:gd name="T1" fmla="*/ 0 h 188"/>
              <a:gd name="T2" fmla="*/ 2147483647 w 208"/>
              <a:gd name="T3" fmla="*/ 0 h 188"/>
              <a:gd name="T4" fmla="*/ 2147483647 w 208"/>
              <a:gd name="T5" fmla="*/ 1165500298 h 188"/>
              <a:gd name="T6" fmla="*/ 1423637590 w 208"/>
              <a:gd name="T7" fmla="*/ 2147483647 h 188"/>
              <a:gd name="T8" fmla="*/ 0 w 208"/>
              <a:gd name="T9" fmla="*/ 2147483647 h 188"/>
              <a:gd name="T10" fmla="*/ 0 w 208"/>
              <a:gd name="T11" fmla="*/ 0 h 188"/>
              <a:gd name="T12" fmla="*/ 1423637590 w 208"/>
              <a:gd name="T13" fmla="*/ 0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88">
                <a:moveTo>
                  <a:pt x="115" y="0"/>
                </a:moveTo>
                <a:cubicBezTo>
                  <a:pt x="208" y="0"/>
                  <a:pt x="208" y="0"/>
                  <a:pt x="208" y="0"/>
                </a:cubicBezTo>
                <a:cubicBezTo>
                  <a:pt x="208" y="94"/>
                  <a:pt x="208" y="94"/>
                  <a:pt x="208" y="94"/>
                </a:cubicBezTo>
                <a:cubicBezTo>
                  <a:pt x="208" y="146"/>
                  <a:pt x="166" y="188"/>
                  <a:pt x="115" y="188"/>
                </a:cubicBezTo>
                <a:cubicBezTo>
                  <a:pt x="0" y="188"/>
                  <a:pt x="0" y="188"/>
                  <a:pt x="0" y="188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8" name="Freeform 35"/>
          <p:cNvSpPr/>
          <p:nvPr/>
        </p:nvSpPr>
        <p:spPr bwMode="auto">
          <a:xfrm>
            <a:off x="4749165" y="3182620"/>
            <a:ext cx="983615" cy="896620"/>
          </a:xfrm>
          <a:custGeom>
            <a:avLst/>
            <a:gdLst>
              <a:gd name="T0" fmla="*/ 1167613208 w 209"/>
              <a:gd name="T1" fmla="*/ 2147483647 h 189"/>
              <a:gd name="T2" fmla="*/ 0 w 209"/>
              <a:gd name="T3" fmla="*/ 2147483647 h 189"/>
              <a:gd name="T4" fmla="*/ 0 w 209"/>
              <a:gd name="T5" fmla="*/ 1182295917 h 189"/>
              <a:gd name="T6" fmla="*/ 1167613208 w 209"/>
              <a:gd name="T7" fmla="*/ 0 h 189"/>
              <a:gd name="T8" fmla="*/ 2147483647 w 209"/>
              <a:gd name="T9" fmla="*/ 0 h 189"/>
              <a:gd name="T10" fmla="*/ 2147483647 w 209"/>
              <a:gd name="T11" fmla="*/ 2147483647 h 189"/>
              <a:gd name="T12" fmla="*/ 1167613208 w 209"/>
              <a:gd name="T13" fmla="*/ 2147483647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29" name="Freeform 36"/>
          <p:cNvSpPr/>
          <p:nvPr/>
        </p:nvSpPr>
        <p:spPr bwMode="auto">
          <a:xfrm>
            <a:off x="5733415" y="3182620"/>
            <a:ext cx="1035050" cy="896620"/>
          </a:xfrm>
          <a:custGeom>
            <a:avLst/>
            <a:gdLst>
              <a:gd name="T0" fmla="*/ 985470543 w 520"/>
              <a:gd name="T1" fmla="*/ 400482567 h 447"/>
              <a:gd name="T2" fmla="*/ 985470543 w 520"/>
              <a:gd name="T3" fmla="*/ 0 h 447"/>
              <a:gd name="T4" fmla="*/ 0 w 520"/>
              <a:gd name="T5" fmla="*/ 0 h 447"/>
              <a:gd name="T6" fmla="*/ 0 w 520"/>
              <a:gd name="T7" fmla="*/ 994531460 h 447"/>
              <a:gd name="T8" fmla="*/ 985470543 w 520"/>
              <a:gd name="T9" fmla="*/ 994531460 h 447"/>
              <a:gd name="T10" fmla="*/ 985470543 w 520"/>
              <a:gd name="T11" fmla="*/ 594048893 h 447"/>
              <a:gd name="T12" fmla="*/ 1154154019 w 520"/>
              <a:gd name="T13" fmla="*/ 500602463 h 447"/>
              <a:gd name="T14" fmla="*/ 985470543 w 520"/>
              <a:gd name="T15" fmla="*/ 400482567 h 447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7">
                <a:moveTo>
                  <a:pt x="444" y="180"/>
                </a:moveTo>
                <a:lnTo>
                  <a:pt x="444" y="0"/>
                </a:lnTo>
                <a:lnTo>
                  <a:pt x="0" y="0"/>
                </a:lnTo>
                <a:lnTo>
                  <a:pt x="0" y="447"/>
                </a:lnTo>
                <a:lnTo>
                  <a:pt x="444" y="447"/>
                </a:lnTo>
                <a:lnTo>
                  <a:pt x="444" y="267"/>
                </a:lnTo>
                <a:lnTo>
                  <a:pt x="520" y="225"/>
                </a:lnTo>
                <a:lnTo>
                  <a:pt x="444" y="180"/>
                </a:lnTo>
                <a:close/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0" name="Freeform 37"/>
          <p:cNvSpPr/>
          <p:nvPr/>
        </p:nvSpPr>
        <p:spPr bwMode="auto">
          <a:xfrm>
            <a:off x="8470900" y="2286000"/>
            <a:ext cx="983615" cy="894080"/>
          </a:xfrm>
          <a:custGeom>
            <a:avLst/>
            <a:gdLst>
              <a:gd name="T0" fmla="*/ 1428461242 w 209"/>
              <a:gd name="T1" fmla="*/ 0 h 189"/>
              <a:gd name="T2" fmla="*/ 2147483647 w 209"/>
              <a:gd name="T3" fmla="*/ 0 h 189"/>
              <a:gd name="T4" fmla="*/ 2147483647 w 209"/>
              <a:gd name="T5" fmla="*/ 1176673347 h 189"/>
              <a:gd name="T6" fmla="*/ 1428461242 w 209"/>
              <a:gd name="T7" fmla="*/ 2147483647 h 189"/>
              <a:gd name="T8" fmla="*/ 0 w 209"/>
              <a:gd name="T9" fmla="*/ 2147483647 h 189"/>
              <a:gd name="T10" fmla="*/ 0 w 209"/>
              <a:gd name="T11" fmla="*/ 0 h 189"/>
              <a:gd name="T12" fmla="*/ 1428461242 w 209"/>
              <a:gd name="T13" fmla="*/ 0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115" y="0"/>
                </a:moveTo>
                <a:cubicBezTo>
                  <a:pt x="209" y="0"/>
                  <a:pt x="209" y="0"/>
                  <a:pt x="209" y="0"/>
                </a:cubicBezTo>
                <a:cubicBezTo>
                  <a:pt x="209" y="95"/>
                  <a:pt x="209" y="95"/>
                  <a:pt x="209" y="95"/>
                </a:cubicBezTo>
                <a:cubicBezTo>
                  <a:pt x="209" y="147"/>
                  <a:pt x="167" y="189"/>
                  <a:pt x="115" y="189"/>
                </a:cubicBezTo>
                <a:cubicBezTo>
                  <a:pt x="0" y="189"/>
                  <a:pt x="0" y="189"/>
                  <a:pt x="0" y="189"/>
                </a:cubicBezTo>
                <a:cubicBezTo>
                  <a:pt x="0" y="0"/>
                  <a:pt x="0" y="0"/>
                  <a:pt x="0" y="0"/>
                </a:cubicBezTo>
                <a:lnTo>
                  <a:pt x="11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1" name="Freeform 38"/>
          <p:cNvSpPr/>
          <p:nvPr/>
        </p:nvSpPr>
        <p:spPr bwMode="auto">
          <a:xfrm>
            <a:off x="6617335" y="2286000"/>
            <a:ext cx="977265" cy="896620"/>
          </a:xfrm>
          <a:custGeom>
            <a:avLst/>
            <a:gdLst>
              <a:gd name="T0" fmla="*/ 1163670088 w 208"/>
              <a:gd name="T1" fmla="*/ 2147483647 h 190"/>
              <a:gd name="T2" fmla="*/ 0 w 208"/>
              <a:gd name="T3" fmla="*/ 2147483647 h 190"/>
              <a:gd name="T4" fmla="*/ 0 w 208"/>
              <a:gd name="T5" fmla="*/ 1169883059 h 190"/>
              <a:gd name="T6" fmla="*/ 1163670088 w 208"/>
              <a:gd name="T7" fmla="*/ 0 h 190"/>
              <a:gd name="T8" fmla="*/ 2147483647 w 208"/>
              <a:gd name="T9" fmla="*/ 0 h 190"/>
              <a:gd name="T10" fmla="*/ 2147483647 w 208"/>
              <a:gd name="T11" fmla="*/ 2147483647 h 190"/>
              <a:gd name="T12" fmla="*/ 1163670088 w 208"/>
              <a:gd name="T13" fmla="*/ 2147483647 h 19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8" h="190">
                <a:moveTo>
                  <a:pt x="94" y="190"/>
                </a:moveTo>
                <a:cubicBezTo>
                  <a:pt x="0" y="190"/>
                  <a:pt x="0" y="190"/>
                  <a:pt x="0" y="190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3"/>
                  <a:pt x="42" y="0"/>
                  <a:pt x="94" y="0"/>
                </a:cubicBezTo>
                <a:cubicBezTo>
                  <a:pt x="208" y="0"/>
                  <a:pt x="208" y="0"/>
                  <a:pt x="208" y="0"/>
                </a:cubicBezTo>
                <a:cubicBezTo>
                  <a:pt x="208" y="190"/>
                  <a:pt x="208" y="190"/>
                  <a:pt x="208" y="190"/>
                </a:cubicBezTo>
                <a:lnTo>
                  <a:pt x="94" y="19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2" name="Freeform 39"/>
          <p:cNvSpPr/>
          <p:nvPr/>
        </p:nvSpPr>
        <p:spPr bwMode="auto">
          <a:xfrm>
            <a:off x="7590790" y="2286000"/>
            <a:ext cx="1035050" cy="896620"/>
          </a:xfrm>
          <a:custGeom>
            <a:avLst/>
            <a:gdLst>
              <a:gd name="T0" fmla="*/ 985470543 w 520"/>
              <a:gd name="T1" fmla="*/ 396481102 h 448"/>
              <a:gd name="T2" fmla="*/ 985470543 w 520"/>
              <a:gd name="T3" fmla="*/ 0 h 448"/>
              <a:gd name="T4" fmla="*/ 0 w 520"/>
              <a:gd name="T5" fmla="*/ 0 h 448"/>
              <a:gd name="T6" fmla="*/ 0 w 520"/>
              <a:gd name="T7" fmla="*/ 992311523 h 448"/>
              <a:gd name="T8" fmla="*/ 985470543 w 520"/>
              <a:gd name="T9" fmla="*/ 992311523 h 448"/>
              <a:gd name="T10" fmla="*/ 985470543 w 520"/>
              <a:gd name="T11" fmla="*/ 595830422 h 448"/>
              <a:gd name="T12" fmla="*/ 1154154019 w 520"/>
              <a:gd name="T13" fmla="*/ 496155762 h 448"/>
              <a:gd name="T14" fmla="*/ 985470543 w 520"/>
              <a:gd name="T15" fmla="*/ 396481102 h 448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20" h="448">
                <a:moveTo>
                  <a:pt x="444" y="179"/>
                </a:moveTo>
                <a:lnTo>
                  <a:pt x="444" y="0"/>
                </a:lnTo>
                <a:lnTo>
                  <a:pt x="0" y="0"/>
                </a:lnTo>
                <a:lnTo>
                  <a:pt x="0" y="448"/>
                </a:lnTo>
                <a:lnTo>
                  <a:pt x="444" y="448"/>
                </a:lnTo>
                <a:lnTo>
                  <a:pt x="444" y="269"/>
                </a:lnTo>
                <a:lnTo>
                  <a:pt x="520" y="224"/>
                </a:lnTo>
                <a:lnTo>
                  <a:pt x="444" y="179"/>
                </a:lnTo>
                <a:close/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3" name="Freeform 40"/>
          <p:cNvSpPr/>
          <p:nvPr/>
        </p:nvSpPr>
        <p:spPr bwMode="auto">
          <a:xfrm>
            <a:off x="8470900" y="1389380"/>
            <a:ext cx="983615" cy="896620"/>
          </a:xfrm>
          <a:custGeom>
            <a:avLst/>
            <a:gdLst>
              <a:gd name="T0" fmla="*/ 1167613208 w 209"/>
              <a:gd name="T1" fmla="*/ 2147483647 h 189"/>
              <a:gd name="T2" fmla="*/ 0 w 209"/>
              <a:gd name="T3" fmla="*/ 2147483647 h 189"/>
              <a:gd name="T4" fmla="*/ 0 w 209"/>
              <a:gd name="T5" fmla="*/ 1182295917 h 189"/>
              <a:gd name="T6" fmla="*/ 1167613208 w 209"/>
              <a:gd name="T7" fmla="*/ 0 h 189"/>
              <a:gd name="T8" fmla="*/ 2147483647 w 209"/>
              <a:gd name="T9" fmla="*/ 0 h 189"/>
              <a:gd name="T10" fmla="*/ 2147483647 w 209"/>
              <a:gd name="T11" fmla="*/ 2147483647 h 189"/>
              <a:gd name="T12" fmla="*/ 1167613208 w 209"/>
              <a:gd name="T13" fmla="*/ 2147483647 h 189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9">
                <a:moveTo>
                  <a:pt x="94" y="189"/>
                </a:moveTo>
                <a:cubicBezTo>
                  <a:pt x="0" y="189"/>
                  <a:pt x="0" y="189"/>
                  <a:pt x="0" y="189"/>
                </a:cubicBezTo>
                <a:cubicBezTo>
                  <a:pt x="0" y="95"/>
                  <a:pt x="0" y="95"/>
                  <a:pt x="0" y="95"/>
                </a:cubicBezTo>
                <a:cubicBezTo>
                  <a:pt x="0" y="42"/>
                  <a:pt x="42" y="0"/>
                  <a:pt x="94" y="0"/>
                </a:cubicBezTo>
                <a:cubicBezTo>
                  <a:pt x="209" y="0"/>
                  <a:pt x="209" y="0"/>
                  <a:pt x="209" y="0"/>
                </a:cubicBezTo>
                <a:cubicBezTo>
                  <a:pt x="209" y="189"/>
                  <a:pt x="209" y="189"/>
                  <a:pt x="209" y="189"/>
                </a:cubicBezTo>
                <a:lnTo>
                  <a:pt x="94" y="1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4" name="Freeform 41"/>
          <p:cNvSpPr/>
          <p:nvPr/>
        </p:nvSpPr>
        <p:spPr bwMode="auto">
          <a:xfrm>
            <a:off x="2885440" y="3188970"/>
            <a:ext cx="983615" cy="890270"/>
          </a:xfrm>
          <a:custGeom>
            <a:avLst/>
            <a:gdLst>
              <a:gd name="T0" fmla="*/ 1428461242 w 209"/>
              <a:gd name="T1" fmla="*/ 2147483647 h 188"/>
              <a:gd name="T2" fmla="*/ 2147483647 w 209"/>
              <a:gd name="T3" fmla="*/ 2147483647 h 188"/>
              <a:gd name="T4" fmla="*/ 2147483647 w 209"/>
              <a:gd name="T5" fmla="*/ 1165498538 h 188"/>
              <a:gd name="T6" fmla="*/ 1428461242 w 209"/>
              <a:gd name="T7" fmla="*/ 0 h 188"/>
              <a:gd name="T8" fmla="*/ 0 w 209"/>
              <a:gd name="T9" fmla="*/ 0 h 188"/>
              <a:gd name="T10" fmla="*/ 0 w 209"/>
              <a:gd name="T11" fmla="*/ 2147483647 h 188"/>
              <a:gd name="T12" fmla="*/ 1428461242 w 209"/>
              <a:gd name="T13" fmla="*/ 2147483647 h 188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9" h="188">
                <a:moveTo>
                  <a:pt x="115" y="188"/>
                </a:moveTo>
                <a:cubicBezTo>
                  <a:pt x="209" y="188"/>
                  <a:pt x="209" y="188"/>
                  <a:pt x="209" y="188"/>
                </a:cubicBezTo>
                <a:cubicBezTo>
                  <a:pt x="209" y="94"/>
                  <a:pt x="209" y="94"/>
                  <a:pt x="209" y="94"/>
                </a:cubicBezTo>
                <a:cubicBezTo>
                  <a:pt x="209" y="42"/>
                  <a:pt x="167" y="0"/>
                  <a:pt x="11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88"/>
                  <a:pt x="0" y="188"/>
                  <a:pt x="0" y="188"/>
                </a:cubicBezTo>
                <a:lnTo>
                  <a:pt x="115" y="1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5" name="Rectangle 42"/>
          <p:cNvSpPr>
            <a:spLocks noChangeArrowheads="1"/>
          </p:cNvSpPr>
          <p:nvPr/>
        </p:nvSpPr>
        <p:spPr bwMode="auto">
          <a:xfrm>
            <a:off x="-30480" y="3188970"/>
            <a:ext cx="2042160" cy="89027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336" name="Freeform 43"/>
          <p:cNvSpPr/>
          <p:nvPr/>
        </p:nvSpPr>
        <p:spPr bwMode="auto">
          <a:xfrm>
            <a:off x="2011680" y="3188970"/>
            <a:ext cx="1032510" cy="890270"/>
          </a:xfrm>
          <a:custGeom>
            <a:avLst/>
            <a:gdLst>
              <a:gd name="T0" fmla="*/ 978563162 w 519"/>
              <a:gd name="T1" fmla="*/ 393464796 h 444"/>
              <a:gd name="T2" fmla="*/ 978563162 w 519"/>
              <a:gd name="T3" fmla="*/ 0 h 444"/>
              <a:gd name="T4" fmla="*/ 0 w 519"/>
              <a:gd name="T5" fmla="*/ 0 h 444"/>
              <a:gd name="T6" fmla="*/ 0 w 519"/>
              <a:gd name="T7" fmla="*/ 986997271 h 444"/>
              <a:gd name="T8" fmla="*/ 978563162 w 519"/>
              <a:gd name="T9" fmla="*/ 986997271 h 444"/>
              <a:gd name="T10" fmla="*/ 978563162 w 519"/>
              <a:gd name="T11" fmla="*/ 593532475 h 444"/>
              <a:gd name="T12" fmla="*/ 1151641936 w 519"/>
              <a:gd name="T13" fmla="*/ 493499381 h 444"/>
              <a:gd name="T14" fmla="*/ 978563162 w 519"/>
              <a:gd name="T15" fmla="*/ 393464796 h 444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0" t="0" r="r" b="b"/>
            <a:pathLst>
              <a:path w="519" h="444">
                <a:moveTo>
                  <a:pt x="441" y="177"/>
                </a:moveTo>
                <a:lnTo>
                  <a:pt x="441" y="0"/>
                </a:lnTo>
                <a:lnTo>
                  <a:pt x="0" y="0"/>
                </a:lnTo>
                <a:lnTo>
                  <a:pt x="0" y="444"/>
                </a:lnTo>
                <a:lnTo>
                  <a:pt x="441" y="444"/>
                </a:lnTo>
                <a:lnTo>
                  <a:pt x="441" y="267"/>
                </a:lnTo>
                <a:lnTo>
                  <a:pt x="519" y="222"/>
                </a:lnTo>
                <a:lnTo>
                  <a:pt x="441" y="177"/>
                </a:lnTo>
                <a:close/>
              </a:path>
            </a:pathLst>
          </a:cu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37" name="Group 44"/>
          <p:cNvGrpSpPr/>
          <p:nvPr/>
        </p:nvGrpSpPr>
        <p:grpSpPr bwMode="auto">
          <a:xfrm>
            <a:off x="7737475" y="2442845"/>
            <a:ext cx="591185" cy="590550"/>
            <a:chOff x="0" y="0"/>
            <a:chExt cx="184" cy="184"/>
          </a:xfrm>
        </p:grpSpPr>
        <p:sp>
          <p:nvSpPr>
            <p:cNvPr id="13362" name="Freeform 45"/>
            <p:cNvSpPr>
              <a:spLocks noEditPoints="1"/>
            </p:cNvSpPr>
            <p:nvPr/>
          </p:nvSpPr>
          <p:spPr bwMode="auto">
            <a:xfrm>
              <a:off x="0" y="0"/>
              <a:ext cx="184" cy="140"/>
            </a:xfrm>
            <a:custGeom>
              <a:avLst/>
              <a:gdLst>
                <a:gd name="T0" fmla="*/ 153 w 83"/>
                <a:gd name="T1" fmla="*/ 218 h 63"/>
                <a:gd name="T2" fmla="*/ 153 w 83"/>
                <a:gd name="T3" fmla="*/ 222 h 63"/>
                <a:gd name="T4" fmla="*/ 157 w 83"/>
                <a:gd name="T5" fmla="*/ 222 h 63"/>
                <a:gd name="T6" fmla="*/ 153 w 83"/>
                <a:gd name="T7" fmla="*/ 218 h 63"/>
                <a:gd name="T8" fmla="*/ 399 w 83"/>
                <a:gd name="T9" fmla="*/ 0 h 63"/>
                <a:gd name="T10" fmla="*/ 9 w 83"/>
                <a:gd name="T11" fmla="*/ 0 h 63"/>
                <a:gd name="T12" fmla="*/ 0 w 83"/>
                <a:gd name="T13" fmla="*/ 9 h 63"/>
                <a:gd name="T14" fmla="*/ 0 w 83"/>
                <a:gd name="T15" fmla="*/ 49 h 63"/>
                <a:gd name="T16" fmla="*/ 9 w 83"/>
                <a:gd name="T17" fmla="*/ 60 h 63"/>
                <a:gd name="T18" fmla="*/ 16 w 83"/>
                <a:gd name="T19" fmla="*/ 60 h 63"/>
                <a:gd name="T20" fmla="*/ 29 w 83"/>
                <a:gd name="T21" fmla="*/ 69 h 63"/>
                <a:gd name="T22" fmla="*/ 29 w 83"/>
                <a:gd name="T23" fmla="*/ 296 h 63"/>
                <a:gd name="T24" fmla="*/ 40 w 83"/>
                <a:gd name="T25" fmla="*/ 311 h 63"/>
                <a:gd name="T26" fmla="*/ 368 w 83"/>
                <a:gd name="T27" fmla="*/ 311 h 63"/>
                <a:gd name="T28" fmla="*/ 384 w 83"/>
                <a:gd name="T29" fmla="*/ 296 h 63"/>
                <a:gd name="T30" fmla="*/ 384 w 83"/>
                <a:gd name="T31" fmla="*/ 69 h 63"/>
                <a:gd name="T32" fmla="*/ 392 w 83"/>
                <a:gd name="T33" fmla="*/ 60 h 63"/>
                <a:gd name="T34" fmla="*/ 399 w 83"/>
                <a:gd name="T35" fmla="*/ 60 h 63"/>
                <a:gd name="T36" fmla="*/ 408 w 83"/>
                <a:gd name="T37" fmla="*/ 49 h 63"/>
                <a:gd name="T38" fmla="*/ 408 w 83"/>
                <a:gd name="T39" fmla="*/ 9 h 63"/>
                <a:gd name="T40" fmla="*/ 399 w 83"/>
                <a:gd name="T41" fmla="*/ 0 h 63"/>
                <a:gd name="T42" fmla="*/ 251 w 83"/>
                <a:gd name="T43" fmla="*/ 162 h 63"/>
                <a:gd name="T44" fmla="*/ 211 w 83"/>
                <a:gd name="T45" fmla="*/ 162 h 63"/>
                <a:gd name="T46" fmla="*/ 211 w 83"/>
                <a:gd name="T47" fmla="*/ 124 h 63"/>
                <a:gd name="T48" fmla="*/ 251 w 83"/>
                <a:gd name="T49" fmla="*/ 162 h 63"/>
                <a:gd name="T50" fmla="*/ 226 w 83"/>
                <a:gd name="T51" fmla="*/ 242 h 63"/>
                <a:gd name="T52" fmla="*/ 206 w 83"/>
                <a:gd name="T53" fmla="*/ 242 h 63"/>
                <a:gd name="T54" fmla="*/ 157 w 83"/>
                <a:gd name="T55" fmla="*/ 222 h 63"/>
                <a:gd name="T56" fmla="*/ 153 w 83"/>
                <a:gd name="T57" fmla="*/ 218 h 63"/>
                <a:gd name="T58" fmla="*/ 133 w 83"/>
                <a:gd name="T59" fmla="*/ 173 h 63"/>
                <a:gd name="T60" fmla="*/ 137 w 83"/>
                <a:gd name="T61" fmla="*/ 149 h 63"/>
                <a:gd name="T62" fmla="*/ 197 w 83"/>
                <a:gd name="T63" fmla="*/ 98 h 63"/>
                <a:gd name="T64" fmla="*/ 197 w 83"/>
                <a:gd name="T65" fmla="*/ 178 h 63"/>
                <a:gd name="T66" fmla="*/ 275 w 83"/>
                <a:gd name="T67" fmla="*/ 178 h 63"/>
                <a:gd name="T68" fmla="*/ 226 w 83"/>
                <a:gd name="T69" fmla="*/ 242 h 63"/>
                <a:gd name="T70" fmla="*/ 153 w 83"/>
                <a:gd name="T71" fmla="*/ 218 h 63"/>
                <a:gd name="T72" fmla="*/ 153 w 83"/>
                <a:gd name="T73" fmla="*/ 222 h 63"/>
                <a:gd name="T74" fmla="*/ 157 w 83"/>
                <a:gd name="T75" fmla="*/ 222 h 63"/>
                <a:gd name="T76" fmla="*/ 153 w 83"/>
                <a:gd name="T77" fmla="*/ 218 h 63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3" h="63"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  <a:moveTo>
                    <a:pt x="8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5" y="12"/>
                    <a:pt x="6" y="13"/>
                    <a:pt x="6" y="14"/>
                  </a:cubicBezTo>
                  <a:cubicBezTo>
                    <a:pt x="6" y="60"/>
                    <a:pt x="6" y="60"/>
                    <a:pt x="6" y="60"/>
                  </a:cubicBezTo>
                  <a:cubicBezTo>
                    <a:pt x="6" y="61"/>
                    <a:pt x="7" y="63"/>
                    <a:pt x="8" y="63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76" y="63"/>
                    <a:pt x="78" y="61"/>
                    <a:pt x="78" y="60"/>
                  </a:cubicBezTo>
                  <a:cubicBezTo>
                    <a:pt x="78" y="14"/>
                    <a:pt x="78" y="14"/>
                    <a:pt x="78" y="14"/>
                  </a:cubicBezTo>
                  <a:cubicBezTo>
                    <a:pt x="78" y="13"/>
                    <a:pt x="79" y="12"/>
                    <a:pt x="80" y="12"/>
                  </a:cubicBezTo>
                  <a:cubicBezTo>
                    <a:pt x="81" y="12"/>
                    <a:pt x="81" y="12"/>
                    <a:pt x="81" y="12"/>
                  </a:cubicBezTo>
                  <a:cubicBezTo>
                    <a:pt x="82" y="12"/>
                    <a:pt x="83" y="11"/>
                    <a:pt x="83" y="10"/>
                  </a:cubicBezTo>
                  <a:cubicBezTo>
                    <a:pt x="83" y="2"/>
                    <a:pt x="83" y="2"/>
                    <a:pt x="83" y="2"/>
                  </a:cubicBezTo>
                  <a:cubicBezTo>
                    <a:pt x="83" y="1"/>
                    <a:pt x="82" y="0"/>
                    <a:pt x="81" y="0"/>
                  </a:cubicBezTo>
                  <a:close/>
                  <a:moveTo>
                    <a:pt x="51" y="33"/>
                  </a:moveTo>
                  <a:cubicBezTo>
                    <a:pt x="43" y="33"/>
                    <a:pt x="43" y="33"/>
                    <a:pt x="43" y="33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7" y="26"/>
                    <a:pt x="51" y="29"/>
                    <a:pt x="51" y="33"/>
                  </a:cubicBezTo>
                  <a:close/>
                  <a:moveTo>
                    <a:pt x="46" y="49"/>
                  </a:moveTo>
                  <a:cubicBezTo>
                    <a:pt x="45" y="49"/>
                    <a:pt x="43" y="49"/>
                    <a:pt x="42" y="49"/>
                  </a:cubicBezTo>
                  <a:cubicBezTo>
                    <a:pt x="38" y="49"/>
                    <a:pt x="34" y="48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ubicBezTo>
                    <a:pt x="28" y="42"/>
                    <a:pt x="27" y="38"/>
                    <a:pt x="27" y="35"/>
                  </a:cubicBezTo>
                  <a:cubicBezTo>
                    <a:pt x="27" y="33"/>
                    <a:pt x="27" y="32"/>
                    <a:pt x="28" y="30"/>
                  </a:cubicBezTo>
                  <a:cubicBezTo>
                    <a:pt x="29" y="25"/>
                    <a:pt x="34" y="20"/>
                    <a:pt x="40" y="20"/>
                  </a:cubicBezTo>
                  <a:cubicBezTo>
                    <a:pt x="40" y="36"/>
                    <a:pt x="40" y="36"/>
                    <a:pt x="40" y="36"/>
                  </a:cubicBezTo>
                  <a:cubicBezTo>
                    <a:pt x="56" y="36"/>
                    <a:pt x="56" y="36"/>
                    <a:pt x="56" y="36"/>
                  </a:cubicBezTo>
                  <a:cubicBezTo>
                    <a:pt x="56" y="42"/>
                    <a:pt x="52" y="47"/>
                    <a:pt x="46" y="49"/>
                  </a:cubicBezTo>
                  <a:close/>
                  <a:moveTo>
                    <a:pt x="31" y="44"/>
                  </a:moveTo>
                  <a:cubicBezTo>
                    <a:pt x="31" y="45"/>
                    <a:pt x="31" y="45"/>
                    <a:pt x="31" y="45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31" y="45"/>
                    <a:pt x="31" y="45"/>
                    <a:pt x="31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3" name="Freeform 46"/>
            <p:cNvSpPr/>
            <p:nvPr/>
          </p:nvSpPr>
          <p:spPr bwMode="auto">
            <a:xfrm>
              <a:off x="44" y="150"/>
              <a:ext cx="96" cy="34"/>
            </a:xfrm>
            <a:custGeom>
              <a:avLst/>
              <a:gdLst>
                <a:gd name="T0" fmla="*/ 141 w 43"/>
                <a:gd name="T1" fmla="*/ 0 h 15"/>
                <a:gd name="T2" fmla="*/ 121 w 43"/>
                <a:gd name="T3" fmla="*/ 0 h 15"/>
                <a:gd name="T4" fmla="*/ 94 w 43"/>
                <a:gd name="T5" fmla="*/ 0 h 15"/>
                <a:gd name="T6" fmla="*/ 45 w 43"/>
                <a:gd name="T7" fmla="*/ 0 h 15"/>
                <a:gd name="T8" fmla="*/ 25 w 43"/>
                <a:gd name="T9" fmla="*/ 11 h 15"/>
                <a:gd name="T10" fmla="*/ 4 w 43"/>
                <a:gd name="T11" fmla="*/ 66 h 15"/>
                <a:gd name="T12" fmla="*/ 9 w 43"/>
                <a:gd name="T13" fmla="*/ 77 h 15"/>
                <a:gd name="T14" fmla="*/ 45 w 43"/>
                <a:gd name="T15" fmla="*/ 77 h 15"/>
                <a:gd name="T16" fmla="*/ 60 w 43"/>
                <a:gd name="T17" fmla="*/ 66 h 15"/>
                <a:gd name="T18" fmla="*/ 69 w 43"/>
                <a:gd name="T19" fmla="*/ 52 h 15"/>
                <a:gd name="T20" fmla="*/ 85 w 43"/>
                <a:gd name="T21" fmla="*/ 36 h 15"/>
                <a:gd name="T22" fmla="*/ 129 w 43"/>
                <a:gd name="T23" fmla="*/ 36 h 15"/>
                <a:gd name="T24" fmla="*/ 145 w 43"/>
                <a:gd name="T25" fmla="*/ 52 h 15"/>
                <a:gd name="T26" fmla="*/ 154 w 43"/>
                <a:gd name="T27" fmla="*/ 66 h 15"/>
                <a:gd name="T28" fmla="*/ 174 w 43"/>
                <a:gd name="T29" fmla="*/ 77 h 15"/>
                <a:gd name="T30" fmla="*/ 205 w 43"/>
                <a:gd name="T31" fmla="*/ 77 h 15"/>
                <a:gd name="T32" fmla="*/ 210 w 43"/>
                <a:gd name="T33" fmla="*/ 66 h 15"/>
                <a:gd name="T34" fmla="*/ 190 w 43"/>
                <a:gd name="T35" fmla="*/ 11 h 15"/>
                <a:gd name="T36" fmla="*/ 170 w 43"/>
                <a:gd name="T37" fmla="*/ 0 h 15"/>
                <a:gd name="T38" fmla="*/ 141 w 43"/>
                <a:gd name="T39" fmla="*/ 0 h 1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43" h="15">
                  <a:moveTo>
                    <a:pt x="28" y="0"/>
                  </a:moveTo>
                  <a:cubicBezTo>
                    <a:pt x="27" y="0"/>
                    <a:pt x="25" y="0"/>
                    <a:pt x="24" y="0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1"/>
                    <a:pt x="5" y="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10" y="15"/>
                    <a:pt x="12" y="14"/>
                    <a:pt x="12" y="13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6" y="7"/>
                    <a:pt x="1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7"/>
                    <a:pt x="29" y="8"/>
                    <a:pt x="29" y="10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4"/>
                    <a:pt x="33" y="15"/>
                    <a:pt x="35" y="15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2" y="15"/>
                    <a:pt x="43" y="14"/>
                    <a:pt x="42" y="13"/>
                  </a:cubicBezTo>
                  <a:cubicBezTo>
                    <a:pt x="38" y="2"/>
                    <a:pt x="38" y="2"/>
                    <a:pt x="38" y="2"/>
                  </a:cubicBezTo>
                  <a:cubicBezTo>
                    <a:pt x="37" y="1"/>
                    <a:pt x="36" y="0"/>
                    <a:pt x="34" y="0"/>
                  </a:cubicBezTo>
                  <a:lnTo>
                    <a:pt x="28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8" name="Group 47"/>
          <p:cNvGrpSpPr/>
          <p:nvPr/>
        </p:nvGrpSpPr>
        <p:grpSpPr bwMode="auto">
          <a:xfrm>
            <a:off x="2091690" y="3299460"/>
            <a:ext cx="713105" cy="654050"/>
            <a:chOff x="0" y="0"/>
            <a:chExt cx="153" cy="186"/>
          </a:xfrm>
        </p:grpSpPr>
        <p:sp>
          <p:nvSpPr>
            <p:cNvPr id="13360" name="Freeform 48"/>
            <p:cNvSpPr>
              <a:spLocks noEditPoints="1"/>
            </p:cNvSpPr>
            <p:nvPr/>
          </p:nvSpPr>
          <p:spPr bwMode="auto">
            <a:xfrm>
              <a:off x="0" y="33"/>
              <a:ext cx="120" cy="153"/>
            </a:xfrm>
            <a:custGeom>
              <a:avLst/>
              <a:gdLst>
                <a:gd name="T0" fmla="*/ 258 w 54"/>
                <a:gd name="T1" fmla="*/ 0 h 69"/>
                <a:gd name="T2" fmla="*/ 9 w 54"/>
                <a:gd name="T3" fmla="*/ 0 h 69"/>
                <a:gd name="T4" fmla="*/ 0 w 54"/>
                <a:gd name="T5" fmla="*/ 9 h 69"/>
                <a:gd name="T6" fmla="*/ 0 w 54"/>
                <a:gd name="T7" fmla="*/ 330 h 69"/>
                <a:gd name="T8" fmla="*/ 9 w 54"/>
                <a:gd name="T9" fmla="*/ 335 h 69"/>
                <a:gd name="T10" fmla="*/ 129 w 54"/>
                <a:gd name="T11" fmla="*/ 266 h 69"/>
                <a:gd name="T12" fmla="*/ 142 w 54"/>
                <a:gd name="T13" fmla="*/ 266 h 69"/>
                <a:gd name="T14" fmla="*/ 258 w 54"/>
                <a:gd name="T15" fmla="*/ 335 h 69"/>
                <a:gd name="T16" fmla="*/ 267 w 54"/>
                <a:gd name="T17" fmla="*/ 330 h 69"/>
                <a:gd name="T18" fmla="*/ 267 w 54"/>
                <a:gd name="T19" fmla="*/ 9 h 69"/>
                <a:gd name="T20" fmla="*/ 258 w 54"/>
                <a:gd name="T21" fmla="*/ 0 h 69"/>
                <a:gd name="T22" fmla="*/ 193 w 54"/>
                <a:gd name="T23" fmla="*/ 142 h 69"/>
                <a:gd name="T24" fmla="*/ 182 w 54"/>
                <a:gd name="T25" fmla="*/ 153 h 69"/>
                <a:gd name="T26" fmla="*/ 149 w 54"/>
                <a:gd name="T27" fmla="*/ 153 h 69"/>
                <a:gd name="T28" fmla="*/ 149 w 54"/>
                <a:gd name="T29" fmla="*/ 186 h 69"/>
                <a:gd name="T30" fmla="*/ 138 w 54"/>
                <a:gd name="T31" fmla="*/ 197 h 69"/>
                <a:gd name="T32" fmla="*/ 129 w 54"/>
                <a:gd name="T33" fmla="*/ 197 h 69"/>
                <a:gd name="T34" fmla="*/ 118 w 54"/>
                <a:gd name="T35" fmla="*/ 186 h 69"/>
                <a:gd name="T36" fmla="*/ 118 w 54"/>
                <a:gd name="T37" fmla="*/ 153 h 69"/>
                <a:gd name="T38" fmla="*/ 84 w 54"/>
                <a:gd name="T39" fmla="*/ 153 h 69"/>
                <a:gd name="T40" fmla="*/ 80 w 54"/>
                <a:gd name="T41" fmla="*/ 142 h 69"/>
                <a:gd name="T42" fmla="*/ 80 w 54"/>
                <a:gd name="T43" fmla="*/ 133 h 69"/>
                <a:gd name="T44" fmla="*/ 84 w 54"/>
                <a:gd name="T45" fmla="*/ 122 h 69"/>
                <a:gd name="T46" fmla="*/ 118 w 54"/>
                <a:gd name="T47" fmla="*/ 122 h 69"/>
                <a:gd name="T48" fmla="*/ 118 w 54"/>
                <a:gd name="T49" fmla="*/ 93 h 69"/>
                <a:gd name="T50" fmla="*/ 129 w 54"/>
                <a:gd name="T51" fmla="*/ 84 h 69"/>
                <a:gd name="T52" fmla="*/ 138 w 54"/>
                <a:gd name="T53" fmla="*/ 84 h 69"/>
                <a:gd name="T54" fmla="*/ 149 w 54"/>
                <a:gd name="T55" fmla="*/ 93 h 69"/>
                <a:gd name="T56" fmla="*/ 149 w 54"/>
                <a:gd name="T57" fmla="*/ 122 h 69"/>
                <a:gd name="T58" fmla="*/ 182 w 54"/>
                <a:gd name="T59" fmla="*/ 122 h 69"/>
                <a:gd name="T60" fmla="*/ 193 w 54"/>
                <a:gd name="T61" fmla="*/ 133 h 69"/>
                <a:gd name="T62" fmla="*/ 193 w 54"/>
                <a:gd name="T63" fmla="*/ 142 h 69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54" h="69">
                  <a:moveTo>
                    <a:pt x="5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68"/>
                    <a:pt x="1" y="69"/>
                    <a:pt x="2" y="68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6" y="53"/>
                    <a:pt x="28" y="53"/>
                    <a:pt x="29" y="54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9"/>
                    <a:pt x="54" y="68"/>
                    <a:pt x="54" y="67"/>
                  </a:cubicBezTo>
                  <a:cubicBezTo>
                    <a:pt x="54" y="2"/>
                    <a:pt x="54" y="2"/>
                    <a:pt x="54" y="2"/>
                  </a:cubicBezTo>
                  <a:cubicBezTo>
                    <a:pt x="54" y="1"/>
                    <a:pt x="53" y="0"/>
                    <a:pt x="52" y="0"/>
                  </a:cubicBezTo>
                  <a:close/>
                  <a:moveTo>
                    <a:pt x="39" y="29"/>
                  </a:moveTo>
                  <a:cubicBezTo>
                    <a:pt x="39" y="30"/>
                    <a:pt x="38" y="31"/>
                    <a:pt x="37" y="31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0" y="39"/>
                    <a:pt x="29" y="40"/>
                    <a:pt x="28" y="40"/>
                  </a:cubicBezTo>
                  <a:cubicBezTo>
                    <a:pt x="26" y="40"/>
                    <a:pt x="26" y="40"/>
                    <a:pt x="26" y="40"/>
                  </a:cubicBezTo>
                  <a:cubicBezTo>
                    <a:pt x="25" y="40"/>
                    <a:pt x="24" y="39"/>
                    <a:pt x="24" y="38"/>
                  </a:cubicBezTo>
                  <a:cubicBezTo>
                    <a:pt x="24" y="31"/>
                    <a:pt x="24" y="31"/>
                    <a:pt x="24" y="31"/>
                  </a:cubicBezTo>
                  <a:cubicBezTo>
                    <a:pt x="17" y="31"/>
                    <a:pt x="17" y="31"/>
                    <a:pt x="17" y="31"/>
                  </a:cubicBezTo>
                  <a:cubicBezTo>
                    <a:pt x="16" y="31"/>
                    <a:pt x="16" y="30"/>
                    <a:pt x="16" y="29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6" y="26"/>
                    <a:pt x="16" y="25"/>
                    <a:pt x="17" y="25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4" y="17"/>
                    <a:pt x="25" y="17"/>
                    <a:pt x="26" y="17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29" y="17"/>
                    <a:pt x="30" y="17"/>
                    <a:pt x="30" y="19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8" y="25"/>
                    <a:pt x="39" y="26"/>
                    <a:pt x="39" y="27"/>
                  </a:cubicBezTo>
                  <a:lnTo>
                    <a:pt x="39" y="2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61" name="Freeform 49"/>
            <p:cNvSpPr/>
            <p:nvPr/>
          </p:nvSpPr>
          <p:spPr bwMode="auto">
            <a:xfrm>
              <a:off x="35" y="0"/>
              <a:ext cx="118" cy="153"/>
            </a:xfrm>
            <a:custGeom>
              <a:avLst/>
              <a:gdLst>
                <a:gd name="T0" fmla="*/ 254 w 53"/>
                <a:gd name="T1" fmla="*/ 0 h 69"/>
                <a:gd name="T2" fmla="*/ 263 w 53"/>
                <a:gd name="T3" fmla="*/ 9 h 69"/>
                <a:gd name="T4" fmla="*/ 263 w 53"/>
                <a:gd name="T5" fmla="*/ 335 h 69"/>
                <a:gd name="T6" fmla="*/ 254 w 53"/>
                <a:gd name="T7" fmla="*/ 339 h 69"/>
                <a:gd name="T8" fmla="*/ 223 w 53"/>
                <a:gd name="T9" fmla="*/ 315 h 69"/>
                <a:gd name="T10" fmla="*/ 218 w 53"/>
                <a:gd name="T11" fmla="*/ 299 h 69"/>
                <a:gd name="T12" fmla="*/ 218 w 53"/>
                <a:gd name="T13" fmla="*/ 53 h 69"/>
                <a:gd name="T14" fmla="*/ 209 w 53"/>
                <a:gd name="T15" fmla="*/ 44 h 69"/>
                <a:gd name="T16" fmla="*/ 9 w 53"/>
                <a:gd name="T17" fmla="*/ 44 h 69"/>
                <a:gd name="T18" fmla="*/ 0 w 53"/>
                <a:gd name="T19" fmla="*/ 40 h 69"/>
                <a:gd name="T20" fmla="*/ 0 w 53"/>
                <a:gd name="T21" fmla="*/ 9 h 69"/>
                <a:gd name="T22" fmla="*/ 9 w 53"/>
                <a:gd name="T23" fmla="*/ 0 h 69"/>
                <a:gd name="T24" fmla="*/ 254 w 53"/>
                <a:gd name="T25" fmla="*/ 0 h 69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53" h="69">
                  <a:moveTo>
                    <a:pt x="51" y="0"/>
                  </a:moveTo>
                  <a:cubicBezTo>
                    <a:pt x="52" y="0"/>
                    <a:pt x="53" y="1"/>
                    <a:pt x="53" y="2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69"/>
                    <a:pt x="52" y="69"/>
                    <a:pt x="51" y="69"/>
                  </a:cubicBezTo>
                  <a:cubicBezTo>
                    <a:pt x="45" y="64"/>
                    <a:pt x="45" y="64"/>
                    <a:pt x="45" y="64"/>
                  </a:cubicBezTo>
                  <a:cubicBezTo>
                    <a:pt x="44" y="64"/>
                    <a:pt x="44" y="62"/>
                    <a:pt x="44" y="61"/>
                  </a:cubicBezTo>
                  <a:cubicBezTo>
                    <a:pt x="44" y="11"/>
                    <a:pt x="44" y="11"/>
                    <a:pt x="44" y="11"/>
                  </a:cubicBezTo>
                  <a:cubicBezTo>
                    <a:pt x="44" y="10"/>
                    <a:pt x="43" y="9"/>
                    <a:pt x="4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9"/>
                    <a:pt x="0" y="9"/>
                    <a:pt x="0" y="8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2" y="0"/>
                  </a:cubicBezTo>
                  <a:lnTo>
                    <a:pt x="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39" name="Group 50"/>
          <p:cNvGrpSpPr/>
          <p:nvPr/>
        </p:nvGrpSpPr>
        <p:grpSpPr bwMode="auto">
          <a:xfrm>
            <a:off x="5873750" y="3272790"/>
            <a:ext cx="601980" cy="680720"/>
            <a:chOff x="0" y="0"/>
            <a:chExt cx="122" cy="184"/>
          </a:xfrm>
        </p:grpSpPr>
        <p:sp>
          <p:nvSpPr>
            <p:cNvPr id="13358" name="Freeform 51"/>
            <p:cNvSpPr>
              <a:spLocks noEditPoints="1"/>
            </p:cNvSpPr>
            <p:nvPr/>
          </p:nvSpPr>
          <p:spPr bwMode="auto">
            <a:xfrm>
              <a:off x="0" y="67"/>
              <a:ext cx="122" cy="117"/>
            </a:xfrm>
            <a:custGeom>
              <a:avLst/>
              <a:gdLst>
                <a:gd name="T0" fmla="*/ 262 w 55"/>
                <a:gd name="T1" fmla="*/ 0 h 53"/>
                <a:gd name="T2" fmla="*/ 16 w 55"/>
                <a:gd name="T3" fmla="*/ 0 h 53"/>
                <a:gd name="T4" fmla="*/ 9 w 55"/>
                <a:gd name="T5" fmla="*/ 4 h 53"/>
                <a:gd name="T6" fmla="*/ 4 w 55"/>
                <a:gd name="T7" fmla="*/ 15 h 53"/>
                <a:gd name="T8" fmla="*/ 4 w 55"/>
                <a:gd name="T9" fmla="*/ 49 h 53"/>
                <a:gd name="T10" fmla="*/ 0 w 55"/>
                <a:gd name="T11" fmla="*/ 243 h 53"/>
                <a:gd name="T12" fmla="*/ 16 w 55"/>
                <a:gd name="T13" fmla="*/ 258 h 53"/>
                <a:gd name="T14" fmla="*/ 255 w 55"/>
                <a:gd name="T15" fmla="*/ 258 h 53"/>
                <a:gd name="T16" fmla="*/ 271 w 55"/>
                <a:gd name="T17" fmla="*/ 243 h 53"/>
                <a:gd name="T18" fmla="*/ 271 w 55"/>
                <a:gd name="T19" fmla="*/ 15 h 53"/>
                <a:gd name="T20" fmla="*/ 262 w 55"/>
                <a:gd name="T21" fmla="*/ 0 h 53"/>
                <a:gd name="T22" fmla="*/ 60 w 55"/>
                <a:gd name="T23" fmla="*/ 57 h 53"/>
                <a:gd name="T24" fmla="*/ 89 w 55"/>
                <a:gd name="T25" fmla="*/ 57 h 53"/>
                <a:gd name="T26" fmla="*/ 89 w 55"/>
                <a:gd name="T27" fmla="*/ 201 h 53"/>
                <a:gd name="T28" fmla="*/ 60 w 55"/>
                <a:gd name="T29" fmla="*/ 201 h 53"/>
                <a:gd name="T30" fmla="*/ 60 w 55"/>
                <a:gd name="T31" fmla="*/ 57 h 53"/>
                <a:gd name="T32" fmla="*/ 122 w 55"/>
                <a:gd name="T33" fmla="*/ 57 h 53"/>
                <a:gd name="T34" fmla="*/ 153 w 55"/>
                <a:gd name="T35" fmla="*/ 57 h 53"/>
                <a:gd name="T36" fmla="*/ 153 w 55"/>
                <a:gd name="T37" fmla="*/ 201 h 53"/>
                <a:gd name="T38" fmla="*/ 122 w 55"/>
                <a:gd name="T39" fmla="*/ 201 h 53"/>
                <a:gd name="T40" fmla="*/ 122 w 55"/>
                <a:gd name="T41" fmla="*/ 57 h 53"/>
                <a:gd name="T42" fmla="*/ 211 w 55"/>
                <a:gd name="T43" fmla="*/ 201 h 53"/>
                <a:gd name="T44" fmla="*/ 186 w 55"/>
                <a:gd name="T45" fmla="*/ 201 h 53"/>
                <a:gd name="T46" fmla="*/ 186 w 55"/>
                <a:gd name="T47" fmla="*/ 57 h 53"/>
                <a:gd name="T48" fmla="*/ 211 w 55"/>
                <a:gd name="T49" fmla="*/ 57 h 53"/>
                <a:gd name="T50" fmla="*/ 211 w 55"/>
                <a:gd name="T51" fmla="*/ 201 h 53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55" h="53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1" y="1"/>
                    <a:pt x="1" y="2"/>
                    <a:pt x="1" y="3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2"/>
                    <a:pt x="2" y="53"/>
                    <a:pt x="3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54" y="53"/>
                    <a:pt x="55" y="52"/>
                    <a:pt x="55" y="50"/>
                  </a:cubicBezTo>
                  <a:cubicBezTo>
                    <a:pt x="55" y="3"/>
                    <a:pt x="55" y="3"/>
                    <a:pt x="55" y="3"/>
                  </a:cubicBezTo>
                  <a:cubicBezTo>
                    <a:pt x="55" y="2"/>
                    <a:pt x="54" y="0"/>
                    <a:pt x="53" y="0"/>
                  </a:cubicBezTo>
                  <a:close/>
                  <a:moveTo>
                    <a:pt x="12" y="12"/>
                  </a:moveTo>
                  <a:cubicBezTo>
                    <a:pt x="18" y="12"/>
                    <a:pt x="18" y="12"/>
                    <a:pt x="18" y="12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12" y="41"/>
                    <a:pt x="12" y="41"/>
                    <a:pt x="12" y="41"/>
                  </a:cubicBezTo>
                  <a:lnTo>
                    <a:pt x="12" y="12"/>
                  </a:lnTo>
                  <a:close/>
                  <a:moveTo>
                    <a:pt x="25" y="12"/>
                  </a:moveTo>
                  <a:cubicBezTo>
                    <a:pt x="31" y="12"/>
                    <a:pt x="31" y="12"/>
                    <a:pt x="31" y="12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25" y="41"/>
                    <a:pt x="25" y="41"/>
                    <a:pt x="25" y="41"/>
                  </a:cubicBezTo>
                  <a:lnTo>
                    <a:pt x="25" y="12"/>
                  </a:lnTo>
                  <a:close/>
                  <a:moveTo>
                    <a:pt x="43" y="41"/>
                  </a:moveTo>
                  <a:cubicBezTo>
                    <a:pt x="38" y="41"/>
                    <a:pt x="38" y="41"/>
                    <a:pt x="38" y="41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43" y="12"/>
                    <a:pt x="43" y="12"/>
                    <a:pt x="43" y="12"/>
                  </a:cubicBezTo>
                  <a:lnTo>
                    <a:pt x="43" y="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9" name="Freeform 52"/>
            <p:cNvSpPr/>
            <p:nvPr/>
          </p:nvSpPr>
          <p:spPr bwMode="auto">
            <a:xfrm>
              <a:off x="3" y="0"/>
              <a:ext cx="119" cy="47"/>
            </a:xfrm>
            <a:custGeom>
              <a:avLst/>
              <a:gdLst>
                <a:gd name="T0" fmla="*/ 253 w 54"/>
                <a:gd name="T1" fmla="*/ 105 h 21"/>
                <a:gd name="T2" fmla="*/ 262 w 54"/>
                <a:gd name="T3" fmla="*/ 90 h 21"/>
                <a:gd name="T4" fmla="*/ 262 w 54"/>
                <a:gd name="T5" fmla="*/ 56 h 21"/>
                <a:gd name="T6" fmla="*/ 253 w 54"/>
                <a:gd name="T7" fmla="*/ 45 h 21"/>
                <a:gd name="T8" fmla="*/ 194 w 54"/>
                <a:gd name="T9" fmla="*/ 45 h 21"/>
                <a:gd name="T10" fmla="*/ 181 w 54"/>
                <a:gd name="T11" fmla="*/ 29 h 21"/>
                <a:gd name="T12" fmla="*/ 181 w 54"/>
                <a:gd name="T13" fmla="*/ 9 h 21"/>
                <a:gd name="T14" fmla="*/ 165 w 54"/>
                <a:gd name="T15" fmla="*/ 0 h 21"/>
                <a:gd name="T16" fmla="*/ 97 w 54"/>
                <a:gd name="T17" fmla="*/ 0 h 21"/>
                <a:gd name="T18" fmla="*/ 82 w 54"/>
                <a:gd name="T19" fmla="*/ 9 h 21"/>
                <a:gd name="T20" fmla="*/ 82 w 54"/>
                <a:gd name="T21" fmla="*/ 29 h 21"/>
                <a:gd name="T22" fmla="*/ 68 w 54"/>
                <a:gd name="T23" fmla="*/ 45 h 21"/>
                <a:gd name="T24" fmla="*/ 9 w 54"/>
                <a:gd name="T25" fmla="*/ 45 h 21"/>
                <a:gd name="T26" fmla="*/ 0 w 54"/>
                <a:gd name="T27" fmla="*/ 56 h 21"/>
                <a:gd name="T28" fmla="*/ 0 w 54"/>
                <a:gd name="T29" fmla="*/ 90 h 21"/>
                <a:gd name="T30" fmla="*/ 9 w 54"/>
                <a:gd name="T31" fmla="*/ 105 h 21"/>
                <a:gd name="T32" fmla="*/ 253 w 54"/>
                <a:gd name="T33" fmla="*/ 105 h 21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54" h="21">
                  <a:moveTo>
                    <a:pt x="52" y="21"/>
                  </a:moveTo>
                  <a:cubicBezTo>
                    <a:pt x="53" y="21"/>
                    <a:pt x="54" y="20"/>
                    <a:pt x="54" y="18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54" y="10"/>
                    <a:pt x="53" y="9"/>
                    <a:pt x="52" y="9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38" y="9"/>
                    <a:pt x="37" y="8"/>
                    <a:pt x="37" y="6"/>
                  </a:cubicBezTo>
                  <a:cubicBezTo>
                    <a:pt x="37" y="2"/>
                    <a:pt x="37" y="2"/>
                    <a:pt x="37" y="2"/>
                  </a:cubicBezTo>
                  <a:cubicBezTo>
                    <a:pt x="37" y="1"/>
                    <a:pt x="36" y="0"/>
                    <a:pt x="3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8" y="0"/>
                    <a:pt x="17" y="1"/>
                    <a:pt x="17" y="2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8"/>
                    <a:pt x="16" y="9"/>
                    <a:pt x="1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20"/>
                    <a:pt x="1" y="21"/>
                    <a:pt x="2" y="21"/>
                  </a:cubicBezTo>
                  <a:lnTo>
                    <a:pt x="52" y="2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3340" name="Group 53"/>
          <p:cNvGrpSpPr/>
          <p:nvPr/>
        </p:nvGrpSpPr>
        <p:grpSpPr bwMode="auto">
          <a:xfrm>
            <a:off x="3931285" y="4192270"/>
            <a:ext cx="756285" cy="663575"/>
            <a:chOff x="0" y="0"/>
            <a:chExt cx="186" cy="150"/>
          </a:xfrm>
        </p:grpSpPr>
        <p:sp>
          <p:nvSpPr>
            <p:cNvPr id="13356" name="Freeform 54"/>
            <p:cNvSpPr/>
            <p:nvPr/>
          </p:nvSpPr>
          <p:spPr bwMode="auto">
            <a:xfrm>
              <a:off x="117" y="52"/>
              <a:ext cx="69" cy="98"/>
            </a:xfrm>
            <a:custGeom>
              <a:avLst/>
              <a:gdLst>
                <a:gd name="T0" fmla="*/ 154 w 31"/>
                <a:gd name="T1" fmla="*/ 105 h 44"/>
                <a:gd name="T2" fmla="*/ 36 w 31"/>
                <a:gd name="T3" fmla="*/ 218 h 44"/>
                <a:gd name="T4" fmla="*/ 0 w 31"/>
                <a:gd name="T5" fmla="*/ 214 h 44"/>
                <a:gd name="T6" fmla="*/ 100 w 31"/>
                <a:gd name="T7" fmla="*/ 60 h 44"/>
                <a:gd name="T8" fmla="*/ 85 w 31"/>
                <a:gd name="T9" fmla="*/ 0 h 44"/>
                <a:gd name="T10" fmla="*/ 154 w 31"/>
                <a:gd name="T11" fmla="*/ 105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1" h="44">
                  <a:moveTo>
                    <a:pt x="31" y="21"/>
                  </a:moveTo>
                  <a:cubicBezTo>
                    <a:pt x="31" y="34"/>
                    <a:pt x="20" y="44"/>
                    <a:pt x="7" y="44"/>
                  </a:cubicBezTo>
                  <a:cubicBezTo>
                    <a:pt x="5" y="44"/>
                    <a:pt x="2" y="44"/>
                    <a:pt x="0" y="43"/>
                  </a:cubicBezTo>
                  <a:cubicBezTo>
                    <a:pt x="12" y="38"/>
                    <a:pt x="20" y="26"/>
                    <a:pt x="20" y="12"/>
                  </a:cubicBezTo>
                  <a:cubicBezTo>
                    <a:pt x="20" y="8"/>
                    <a:pt x="19" y="3"/>
                    <a:pt x="17" y="0"/>
                  </a:cubicBezTo>
                  <a:cubicBezTo>
                    <a:pt x="25" y="3"/>
                    <a:pt x="31" y="11"/>
                    <a:pt x="31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7" name="Freeform 55"/>
            <p:cNvSpPr>
              <a:spLocks noEditPoints="1"/>
            </p:cNvSpPr>
            <p:nvPr/>
          </p:nvSpPr>
          <p:spPr bwMode="auto">
            <a:xfrm>
              <a:off x="0" y="0"/>
              <a:ext cx="153" cy="150"/>
            </a:xfrm>
            <a:custGeom>
              <a:avLst/>
              <a:gdLst>
                <a:gd name="T0" fmla="*/ 330 w 69"/>
                <a:gd name="T1" fmla="*/ 108 h 68"/>
                <a:gd name="T2" fmla="*/ 255 w 69"/>
                <a:gd name="T3" fmla="*/ 20 h 68"/>
                <a:gd name="T4" fmla="*/ 255 w 69"/>
                <a:gd name="T5" fmla="*/ 20 h 68"/>
                <a:gd name="T6" fmla="*/ 173 w 69"/>
                <a:gd name="T7" fmla="*/ 0 h 68"/>
                <a:gd name="T8" fmla="*/ 29 w 69"/>
                <a:gd name="T9" fmla="*/ 73 h 68"/>
                <a:gd name="T10" fmla="*/ 0 w 69"/>
                <a:gd name="T11" fmla="*/ 165 h 68"/>
                <a:gd name="T12" fmla="*/ 35 w 69"/>
                <a:gd name="T13" fmla="*/ 267 h 68"/>
                <a:gd name="T14" fmla="*/ 69 w 69"/>
                <a:gd name="T15" fmla="*/ 298 h 68"/>
                <a:gd name="T16" fmla="*/ 104 w 69"/>
                <a:gd name="T17" fmla="*/ 322 h 68"/>
                <a:gd name="T18" fmla="*/ 104 w 69"/>
                <a:gd name="T19" fmla="*/ 322 h 68"/>
                <a:gd name="T20" fmla="*/ 173 w 69"/>
                <a:gd name="T21" fmla="*/ 331 h 68"/>
                <a:gd name="T22" fmla="*/ 242 w 69"/>
                <a:gd name="T23" fmla="*/ 315 h 68"/>
                <a:gd name="T24" fmla="*/ 266 w 69"/>
                <a:gd name="T25" fmla="*/ 302 h 68"/>
                <a:gd name="T26" fmla="*/ 310 w 69"/>
                <a:gd name="T27" fmla="*/ 258 h 68"/>
                <a:gd name="T28" fmla="*/ 339 w 69"/>
                <a:gd name="T29" fmla="*/ 185 h 68"/>
                <a:gd name="T30" fmla="*/ 339 w 69"/>
                <a:gd name="T31" fmla="*/ 185 h 68"/>
                <a:gd name="T32" fmla="*/ 339 w 69"/>
                <a:gd name="T33" fmla="*/ 165 h 68"/>
                <a:gd name="T34" fmla="*/ 330 w 69"/>
                <a:gd name="T35" fmla="*/ 108 h 68"/>
                <a:gd name="T36" fmla="*/ 231 w 69"/>
                <a:gd name="T37" fmla="*/ 73 h 68"/>
                <a:gd name="T38" fmla="*/ 262 w 69"/>
                <a:gd name="T39" fmla="*/ 101 h 68"/>
                <a:gd name="T40" fmla="*/ 262 w 69"/>
                <a:gd name="T41" fmla="*/ 108 h 68"/>
                <a:gd name="T42" fmla="*/ 231 w 69"/>
                <a:gd name="T43" fmla="*/ 132 h 68"/>
                <a:gd name="T44" fmla="*/ 202 w 69"/>
                <a:gd name="T45" fmla="*/ 101 h 68"/>
                <a:gd name="T46" fmla="*/ 226 w 69"/>
                <a:gd name="T47" fmla="*/ 73 h 68"/>
                <a:gd name="T48" fmla="*/ 231 w 69"/>
                <a:gd name="T49" fmla="*/ 73 h 68"/>
                <a:gd name="T50" fmla="*/ 109 w 69"/>
                <a:gd name="T51" fmla="*/ 258 h 68"/>
                <a:gd name="T52" fmla="*/ 78 w 69"/>
                <a:gd name="T53" fmla="*/ 229 h 68"/>
                <a:gd name="T54" fmla="*/ 109 w 69"/>
                <a:gd name="T55" fmla="*/ 199 h 68"/>
                <a:gd name="T56" fmla="*/ 137 w 69"/>
                <a:gd name="T57" fmla="*/ 229 h 68"/>
                <a:gd name="T58" fmla="*/ 109 w 69"/>
                <a:gd name="T59" fmla="*/ 258 h 68"/>
                <a:gd name="T60" fmla="*/ 109 w 69"/>
                <a:gd name="T61" fmla="*/ 132 h 68"/>
                <a:gd name="T62" fmla="*/ 78 w 69"/>
                <a:gd name="T63" fmla="*/ 101 h 68"/>
                <a:gd name="T64" fmla="*/ 109 w 69"/>
                <a:gd name="T65" fmla="*/ 73 h 68"/>
                <a:gd name="T66" fmla="*/ 137 w 69"/>
                <a:gd name="T67" fmla="*/ 101 h 68"/>
                <a:gd name="T68" fmla="*/ 109 w 69"/>
                <a:gd name="T69" fmla="*/ 132 h 68"/>
                <a:gd name="T70" fmla="*/ 153 w 69"/>
                <a:gd name="T71" fmla="*/ 165 h 68"/>
                <a:gd name="T72" fmla="*/ 162 w 69"/>
                <a:gd name="T73" fmla="*/ 150 h 68"/>
                <a:gd name="T74" fmla="*/ 173 w 69"/>
                <a:gd name="T75" fmla="*/ 146 h 68"/>
                <a:gd name="T76" fmla="*/ 191 w 69"/>
                <a:gd name="T77" fmla="*/ 165 h 68"/>
                <a:gd name="T78" fmla="*/ 186 w 69"/>
                <a:gd name="T79" fmla="*/ 174 h 68"/>
                <a:gd name="T80" fmla="*/ 173 w 69"/>
                <a:gd name="T81" fmla="*/ 185 h 68"/>
                <a:gd name="T82" fmla="*/ 153 w 69"/>
                <a:gd name="T83" fmla="*/ 165 h 68"/>
                <a:gd name="T84" fmla="*/ 231 w 69"/>
                <a:gd name="T85" fmla="*/ 258 h 68"/>
                <a:gd name="T86" fmla="*/ 202 w 69"/>
                <a:gd name="T87" fmla="*/ 229 h 68"/>
                <a:gd name="T88" fmla="*/ 231 w 69"/>
                <a:gd name="T89" fmla="*/ 199 h 68"/>
                <a:gd name="T90" fmla="*/ 262 w 69"/>
                <a:gd name="T91" fmla="*/ 229 h 68"/>
                <a:gd name="T92" fmla="*/ 231 w 69"/>
                <a:gd name="T93" fmla="*/ 258 h 68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69" h="68">
                  <a:moveTo>
                    <a:pt x="67" y="22"/>
                  </a:moveTo>
                  <a:cubicBezTo>
                    <a:pt x="64" y="15"/>
                    <a:pt x="59" y="8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47" y="1"/>
                    <a:pt x="41" y="0"/>
                    <a:pt x="35" y="0"/>
                  </a:cubicBezTo>
                  <a:cubicBezTo>
                    <a:pt x="23" y="0"/>
                    <a:pt x="13" y="6"/>
                    <a:pt x="6" y="15"/>
                  </a:cubicBezTo>
                  <a:cubicBezTo>
                    <a:pt x="3" y="20"/>
                    <a:pt x="0" y="27"/>
                    <a:pt x="0" y="34"/>
                  </a:cubicBezTo>
                  <a:cubicBezTo>
                    <a:pt x="0" y="42"/>
                    <a:pt x="3" y="49"/>
                    <a:pt x="7" y="55"/>
                  </a:cubicBezTo>
                  <a:cubicBezTo>
                    <a:pt x="9" y="57"/>
                    <a:pt x="12" y="60"/>
                    <a:pt x="14" y="61"/>
                  </a:cubicBezTo>
                  <a:cubicBezTo>
                    <a:pt x="16" y="63"/>
                    <a:pt x="19" y="64"/>
                    <a:pt x="21" y="66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5" y="67"/>
                    <a:pt x="30" y="68"/>
                    <a:pt x="35" y="68"/>
                  </a:cubicBezTo>
                  <a:cubicBezTo>
                    <a:pt x="40" y="68"/>
                    <a:pt x="44" y="67"/>
                    <a:pt x="49" y="65"/>
                  </a:cubicBezTo>
                  <a:cubicBezTo>
                    <a:pt x="51" y="64"/>
                    <a:pt x="52" y="63"/>
                    <a:pt x="54" y="62"/>
                  </a:cubicBezTo>
                  <a:cubicBezTo>
                    <a:pt x="58" y="60"/>
                    <a:pt x="61" y="57"/>
                    <a:pt x="63" y="53"/>
                  </a:cubicBezTo>
                  <a:cubicBezTo>
                    <a:pt x="66" y="49"/>
                    <a:pt x="68" y="43"/>
                    <a:pt x="69" y="38"/>
                  </a:cubicBezTo>
                  <a:cubicBezTo>
                    <a:pt x="69" y="38"/>
                    <a:pt x="69" y="38"/>
                    <a:pt x="69" y="38"/>
                  </a:cubicBezTo>
                  <a:cubicBezTo>
                    <a:pt x="69" y="36"/>
                    <a:pt x="69" y="35"/>
                    <a:pt x="69" y="34"/>
                  </a:cubicBezTo>
                  <a:cubicBezTo>
                    <a:pt x="69" y="30"/>
                    <a:pt x="68" y="26"/>
                    <a:pt x="67" y="22"/>
                  </a:cubicBezTo>
                  <a:close/>
                  <a:moveTo>
                    <a:pt x="47" y="15"/>
                  </a:moveTo>
                  <a:cubicBezTo>
                    <a:pt x="50" y="15"/>
                    <a:pt x="53" y="18"/>
                    <a:pt x="53" y="21"/>
                  </a:cubicBezTo>
                  <a:cubicBezTo>
                    <a:pt x="53" y="22"/>
                    <a:pt x="53" y="22"/>
                    <a:pt x="53" y="22"/>
                  </a:cubicBezTo>
                  <a:cubicBezTo>
                    <a:pt x="53" y="25"/>
                    <a:pt x="50" y="27"/>
                    <a:pt x="47" y="27"/>
                  </a:cubicBezTo>
                  <a:cubicBezTo>
                    <a:pt x="44" y="27"/>
                    <a:pt x="41" y="24"/>
                    <a:pt x="41" y="21"/>
                  </a:cubicBezTo>
                  <a:cubicBezTo>
                    <a:pt x="41" y="18"/>
                    <a:pt x="44" y="16"/>
                    <a:pt x="46" y="15"/>
                  </a:cubicBezTo>
                  <a:cubicBezTo>
                    <a:pt x="47" y="15"/>
                    <a:pt x="47" y="15"/>
                    <a:pt x="47" y="15"/>
                  </a:cubicBezTo>
                  <a:close/>
                  <a:moveTo>
                    <a:pt x="22" y="53"/>
                  </a:moveTo>
                  <a:cubicBezTo>
                    <a:pt x="19" y="53"/>
                    <a:pt x="16" y="50"/>
                    <a:pt x="16" y="47"/>
                  </a:cubicBezTo>
                  <a:cubicBezTo>
                    <a:pt x="16" y="44"/>
                    <a:pt x="19" y="41"/>
                    <a:pt x="22" y="41"/>
                  </a:cubicBezTo>
                  <a:cubicBezTo>
                    <a:pt x="25" y="41"/>
                    <a:pt x="28" y="44"/>
                    <a:pt x="28" y="47"/>
                  </a:cubicBezTo>
                  <a:cubicBezTo>
                    <a:pt x="28" y="50"/>
                    <a:pt x="25" y="53"/>
                    <a:pt x="22" y="53"/>
                  </a:cubicBezTo>
                  <a:close/>
                  <a:moveTo>
                    <a:pt x="22" y="27"/>
                  </a:moveTo>
                  <a:cubicBezTo>
                    <a:pt x="19" y="27"/>
                    <a:pt x="16" y="24"/>
                    <a:pt x="16" y="21"/>
                  </a:cubicBezTo>
                  <a:cubicBezTo>
                    <a:pt x="16" y="18"/>
                    <a:pt x="19" y="15"/>
                    <a:pt x="22" y="15"/>
                  </a:cubicBezTo>
                  <a:cubicBezTo>
                    <a:pt x="25" y="15"/>
                    <a:pt x="28" y="18"/>
                    <a:pt x="28" y="21"/>
                  </a:cubicBezTo>
                  <a:cubicBezTo>
                    <a:pt x="28" y="24"/>
                    <a:pt x="25" y="27"/>
                    <a:pt x="22" y="27"/>
                  </a:cubicBezTo>
                  <a:close/>
                  <a:moveTo>
                    <a:pt x="31" y="34"/>
                  </a:moveTo>
                  <a:cubicBezTo>
                    <a:pt x="31" y="33"/>
                    <a:pt x="31" y="31"/>
                    <a:pt x="33" y="31"/>
                  </a:cubicBezTo>
                  <a:cubicBezTo>
                    <a:pt x="33" y="30"/>
                    <a:pt x="34" y="30"/>
                    <a:pt x="35" y="30"/>
                  </a:cubicBezTo>
                  <a:cubicBezTo>
                    <a:pt x="37" y="30"/>
                    <a:pt x="39" y="32"/>
                    <a:pt x="39" y="34"/>
                  </a:cubicBezTo>
                  <a:cubicBezTo>
                    <a:pt x="39" y="35"/>
                    <a:pt x="39" y="35"/>
                    <a:pt x="38" y="36"/>
                  </a:cubicBezTo>
                  <a:cubicBezTo>
                    <a:pt x="38" y="37"/>
                    <a:pt x="36" y="38"/>
                    <a:pt x="35" y="38"/>
                  </a:cubicBezTo>
                  <a:cubicBezTo>
                    <a:pt x="32" y="38"/>
                    <a:pt x="31" y="36"/>
                    <a:pt x="31" y="34"/>
                  </a:cubicBezTo>
                  <a:close/>
                  <a:moveTo>
                    <a:pt x="47" y="53"/>
                  </a:moveTo>
                  <a:cubicBezTo>
                    <a:pt x="44" y="53"/>
                    <a:pt x="41" y="50"/>
                    <a:pt x="41" y="47"/>
                  </a:cubicBezTo>
                  <a:cubicBezTo>
                    <a:pt x="41" y="44"/>
                    <a:pt x="44" y="41"/>
                    <a:pt x="47" y="41"/>
                  </a:cubicBezTo>
                  <a:cubicBezTo>
                    <a:pt x="50" y="41"/>
                    <a:pt x="53" y="44"/>
                    <a:pt x="53" y="47"/>
                  </a:cubicBezTo>
                  <a:cubicBezTo>
                    <a:pt x="53" y="50"/>
                    <a:pt x="50" y="53"/>
                    <a:pt x="47" y="5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5" name="Rectangle 60"/>
          <p:cNvSpPr>
            <a:spLocks noChangeArrowheads="1"/>
          </p:cNvSpPr>
          <p:nvPr/>
        </p:nvSpPr>
        <p:spPr bwMode="auto">
          <a:xfrm>
            <a:off x="9450705" y="1389380"/>
            <a:ext cx="871220" cy="8966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13346" name="Group 61"/>
          <p:cNvGrpSpPr/>
          <p:nvPr/>
        </p:nvGrpSpPr>
        <p:grpSpPr bwMode="auto">
          <a:xfrm>
            <a:off x="9578340" y="1597660"/>
            <a:ext cx="581025" cy="577215"/>
            <a:chOff x="0" y="0"/>
            <a:chExt cx="184" cy="143"/>
          </a:xfrm>
        </p:grpSpPr>
        <p:sp>
          <p:nvSpPr>
            <p:cNvPr id="13354" name="Freeform 62"/>
            <p:cNvSpPr>
              <a:spLocks noEditPoints="1"/>
            </p:cNvSpPr>
            <p:nvPr/>
          </p:nvSpPr>
          <p:spPr bwMode="auto">
            <a:xfrm>
              <a:off x="62" y="0"/>
              <a:ext cx="122" cy="119"/>
            </a:xfrm>
            <a:custGeom>
              <a:avLst/>
              <a:gdLst>
                <a:gd name="T0" fmla="*/ 262 w 55"/>
                <a:gd name="T1" fmla="*/ 0 h 54"/>
                <a:gd name="T2" fmla="*/ 16 w 55"/>
                <a:gd name="T3" fmla="*/ 0 h 54"/>
                <a:gd name="T4" fmla="*/ 0 w 55"/>
                <a:gd name="T5" fmla="*/ 9 h 54"/>
                <a:gd name="T6" fmla="*/ 0 w 55"/>
                <a:gd name="T7" fmla="*/ 205 h 54"/>
                <a:gd name="T8" fmla="*/ 16 w 55"/>
                <a:gd name="T9" fmla="*/ 214 h 54"/>
                <a:gd name="T10" fmla="*/ 118 w 55"/>
                <a:gd name="T11" fmla="*/ 214 h 54"/>
                <a:gd name="T12" fmla="*/ 133 w 55"/>
                <a:gd name="T13" fmla="*/ 223 h 54"/>
                <a:gd name="T14" fmla="*/ 133 w 55"/>
                <a:gd name="T15" fmla="*/ 258 h 54"/>
                <a:gd name="T16" fmla="*/ 133 w 55"/>
                <a:gd name="T17" fmla="*/ 258 h 54"/>
                <a:gd name="T18" fmla="*/ 138 w 55"/>
                <a:gd name="T19" fmla="*/ 258 h 54"/>
                <a:gd name="T20" fmla="*/ 177 w 55"/>
                <a:gd name="T21" fmla="*/ 223 h 54"/>
                <a:gd name="T22" fmla="*/ 197 w 55"/>
                <a:gd name="T23" fmla="*/ 214 h 54"/>
                <a:gd name="T24" fmla="*/ 262 w 55"/>
                <a:gd name="T25" fmla="*/ 214 h 54"/>
                <a:gd name="T26" fmla="*/ 271 w 55"/>
                <a:gd name="T27" fmla="*/ 205 h 54"/>
                <a:gd name="T28" fmla="*/ 271 w 55"/>
                <a:gd name="T29" fmla="*/ 9 h 54"/>
                <a:gd name="T30" fmla="*/ 262 w 55"/>
                <a:gd name="T31" fmla="*/ 0 h 54"/>
                <a:gd name="T32" fmla="*/ 113 w 55"/>
                <a:gd name="T33" fmla="*/ 117 h 54"/>
                <a:gd name="T34" fmla="*/ 98 w 55"/>
                <a:gd name="T35" fmla="*/ 132 h 54"/>
                <a:gd name="T36" fmla="*/ 73 w 55"/>
                <a:gd name="T37" fmla="*/ 132 h 54"/>
                <a:gd name="T38" fmla="*/ 64 w 55"/>
                <a:gd name="T39" fmla="*/ 117 h 54"/>
                <a:gd name="T40" fmla="*/ 64 w 55"/>
                <a:gd name="T41" fmla="*/ 97 h 54"/>
                <a:gd name="T42" fmla="*/ 73 w 55"/>
                <a:gd name="T43" fmla="*/ 82 h 54"/>
                <a:gd name="T44" fmla="*/ 98 w 55"/>
                <a:gd name="T45" fmla="*/ 82 h 54"/>
                <a:gd name="T46" fmla="*/ 113 w 55"/>
                <a:gd name="T47" fmla="*/ 97 h 54"/>
                <a:gd name="T48" fmla="*/ 113 w 55"/>
                <a:gd name="T49" fmla="*/ 117 h 54"/>
                <a:gd name="T50" fmla="*/ 206 w 55"/>
                <a:gd name="T51" fmla="*/ 117 h 54"/>
                <a:gd name="T52" fmla="*/ 197 w 55"/>
                <a:gd name="T53" fmla="*/ 132 h 54"/>
                <a:gd name="T54" fmla="*/ 173 w 55"/>
                <a:gd name="T55" fmla="*/ 132 h 54"/>
                <a:gd name="T56" fmla="*/ 162 w 55"/>
                <a:gd name="T57" fmla="*/ 117 h 54"/>
                <a:gd name="T58" fmla="*/ 162 w 55"/>
                <a:gd name="T59" fmla="*/ 97 h 54"/>
                <a:gd name="T60" fmla="*/ 173 w 55"/>
                <a:gd name="T61" fmla="*/ 82 h 54"/>
                <a:gd name="T62" fmla="*/ 197 w 55"/>
                <a:gd name="T63" fmla="*/ 82 h 54"/>
                <a:gd name="T64" fmla="*/ 206 w 55"/>
                <a:gd name="T65" fmla="*/ 97 h 54"/>
                <a:gd name="T66" fmla="*/ 206 w 55"/>
                <a:gd name="T67" fmla="*/ 117 h 5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55" h="54">
                  <a:moveTo>
                    <a:pt x="5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3"/>
                    <a:pt x="1" y="44"/>
                    <a:pt x="3" y="44"/>
                  </a:cubicBezTo>
                  <a:cubicBezTo>
                    <a:pt x="24" y="44"/>
                    <a:pt x="24" y="44"/>
                    <a:pt x="24" y="44"/>
                  </a:cubicBezTo>
                  <a:cubicBezTo>
                    <a:pt x="26" y="44"/>
                    <a:pt x="27" y="45"/>
                    <a:pt x="27" y="46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54"/>
                    <a:pt x="27" y="54"/>
                    <a:pt x="28" y="53"/>
                  </a:cubicBezTo>
                  <a:cubicBezTo>
                    <a:pt x="36" y="46"/>
                    <a:pt x="36" y="46"/>
                    <a:pt x="36" y="46"/>
                  </a:cubicBezTo>
                  <a:cubicBezTo>
                    <a:pt x="37" y="45"/>
                    <a:pt x="39" y="44"/>
                    <a:pt x="40" y="44"/>
                  </a:cubicBezTo>
                  <a:cubicBezTo>
                    <a:pt x="53" y="44"/>
                    <a:pt x="53" y="44"/>
                    <a:pt x="53" y="44"/>
                  </a:cubicBezTo>
                  <a:cubicBezTo>
                    <a:pt x="54" y="44"/>
                    <a:pt x="55" y="43"/>
                    <a:pt x="55" y="42"/>
                  </a:cubicBezTo>
                  <a:cubicBezTo>
                    <a:pt x="55" y="2"/>
                    <a:pt x="55" y="2"/>
                    <a:pt x="55" y="2"/>
                  </a:cubicBezTo>
                  <a:cubicBezTo>
                    <a:pt x="55" y="1"/>
                    <a:pt x="54" y="0"/>
                    <a:pt x="53" y="0"/>
                  </a:cubicBezTo>
                  <a:close/>
                  <a:moveTo>
                    <a:pt x="23" y="24"/>
                  </a:moveTo>
                  <a:cubicBezTo>
                    <a:pt x="23" y="26"/>
                    <a:pt x="21" y="27"/>
                    <a:pt x="20" y="27"/>
                  </a:cubicBezTo>
                  <a:cubicBezTo>
                    <a:pt x="15" y="27"/>
                    <a:pt x="15" y="27"/>
                    <a:pt x="15" y="27"/>
                  </a:cubicBezTo>
                  <a:cubicBezTo>
                    <a:pt x="14" y="27"/>
                    <a:pt x="13" y="26"/>
                    <a:pt x="13" y="24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3" y="18"/>
                    <a:pt x="14" y="17"/>
                    <a:pt x="15" y="17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21" y="17"/>
                    <a:pt x="23" y="18"/>
                    <a:pt x="23" y="20"/>
                  </a:cubicBezTo>
                  <a:lnTo>
                    <a:pt x="23" y="24"/>
                  </a:lnTo>
                  <a:close/>
                  <a:moveTo>
                    <a:pt x="42" y="24"/>
                  </a:moveTo>
                  <a:cubicBezTo>
                    <a:pt x="42" y="26"/>
                    <a:pt x="41" y="27"/>
                    <a:pt x="40" y="27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4" y="27"/>
                    <a:pt x="33" y="26"/>
                    <a:pt x="33" y="24"/>
                  </a:cubicBezTo>
                  <a:cubicBezTo>
                    <a:pt x="33" y="20"/>
                    <a:pt x="33" y="20"/>
                    <a:pt x="33" y="20"/>
                  </a:cubicBezTo>
                  <a:cubicBezTo>
                    <a:pt x="33" y="18"/>
                    <a:pt x="34" y="17"/>
                    <a:pt x="35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41" y="17"/>
                    <a:pt x="42" y="18"/>
                    <a:pt x="42" y="20"/>
                  </a:cubicBezTo>
                  <a:lnTo>
                    <a:pt x="42" y="2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55" name="Freeform 63"/>
            <p:cNvSpPr/>
            <p:nvPr/>
          </p:nvSpPr>
          <p:spPr bwMode="auto">
            <a:xfrm>
              <a:off x="0" y="24"/>
              <a:ext cx="111" cy="119"/>
            </a:xfrm>
            <a:custGeom>
              <a:avLst/>
              <a:gdLst>
                <a:gd name="T0" fmla="*/ 231 w 50"/>
                <a:gd name="T1" fmla="*/ 181 h 54"/>
                <a:gd name="T2" fmla="*/ 246 w 50"/>
                <a:gd name="T3" fmla="*/ 194 h 54"/>
                <a:gd name="T4" fmla="*/ 246 w 50"/>
                <a:gd name="T5" fmla="*/ 198 h 54"/>
                <a:gd name="T6" fmla="*/ 231 w 50"/>
                <a:gd name="T7" fmla="*/ 214 h 54"/>
                <a:gd name="T8" fmla="*/ 153 w 50"/>
                <a:gd name="T9" fmla="*/ 214 h 54"/>
                <a:gd name="T10" fmla="*/ 138 w 50"/>
                <a:gd name="T11" fmla="*/ 223 h 54"/>
                <a:gd name="T12" fmla="*/ 138 w 50"/>
                <a:gd name="T13" fmla="*/ 253 h 54"/>
                <a:gd name="T14" fmla="*/ 133 w 50"/>
                <a:gd name="T15" fmla="*/ 258 h 54"/>
                <a:gd name="T16" fmla="*/ 93 w 50"/>
                <a:gd name="T17" fmla="*/ 218 h 54"/>
                <a:gd name="T18" fmla="*/ 73 w 50"/>
                <a:gd name="T19" fmla="*/ 214 h 54"/>
                <a:gd name="T20" fmla="*/ 9 w 50"/>
                <a:gd name="T21" fmla="*/ 214 h 54"/>
                <a:gd name="T22" fmla="*/ 0 w 50"/>
                <a:gd name="T23" fmla="*/ 198 h 54"/>
                <a:gd name="T24" fmla="*/ 0 w 50"/>
                <a:gd name="T25" fmla="*/ 9 h 54"/>
                <a:gd name="T26" fmla="*/ 9 w 50"/>
                <a:gd name="T27" fmla="*/ 0 h 54"/>
                <a:gd name="T28" fmla="*/ 104 w 50"/>
                <a:gd name="T29" fmla="*/ 0 h 54"/>
                <a:gd name="T30" fmla="*/ 113 w 50"/>
                <a:gd name="T31" fmla="*/ 9 h 54"/>
                <a:gd name="T32" fmla="*/ 113 w 50"/>
                <a:gd name="T33" fmla="*/ 170 h 54"/>
                <a:gd name="T34" fmla="*/ 129 w 50"/>
                <a:gd name="T35" fmla="*/ 181 h 54"/>
                <a:gd name="T36" fmla="*/ 231 w 50"/>
                <a:gd name="T37" fmla="*/ 181 h 54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0" h="54">
                  <a:moveTo>
                    <a:pt x="47" y="37"/>
                  </a:moveTo>
                  <a:cubicBezTo>
                    <a:pt x="49" y="37"/>
                    <a:pt x="50" y="38"/>
                    <a:pt x="50" y="40"/>
                  </a:cubicBezTo>
                  <a:cubicBezTo>
                    <a:pt x="50" y="41"/>
                    <a:pt x="50" y="41"/>
                    <a:pt x="50" y="41"/>
                  </a:cubicBezTo>
                  <a:cubicBezTo>
                    <a:pt x="50" y="42"/>
                    <a:pt x="49" y="44"/>
                    <a:pt x="47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29" y="44"/>
                    <a:pt x="28" y="45"/>
                    <a:pt x="28" y="46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8" y="54"/>
                    <a:pt x="27" y="54"/>
                    <a:pt x="27" y="53"/>
                  </a:cubicBezTo>
                  <a:cubicBezTo>
                    <a:pt x="19" y="45"/>
                    <a:pt x="19" y="45"/>
                    <a:pt x="19" y="45"/>
                  </a:cubicBezTo>
                  <a:cubicBezTo>
                    <a:pt x="18" y="44"/>
                    <a:pt x="16" y="44"/>
                    <a:pt x="15" y="44"/>
                  </a:cubicBezTo>
                  <a:cubicBezTo>
                    <a:pt x="2" y="44"/>
                    <a:pt x="2" y="44"/>
                    <a:pt x="2" y="44"/>
                  </a:cubicBezTo>
                  <a:cubicBezTo>
                    <a:pt x="1" y="44"/>
                    <a:pt x="0" y="42"/>
                    <a:pt x="0" y="4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35"/>
                    <a:pt x="23" y="35"/>
                    <a:pt x="23" y="35"/>
                  </a:cubicBezTo>
                  <a:cubicBezTo>
                    <a:pt x="23" y="36"/>
                    <a:pt x="25" y="37"/>
                    <a:pt x="26" y="37"/>
                  </a:cubicBezTo>
                  <a:lnTo>
                    <a:pt x="47" y="3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3348" name="Rectangle 65"/>
          <p:cNvSpPr>
            <a:spLocks noChangeArrowheads="1"/>
          </p:cNvSpPr>
          <p:nvPr/>
        </p:nvSpPr>
        <p:spPr bwMode="auto">
          <a:xfrm>
            <a:off x="10309225" y="1389380"/>
            <a:ext cx="1874520" cy="89662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1242695" y="191135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193415" y="496887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733415" y="409575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9450705" y="228600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213475" y="101727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bldLvl="0" animBg="1"/>
      <p:bldP spid="3" grpId="0" animBg="1"/>
      <p:bldP spid="3" grpId="1" bldLvl="0" animBg="1"/>
      <p:bldP spid="4" grpId="0" animBg="1"/>
      <p:bldP spid="4" grpId="1" bldLvl="0" animBg="1"/>
      <p:bldP spid="6" grpId="0" animBg="1"/>
      <p:bldP spid="6" grpId="1" bldLvl="0" animBg="1"/>
      <p:bldP spid="7" grpId="0" animBg="1"/>
      <p:bldP spid="7" grpId="1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9" name="Freeform 45"/>
          <p:cNvSpPr/>
          <p:nvPr/>
        </p:nvSpPr>
        <p:spPr bwMode="auto">
          <a:xfrm>
            <a:off x="5822950" y="3168650"/>
            <a:ext cx="1169670" cy="1495425"/>
          </a:xfrm>
          <a:custGeom>
            <a:avLst/>
            <a:gdLst>
              <a:gd name="T0" fmla="*/ 453182308 w 434"/>
              <a:gd name="T1" fmla="*/ 145702350 h 635"/>
              <a:gd name="T2" fmla="*/ 516597959 w 434"/>
              <a:gd name="T3" fmla="*/ 124002000 h 635"/>
              <a:gd name="T4" fmla="*/ 620226228 w 434"/>
              <a:gd name="T5" fmla="*/ 182902950 h 635"/>
              <a:gd name="T6" fmla="*/ 671267425 w 434"/>
              <a:gd name="T7" fmla="*/ 182902950 h 635"/>
              <a:gd name="T8" fmla="*/ 671267425 w 434"/>
              <a:gd name="T9" fmla="*/ 0 h 635"/>
              <a:gd name="T10" fmla="*/ 0 w 434"/>
              <a:gd name="T11" fmla="*/ 0 h 635"/>
              <a:gd name="T12" fmla="*/ 0 w 434"/>
              <a:gd name="T13" fmla="*/ 717661575 h 635"/>
              <a:gd name="T14" fmla="*/ 244378653 w 434"/>
              <a:gd name="T15" fmla="*/ 717661575 h 635"/>
              <a:gd name="T16" fmla="*/ 261391971 w 434"/>
              <a:gd name="T17" fmla="*/ 734711850 h 635"/>
              <a:gd name="T18" fmla="*/ 261391971 w 434"/>
              <a:gd name="T19" fmla="*/ 818413200 h 635"/>
              <a:gd name="T20" fmla="*/ 255204744 w 434"/>
              <a:gd name="T21" fmla="*/ 832363425 h 635"/>
              <a:gd name="T22" fmla="*/ 199524681 w 434"/>
              <a:gd name="T23" fmla="*/ 908314650 h 635"/>
              <a:gd name="T24" fmla="*/ 218085117 w 434"/>
              <a:gd name="T25" fmla="*/ 959465475 h 635"/>
              <a:gd name="T26" fmla="*/ 284592515 w 434"/>
              <a:gd name="T27" fmla="*/ 984265875 h 635"/>
              <a:gd name="T28" fmla="*/ 388222028 w 434"/>
              <a:gd name="T29" fmla="*/ 920714850 h 635"/>
              <a:gd name="T30" fmla="*/ 324806377 w 434"/>
              <a:gd name="T31" fmla="*/ 826163325 h 635"/>
              <a:gd name="T32" fmla="*/ 315526160 w 434"/>
              <a:gd name="T33" fmla="*/ 812213100 h 635"/>
              <a:gd name="T34" fmla="*/ 315526160 w 434"/>
              <a:gd name="T35" fmla="*/ 730061775 h 635"/>
              <a:gd name="T36" fmla="*/ 332540721 w 434"/>
              <a:gd name="T37" fmla="*/ 713011500 h 635"/>
              <a:gd name="T38" fmla="*/ 671267425 w 434"/>
              <a:gd name="T39" fmla="*/ 713011500 h 635"/>
              <a:gd name="T40" fmla="*/ 671267425 w 434"/>
              <a:gd name="T41" fmla="*/ 308454975 h 635"/>
              <a:gd name="T42" fmla="*/ 634146554 w 434"/>
              <a:gd name="T43" fmla="*/ 308454975 h 635"/>
              <a:gd name="T44" fmla="*/ 522783941 w 434"/>
              <a:gd name="T45" fmla="*/ 376656075 h 635"/>
              <a:gd name="T46" fmla="*/ 417608555 w 434"/>
              <a:gd name="T47" fmla="*/ 249554025 h 635"/>
              <a:gd name="T48" fmla="*/ 453182308 w 434"/>
              <a:gd name="T49" fmla="*/ 145702350 h 635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34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4" y="118"/>
                  <a:pt x="434" y="118"/>
                  <a:pt x="434" y="118"/>
                </a:cubicBezTo>
                <a:cubicBezTo>
                  <a:pt x="434" y="0"/>
                  <a:pt x="434" y="0"/>
                  <a:pt x="434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4" y="635"/>
                </a:cubicBezTo>
                <a:cubicBezTo>
                  <a:pt x="207" y="635"/>
                  <a:pt x="248" y="630"/>
                  <a:pt x="251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4" y="460"/>
                  <a:pt x="434" y="460"/>
                  <a:pt x="434" y="460"/>
                </a:cubicBezTo>
                <a:cubicBezTo>
                  <a:pt x="434" y="199"/>
                  <a:pt x="434" y="199"/>
                  <a:pt x="434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0" name="Freeform 46"/>
          <p:cNvSpPr/>
          <p:nvPr/>
        </p:nvSpPr>
        <p:spPr bwMode="auto">
          <a:xfrm>
            <a:off x="4591050" y="3168650"/>
            <a:ext cx="1173480" cy="1090295"/>
          </a:xfrm>
          <a:custGeom>
            <a:avLst/>
            <a:gdLst>
              <a:gd name="T0" fmla="*/ 675220617 w 434"/>
              <a:gd name="T1" fmla="*/ 0 h 463"/>
              <a:gd name="T2" fmla="*/ 1555408 w 434"/>
              <a:gd name="T3" fmla="*/ 0 h 463"/>
              <a:gd name="T4" fmla="*/ 1555408 w 434"/>
              <a:gd name="T5" fmla="*/ 175047984 h 463"/>
              <a:gd name="T6" fmla="*/ 48230133 w 434"/>
              <a:gd name="T7" fmla="*/ 175047984 h 463"/>
              <a:gd name="T8" fmla="*/ 160248225 w 434"/>
              <a:gd name="T9" fmla="*/ 108436826 h 463"/>
              <a:gd name="T10" fmla="*/ 256708491 w 434"/>
              <a:gd name="T11" fmla="*/ 238560022 h 463"/>
              <a:gd name="T12" fmla="*/ 225591593 w 434"/>
              <a:gd name="T13" fmla="*/ 339251538 h 463"/>
              <a:gd name="T14" fmla="*/ 155580753 w 434"/>
              <a:gd name="T15" fmla="*/ 362488712 h 463"/>
              <a:gd name="T16" fmla="*/ 51342197 w 434"/>
              <a:gd name="T17" fmla="*/ 297425870 h 463"/>
              <a:gd name="T18" fmla="*/ 0 w 434"/>
              <a:gd name="T19" fmla="*/ 297425870 h 463"/>
              <a:gd name="T20" fmla="*/ 0 w 434"/>
              <a:gd name="T21" fmla="*/ 684700071 h 463"/>
              <a:gd name="T22" fmla="*/ 12447009 w 434"/>
              <a:gd name="T23" fmla="*/ 717230870 h 463"/>
              <a:gd name="T24" fmla="*/ 675220617 w 434"/>
              <a:gd name="T25" fmla="*/ 717230870 h 463"/>
              <a:gd name="T26" fmla="*/ 675220617 w 434"/>
              <a:gd name="T27" fmla="*/ 0 h 463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</a:gdLst>
            <a:ahLst/>
            <a:cxnLst>
              <a:cxn ang="T28">
                <a:pos x="T0" y="T1"/>
              </a:cxn>
              <a:cxn ang="T29">
                <a:pos x="T2" y="T3"/>
              </a:cxn>
              <a:cxn ang="T30">
                <a:pos x="T4" y="T5"/>
              </a:cxn>
              <a:cxn ang="T31">
                <a:pos x="T6" y="T7"/>
              </a:cxn>
              <a:cxn ang="T32">
                <a:pos x="T8" y="T9"/>
              </a:cxn>
              <a:cxn ang="T33">
                <a:pos x="T10" y="T11"/>
              </a:cxn>
              <a:cxn ang="T34">
                <a:pos x="T12" y="T13"/>
              </a:cxn>
              <a:cxn ang="T35">
                <a:pos x="T14" y="T15"/>
              </a:cxn>
              <a:cxn ang="T36">
                <a:pos x="T16" y="T17"/>
              </a:cxn>
              <a:cxn ang="T37">
                <a:pos x="T18" y="T19"/>
              </a:cxn>
              <a:cxn ang="T38">
                <a:pos x="T20" y="T21"/>
              </a:cxn>
              <a:cxn ang="T39">
                <a:pos x="T22" y="T23"/>
              </a:cxn>
              <a:cxn ang="T40">
                <a:pos x="T24" y="T25"/>
              </a:cxn>
              <a:cxn ang="T41">
                <a:pos x="T26" y="T27"/>
              </a:cxn>
            </a:cxnLst>
            <a:rect l="0" t="0" r="r" b="b"/>
            <a:pathLst>
              <a:path w="434" h="463">
                <a:moveTo>
                  <a:pt x="434" y="0"/>
                </a:moveTo>
                <a:cubicBezTo>
                  <a:pt x="1" y="0"/>
                  <a:pt x="1" y="0"/>
                  <a:pt x="1" y="0"/>
                </a:cubicBezTo>
                <a:cubicBezTo>
                  <a:pt x="1" y="113"/>
                  <a:pt x="1" y="113"/>
                  <a:pt x="1" y="113"/>
                </a:cubicBezTo>
                <a:cubicBezTo>
                  <a:pt x="31" y="113"/>
                  <a:pt x="31" y="113"/>
                  <a:pt x="31" y="113"/>
                </a:cubicBezTo>
                <a:cubicBezTo>
                  <a:pt x="39" y="99"/>
                  <a:pt x="60" y="69"/>
                  <a:pt x="103" y="70"/>
                </a:cubicBezTo>
                <a:cubicBezTo>
                  <a:pt x="165" y="72"/>
                  <a:pt x="165" y="134"/>
                  <a:pt x="165" y="154"/>
                </a:cubicBezTo>
                <a:cubicBezTo>
                  <a:pt x="165" y="184"/>
                  <a:pt x="158" y="205"/>
                  <a:pt x="145" y="219"/>
                </a:cubicBezTo>
                <a:cubicBezTo>
                  <a:pt x="133" y="229"/>
                  <a:pt x="118" y="234"/>
                  <a:pt x="100" y="234"/>
                </a:cubicBezTo>
                <a:cubicBezTo>
                  <a:pt x="62" y="233"/>
                  <a:pt x="42" y="209"/>
                  <a:pt x="33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3" y="449"/>
                  <a:pt x="6" y="456"/>
                  <a:pt x="8" y="463"/>
                </a:cubicBezTo>
                <a:cubicBezTo>
                  <a:pt x="434" y="463"/>
                  <a:pt x="434" y="463"/>
                  <a:pt x="434" y="463"/>
                </a:cubicBezTo>
                <a:lnTo>
                  <a:pt x="43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1" name="Freeform 47"/>
          <p:cNvSpPr/>
          <p:nvPr/>
        </p:nvSpPr>
        <p:spPr bwMode="auto">
          <a:xfrm>
            <a:off x="4594225" y="918845"/>
            <a:ext cx="3004185" cy="1453515"/>
          </a:xfrm>
          <a:custGeom>
            <a:avLst/>
            <a:gdLst>
              <a:gd name="T0" fmla="*/ 0 w 1114"/>
              <a:gd name="T1" fmla="*/ 692335738 h 616"/>
              <a:gd name="T2" fmla="*/ 287871580 w 1114"/>
              <a:gd name="T3" fmla="*/ 692335738 h 616"/>
              <a:gd name="T4" fmla="*/ 306444220 w 1114"/>
              <a:gd name="T5" fmla="*/ 709450235 h 616"/>
              <a:gd name="T6" fmla="*/ 306444220 w 1114"/>
              <a:gd name="T7" fmla="*/ 795018979 h 616"/>
              <a:gd name="T8" fmla="*/ 298704894 w 1114"/>
              <a:gd name="T9" fmla="*/ 810576820 h 616"/>
              <a:gd name="T10" fmla="*/ 249178681 w 1114"/>
              <a:gd name="T11" fmla="*/ 879033562 h 616"/>
              <a:gd name="T12" fmla="*/ 331207327 w 1114"/>
              <a:gd name="T13" fmla="*/ 958379420 h 616"/>
              <a:gd name="T14" fmla="*/ 431807369 w 1114"/>
              <a:gd name="T15" fmla="*/ 888368515 h 616"/>
              <a:gd name="T16" fmla="*/ 371447842 w 1114"/>
              <a:gd name="T17" fmla="*/ 807466000 h 616"/>
              <a:gd name="T18" fmla="*/ 360613283 w 1114"/>
              <a:gd name="T19" fmla="*/ 790351503 h 616"/>
              <a:gd name="T20" fmla="*/ 362160899 w 1114"/>
              <a:gd name="T21" fmla="*/ 712561054 h 616"/>
              <a:gd name="T22" fmla="*/ 379185924 w 1114"/>
              <a:gd name="T23" fmla="*/ 697003214 h 616"/>
              <a:gd name="T24" fmla="*/ 1001360063 w 1114"/>
              <a:gd name="T25" fmla="*/ 697003214 h 616"/>
              <a:gd name="T26" fmla="*/ 1001360063 w 1114"/>
              <a:gd name="T27" fmla="*/ 640993493 h 616"/>
              <a:gd name="T28" fmla="*/ 936356442 w 1114"/>
              <a:gd name="T29" fmla="*/ 527419888 h 616"/>
              <a:gd name="T30" fmla="*/ 1057076742 w 1114"/>
              <a:gd name="T31" fmla="*/ 434071599 h 616"/>
              <a:gd name="T32" fmla="*/ 1187083984 w 1114"/>
              <a:gd name="T33" fmla="*/ 525864478 h 616"/>
              <a:gd name="T34" fmla="*/ 1126723212 w 1114"/>
              <a:gd name="T35" fmla="*/ 642550150 h 616"/>
              <a:gd name="T36" fmla="*/ 1126723212 w 1114"/>
              <a:gd name="T37" fmla="*/ 693891147 h 616"/>
              <a:gd name="T38" fmla="*/ 1724134245 w 1114"/>
              <a:gd name="T39" fmla="*/ 693891147 h 616"/>
              <a:gd name="T40" fmla="*/ 1473407947 w 1114"/>
              <a:gd name="T41" fmla="*/ 317385927 h 616"/>
              <a:gd name="T42" fmla="*/ 711940867 w 1114"/>
              <a:gd name="T43" fmla="*/ 3112067 h 616"/>
              <a:gd name="T44" fmla="*/ 0 w 1114"/>
              <a:gd name="T45" fmla="*/ 230260525 h 616"/>
              <a:gd name="T46" fmla="*/ 0 w 1114"/>
              <a:gd name="T47" fmla="*/ 692335738 h 61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3" y="445"/>
                  <a:pt x="198" y="449"/>
                  <a:pt x="198" y="456"/>
                </a:cubicBezTo>
                <a:cubicBezTo>
                  <a:pt x="198" y="511"/>
                  <a:pt x="198" y="511"/>
                  <a:pt x="198" y="511"/>
                </a:cubicBezTo>
                <a:cubicBezTo>
                  <a:pt x="198" y="515"/>
                  <a:pt x="196" y="519"/>
                  <a:pt x="193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4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6" y="517"/>
                  <a:pt x="233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5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9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2" name="Freeform 48"/>
          <p:cNvSpPr/>
          <p:nvPr/>
        </p:nvSpPr>
        <p:spPr bwMode="auto">
          <a:xfrm>
            <a:off x="5822950" y="1630680"/>
            <a:ext cx="1610360" cy="1483995"/>
          </a:xfrm>
          <a:custGeom>
            <a:avLst/>
            <a:gdLst>
              <a:gd name="T0" fmla="*/ 669894907 w 598"/>
              <a:gd name="T1" fmla="*/ 651831415 h 631"/>
              <a:gd name="T2" fmla="*/ 686873426 w 598"/>
              <a:gd name="T3" fmla="*/ 634840702 h 631"/>
              <a:gd name="T4" fmla="*/ 759420382 w 598"/>
              <a:gd name="T5" fmla="*/ 634840702 h 631"/>
              <a:gd name="T6" fmla="*/ 773311559 w 598"/>
              <a:gd name="T7" fmla="*/ 641018804 h 631"/>
              <a:gd name="T8" fmla="*/ 858206641 w 598"/>
              <a:gd name="T9" fmla="*/ 696625452 h 631"/>
              <a:gd name="T10" fmla="*/ 923034620 w 598"/>
              <a:gd name="T11" fmla="*/ 600858032 h 631"/>
              <a:gd name="T12" fmla="*/ 859749691 w 598"/>
              <a:gd name="T13" fmla="*/ 515904467 h 631"/>
              <a:gd name="T14" fmla="*/ 770224216 w 598"/>
              <a:gd name="T15" fmla="*/ 577689217 h 631"/>
              <a:gd name="T16" fmla="*/ 757876089 w 598"/>
              <a:gd name="T17" fmla="*/ 582322483 h 631"/>
              <a:gd name="T18" fmla="*/ 680699984 w 598"/>
              <a:gd name="T19" fmla="*/ 582322483 h 631"/>
              <a:gd name="T20" fmla="*/ 663720222 w 598"/>
              <a:gd name="T21" fmla="*/ 565331770 h 631"/>
              <a:gd name="T22" fmla="*/ 663720222 w 598"/>
              <a:gd name="T23" fmla="*/ 257951612 h 631"/>
              <a:gd name="T24" fmla="*/ 404407066 w 598"/>
              <a:gd name="T25" fmla="*/ 257951612 h 631"/>
              <a:gd name="T26" fmla="*/ 387427304 w 598"/>
              <a:gd name="T27" fmla="*/ 240960899 h 631"/>
              <a:gd name="T28" fmla="*/ 387427304 w 598"/>
              <a:gd name="T29" fmla="*/ 165275108 h 631"/>
              <a:gd name="T30" fmla="*/ 395145039 w 598"/>
              <a:gd name="T31" fmla="*/ 151372825 h 631"/>
              <a:gd name="T32" fmla="*/ 447624890 w 598"/>
              <a:gd name="T33" fmla="*/ 57151484 h 631"/>
              <a:gd name="T34" fmla="*/ 351925973 w 598"/>
              <a:gd name="T35" fmla="*/ 0 h 631"/>
              <a:gd name="T36" fmla="*/ 265487840 w 598"/>
              <a:gd name="T37" fmla="*/ 58695078 h 631"/>
              <a:gd name="T38" fmla="*/ 321055034 w 598"/>
              <a:gd name="T39" fmla="*/ 148284395 h 631"/>
              <a:gd name="T40" fmla="*/ 330317061 w 598"/>
              <a:gd name="T41" fmla="*/ 162185436 h 631"/>
              <a:gd name="T42" fmla="*/ 330317061 w 598"/>
              <a:gd name="T43" fmla="*/ 244050571 h 631"/>
              <a:gd name="T44" fmla="*/ 313337299 w 598"/>
              <a:gd name="T45" fmla="*/ 261041285 h 631"/>
              <a:gd name="T46" fmla="*/ 0 w 598"/>
              <a:gd name="T47" fmla="*/ 261041285 h 631"/>
              <a:gd name="T48" fmla="*/ 0 w 598"/>
              <a:gd name="T49" fmla="*/ 974657449 h 631"/>
              <a:gd name="T50" fmla="*/ 669894907 w 598"/>
              <a:gd name="T51" fmla="*/ 974657449 h 631"/>
              <a:gd name="T52" fmla="*/ 669894907 w 598"/>
              <a:gd name="T53" fmla="*/ 651831415 h 631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0" t="0" r="r" b="b"/>
            <a:pathLst>
              <a:path w="598" h="631">
                <a:moveTo>
                  <a:pt x="434" y="422"/>
                </a:moveTo>
                <a:cubicBezTo>
                  <a:pt x="434" y="416"/>
                  <a:pt x="439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8" y="419"/>
                  <a:pt x="598" y="389"/>
                </a:cubicBezTo>
                <a:cubicBezTo>
                  <a:pt x="598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2" y="167"/>
                  <a:pt x="262" y="167"/>
                  <a:pt x="262" y="167"/>
                </a:cubicBezTo>
                <a:cubicBezTo>
                  <a:pt x="255" y="167"/>
                  <a:pt x="251" y="162"/>
                  <a:pt x="251" y="156"/>
                </a:cubicBezTo>
                <a:cubicBezTo>
                  <a:pt x="251" y="107"/>
                  <a:pt x="251" y="107"/>
                  <a:pt x="251" y="107"/>
                </a:cubicBezTo>
                <a:cubicBezTo>
                  <a:pt x="251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9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7" y="95"/>
                  <a:pt x="208" y="96"/>
                </a:cubicBezTo>
                <a:cubicBezTo>
                  <a:pt x="212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4" y="631"/>
                  <a:pt x="434" y="631"/>
                  <a:pt x="434" y="631"/>
                </a:cubicBezTo>
                <a:lnTo>
                  <a:pt x="434" y="42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3" name="Freeform 49"/>
          <p:cNvSpPr/>
          <p:nvPr/>
        </p:nvSpPr>
        <p:spPr bwMode="auto">
          <a:xfrm>
            <a:off x="6610985" y="2026920"/>
            <a:ext cx="1128395" cy="2135505"/>
          </a:xfrm>
          <a:custGeom>
            <a:avLst/>
            <a:gdLst>
              <a:gd name="T0" fmla="*/ 248641085 w 419"/>
              <a:gd name="T1" fmla="*/ 0 h 906"/>
              <a:gd name="T2" fmla="*/ 248641085 w 419"/>
              <a:gd name="T3" fmla="*/ 288683667 h 906"/>
              <a:gd name="T4" fmla="*/ 299605063 w 419"/>
              <a:gd name="T5" fmla="*/ 288683667 h 906"/>
              <a:gd name="T6" fmla="*/ 410798747 w 419"/>
              <a:gd name="T7" fmla="*/ 221945144 h 906"/>
              <a:gd name="T8" fmla="*/ 506547896 w 419"/>
              <a:gd name="T9" fmla="*/ 341454067 h 906"/>
              <a:gd name="T10" fmla="*/ 407709343 w 419"/>
              <a:gd name="T11" fmla="*/ 471827778 h 906"/>
              <a:gd name="T12" fmla="*/ 301149765 w 419"/>
              <a:gd name="T13" fmla="*/ 409744881 h 906"/>
              <a:gd name="T14" fmla="*/ 253273948 w 419"/>
              <a:gd name="T15" fmla="*/ 409744881 h 906"/>
              <a:gd name="T16" fmla="*/ 253273948 w 419"/>
              <a:gd name="T17" fmla="*/ 951415763 h 906"/>
              <a:gd name="T18" fmla="*/ 236285955 w 419"/>
              <a:gd name="T19" fmla="*/ 968488466 h 906"/>
              <a:gd name="T20" fmla="*/ 162157662 w 419"/>
              <a:gd name="T21" fmla="*/ 968488466 h 906"/>
              <a:gd name="T22" fmla="*/ 149802532 w 419"/>
              <a:gd name="T23" fmla="*/ 963832841 h 906"/>
              <a:gd name="T24" fmla="*/ 63319108 w 419"/>
              <a:gd name="T25" fmla="*/ 909510150 h 906"/>
              <a:gd name="T26" fmla="*/ 24710260 w 419"/>
              <a:gd name="T27" fmla="*/ 921925982 h 906"/>
              <a:gd name="T28" fmla="*/ 0 w 419"/>
              <a:gd name="T29" fmla="*/ 1001081582 h 906"/>
              <a:gd name="T30" fmla="*/ 71040132 w 419"/>
              <a:gd name="T31" fmla="*/ 1094205306 h 906"/>
              <a:gd name="T32" fmla="*/ 160612960 w 419"/>
              <a:gd name="T33" fmla="*/ 1032123654 h 906"/>
              <a:gd name="T34" fmla="*/ 174511549 w 419"/>
              <a:gd name="T35" fmla="*/ 1025914492 h 906"/>
              <a:gd name="T36" fmla="*/ 236285955 w 419"/>
              <a:gd name="T37" fmla="*/ 1025914492 h 906"/>
              <a:gd name="T38" fmla="*/ 253273948 w 419"/>
              <a:gd name="T39" fmla="*/ 1042987196 h 906"/>
              <a:gd name="T40" fmla="*/ 253273948 w 419"/>
              <a:gd name="T41" fmla="*/ 1406170838 h 906"/>
              <a:gd name="T42" fmla="*/ 491104605 w 419"/>
              <a:gd name="T43" fmla="*/ 889332865 h 906"/>
              <a:gd name="T44" fmla="*/ 647084702 w 419"/>
              <a:gd name="T45" fmla="*/ 325933654 h 906"/>
              <a:gd name="T46" fmla="*/ 580677432 w 419"/>
              <a:gd name="T47" fmla="*/ 0 h 906"/>
              <a:gd name="T48" fmla="*/ 248641085 w 419"/>
              <a:gd name="T49" fmla="*/ 0 h 90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0" t="0" r="r" b="b"/>
            <a:pathLst>
              <a:path w="419" h="906">
                <a:moveTo>
                  <a:pt x="161" y="0"/>
                </a:moveTo>
                <a:cubicBezTo>
                  <a:pt x="161" y="186"/>
                  <a:pt x="161" y="186"/>
                  <a:pt x="161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1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7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10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1" y="669"/>
                  <a:pt x="318" y="573"/>
                </a:cubicBezTo>
                <a:cubicBezTo>
                  <a:pt x="393" y="422"/>
                  <a:pt x="419" y="329"/>
                  <a:pt x="419" y="210"/>
                </a:cubicBezTo>
                <a:cubicBezTo>
                  <a:pt x="419" y="156"/>
                  <a:pt x="404" y="79"/>
                  <a:pt x="376" y="0"/>
                </a:cubicBezTo>
                <a:lnTo>
                  <a:pt x="161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4" name="Freeform 50"/>
          <p:cNvSpPr/>
          <p:nvPr/>
        </p:nvSpPr>
        <p:spPr bwMode="auto">
          <a:xfrm>
            <a:off x="4635500" y="4304030"/>
            <a:ext cx="2343150" cy="840740"/>
          </a:xfrm>
          <a:custGeom>
            <a:avLst/>
            <a:gdLst>
              <a:gd name="T0" fmla="*/ 1031583386 w 868"/>
              <a:gd name="T1" fmla="*/ 0 h 358"/>
              <a:gd name="T2" fmla="*/ 1031583386 w 868"/>
              <a:gd name="T3" fmla="*/ 55497936 h 358"/>
              <a:gd name="T4" fmla="*/ 1104492061 w 868"/>
              <a:gd name="T5" fmla="*/ 175745119 h 358"/>
              <a:gd name="T6" fmla="*/ 966430397 w 868"/>
              <a:gd name="T7" fmla="*/ 269784184 h 358"/>
              <a:gd name="T8" fmla="*/ 874906583 w 868"/>
              <a:gd name="T9" fmla="*/ 235868089 h 358"/>
              <a:gd name="T10" fmla="*/ 846983874 w 868"/>
              <a:gd name="T11" fmla="*/ 158787071 h 358"/>
              <a:gd name="T12" fmla="*/ 909034339 w 868"/>
              <a:gd name="T13" fmla="*/ 63205913 h 358"/>
              <a:gd name="T14" fmla="*/ 909034339 w 868"/>
              <a:gd name="T15" fmla="*/ 4625035 h 358"/>
              <a:gd name="T16" fmla="*/ 0 w 868"/>
              <a:gd name="T17" fmla="*/ 4625035 h 358"/>
              <a:gd name="T18" fmla="*/ 40332803 w 868"/>
              <a:gd name="T19" fmla="*/ 160327922 h 358"/>
              <a:gd name="T20" fmla="*/ 259058826 w 868"/>
              <a:gd name="T21" fmla="*/ 551900140 h 358"/>
              <a:gd name="T22" fmla="*/ 1087428805 w 868"/>
              <a:gd name="T23" fmla="*/ 551900140 h 358"/>
              <a:gd name="T24" fmla="*/ 1275129596 w 868"/>
              <a:gd name="T25" fmla="*/ 371529986 h 358"/>
              <a:gd name="T26" fmla="*/ 1310809236 w 868"/>
              <a:gd name="T27" fmla="*/ 78623110 h 358"/>
              <a:gd name="T28" fmla="*/ 1346487631 w 868"/>
              <a:gd name="T29" fmla="*/ 0 h 358"/>
              <a:gd name="T30" fmla="*/ 1031583386 w 868"/>
              <a:gd name="T31" fmla="*/ 0 h 35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3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7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1" y="358"/>
                </a:cubicBezTo>
                <a:cubicBezTo>
                  <a:pt x="750" y="358"/>
                  <a:pt x="800" y="291"/>
                  <a:pt x="822" y="241"/>
                </a:cubicBezTo>
                <a:cubicBezTo>
                  <a:pt x="844" y="190"/>
                  <a:pt x="830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5" name="Freeform 51"/>
          <p:cNvSpPr/>
          <p:nvPr/>
        </p:nvSpPr>
        <p:spPr bwMode="auto">
          <a:xfrm>
            <a:off x="3630930" y="1306195"/>
            <a:ext cx="1345565" cy="2784475"/>
          </a:xfrm>
          <a:custGeom>
            <a:avLst/>
            <a:gdLst>
              <a:gd name="T0" fmla="*/ 514739911 w 500"/>
              <a:gd name="T1" fmla="*/ 1503569138 h 1182"/>
              <a:gd name="T2" fmla="*/ 533233434 w 500"/>
              <a:gd name="T3" fmla="*/ 1486518608 h 1182"/>
              <a:gd name="T4" fmla="*/ 613373689 w 500"/>
              <a:gd name="T5" fmla="*/ 1486518608 h 1182"/>
              <a:gd name="T6" fmla="*/ 630325362 w 500"/>
              <a:gd name="T7" fmla="*/ 1498918993 h 1182"/>
              <a:gd name="T8" fmla="*/ 704300695 w 500"/>
              <a:gd name="T9" fmla="*/ 1551621876 h 1182"/>
              <a:gd name="T10" fmla="*/ 748993273 w 500"/>
              <a:gd name="T11" fmla="*/ 1537670198 h 1182"/>
              <a:gd name="T12" fmla="*/ 770569257 w 500"/>
              <a:gd name="T13" fmla="*/ 1461717837 h 1182"/>
              <a:gd name="T14" fmla="*/ 708923766 w 500"/>
              <a:gd name="T15" fmla="*/ 1365612360 h 1182"/>
              <a:gd name="T16" fmla="*/ 624161681 w 500"/>
              <a:gd name="T17" fmla="*/ 1421415340 h 1182"/>
              <a:gd name="T18" fmla="*/ 608749378 w 500"/>
              <a:gd name="T19" fmla="*/ 1432265677 h 1182"/>
              <a:gd name="T20" fmla="*/ 534775285 w 500"/>
              <a:gd name="T21" fmla="*/ 1432265677 h 1182"/>
              <a:gd name="T22" fmla="*/ 517822372 w 500"/>
              <a:gd name="T23" fmla="*/ 1415215147 h 1182"/>
              <a:gd name="T24" fmla="*/ 517822372 w 500"/>
              <a:gd name="T25" fmla="*/ 1213706394 h 1182"/>
              <a:gd name="T26" fmla="*/ 514739911 w 500"/>
              <a:gd name="T27" fmla="*/ 1205954909 h 1182"/>
              <a:gd name="T28" fmla="*/ 517822372 w 500"/>
              <a:gd name="T29" fmla="*/ 1196654619 h 1182"/>
              <a:gd name="T30" fmla="*/ 517822372 w 500"/>
              <a:gd name="T31" fmla="*/ 0 h 1182"/>
              <a:gd name="T32" fmla="*/ 206512457 w 500"/>
              <a:gd name="T33" fmla="*/ 435569762 h 1182"/>
              <a:gd name="T34" fmla="*/ 340591430 w 500"/>
              <a:gd name="T35" fmla="*/ 1486518608 h 1182"/>
              <a:gd name="T36" fmla="*/ 514739911 w 500"/>
              <a:gd name="T37" fmla="*/ 1832184330 h 1182"/>
              <a:gd name="T38" fmla="*/ 514739911 w 500"/>
              <a:gd name="T39" fmla="*/ 1503569138 h 1182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6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9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1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1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6" name="Freeform 52"/>
          <p:cNvSpPr/>
          <p:nvPr/>
        </p:nvSpPr>
        <p:spPr bwMode="auto">
          <a:xfrm>
            <a:off x="4594225" y="2021205"/>
            <a:ext cx="1169670" cy="1093470"/>
          </a:xfrm>
          <a:custGeom>
            <a:avLst/>
            <a:gdLst>
              <a:gd name="T0" fmla="*/ 672817696 w 433"/>
              <a:gd name="T1" fmla="*/ 4632742 h 465"/>
              <a:gd name="T2" fmla="*/ 397785778 w 433"/>
              <a:gd name="T3" fmla="*/ 4632742 h 465"/>
              <a:gd name="T4" fmla="*/ 396232594 w 433"/>
              <a:gd name="T5" fmla="*/ 52504818 h 465"/>
              <a:gd name="T6" fmla="*/ 467708957 w 433"/>
              <a:gd name="T7" fmla="*/ 162148438 h 465"/>
              <a:gd name="T8" fmla="*/ 332524643 w 433"/>
              <a:gd name="T9" fmla="*/ 265614655 h 465"/>
              <a:gd name="T10" fmla="*/ 215984764 w 433"/>
              <a:gd name="T11" fmla="*/ 151338294 h 465"/>
              <a:gd name="T12" fmla="*/ 271924305 w 433"/>
              <a:gd name="T13" fmla="*/ 60226882 h 465"/>
              <a:gd name="T14" fmla="*/ 271924305 w 433"/>
              <a:gd name="T15" fmla="*/ 0 h 465"/>
              <a:gd name="T16" fmla="*/ 0 w 433"/>
              <a:gd name="T17" fmla="*/ 0 h 465"/>
              <a:gd name="T18" fmla="*/ 0 w 433"/>
              <a:gd name="T19" fmla="*/ 718087360 h 465"/>
              <a:gd name="T20" fmla="*/ 672817696 w 433"/>
              <a:gd name="T21" fmla="*/ 718087360 h 465"/>
              <a:gd name="T22" fmla="*/ 672817696 w 433"/>
              <a:gd name="T23" fmla="*/ 4632742 h 465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4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8207" name="Group 53"/>
          <p:cNvGrpSpPr/>
          <p:nvPr/>
        </p:nvGrpSpPr>
        <p:grpSpPr bwMode="auto">
          <a:xfrm>
            <a:off x="4924425" y="5216525"/>
            <a:ext cx="1734185" cy="1517015"/>
            <a:chOff x="0" y="0"/>
            <a:chExt cx="504" cy="505"/>
          </a:xfrm>
          <a:solidFill>
            <a:schemeClr val="bg1"/>
          </a:solidFill>
        </p:grpSpPr>
        <p:sp>
          <p:nvSpPr>
            <p:cNvPr id="8230" name="Freeform 54"/>
            <p:cNvSpPr/>
            <p:nvPr/>
          </p:nvSpPr>
          <p:spPr bwMode="auto">
            <a:xfrm>
              <a:off x="0" y="0"/>
              <a:ext cx="504" cy="463"/>
            </a:xfrm>
            <a:custGeom>
              <a:avLst/>
              <a:gdLst>
                <a:gd name="T0" fmla="*/ 4 w 642"/>
                <a:gd name="T1" fmla="*/ 0 h 589"/>
                <a:gd name="T2" fmla="*/ 387 w 642"/>
                <a:gd name="T3" fmla="*/ 0 h 589"/>
                <a:gd name="T4" fmla="*/ 387 w 642"/>
                <a:gd name="T5" fmla="*/ 31 h 589"/>
                <a:gd name="T6" fmla="*/ 396 w 642"/>
                <a:gd name="T7" fmla="*/ 50 h 589"/>
                <a:gd name="T8" fmla="*/ 377 w 642"/>
                <a:gd name="T9" fmla="*/ 79 h 589"/>
                <a:gd name="T10" fmla="*/ 393 w 642"/>
                <a:gd name="T11" fmla="*/ 105 h 589"/>
                <a:gd name="T12" fmla="*/ 377 w 642"/>
                <a:gd name="T13" fmla="*/ 139 h 589"/>
                <a:gd name="T14" fmla="*/ 392 w 642"/>
                <a:gd name="T15" fmla="*/ 161 h 589"/>
                <a:gd name="T16" fmla="*/ 377 w 642"/>
                <a:gd name="T17" fmla="*/ 189 h 589"/>
                <a:gd name="T18" fmla="*/ 392 w 642"/>
                <a:gd name="T19" fmla="*/ 215 h 589"/>
                <a:gd name="T20" fmla="*/ 376 w 642"/>
                <a:gd name="T21" fmla="*/ 244 h 589"/>
                <a:gd name="T22" fmla="*/ 385 w 642"/>
                <a:gd name="T23" fmla="*/ 262 h 589"/>
                <a:gd name="T24" fmla="*/ 354 w 642"/>
                <a:gd name="T25" fmla="*/ 306 h 589"/>
                <a:gd name="T26" fmla="*/ 288 w 642"/>
                <a:gd name="T27" fmla="*/ 364 h 589"/>
                <a:gd name="T28" fmla="*/ 108 w 642"/>
                <a:gd name="T29" fmla="*/ 364 h 589"/>
                <a:gd name="T30" fmla="*/ 24 w 642"/>
                <a:gd name="T31" fmla="*/ 294 h 589"/>
                <a:gd name="T32" fmla="*/ 20 w 642"/>
                <a:gd name="T33" fmla="*/ 265 h 589"/>
                <a:gd name="T34" fmla="*/ 2 w 642"/>
                <a:gd name="T35" fmla="*/ 241 h 589"/>
                <a:gd name="T36" fmla="*/ 16 w 642"/>
                <a:gd name="T37" fmla="*/ 219 h 589"/>
                <a:gd name="T38" fmla="*/ 2 w 642"/>
                <a:gd name="T39" fmla="*/ 182 h 589"/>
                <a:gd name="T40" fmla="*/ 14 w 642"/>
                <a:gd name="T41" fmla="*/ 160 h 589"/>
                <a:gd name="T42" fmla="*/ 3 w 642"/>
                <a:gd name="T43" fmla="*/ 132 h 589"/>
                <a:gd name="T44" fmla="*/ 15 w 642"/>
                <a:gd name="T45" fmla="*/ 104 h 589"/>
                <a:gd name="T46" fmla="*/ 2 w 642"/>
                <a:gd name="T47" fmla="*/ 74 h 589"/>
                <a:gd name="T48" fmla="*/ 4 w 642"/>
                <a:gd name="T49" fmla="*/ 0 h 589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8" y="0"/>
                    <a:pt x="628" y="0"/>
                    <a:pt x="628" y="0"/>
                  </a:cubicBezTo>
                  <a:cubicBezTo>
                    <a:pt x="628" y="51"/>
                    <a:pt x="628" y="51"/>
                    <a:pt x="628" y="51"/>
                  </a:cubicBezTo>
                  <a:cubicBezTo>
                    <a:pt x="628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6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6" y="331"/>
                    <a:pt x="636" y="347"/>
                  </a:cubicBezTo>
                  <a:cubicBezTo>
                    <a:pt x="636" y="363"/>
                    <a:pt x="612" y="378"/>
                    <a:pt x="610" y="394"/>
                  </a:cubicBezTo>
                  <a:cubicBezTo>
                    <a:pt x="609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4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4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31" name="Freeform 55"/>
            <p:cNvSpPr/>
            <p:nvPr/>
          </p:nvSpPr>
          <p:spPr bwMode="auto">
            <a:xfrm>
              <a:off x="142" y="477"/>
              <a:ext cx="208" cy="28"/>
            </a:xfrm>
            <a:custGeom>
              <a:avLst/>
              <a:gdLst>
                <a:gd name="T0" fmla="*/ 0 w 266"/>
                <a:gd name="T1" fmla="*/ 0 h 36"/>
                <a:gd name="T2" fmla="*/ 163 w 266"/>
                <a:gd name="T3" fmla="*/ 0 h 36"/>
                <a:gd name="T4" fmla="*/ 136 w 266"/>
                <a:gd name="T5" fmla="*/ 22 h 36"/>
                <a:gd name="T6" fmla="*/ 30 w 266"/>
                <a:gd name="T7" fmla="*/ 22 h 36"/>
                <a:gd name="T8" fmla="*/ 0 w 266"/>
                <a:gd name="T9" fmla="*/ 0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208" name="Freeform 56"/>
          <p:cNvSpPr>
            <a:spLocks noEditPoints="1"/>
          </p:cNvSpPr>
          <p:nvPr/>
        </p:nvSpPr>
        <p:spPr bwMode="auto">
          <a:xfrm>
            <a:off x="4841240" y="2428240"/>
            <a:ext cx="672465" cy="539750"/>
          </a:xfrm>
          <a:custGeom>
            <a:avLst/>
            <a:gdLst>
              <a:gd name="T0" fmla="*/ 187329076 w 148"/>
              <a:gd name="T1" fmla="*/ 159879577 h 158"/>
              <a:gd name="T2" fmla="*/ 216744550 w 148"/>
              <a:gd name="T3" fmla="*/ 172297323 h 158"/>
              <a:gd name="T4" fmla="*/ 216744550 w 148"/>
              <a:gd name="T5" fmla="*/ 172297323 h 158"/>
              <a:gd name="T6" fmla="*/ 229129882 w 148"/>
              <a:gd name="T7" fmla="*/ 201789938 h 158"/>
              <a:gd name="T8" fmla="*/ 187329076 w 148"/>
              <a:gd name="T9" fmla="*/ 245252674 h 158"/>
              <a:gd name="T10" fmla="*/ 143980415 w 148"/>
              <a:gd name="T11" fmla="*/ 201789938 h 158"/>
              <a:gd name="T12" fmla="*/ 147076126 w 148"/>
              <a:gd name="T13" fmla="*/ 189372192 h 158"/>
              <a:gd name="T14" fmla="*/ 100631754 w 148"/>
              <a:gd name="T15" fmla="*/ 161431951 h 158"/>
              <a:gd name="T16" fmla="*/ 99082654 w 148"/>
              <a:gd name="T17" fmla="*/ 164536699 h 158"/>
              <a:gd name="T18" fmla="*/ 99082654 w 148"/>
              <a:gd name="T19" fmla="*/ 164536699 h 158"/>
              <a:gd name="T20" fmla="*/ 58830948 w 148"/>
              <a:gd name="T21" fmla="*/ 181611567 h 158"/>
              <a:gd name="T22" fmla="*/ 0 w 148"/>
              <a:gd name="T23" fmla="*/ 122626337 h 158"/>
              <a:gd name="T24" fmla="*/ 58830948 w 148"/>
              <a:gd name="T25" fmla="*/ 65193481 h 158"/>
              <a:gd name="T26" fmla="*/ 99082654 w 148"/>
              <a:gd name="T27" fmla="*/ 82268349 h 158"/>
              <a:gd name="T28" fmla="*/ 99082654 w 148"/>
              <a:gd name="T29" fmla="*/ 82268349 h 158"/>
              <a:gd name="T30" fmla="*/ 99082654 w 148"/>
              <a:gd name="T31" fmla="*/ 82268349 h 158"/>
              <a:gd name="T32" fmla="*/ 100631754 w 148"/>
              <a:gd name="T33" fmla="*/ 83820723 h 158"/>
              <a:gd name="T34" fmla="*/ 147076126 w 148"/>
              <a:gd name="T35" fmla="*/ 57432856 h 158"/>
              <a:gd name="T36" fmla="*/ 143980415 w 148"/>
              <a:gd name="T37" fmla="*/ 43462736 h 158"/>
              <a:gd name="T38" fmla="*/ 187329076 w 148"/>
              <a:gd name="T39" fmla="*/ 0 h 158"/>
              <a:gd name="T40" fmla="*/ 229129882 w 148"/>
              <a:gd name="T41" fmla="*/ 43462736 h 158"/>
              <a:gd name="T42" fmla="*/ 187329076 w 148"/>
              <a:gd name="T43" fmla="*/ 85373097 h 158"/>
              <a:gd name="T44" fmla="*/ 156365747 w 148"/>
              <a:gd name="T45" fmla="*/ 72955351 h 158"/>
              <a:gd name="T46" fmla="*/ 156365747 w 148"/>
              <a:gd name="T47" fmla="*/ 72955351 h 158"/>
              <a:gd name="T48" fmla="*/ 111467986 w 148"/>
              <a:gd name="T49" fmla="*/ 99343218 h 158"/>
              <a:gd name="T50" fmla="*/ 116112796 w 148"/>
              <a:gd name="T51" fmla="*/ 122626337 h 158"/>
              <a:gd name="T52" fmla="*/ 111467986 w 148"/>
              <a:gd name="T53" fmla="*/ 145909456 h 158"/>
              <a:gd name="T54" fmla="*/ 156365747 w 148"/>
              <a:gd name="T55" fmla="*/ 172297323 h 158"/>
              <a:gd name="T56" fmla="*/ 156365747 w 148"/>
              <a:gd name="T57" fmla="*/ 172297323 h 158"/>
              <a:gd name="T58" fmla="*/ 156365747 w 148"/>
              <a:gd name="T59" fmla="*/ 172297323 h 158"/>
              <a:gd name="T60" fmla="*/ 156365747 w 148"/>
              <a:gd name="T61" fmla="*/ 172297323 h 158"/>
              <a:gd name="T62" fmla="*/ 187329076 w 148"/>
              <a:gd name="T63" fmla="*/ 159879577 h 158"/>
              <a:gd name="T64" fmla="*/ 202811363 w 148"/>
              <a:gd name="T65" fmla="*/ 186267444 h 158"/>
              <a:gd name="T66" fmla="*/ 202811363 w 148"/>
              <a:gd name="T67" fmla="*/ 186267444 h 158"/>
              <a:gd name="T68" fmla="*/ 187329076 w 148"/>
              <a:gd name="T69" fmla="*/ 178506819 h 158"/>
              <a:gd name="T70" fmla="*/ 170298934 w 148"/>
              <a:gd name="T71" fmla="*/ 186267444 h 158"/>
              <a:gd name="T72" fmla="*/ 170298934 w 148"/>
              <a:gd name="T73" fmla="*/ 186267444 h 158"/>
              <a:gd name="T74" fmla="*/ 162558413 w 148"/>
              <a:gd name="T75" fmla="*/ 201789938 h 158"/>
              <a:gd name="T76" fmla="*/ 187329076 w 148"/>
              <a:gd name="T77" fmla="*/ 226625431 h 158"/>
              <a:gd name="T78" fmla="*/ 210551884 w 148"/>
              <a:gd name="T79" fmla="*/ 201789938 h 158"/>
              <a:gd name="T80" fmla="*/ 202811363 w 148"/>
              <a:gd name="T81" fmla="*/ 186267444 h 158"/>
              <a:gd name="T82" fmla="*/ 202811363 w 148"/>
              <a:gd name="T83" fmla="*/ 186267444 h 158"/>
              <a:gd name="T84" fmla="*/ 86697322 w 148"/>
              <a:gd name="T85" fmla="*/ 94686096 h 158"/>
              <a:gd name="T86" fmla="*/ 86697322 w 148"/>
              <a:gd name="T87" fmla="*/ 94686096 h 158"/>
              <a:gd name="T88" fmla="*/ 58830948 w 148"/>
              <a:gd name="T89" fmla="*/ 83820723 h 158"/>
              <a:gd name="T90" fmla="*/ 18577998 w 148"/>
              <a:gd name="T91" fmla="*/ 122626337 h 158"/>
              <a:gd name="T92" fmla="*/ 58830948 w 148"/>
              <a:gd name="T93" fmla="*/ 161431951 h 158"/>
              <a:gd name="T94" fmla="*/ 85149467 w 148"/>
              <a:gd name="T95" fmla="*/ 150566578 h 158"/>
              <a:gd name="T96" fmla="*/ 86697322 w 148"/>
              <a:gd name="T97" fmla="*/ 150566578 h 158"/>
              <a:gd name="T98" fmla="*/ 97534799 w 148"/>
              <a:gd name="T99" fmla="*/ 122626337 h 158"/>
              <a:gd name="T100" fmla="*/ 86697322 w 148"/>
              <a:gd name="T101" fmla="*/ 94686096 h 158"/>
              <a:gd name="T102" fmla="*/ 86697322 w 148"/>
              <a:gd name="T103" fmla="*/ 94686096 h 158"/>
              <a:gd name="T104" fmla="*/ 187329076 w 148"/>
              <a:gd name="T105" fmla="*/ 20179617 h 158"/>
              <a:gd name="T106" fmla="*/ 187329076 w 148"/>
              <a:gd name="T107" fmla="*/ 20179617 h 158"/>
              <a:gd name="T108" fmla="*/ 162558413 w 148"/>
              <a:gd name="T109" fmla="*/ 43462736 h 158"/>
              <a:gd name="T110" fmla="*/ 167203223 w 148"/>
              <a:gd name="T111" fmla="*/ 55880482 h 158"/>
              <a:gd name="T112" fmla="*/ 167203223 w 148"/>
              <a:gd name="T113" fmla="*/ 55880482 h 158"/>
              <a:gd name="T114" fmla="*/ 167203223 w 148"/>
              <a:gd name="T115" fmla="*/ 55880482 h 158"/>
              <a:gd name="T116" fmla="*/ 168751078 w 148"/>
              <a:gd name="T117" fmla="*/ 58985230 h 158"/>
              <a:gd name="T118" fmla="*/ 170298934 w 148"/>
              <a:gd name="T119" fmla="*/ 60537604 h 158"/>
              <a:gd name="T120" fmla="*/ 187329076 w 148"/>
              <a:gd name="T121" fmla="*/ 66745855 h 158"/>
              <a:gd name="T122" fmla="*/ 210551884 w 148"/>
              <a:gd name="T123" fmla="*/ 43462736 h 158"/>
              <a:gd name="T124" fmla="*/ 187329076 w 148"/>
              <a:gd name="T125" fmla="*/ 20179617 h 158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48" h="158">
                <a:moveTo>
                  <a:pt x="121" y="103"/>
                </a:moveTo>
                <a:cubicBezTo>
                  <a:pt x="128" y="103"/>
                  <a:pt x="135" y="106"/>
                  <a:pt x="140" y="111"/>
                </a:cubicBezTo>
                <a:cubicBezTo>
                  <a:pt x="140" y="111"/>
                  <a:pt x="140" y="111"/>
                  <a:pt x="140" y="111"/>
                </a:cubicBezTo>
                <a:cubicBezTo>
                  <a:pt x="145" y="116"/>
                  <a:pt x="148" y="123"/>
                  <a:pt x="148" y="130"/>
                </a:cubicBezTo>
                <a:cubicBezTo>
                  <a:pt x="148" y="146"/>
                  <a:pt x="136" y="158"/>
                  <a:pt x="121" y="158"/>
                </a:cubicBezTo>
                <a:cubicBezTo>
                  <a:pt x="105" y="158"/>
                  <a:pt x="93" y="146"/>
                  <a:pt x="93" y="130"/>
                </a:cubicBezTo>
                <a:cubicBezTo>
                  <a:pt x="93" y="127"/>
                  <a:pt x="94" y="124"/>
                  <a:pt x="95" y="122"/>
                </a:cubicBezTo>
                <a:cubicBezTo>
                  <a:pt x="65" y="104"/>
                  <a:pt x="65" y="104"/>
                  <a:pt x="65" y="104"/>
                </a:cubicBezTo>
                <a:cubicBezTo>
                  <a:pt x="65" y="105"/>
                  <a:pt x="65" y="105"/>
                  <a:pt x="64" y="106"/>
                </a:cubicBezTo>
                <a:cubicBezTo>
                  <a:pt x="64" y="106"/>
                  <a:pt x="64" y="106"/>
                  <a:pt x="64" y="106"/>
                </a:cubicBezTo>
                <a:cubicBezTo>
                  <a:pt x="57" y="113"/>
                  <a:pt x="48" y="117"/>
                  <a:pt x="38" y="117"/>
                </a:cubicBezTo>
                <a:cubicBezTo>
                  <a:pt x="17" y="117"/>
                  <a:pt x="0" y="100"/>
                  <a:pt x="0" y="79"/>
                </a:cubicBezTo>
                <a:cubicBezTo>
                  <a:pt x="0" y="59"/>
                  <a:pt x="17" y="42"/>
                  <a:pt x="38" y="42"/>
                </a:cubicBezTo>
                <a:cubicBezTo>
                  <a:pt x="48" y="42"/>
                  <a:pt x="57" y="46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4" y="53"/>
                </a:cubicBezTo>
                <a:cubicBezTo>
                  <a:pt x="65" y="53"/>
                  <a:pt x="65" y="54"/>
                  <a:pt x="65" y="54"/>
                </a:cubicBezTo>
                <a:cubicBezTo>
                  <a:pt x="95" y="37"/>
                  <a:pt x="95" y="37"/>
                  <a:pt x="95" y="37"/>
                </a:cubicBezTo>
                <a:cubicBezTo>
                  <a:pt x="94" y="34"/>
                  <a:pt x="93" y="31"/>
                  <a:pt x="93" y="28"/>
                </a:cubicBezTo>
                <a:cubicBezTo>
                  <a:pt x="93" y="13"/>
                  <a:pt x="106" y="0"/>
                  <a:pt x="121" y="0"/>
                </a:cubicBezTo>
                <a:cubicBezTo>
                  <a:pt x="136" y="0"/>
                  <a:pt x="148" y="13"/>
                  <a:pt x="148" y="28"/>
                </a:cubicBezTo>
                <a:cubicBezTo>
                  <a:pt x="148" y="43"/>
                  <a:pt x="136" y="55"/>
                  <a:pt x="121" y="55"/>
                </a:cubicBezTo>
                <a:cubicBezTo>
                  <a:pt x="113" y="55"/>
                  <a:pt x="106" y="52"/>
                  <a:pt x="101" y="47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72" y="64"/>
                  <a:pt x="72" y="64"/>
                  <a:pt x="72" y="64"/>
                </a:cubicBezTo>
                <a:cubicBezTo>
                  <a:pt x="74" y="69"/>
                  <a:pt x="75" y="74"/>
                  <a:pt x="75" y="79"/>
                </a:cubicBezTo>
                <a:cubicBezTo>
                  <a:pt x="75" y="84"/>
                  <a:pt x="74" y="89"/>
                  <a:pt x="72" y="94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1" y="111"/>
                  <a:pt x="101" y="111"/>
                  <a:pt x="101" y="111"/>
                </a:cubicBezTo>
                <a:cubicBezTo>
                  <a:pt x="106" y="106"/>
                  <a:pt x="113" y="103"/>
                  <a:pt x="121" y="103"/>
                </a:cubicBezTo>
                <a:close/>
                <a:moveTo>
                  <a:pt x="131" y="120"/>
                </a:moveTo>
                <a:cubicBezTo>
                  <a:pt x="131" y="120"/>
                  <a:pt x="131" y="120"/>
                  <a:pt x="131" y="120"/>
                </a:cubicBezTo>
                <a:cubicBezTo>
                  <a:pt x="129" y="117"/>
                  <a:pt x="125" y="115"/>
                  <a:pt x="121" y="115"/>
                </a:cubicBezTo>
                <a:cubicBezTo>
                  <a:pt x="116" y="115"/>
                  <a:pt x="113" y="117"/>
                  <a:pt x="110" y="120"/>
                </a:cubicBezTo>
                <a:cubicBezTo>
                  <a:pt x="110" y="120"/>
                  <a:pt x="110" y="120"/>
                  <a:pt x="110" y="120"/>
                </a:cubicBezTo>
                <a:cubicBezTo>
                  <a:pt x="107" y="122"/>
                  <a:pt x="105" y="126"/>
                  <a:pt x="105" y="130"/>
                </a:cubicBezTo>
                <a:cubicBezTo>
                  <a:pt x="105" y="139"/>
                  <a:pt x="112" y="146"/>
                  <a:pt x="121" y="146"/>
                </a:cubicBezTo>
                <a:cubicBezTo>
                  <a:pt x="129" y="146"/>
                  <a:pt x="136" y="139"/>
                  <a:pt x="136" y="130"/>
                </a:cubicBezTo>
                <a:cubicBezTo>
                  <a:pt x="136" y="126"/>
                  <a:pt x="134" y="122"/>
                  <a:pt x="131" y="120"/>
                </a:cubicBezTo>
                <a:cubicBezTo>
                  <a:pt x="131" y="120"/>
                  <a:pt x="131" y="120"/>
                  <a:pt x="131" y="120"/>
                </a:cubicBezTo>
                <a:close/>
                <a:moveTo>
                  <a:pt x="56" y="61"/>
                </a:moveTo>
                <a:cubicBezTo>
                  <a:pt x="56" y="61"/>
                  <a:pt x="56" y="61"/>
                  <a:pt x="56" y="61"/>
                </a:cubicBezTo>
                <a:cubicBezTo>
                  <a:pt x="51" y="57"/>
                  <a:pt x="45" y="54"/>
                  <a:pt x="38" y="54"/>
                </a:cubicBezTo>
                <a:cubicBezTo>
                  <a:pt x="24" y="54"/>
                  <a:pt x="12" y="65"/>
                  <a:pt x="12" y="79"/>
                </a:cubicBezTo>
                <a:cubicBezTo>
                  <a:pt x="12" y="93"/>
                  <a:pt x="24" y="104"/>
                  <a:pt x="38" y="104"/>
                </a:cubicBezTo>
                <a:cubicBezTo>
                  <a:pt x="44" y="104"/>
                  <a:pt x="51" y="102"/>
                  <a:pt x="55" y="97"/>
                </a:cubicBezTo>
                <a:cubicBezTo>
                  <a:pt x="56" y="97"/>
                  <a:pt x="56" y="97"/>
                  <a:pt x="56" y="97"/>
                </a:cubicBezTo>
                <a:cubicBezTo>
                  <a:pt x="60" y="92"/>
                  <a:pt x="63" y="86"/>
                  <a:pt x="63" y="79"/>
                </a:cubicBezTo>
                <a:cubicBezTo>
                  <a:pt x="63" y="72"/>
                  <a:pt x="60" y="66"/>
                  <a:pt x="56" y="61"/>
                </a:cubicBezTo>
                <a:cubicBezTo>
                  <a:pt x="56" y="61"/>
                  <a:pt x="56" y="61"/>
                  <a:pt x="56" y="61"/>
                </a:cubicBezTo>
                <a:close/>
                <a:moveTo>
                  <a:pt x="121" y="13"/>
                </a:moveTo>
                <a:cubicBezTo>
                  <a:pt x="121" y="13"/>
                  <a:pt x="121" y="13"/>
                  <a:pt x="121" y="13"/>
                </a:cubicBezTo>
                <a:cubicBezTo>
                  <a:pt x="112" y="13"/>
                  <a:pt x="105" y="19"/>
                  <a:pt x="105" y="28"/>
                </a:cubicBezTo>
                <a:cubicBezTo>
                  <a:pt x="105" y="31"/>
                  <a:pt x="106" y="34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6"/>
                  <a:pt x="108" y="36"/>
                  <a:pt x="108" y="36"/>
                </a:cubicBezTo>
                <a:cubicBezTo>
                  <a:pt x="108" y="37"/>
                  <a:pt x="109" y="38"/>
                  <a:pt x="109" y="38"/>
                </a:cubicBezTo>
                <a:cubicBezTo>
                  <a:pt x="110" y="39"/>
                  <a:pt x="110" y="39"/>
                  <a:pt x="110" y="39"/>
                </a:cubicBezTo>
                <a:cubicBezTo>
                  <a:pt x="113" y="41"/>
                  <a:pt x="116" y="43"/>
                  <a:pt x="121" y="43"/>
                </a:cubicBezTo>
                <a:cubicBezTo>
                  <a:pt x="129" y="43"/>
                  <a:pt x="136" y="36"/>
                  <a:pt x="136" y="28"/>
                </a:cubicBezTo>
                <a:cubicBezTo>
                  <a:pt x="136" y="19"/>
                  <a:pt x="129" y="13"/>
                  <a:pt x="121" y="13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09" name="Freeform 57"/>
          <p:cNvSpPr>
            <a:spLocks noEditPoints="1"/>
          </p:cNvSpPr>
          <p:nvPr/>
        </p:nvSpPr>
        <p:spPr bwMode="auto">
          <a:xfrm>
            <a:off x="6080760" y="3649345"/>
            <a:ext cx="654050" cy="513080"/>
          </a:xfrm>
          <a:custGeom>
            <a:avLst/>
            <a:gdLst>
              <a:gd name="T0" fmla="*/ 190882535 w 144"/>
              <a:gd name="T1" fmla="*/ 32319145 h 151"/>
              <a:gd name="T2" fmla="*/ 197090108 w 144"/>
              <a:gd name="T3" fmla="*/ 183140581 h 151"/>
              <a:gd name="T4" fmla="*/ 206402089 w 144"/>
              <a:gd name="T5" fmla="*/ 116963993 h 151"/>
              <a:gd name="T6" fmla="*/ 167604451 w 144"/>
              <a:gd name="T7" fmla="*/ 155438811 h 151"/>
              <a:gd name="T8" fmla="*/ 162949083 w 144"/>
              <a:gd name="T9" fmla="*/ 116963993 h 151"/>
              <a:gd name="T10" fmla="*/ 65180132 w 144"/>
              <a:gd name="T11" fmla="*/ 153899273 h 151"/>
              <a:gd name="T12" fmla="*/ 49660578 w 144"/>
              <a:gd name="T13" fmla="*/ 116963993 h 151"/>
              <a:gd name="T14" fmla="*/ 38797638 w 144"/>
              <a:gd name="T15" fmla="*/ 172367533 h 151"/>
              <a:gd name="T16" fmla="*/ 0 w 144"/>
              <a:gd name="T17" fmla="*/ 110808320 h 151"/>
              <a:gd name="T18" fmla="*/ 111736301 w 144"/>
              <a:gd name="T19" fmla="*/ 0 h 151"/>
              <a:gd name="T20" fmla="*/ 145878571 w 144"/>
              <a:gd name="T21" fmla="*/ 201608841 h 151"/>
              <a:gd name="T22" fmla="*/ 136566590 w 144"/>
              <a:gd name="T23" fmla="*/ 232388448 h 151"/>
              <a:gd name="T24" fmla="*/ 86906012 w 144"/>
              <a:gd name="T25" fmla="*/ 232388448 h 151"/>
              <a:gd name="T26" fmla="*/ 77595276 w 144"/>
              <a:gd name="T27" fmla="*/ 224693236 h 151"/>
              <a:gd name="T28" fmla="*/ 51212783 w 144"/>
              <a:gd name="T29" fmla="*/ 201608841 h 151"/>
              <a:gd name="T30" fmla="*/ 45005210 w 144"/>
              <a:gd name="T31" fmla="*/ 186218418 h 151"/>
              <a:gd name="T32" fmla="*/ 117943873 w 144"/>
              <a:gd name="T33" fmla="*/ 127737042 h 151"/>
              <a:gd name="T34" fmla="*/ 178467391 w 144"/>
              <a:gd name="T35" fmla="*/ 186218418 h 151"/>
              <a:gd name="T36" fmla="*/ 172259819 w 144"/>
              <a:gd name="T37" fmla="*/ 201608841 h 151"/>
              <a:gd name="T38" fmla="*/ 145878571 w 144"/>
              <a:gd name="T39" fmla="*/ 201608841 h 151"/>
              <a:gd name="T40" fmla="*/ 128806813 w 144"/>
              <a:gd name="T41" fmla="*/ 215459726 h 151"/>
              <a:gd name="T42" fmla="*/ 128806813 w 144"/>
              <a:gd name="T43" fmla="*/ 192374091 h 151"/>
              <a:gd name="T44" fmla="*/ 150533939 w 144"/>
              <a:gd name="T45" fmla="*/ 184680120 h 151"/>
              <a:gd name="T46" fmla="*/ 72938663 w 144"/>
              <a:gd name="T47" fmla="*/ 184680120 h 151"/>
              <a:gd name="T48" fmla="*/ 86906012 w 144"/>
              <a:gd name="T49" fmla="*/ 184680120 h 151"/>
              <a:gd name="T50" fmla="*/ 94665788 w 144"/>
              <a:gd name="T51" fmla="*/ 215459726 h 151"/>
              <a:gd name="T52" fmla="*/ 178467391 w 144"/>
              <a:gd name="T53" fmla="*/ 44630491 h 151"/>
              <a:gd name="T54" fmla="*/ 176916432 w 144"/>
              <a:gd name="T55" fmla="*/ 43092193 h 151"/>
              <a:gd name="T56" fmla="*/ 173812023 w 144"/>
              <a:gd name="T57" fmla="*/ 106190945 h 151"/>
              <a:gd name="T58" fmla="*/ 178467391 w 144"/>
              <a:gd name="T59" fmla="*/ 44630491 h 151"/>
              <a:gd name="T60" fmla="*/ 167604451 w 144"/>
              <a:gd name="T61" fmla="*/ 35396982 h 151"/>
              <a:gd name="T62" fmla="*/ 156741511 w 144"/>
              <a:gd name="T63" fmla="*/ 36936520 h 151"/>
              <a:gd name="T64" fmla="*/ 167604451 w 144"/>
              <a:gd name="T65" fmla="*/ 35396982 h 151"/>
              <a:gd name="T66" fmla="*/ 127255854 w 144"/>
              <a:gd name="T67" fmla="*/ 18468260 h 151"/>
              <a:gd name="T68" fmla="*/ 116391668 w 144"/>
              <a:gd name="T69" fmla="*/ 53865242 h 151"/>
              <a:gd name="T70" fmla="*/ 148981734 w 144"/>
              <a:gd name="T71" fmla="*/ 46170030 h 151"/>
              <a:gd name="T72" fmla="*/ 127255854 w 144"/>
              <a:gd name="T73" fmla="*/ 18468260 h 151"/>
              <a:gd name="T74" fmla="*/ 107080933 w 144"/>
              <a:gd name="T75" fmla="*/ 18468260 h 151"/>
              <a:gd name="T76" fmla="*/ 76043072 w 144"/>
              <a:gd name="T77" fmla="*/ 41552655 h 151"/>
              <a:gd name="T78" fmla="*/ 77595276 w 144"/>
              <a:gd name="T79" fmla="*/ 47708328 h 151"/>
              <a:gd name="T80" fmla="*/ 107080933 w 144"/>
              <a:gd name="T81" fmla="*/ 18468260 h 151"/>
              <a:gd name="T82" fmla="*/ 74490867 w 144"/>
              <a:gd name="T83" fmla="*/ 24623933 h 151"/>
              <a:gd name="T84" fmla="*/ 63627927 w 144"/>
              <a:gd name="T85" fmla="*/ 41552655 h 151"/>
              <a:gd name="T86" fmla="*/ 74490867 w 144"/>
              <a:gd name="T87" fmla="*/ 24623933 h 151"/>
              <a:gd name="T88" fmla="*/ 46557415 w 144"/>
              <a:gd name="T89" fmla="*/ 43092193 h 151"/>
              <a:gd name="T90" fmla="*/ 17070512 w 144"/>
              <a:gd name="T91" fmla="*/ 106190945 h 151"/>
              <a:gd name="T92" fmla="*/ 60523518 w 144"/>
              <a:gd name="T93" fmla="*/ 50787405 h 151"/>
              <a:gd name="T94" fmla="*/ 153637102 w 144"/>
              <a:gd name="T95" fmla="*/ 55403540 h 151"/>
              <a:gd name="T96" fmla="*/ 148981734 w 144"/>
              <a:gd name="T97" fmla="*/ 56943078 h 151"/>
              <a:gd name="T98" fmla="*/ 116391668 w 144"/>
              <a:gd name="T99" fmla="*/ 106190945 h 151"/>
              <a:gd name="T100" fmla="*/ 153637102 w 144"/>
              <a:gd name="T101" fmla="*/ 55403540 h 151"/>
              <a:gd name="T102" fmla="*/ 107080933 w 144"/>
              <a:gd name="T103" fmla="*/ 64638290 h 151"/>
              <a:gd name="T104" fmla="*/ 69835499 w 144"/>
              <a:gd name="T105" fmla="*/ 55403540 h 151"/>
              <a:gd name="T106" fmla="*/ 107080933 w 144"/>
              <a:gd name="T107" fmla="*/ 106190945 h 15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144" h="151">
                <a:moveTo>
                  <a:pt x="72" y="0"/>
                </a:moveTo>
                <a:cubicBezTo>
                  <a:pt x="92" y="0"/>
                  <a:pt x="110" y="8"/>
                  <a:pt x="123" y="21"/>
                </a:cubicBezTo>
                <a:cubicBezTo>
                  <a:pt x="136" y="34"/>
                  <a:pt x="144" y="53"/>
                  <a:pt x="144" y="72"/>
                </a:cubicBezTo>
                <a:cubicBezTo>
                  <a:pt x="144" y="90"/>
                  <a:pt x="138" y="106"/>
                  <a:pt x="127" y="119"/>
                </a:cubicBezTo>
                <a:cubicBezTo>
                  <a:pt x="122" y="124"/>
                  <a:pt x="114" y="118"/>
                  <a:pt x="119" y="112"/>
                </a:cubicBezTo>
                <a:cubicBezTo>
                  <a:pt x="127" y="102"/>
                  <a:pt x="132" y="89"/>
                  <a:pt x="133" y="76"/>
                </a:cubicBezTo>
                <a:cubicBezTo>
                  <a:pt x="112" y="76"/>
                  <a:pt x="112" y="76"/>
                  <a:pt x="112" y="76"/>
                </a:cubicBezTo>
                <a:cubicBezTo>
                  <a:pt x="112" y="85"/>
                  <a:pt x="110" y="94"/>
                  <a:pt x="108" y="101"/>
                </a:cubicBezTo>
                <a:cubicBezTo>
                  <a:pt x="107" y="106"/>
                  <a:pt x="101" y="105"/>
                  <a:pt x="102" y="100"/>
                </a:cubicBezTo>
                <a:cubicBezTo>
                  <a:pt x="104" y="93"/>
                  <a:pt x="105" y="85"/>
                  <a:pt x="105" y="76"/>
                </a:cubicBezTo>
                <a:cubicBezTo>
                  <a:pt x="78" y="76"/>
                  <a:pt x="66" y="76"/>
                  <a:pt x="39" y="76"/>
                </a:cubicBezTo>
                <a:cubicBezTo>
                  <a:pt x="39" y="85"/>
                  <a:pt x="40" y="93"/>
                  <a:pt x="42" y="100"/>
                </a:cubicBezTo>
                <a:cubicBezTo>
                  <a:pt x="43" y="105"/>
                  <a:pt x="37" y="106"/>
                  <a:pt x="35" y="101"/>
                </a:cubicBezTo>
                <a:cubicBezTo>
                  <a:pt x="33" y="93"/>
                  <a:pt x="32" y="85"/>
                  <a:pt x="32" y="76"/>
                </a:cubicBezTo>
                <a:cubicBezTo>
                  <a:pt x="11" y="76"/>
                  <a:pt x="11" y="76"/>
                  <a:pt x="11" y="76"/>
                </a:cubicBezTo>
                <a:cubicBezTo>
                  <a:pt x="12" y="89"/>
                  <a:pt x="17" y="102"/>
                  <a:pt x="25" y="112"/>
                </a:cubicBezTo>
                <a:cubicBezTo>
                  <a:pt x="30" y="118"/>
                  <a:pt x="21" y="124"/>
                  <a:pt x="17" y="119"/>
                </a:cubicBezTo>
                <a:cubicBezTo>
                  <a:pt x="6" y="106"/>
                  <a:pt x="0" y="90"/>
                  <a:pt x="0" y="72"/>
                </a:cubicBezTo>
                <a:cubicBezTo>
                  <a:pt x="0" y="53"/>
                  <a:pt x="8" y="34"/>
                  <a:pt x="21" y="21"/>
                </a:cubicBezTo>
                <a:cubicBezTo>
                  <a:pt x="34" y="8"/>
                  <a:pt x="52" y="0"/>
                  <a:pt x="72" y="0"/>
                </a:cubicBezTo>
                <a:close/>
                <a:moveTo>
                  <a:pt x="94" y="131"/>
                </a:moveTo>
                <a:cubicBezTo>
                  <a:pt x="94" y="131"/>
                  <a:pt x="94" y="131"/>
                  <a:pt x="94" y="131"/>
                </a:cubicBezTo>
                <a:cubicBezTo>
                  <a:pt x="94" y="146"/>
                  <a:pt x="94" y="146"/>
                  <a:pt x="94" y="146"/>
                </a:cubicBezTo>
                <a:cubicBezTo>
                  <a:pt x="94" y="149"/>
                  <a:pt x="91" y="151"/>
                  <a:pt x="88" y="151"/>
                </a:cubicBezTo>
                <a:cubicBezTo>
                  <a:pt x="88" y="151"/>
                  <a:pt x="88" y="151"/>
                  <a:pt x="88" y="151"/>
                </a:cubicBezTo>
                <a:cubicBezTo>
                  <a:pt x="56" y="151"/>
                  <a:pt x="56" y="151"/>
                  <a:pt x="56" y="151"/>
                </a:cubicBezTo>
                <a:cubicBezTo>
                  <a:pt x="52" y="151"/>
                  <a:pt x="50" y="149"/>
                  <a:pt x="50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0" y="131"/>
                  <a:pt x="50" y="131"/>
                  <a:pt x="50" y="131"/>
                </a:cubicBezTo>
                <a:cubicBezTo>
                  <a:pt x="33" y="131"/>
                  <a:pt x="33" y="131"/>
                  <a:pt x="33" y="131"/>
                </a:cubicBezTo>
                <a:cubicBezTo>
                  <a:pt x="30" y="131"/>
                  <a:pt x="28" y="128"/>
                  <a:pt x="28" y="125"/>
                </a:cubicBezTo>
                <a:cubicBezTo>
                  <a:pt x="28" y="124"/>
                  <a:pt x="28" y="122"/>
                  <a:pt x="29" y="121"/>
                </a:cubicBezTo>
                <a:cubicBezTo>
                  <a:pt x="68" y="83"/>
                  <a:pt x="68" y="83"/>
                  <a:pt x="68" y="83"/>
                </a:cubicBezTo>
                <a:cubicBezTo>
                  <a:pt x="70" y="81"/>
                  <a:pt x="74" y="81"/>
                  <a:pt x="76" y="83"/>
                </a:cubicBezTo>
                <a:cubicBezTo>
                  <a:pt x="76" y="83"/>
                  <a:pt x="76" y="83"/>
                  <a:pt x="76" y="83"/>
                </a:cubicBezTo>
                <a:cubicBezTo>
                  <a:pt x="115" y="121"/>
                  <a:pt x="115" y="121"/>
                  <a:pt x="115" y="121"/>
                </a:cubicBezTo>
                <a:cubicBezTo>
                  <a:pt x="117" y="124"/>
                  <a:pt x="117" y="127"/>
                  <a:pt x="115" y="129"/>
                </a:cubicBezTo>
                <a:cubicBezTo>
                  <a:pt x="113" y="130"/>
                  <a:pt x="112" y="131"/>
                  <a:pt x="111" y="131"/>
                </a:cubicBezTo>
                <a:cubicBezTo>
                  <a:pt x="110" y="131"/>
                  <a:pt x="110" y="131"/>
                  <a:pt x="110" y="131"/>
                </a:cubicBezTo>
                <a:cubicBezTo>
                  <a:pt x="94" y="131"/>
                  <a:pt x="94" y="131"/>
                  <a:pt x="94" y="131"/>
                </a:cubicBezTo>
                <a:close/>
                <a:moveTo>
                  <a:pt x="83" y="140"/>
                </a:moveTo>
                <a:cubicBezTo>
                  <a:pt x="83" y="140"/>
                  <a:pt x="83" y="140"/>
                  <a:pt x="83" y="140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5"/>
                  <a:pt x="83" y="125"/>
                  <a:pt x="83" y="125"/>
                </a:cubicBezTo>
                <a:cubicBezTo>
                  <a:pt x="83" y="122"/>
                  <a:pt x="85" y="120"/>
                  <a:pt x="88" y="120"/>
                </a:cubicBezTo>
                <a:cubicBezTo>
                  <a:pt x="97" y="120"/>
                  <a:pt x="97" y="120"/>
                  <a:pt x="97" y="120"/>
                </a:cubicBezTo>
                <a:cubicBezTo>
                  <a:pt x="72" y="95"/>
                  <a:pt x="72" y="95"/>
                  <a:pt x="72" y="95"/>
                </a:cubicBezTo>
                <a:cubicBezTo>
                  <a:pt x="47" y="120"/>
                  <a:pt x="47" y="120"/>
                  <a:pt x="47" y="120"/>
                </a:cubicBezTo>
                <a:cubicBezTo>
                  <a:pt x="55" y="120"/>
                  <a:pt x="55" y="120"/>
                  <a:pt x="55" y="120"/>
                </a:cubicBezTo>
                <a:cubicBezTo>
                  <a:pt x="56" y="120"/>
                  <a:pt x="56" y="120"/>
                  <a:pt x="56" y="120"/>
                </a:cubicBezTo>
                <a:cubicBezTo>
                  <a:pt x="59" y="120"/>
                  <a:pt x="61" y="122"/>
                  <a:pt x="61" y="125"/>
                </a:cubicBezTo>
                <a:cubicBezTo>
                  <a:pt x="61" y="140"/>
                  <a:pt x="61" y="140"/>
                  <a:pt x="61" y="140"/>
                </a:cubicBezTo>
                <a:cubicBezTo>
                  <a:pt x="83" y="140"/>
                  <a:pt x="83" y="140"/>
                  <a:pt x="83" y="140"/>
                </a:cubicBezTo>
                <a:close/>
                <a:moveTo>
                  <a:pt x="115" y="29"/>
                </a:moveTo>
                <a:cubicBezTo>
                  <a:pt x="115" y="29"/>
                  <a:pt x="115" y="29"/>
                  <a:pt x="115" y="29"/>
                </a:cubicBezTo>
                <a:cubicBezTo>
                  <a:pt x="115" y="29"/>
                  <a:pt x="114" y="28"/>
                  <a:pt x="114" y="28"/>
                </a:cubicBezTo>
                <a:cubicBezTo>
                  <a:pt x="111" y="30"/>
                  <a:pt x="108" y="32"/>
                  <a:pt x="105" y="33"/>
                </a:cubicBezTo>
                <a:cubicBezTo>
                  <a:pt x="109" y="44"/>
                  <a:pt x="111" y="56"/>
                  <a:pt x="112" y="69"/>
                </a:cubicBezTo>
                <a:cubicBezTo>
                  <a:pt x="133" y="69"/>
                  <a:pt x="133" y="69"/>
                  <a:pt x="133" y="69"/>
                </a:cubicBezTo>
                <a:cubicBezTo>
                  <a:pt x="132" y="54"/>
                  <a:pt x="125" y="40"/>
                  <a:pt x="115" y="29"/>
                </a:cubicBezTo>
                <a:close/>
                <a:moveTo>
                  <a:pt x="108" y="23"/>
                </a:moveTo>
                <a:cubicBezTo>
                  <a:pt x="108" y="23"/>
                  <a:pt x="108" y="23"/>
                  <a:pt x="108" y="23"/>
                </a:cubicBezTo>
                <a:cubicBezTo>
                  <a:pt x="104" y="21"/>
                  <a:pt x="100" y="18"/>
                  <a:pt x="96" y="16"/>
                </a:cubicBezTo>
                <a:cubicBezTo>
                  <a:pt x="98" y="19"/>
                  <a:pt x="99" y="21"/>
                  <a:pt x="101" y="24"/>
                </a:cubicBezTo>
                <a:cubicBezTo>
                  <a:pt x="101" y="25"/>
                  <a:pt x="102" y="26"/>
                  <a:pt x="102" y="27"/>
                </a:cubicBezTo>
                <a:cubicBezTo>
                  <a:pt x="104" y="26"/>
                  <a:pt x="106" y="25"/>
                  <a:pt x="108" y="23"/>
                </a:cubicBezTo>
                <a:close/>
                <a:moveTo>
                  <a:pt x="82" y="12"/>
                </a:moveTo>
                <a:cubicBezTo>
                  <a:pt x="82" y="12"/>
                  <a:pt x="82" y="12"/>
                  <a:pt x="82" y="12"/>
                </a:cubicBezTo>
                <a:cubicBezTo>
                  <a:pt x="80" y="12"/>
                  <a:pt x="78" y="12"/>
                  <a:pt x="75" y="12"/>
                </a:cubicBezTo>
                <a:cubicBezTo>
                  <a:pt x="75" y="35"/>
                  <a:pt x="75" y="35"/>
                  <a:pt x="75" y="35"/>
                </a:cubicBezTo>
                <a:cubicBezTo>
                  <a:pt x="82" y="35"/>
                  <a:pt x="88" y="33"/>
                  <a:pt x="94" y="31"/>
                </a:cubicBezTo>
                <a:cubicBezTo>
                  <a:pt x="95" y="31"/>
                  <a:pt x="96" y="30"/>
                  <a:pt x="96" y="30"/>
                </a:cubicBezTo>
                <a:cubicBezTo>
                  <a:pt x="96" y="29"/>
                  <a:pt x="95" y="28"/>
                  <a:pt x="95" y="27"/>
                </a:cubicBezTo>
                <a:cubicBezTo>
                  <a:pt x="91" y="20"/>
                  <a:pt x="87" y="15"/>
                  <a:pt x="82" y="12"/>
                </a:cubicBezTo>
                <a:close/>
                <a:moveTo>
                  <a:pt x="69" y="12"/>
                </a:moveTo>
                <a:cubicBezTo>
                  <a:pt x="69" y="12"/>
                  <a:pt x="69" y="12"/>
                  <a:pt x="69" y="12"/>
                </a:cubicBezTo>
                <a:cubicBezTo>
                  <a:pt x="66" y="12"/>
                  <a:pt x="64" y="12"/>
                  <a:pt x="62" y="12"/>
                </a:cubicBezTo>
                <a:cubicBezTo>
                  <a:pt x="57" y="15"/>
                  <a:pt x="53" y="20"/>
                  <a:pt x="49" y="27"/>
                </a:cubicBezTo>
                <a:cubicBezTo>
                  <a:pt x="48" y="28"/>
                  <a:pt x="48" y="29"/>
                  <a:pt x="47" y="30"/>
                </a:cubicBezTo>
                <a:cubicBezTo>
                  <a:pt x="48" y="30"/>
                  <a:pt x="49" y="31"/>
                  <a:pt x="50" y="31"/>
                </a:cubicBezTo>
                <a:cubicBezTo>
                  <a:pt x="56" y="33"/>
                  <a:pt x="62" y="35"/>
                  <a:pt x="69" y="35"/>
                </a:cubicBezTo>
                <a:cubicBezTo>
                  <a:pt x="69" y="12"/>
                  <a:pt x="69" y="12"/>
                  <a:pt x="69" y="12"/>
                </a:cubicBezTo>
                <a:close/>
                <a:moveTo>
                  <a:pt x="48" y="16"/>
                </a:moveTo>
                <a:cubicBezTo>
                  <a:pt x="48" y="16"/>
                  <a:pt x="48" y="16"/>
                  <a:pt x="48" y="16"/>
                </a:cubicBezTo>
                <a:cubicBezTo>
                  <a:pt x="44" y="18"/>
                  <a:pt x="39" y="21"/>
                  <a:pt x="36" y="23"/>
                </a:cubicBezTo>
                <a:cubicBezTo>
                  <a:pt x="37" y="25"/>
                  <a:pt x="39" y="26"/>
                  <a:pt x="41" y="27"/>
                </a:cubicBezTo>
                <a:cubicBezTo>
                  <a:pt x="42" y="26"/>
                  <a:pt x="43" y="25"/>
                  <a:pt x="43" y="24"/>
                </a:cubicBezTo>
                <a:cubicBezTo>
                  <a:pt x="45" y="21"/>
                  <a:pt x="46" y="19"/>
                  <a:pt x="48" y="16"/>
                </a:cubicBezTo>
                <a:close/>
                <a:moveTo>
                  <a:pt x="30" y="28"/>
                </a:move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29" y="29"/>
                  <a:pt x="29" y="29"/>
                </a:cubicBezTo>
                <a:cubicBezTo>
                  <a:pt x="18" y="40"/>
                  <a:pt x="12" y="54"/>
                  <a:pt x="11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56"/>
                  <a:pt x="35" y="44"/>
                  <a:pt x="39" y="33"/>
                </a:cubicBezTo>
                <a:cubicBezTo>
                  <a:pt x="36" y="32"/>
                  <a:pt x="33" y="30"/>
                  <a:pt x="30" y="28"/>
                </a:cubicBezTo>
                <a:close/>
                <a:moveTo>
                  <a:pt x="99" y="36"/>
                </a:moveTo>
                <a:cubicBezTo>
                  <a:pt x="99" y="36"/>
                  <a:pt x="99" y="36"/>
                  <a:pt x="99" y="36"/>
                </a:cubicBezTo>
                <a:cubicBezTo>
                  <a:pt x="98" y="37"/>
                  <a:pt x="97" y="37"/>
                  <a:pt x="96" y="37"/>
                </a:cubicBezTo>
                <a:cubicBezTo>
                  <a:pt x="90" y="40"/>
                  <a:pt x="83" y="41"/>
                  <a:pt x="75" y="42"/>
                </a:cubicBezTo>
                <a:cubicBezTo>
                  <a:pt x="75" y="69"/>
                  <a:pt x="75" y="69"/>
                  <a:pt x="75" y="69"/>
                </a:cubicBezTo>
                <a:cubicBezTo>
                  <a:pt x="105" y="69"/>
                  <a:pt x="105" y="69"/>
                  <a:pt x="105" y="69"/>
                </a:cubicBezTo>
                <a:cubicBezTo>
                  <a:pt x="105" y="57"/>
                  <a:pt x="103" y="46"/>
                  <a:pt x="99" y="36"/>
                </a:cubicBezTo>
                <a:close/>
                <a:moveTo>
                  <a:pt x="69" y="42"/>
                </a:moveTo>
                <a:cubicBezTo>
                  <a:pt x="69" y="42"/>
                  <a:pt x="69" y="42"/>
                  <a:pt x="69" y="42"/>
                </a:cubicBezTo>
                <a:cubicBezTo>
                  <a:pt x="61" y="41"/>
                  <a:pt x="54" y="40"/>
                  <a:pt x="48" y="37"/>
                </a:cubicBezTo>
                <a:cubicBezTo>
                  <a:pt x="47" y="37"/>
                  <a:pt x="46" y="37"/>
                  <a:pt x="45" y="36"/>
                </a:cubicBezTo>
                <a:cubicBezTo>
                  <a:pt x="41" y="46"/>
                  <a:pt x="39" y="57"/>
                  <a:pt x="3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42"/>
                  <a:pt x="69" y="42"/>
                  <a:pt x="69" y="42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0" name="Freeform 58"/>
          <p:cNvSpPr>
            <a:spLocks noEditPoints="1"/>
          </p:cNvSpPr>
          <p:nvPr/>
        </p:nvSpPr>
        <p:spPr bwMode="auto">
          <a:xfrm>
            <a:off x="6128385" y="2372360"/>
            <a:ext cx="636905" cy="482600"/>
          </a:xfrm>
          <a:custGeom>
            <a:avLst/>
            <a:gdLst>
              <a:gd name="T0" fmla="*/ 9203109 w 141"/>
              <a:gd name="T1" fmla="*/ 220217510 h 141"/>
              <a:gd name="T2" fmla="*/ 15338515 w 141"/>
              <a:gd name="T3" fmla="*/ 176486941 h 141"/>
              <a:gd name="T4" fmla="*/ 58285119 w 141"/>
              <a:gd name="T5" fmla="*/ 157744732 h 141"/>
              <a:gd name="T6" fmla="*/ 58285119 w 141"/>
              <a:gd name="T7" fmla="*/ 156182569 h 141"/>
              <a:gd name="T8" fmla="*/ 46014307 w 141"/>
              <a:gd name="T9" fmla="*/ 131192958 h 141"/>
              <a:gd name="T10" fmla="*/ 42946604 w 141"/>
              <a:gd name="T11" fmla="*/ 123384642 h 141"/>
              <a:gd name="T12" fmla="*/ 30677030 w 141"/>
              <a:gd name="T13" fmla="*/ 106204597 h 141"/>
              <a:gd name="T14" fmla="*/ 29142559 w 141"/>
              <a:gd name="T15" fmla="*/ 65597104 h 141"/>
              <a:gd name="T16" fmla="*/ 87427678 w 141"/>
              <a:gd name="T17" fmla="*/ 0 h 141"/>
              <a:gd name="T18" fmla="*/ 122705644 w 141"/>
              <a:gd name="T19" fmla="*/ 12494806 h 141"/>
              <a:gd name="T20" fmla="*/ 159516841 w 141"/>
              <a:gd name="T21" fmla="*/ 51540135 h 141"/>
              <a:gd name="T22" fmla="*/ 156449138 w 141"/>
              <a:gd name="T23" fmla="*/ 84338063 h 141"/>
              <a:gd name="T24" fmla="*/ 159516841 w 141"/>
              <a:gd name="T25" fmla="*/ 103080271 h 141"/>
              <a:gd name="T26" fmla="*/ 157983609 w 141"/>
              <a:gd name="T27" fmla="*/ 220217510 h 141"/>
              <a:gd name="T28" fmla="*/ 139577391 w 141"/>
              <a:gd name="T29" fmla="*/ 106204597 h 141"/>
              <a:gd name="T30" fmla="*/ 139577391 w 141"/>
              <a:gd name="T31" fmla="*/ 82777149 h 141"/>
              <a:gd name="T32" fmla="*/ 142645094 w 141"/>
              <a:gd name="T33" fmla="*/ 54664462 h 141"/>
              <a:gd name="T34" fmla="*/ 124238876 w 141"/>
              <a:gd name="T35" fmla="*/ 29674851 h 141"/>
              <a:gd name="T36" fmla="*/ 116570238 w 141"/>
              <a:gd name="T37" fmla="*/ 28112688 h 141"/>
              <a:gd name="T38" fmla="*/ 101231723 w 141"/>
              <a:gd name="T39" fmla="*/ 18742208 h 141"/>
              <a:gd name="T40" fmla="*/ 61352822 w 141"/>
              <a:gd name="T41" fmla="*/ 24989611 h 141"/>
              <a:gd name="T42" fmla="*/ 49082010 w 141"/>
              <a:gd name="T43" fmla="*/ 43730570 h 141"/>
              <a:gd name="T44" fmla="*/ 49082010 w 141"/>
              <a:gd name="T45" fmla="*/ 82777149 h 141"/>
              <a:gd name="T46" fmla="*/ 49082010 w 141"/>
              <a:gd name="T47" fmla="*/ 87462389 h 141"/>
              <a:gd name="T48" fmla="*/ 47548777 w 141"/>
              <a:gd name="T49" fmla="*/ 101518108 h 141"/>
              <a:gd name="T50" fmla="*/ 47548777 w 141"/>
              <a:gd name="T51" fmla="*/ 101518108 h 141"/>
              <a:gd name="T52" fmla="*/ 53684184 w 141"/>
              <a:gd name="T53" fmla="*/ 110889837 h 141"/>
              <a:gd name="T54" fmla="*/ 53684184 w 141"/>
              <a:gd name="T55" fmla="*/ 110889837 h 141"/>
              <a:gd name="T56" fmla="*/ 72089163 w 141"/>
              <a:gd name="T57" fmla="*/ 142125601 h 141"/>
              <a:gd name="T58" fmla="*/ 76691337 w 141"/>
              <a:gd name="T59" fmla="*/ 153059493 h 141"/>
              <a:gd name="T60" fmla="*/ 70555931 w 141"/>
              <a:gd name="T61" fmla="*/ 168677375 h 141"/>
              <a:gd name="T62" fmla="*/ 27609327 w 141"/>
              <a:gd name="T63" fmla="*/ 188980496 h 141"/>
              <a:gd name="T64" fmla="*/ 180990762 w 141"/>
              <a:gd name="T65" fmla="*/ 156182569 h 141"/>
              <a:gd name="T66" fmla="*/ 185591698 w 141"/>
              <a:gd name="T67" fmla="*/ 160867809 h 141"/>
              <a:gd name="T68" fmla="*/ 164119015 w 141"/>
              <a:gd name="T69" fmla="*/ 167115212 h 141"/>
              <a:gd name="T70" fmla="*/ 157983609 w 141"/>
              <a:gd name="T71" fmla="*/ 188980496 h 141"/>
              <a:gd name="T72" fmla="*/ 153382674 w 141"/>
              <a:gd name="T73" fmla="*/ 167115212 h 141"/>
              <a:gd name="T74" fmla="*/ 131908753 w 141"/>
              <a:gd name="T75" fmla="*/ 160867809 h 141"/>
              <a:gd name="T76" fmla="*/ 153382674 w 141"/>
              <a:gd name="T77" fmla="*/ 156182569 h 141"/>
              <a:gd name="T78" fmla="*/ 157983609 w 141"/>
              <a:gd name="T79" fmla="*/ 134317285 h 141"/>
              <a:gd name="T80" fmla="*/ 164119015 w 141"/>
              <a:gd name="T81" fmla="*/ 156182569 h 141"/>
              <a:gd name="T82" fmla="*/ 157983609 w 141"/>
              <a:gd name="T83" fmla="*/ 118699403 h 141"/>
              <a:gd name="T84" fmla="*/ 116570238 w 141"/>
              <a:gd name="T85" fmla="*/ 160867809 h 141"/>
              <a:gd name="T86" fmla="*/ 200930213 w 141"/>
              <a:gd name="T87" fmla="*/ 160867809 h 141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141" h="141">
                <a:moveTo>
                  <a:pt x="11" y="136"/>
                </a:moveTo>
                <a:cubicBezTo>
                  <a:pt x="11" y="139"/>
                  <a:pt x="9" y="141"/>
                  <a:pt x="6" y="141"/>
                </a:cubicBezTo>
                <a:cubicBezTo>
                  <a:pt x="3" y="141"/>
                  <a:pt x="0" y="139"/>
                  <a:pt x="0" y="136"/>
                </a:cubicBezTo>
                <a:cubicBezTo>
                  <a:pt x="0" y="126"/>
                  <a:pt x="5" y="119"/>
                  <a:pt x="10" y="113"/>
                </a:cubicBezTo>
                <a:cubicBezTo>
                  <a:pt x="18" y="106"/>
                  <a:pt x="29" y="103"/>
                  <a:pt x="35" y="102"/>
                </a:cubicBezTo>
                <a:cubicBezTo>
                  <a:pt x="36" y="102"/>
                  <a:pt x="38" y="101"/>
                  <a:pt x="38" y="101"/>
                </a:cubicBezTo>
                <a:cubicBezTo>
                  <a:pt x="38" y="101"/>
                  <a:pt x="38" y="101"/>
                  <a:pt x="38" y="101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39" y="100"/>
                  <a:pt x="39" y="99"/>
                  <a:pt x="39" y="99"/>
                </a:cubicBezTo>
                <a:cubicBezTo>
                  <a:pt x="34" y="95"/>
                  <a:pt x="32" y="89"/>
                  <a:pt x="30" y="84"/>
                </a:cubicBezTo>
                <a:cubicBezTo>
                  <a:pt x="29" y="82"/>
                  <a:pt x="28" y="80"/>
                  <a:pt x="28" y="79"/>
                </a:cubicBezTo>
                <a:cubicBezTo>
                  <a:pt x="28" y="79"/>
                  <a:pt x="28" y="79"/>
                  <a:pt x="28" y="79"/>
                </a:cubicBezTo>
                <a:cubicBezTo>
                  <a:pt x="27" y="79"/>
                  <a:pt x="27" y="79"/>
                  <a:pt x="27" y="79"/>
                </a:cubicBezTo>
                <a:cubicBezTo>
                  <a:pt x="25" y="77"/>
                  <a:pt x="22" y="73"/>
                  <a:pt x="20" y="68"/>
                </a:cubicBezTo>
                <a:cubicBezTo>
                  <a:pt x="19" y="64"/>
                  <a:pt x="18" y="59"/>
                  <a:pt x="21" y="55"/>
                </a:cubicBezTo>
                <a:cubicBezTo>
                  <a:pt x="19" y="51"/>
                  <a:pt x="19" y="46"/>
                  <a:pt x="19" y="42"/>
                </a:cubicBezTo>
                <a:cubicBezTo>
                  <a:pt x="19" y="29"/>
                  <a:pt x="23" y="14"/>
                  <a:pt x="34" y="7"/>
                </a:cubicBezTo>
                <a:cubicBezTo>
                  <a:pt x="41" y="3"/>
                  <a:pt x="48" y="1"/>
                  <a:pt x="57" y="0"/>
                </a:cubicBezTo>
                <a:cubicBezTo>
                  <a:pt x="60" y="0"/>
                  <a:pt x="64" y="0"/>
                  <a:pt x="68" y="1"/>
                </a:cubicBezTo>
                <a:cubicBezTo>
                  <a:pt x="73" y="2"/>
                  <a:pt x="78" y="4"/>
                  <a:pt x="80" y="8"/>
                </a:cubicBezTo>
                <a:cubicBezTo>
                  <a:pt x="86" y="7"/>
                  <a:pt x="91" y="10"/>
                  <a:pt x="95" y="15"/>
                </a:cubicBezTo>
                <a:cubicBezTo>
                  <a:pt x="100" y="21"/>
                  <a:pt x="103" y="29"/>
                  <a:pt x="104" y="33"/>
                </a:cubicBezTo>
                <a:cubicBezTo>
                  <a:pt x="104" y="37"/>
                  <a:pt x="104" y="41"/>
                  <a:pt x="104" y="45"/>
                </a:cubicBezTo>
                <a:cubicBezTo>
                  <a:pt x="103" y="47"/>
                  <a:pt x="103" y="50"/>
                  <a:pt x="102" y="54"/>
                </a:cubicBezTo>
                <a:cubicBezTo>
                  <a:pt x="103" y="56"/>
                  <a:pt x="104" y="58"/>
                  <a:pt x="104" y="61"/>
                </a:cubicBezTo>
                <a:cubicBezTo>
                  <a:pt x="104" y="63"/>
                  <a:pt x="104" y="64"/>
                  <a:pt x="104" y="66"/>
                </a:cubicBezTo>
                <a:cubicBezTo>
                  <a:pt x="125" y="66"/>
                  <a:pt x="141" y="83"/>
                  <a:pt x="141" y="103"/>
                </a:cubicBezTo>
                <a:cubicBezTo>
                  <a:pt x="141" y="124"/>
                  <a:pt x="124" y="141"/>
                  <a:pt x="103" y="141"/>
                </a:cubicBezTo>
                <a:cubicBezTo>
                  <a:pt x="83" y="141"/>
                  <a:pt x="66" y="124"/>
                  <a:pt x="66" y="103"/>
                </a:cubicBezTo>
                <a:cubicBezTo>
                  <a:pt x="66" y="87"/>
                  <a:pt x="76" y="73"/>
                  <a:pt x="91" y="68"/>
                </a:cubicBezTo>
                <a:cubicBezTo>
                  <a:pt x="93" y="64"/>
                  <a:pt x="95" y="62"/>
                  <a:pt x="92" y="58"/>
                </a:cubicBezTo>
                <a:cubicBezTo>
                  <a:pt x="91" y="57"/>
                  <a:pt x="90" y="55"/>
                  <a:pt x="91" y="53"/>
                </a:cubicBezTo>
                <a:cubicBezTo>
                  <a:pt x="92" y="49"/>
                  <a:pt x="93" y="46"/>
                  <a:pt x="93" y="43"/>
                </a:cubicBezTo>
                <a:cubicBezTo>
                  <a:pt x="93" y="40"/>
                  <a:pt x="93" y="38"/>
                  <a:pt x="93" y="35"/>
                </a:cubicBezTo>
                <a:cubicBezTo>
                  <a:pt x="93" y="32"/>
                  <a:pt x="90" y="26"/>
                  <a:pt x="87" y="22"/>
                </a:cubicBezTo>
                <a:cubicBezTo>
                  <a:pt x="85" y="20"/>
                  <a:pt x="83" y="18"/>
                  <a:pt x="81" y="19"/>
                </a:cubicBezTo>
                <a:cubicBezTo>
                  <a:pt x="81" y="19"/>
                  <a:pt x="81" y="19"/>
                  <a:pt x="81" y="19"/>
                </a:cubicBezTo>
                <a:cubicBezTo>
                  <a:pt x="79" y="19"/>
                  <a:pt x="77" y="19"/>
                  <a:pt x="76" y="18"/>
                </a:cubicBezTo>
                <a:cubicBezTo>
                  <a:pt x="74" y="17"/>
                  <a:pt x="73" y="16"/>
                  <a:pt x="72" y="14"/>
                </a:cubicBezTo>
                <a:cubicBezTo>
                  <a:pt x="71" y="13"/>
                  <a:pt x="69" y="12"/>
                  <a:pt x="66" y="12"/>
                </a:cubicBezTo>
                <a:cubicBezTo>
                  <a:pt x="63" y="11"/>
                  <a:pt x="59" y="11"/>
                  <a:pt x="57" y="11"/>
                </a:cubicBezTo>
                <a:cubicBezTo>
                  <a:pt x="50" y="11"/>
                  <a:pt x="45" y="13"/>
                  <a:pt x="40" y="16"/>
                </a:cubicBezTo>
                <a:cubicBezTo>
                  <a:pt x="37" y="18"/>
                  <a:pt x="34" y="22"/>
                  <a:pt x="32" y="28"/>
                </a:cubicBezTo>
                <a:cubicBezTo>
                  <a:pt x="32" y="28"/>
                  <a:pt x="32" y="28"/>
                  <a:pt x="32" y="28"/>
                </a:cubicBezTo>
                <a:cubicBezTo>
                  <a:pt x="30" y="32"/>
                  <a:pt x="30" y="37"/>
                  <a:pt x="30" y="41"/>
                </a:cubicBezTo>
                <a:cubicBezTo>
                  <a:pt x="30" y="46"/>
                  <a:pt x="30" y="50"/>
                  <a:pt x="32" y="53"/>
                </a:cubicBezTo>
                <a:cubicBezTo>
                  <a:pt x="32" y="54"/>
                  <a:pt x="32" y="55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56"/>
                  <a:pt x="32" y="56"/>
                  <a:pt x="32" y="56"/>
                </a:cubicBezTo>
                <a:cubicBezTo>
                  <a:pt x="32" y="60"/>
                  <a:pt x="29" y="60"/>
                  <a:pt x="31" y="65"/>
                </a:cubicBezTo>
                <a:cubicBezTo>
                  <a:pt x="30" y="65"/>
                  <a:pt x="30" y="65"/>
                  <a:pt x="30" y="65"/>
                </a:cubicBezTo>
                <a:cubicBezTo>
                  <a:pt x="31" y="65"/>
                  <a:pt x="31" y="65"/>
                  <a:pt x="31" y="65"/>
                </a:cubicBezTo>
                <a:cubicBezTo>
                  <a:pt x="31" y="67"/>
                  <a:pt x="33" y="70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5" y="71"/>
                  <a:pt x="35" y="71"/>
                  <a:pt x="35" y="71"/>
                </a:cubicBezTo>
                <a:cubicBezTo>
                  <a:pt x="37" y="73"/>
                  <a:pt x="39" y="76"/>
                  <a:pt x="40" y="80"/>
                </a:cubicBezTo>
                <a:cubicBezTo>
                  <a:pt x="42" y="84"/>
                  <a:pt x="44" y="89"/>
                  <a:pt x="47" y="91"/>
                </a:cubicBezTo>
                <a:cubicBezTo>
                  <a:pt x="49" y="92"/>
                  <a:pt x="50" y="94"/>
                  <a:pt x="50" y="96"/>
                </a:cubicBezTo>
                <a:cubicBezTo>
                  <a:pt x="50" y="98"/>
                  <a:pt x="50" y="98"/>
                  <a:pt x="50" y="98"/>
                </a:cubicBezTo>
                <a:cubicBezTo>
                  <a:pt x="50" y="102"/>
                  <a:pt x="49" y="106"/>
                  <a:pt x="46" y="108"/>
                </a:cubicBezTo>
                <a:cubicBezTo>
                  <a:pt x="46" y="108"/>
                  <a:pt x="46" y="108"/>
                  <a:pt x="46" y="108"/>
                </a:cubicBezTo>
                <a:cubicBezTo>
                  <a:pt x="44" y="111"/>
                  <a:pt x="40" y="112"/>
                  <a:pt x="36" y="113"/>
                </a:cubicBezTo>
                <a:cubicBezTo>
                  <a:pt x="31" y="113"/>
                  <a:pt x="23" y="116"/>
                  <a:pt x="18" y="121"/>
                </a:cubicBezTo>
                <a:cubicBezTo>
                  <a:pt x="14" y="125"/>
                  <a:pt x="11" y="129"/>
                  <a:pt x="11" y="136"/>
                </a:cubicBezTo>
                <a:close/>
                <a:moveTo>
                  <a:pt x="118" y="100"/>
                </a:moveTo>
                <a:cubicBezTo>
                  <a:pt x="118" y="100"/>
                  <a:pt x="118" y="100"/>
                  <a:pt x="118" y="100"/>
                </a:cubicBezTo>
                <a:cubicBezTo>
                  <a:pt x="120" y="100"/>
                  <a:pt x="121" y="102"/>
                  <a:pt x="121" y="103"/>
                </a:cubicBezTo>
                <a:cubicBezTo>
                  <a:pt x="121" y="105"/>
                  <a:pt x="120" y="107"/>
                  <a:pt x="118" y="107"/>
                </a:cubicBezTo>
                <a:cubicBezTo>
                  <a:pt x="107" y="107"/>
                  <a:pt x="107" y="107"/>
                  <a:pt x="107" y="107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7" y="120"/>
                  <a:pt x="105" y="121"/>
                  <a:pt x="103" y="121"/>
                </a:cubicBezTo>
                <a:cubicBezTo>
                  <a:pt x="102" y="121"/>
                  <a:pt x="100" y="120"/>
                  <a:pt x="100" y="118"/>
                </a:cubicBezTo>
                <a:cubicBezTo>
                  <a:pt x="100" y="107"/>
                  <a:pt x="100" y="107"/>
                  <a:pt x="100" y="107"/>
                </a:cubicBezTo>
                <a:cubicBezTo>
                  <a:pt x="89" y="107"/>
                  <a:pt x="89" y="107"/>
                  <a:pt x="89" y="107"/>
                </a:cubicBezTo>
                <a:cubicBezTo>
                  <a:pt x="87" y="107"/>
                  <a:pt x="86" y="105"/>
                  <a:pt x="86" y="103"/>
                </a:cubicBezTo>
                <a:cubicBezTo>
                  <a:pt x="86" y="102"/>
                  <a:pt x="87" y="100"/>
                  <a:pt x="89" y="100"/>
                </a:cubicBezTo>
                <a:cubicBezTo>
                  <a:pt x="100" y="100"/>
                  <a:pt x="100" y="100"/>
                  <a:pt x="100" y="100"/>
                </a:cubicBezTo>
                <a:cubicBezTo>
                  <a:pt x="100" y="89"/>
                  <a:pt x="100" y="89"/>
                  <a:pt x="100" y="89"/>
                </a:cubicBezTo>
                <a:cubicBezTo>
                  <a:pt x="100" y="87"/>
                  <a:pt x="102" y="86"/>
                  <a:pt x="103" y="86"/>
                </a:cubicBezTo>
                <a:cubicBezTo>
                  <a:pt x="105" y="86"/>
                  <a:pt x="107" y="87"/>
                  <a:pt x="107" y="89"/>
                </a:cubicBezTo>
                <a:cubicBezTo>
                  <a:pt x="107" y="100"/>
                  <a:pt x="107" y="100"/>
                  <a:pt x="107" y="100"/>
                </a:cubicBezTo>
                <a:cubicBezTo>
                  <a:pt x="118" y="100"/>
                  <a:pt x="118" y="100"/>
                  <a:pt x="118" y="100"/>
                </a:cubicBezTo>
                <a:close/>
                <a:moveTo>
                  <a:pt x="103" y="76"/>
                </a:moveTo>
                <a:cubicBezTo>
                  <a:pt x="103" y="76"/>
                  <a:pt x="103" y="76"/>
                  <a:pt x="103" y="76"/>
                </a:cubicBezTo>
                <a:cubicBezTo>
                  <a:pt x="89" y="76"/>
                  <a:pt x="76" y="88"/>
                  <a:pt x="76" y="103"/>
                </a:cubicBezTo>
                <a:cubicBezTo>
                  <a:pt x="76" y="118"/>
                  <a:pt x="89" y="131"/>
                  <a:pt x="103" y="131"/>
                </a:cubicBezTo>
                <a:cubicBezTo>
                  <a:pt x="118" y="131"/>
                  <a:pt x="131" y="118"/>
                  <a:pt x="131" y="103"/>
                </a:cubicBezTo>
                <a:cubicBezTo>
                  <a:pt x="131" y="88"/>
                  <a:pt x="118" y="76"/>
                  <a:pt x="103" y="76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211" name="Freeform 59"/>
          <p:cNvSpPr>
            <a:spLocks noEditPoints="1"/>
          </p:cNvSpPr>
          <p:nvPr/>
        </p:nvSpPr>
        <p:spPr bwMode="auto">
          <a:xfrm>
            <a:off x="4924425" y="3599180"/>
            <a:ext cx="718820" cy="491490"/>
          </a:xfrm>
          <a:custGeom>
            <a:avLst/>
            <a:gdLst>
              <a:gd name="T0" fmla="*/ 89305924 w 160"/>
              <a:gd name="T1" fmla="*/ 94893249 h 145"/>
              <a:gd name="T2" fmla="*/ 89305924 w 160"/>
              <a:gd name="T3" fmla="*/ 119382667 h 145"/>
              <a:gd name="T4" fmla="*/ 63573938 w 160"/>
              <a:gd name="T5" fmla="*/ 119382667 h 145"/>
              <a:gd name="T6" fmla="*/ 63573938 w 160"/>
              <a:gd name="T7" fmla="*/ 94893249 h 145"/>
              <a:gd name="T8" fmla="*/ 121093508 w 160"/>
              <a:gd name="T9" fmla="*/ 0 h 145"/>
              <a:gd name="T10" fmla="*/ 205859578 w 160"/>
              <a:gd name="T11" fmla="*/ 30610845 h 145"/>
              <a:gd name="T12" fmla="*/ 205859578 w 160"/>
              <a:gd name="T13" fmla="*/ 183665071 h 145"/>
              <a:gd name="T14" fmla="*/ 92333723 w 160"/>
              <a:gd name="T15" fmla="*/ 211215202 h 145"/>
              <a:gd name="T16" fmla="*/ 39355236 w 160"/>
              <a:gd name="T17" fmla="*/ 218868223 h 145"/>
              <a:gd name="T18" fmla="*/ 30273069 w 160"/>
              <a:gd name="T19" fmla="*/ 221928936 h 145"/>
              <a:gd name="T20" fmla="*/ 16649819 w 160"/>
              <a:gd name="T21" fmla="*/ 211215202 h 145"/>
              <a:gd name="T22" fmla="*/ 16649819 w 160"/>
              <a:gd name="T23" fmla="*/ 202031825 h 145"/>
              <a:gd name="T24" fmla="*/ 6054368 w 160"/>
              <a:gd name="T25" fmla="*/ 142340492 h 145"/>
              <a:gd name="T26" fmla="*/ 36328668 w 160"/>
              <a:gd name="T27" fmla="*/ 30610845 h 145"/>
              <a:gd name="T28" fmla="*/ 193749613 w 160"/>
              <a:gd name="T29" fmla="*/ 45916886 h 145"/>
              <a:gd name="T30" fmla="*/ 121093508 w 160"/>
              <a:gd name="T31" fmla="*/ 19897111 h 145"/>
              <a:gd name="T32" fmla="*/ 18164334 w 160"/>
              <a:gd name="T33" fmla="*/ 107138576 h 145"/>
              <a:gd name="T34" fmla="*/ 39355236 w 160"/>
              <a:gd name="T35" fmla="*/ 160707246 h 145"/>
              <a:gd name="T36" fmla="*/ 34814153 w 160"/>
              <a:gd name="T37" fmla="*/ 200501468 h 145"/>
              <a:gd name="T38" fmla="*/ 72656105 w 160"/>
              <a:gd name="T39" fmla="*/ 185195427 h 145"/>
              <a:gd name="T40" fmla="*/ 121093508 w 160"/>
              <a:gd name="T41" fmla="*/ 194378805 h 145"/>
              <a:gd name="T42" fmla="*/ 224022682 w 160"/>
              <a:gd name="T43" fmla="*/ 107138576 h 145"/>
              <a:gd name="T44" fmla="*/ 80224987 w 160"/>
              <a:gd name="T45" fmla="*/ 102546269 h 145"/>
              <a:gd name="T46" fmla="*/ 75683904 w 160"/>
              <a:gd name="T47" fmla="*/ 101015913 h 145"/>
              <a:gd name="T48" fmla="*/ 69628306 w 160"/>
              <a:gd name="T49" fmla="*/ 107138576 h 145"/>
              <a:gd name="T50" fmla="*/ 75683904 w 160"/>
              <a:gd name="T51" fmla="*/ 113260003 h 145"/>
              <a:gd name="T52" fmla="*/ 83251556 w 160"/>
              <a:gd name="T53" fmla="*/ 107138576 h 145"/>
              <a:gd name="T54" fmla="*/ 121093508 w 160"/>
              <a:gd name="T55" fmla="*/ 88771822 h 145"/>
              <a:gd name="T56" fmla="*/ 133203474 w 160"/>
              <a:gd name="T57" fmla="*/ 94893249 h 145"/>
              <a:gd name="T58" fmla="*/ 133203474 w 160"/>
              <a:gd name="T59" fmla="*/ 119382667 h 145"/>
              <a:gd name="T60" fmla="*/ 108984772 w 160"/>
              <a:gd name="T61" fmla="*/ 119382667 h 145"/>
              <a:gd name="T62" fmla="*/ 108984772 w 160"/>
              <a:gd name="T63" fmla="*/ 94893249 h 145"/>
              <a:gd name="T64" fmla="*/ 125634591 w 160"/>
              <a:gd name="T65" fmla="*/ 102546269 h 145"/>
              <a:gd name="T66" fmla="*/ 121093508 w 160"/>
              <a:gd name="T67" fmla="*/ 101015913 h 145"/>
              <a:gd name="T68" fmla="*/ 115039140 w 160"/>
              <a:gd name="T69" fmla="*/ 107138576 h 145"/>
              <a:gd name="T70" fmla="*/ 121093508 w 160"/>
              <a:gd name="T71" fmla="*/ 113260003 h 145"/>
              <a:gd name="T72" fmla="*/ 127147876 w 160"/>
              <a:gd name="T73" fmla="*/ 107138576 h 145"/>
              <a:gd name="T74" fmla="*/ 166503112 w 160"/>
              <a:gd name="T75" fmla="*/ 88771822 h 145"/>
              <a:gd name="T76" fmla="*/ 178613078 w 160"/>
              <a:gd name="T77" fmla="*/ 94893249 h 145"/>
              <a:gd name="T78" fmla="*/ 178613078 w 160"/>
              <a:gd name="T79" fmla="*/ 119382667 h 145"/>
              <a:gd name="T80" fmla="*/ 152881092 w 160"/>
              <a:gd name="T81" fmla="*/ 119382667 h 145"/>
              <a:gd name="T82" fmla="*/ 152881092 w 160"/>
              <a:gd name="T83" fmla="*/ 94893249 h 145"/>
              <a:gd name="T84" fmla="*/ 171044195 w 160"/>
              <a:gd name="T85" fmla="*/ 102546269 h 145"/>
              <a:gd name="T86" fmla="*/ 166503112 w 160"/>
              <a:gd name="T87" fmla="*/ 101015913 h 145"/>
              <a:gd name="T88" fmla="*/ 158935460 w 160"/>
              <a:gd name="T89" fmla="*/ 107138576 h 145"/>
              <a:gd name="T90" fmla="*/ 166503112 w 160"/>
              <a:gd name="T91" fmla="*/ 113260003 h 145"/>
              <a:gd name="T92" fmla="*/ 172558710 w 160"/>
              <a:gd name="T93" fmla="*/ 107138576 h 14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160" h="145">
                <a:moveTo>
                  <a:pt x="50" y="58"/>
                </a:moveTo>
                <a:cubicBezTo>
                  <a:pt x="54" y="58"/>
                  <a:pt x="56" y="60"/>
                  <a:pt x="59" y="62"/>
                </a:cubicBezTo>
                <a:cubicBezTo>
                  <a:pt x="61" y="64"/>
                  <a:pt x="62" y="67"/>
                  <a:pt x="62" y="70"/>
                </a:cubicBezTo>
                <a:cubicBezTo>
                  <a:pt x="62" y="73"/>
                  <a:pt x="61" y="76"/>
                  <a:pt x="59" y="78"/>
                </a:cubicBezTo>
                <a:cubicBezTo>
                  <a:pt x="56" y="80"/>
                  <a:pt x="54" y="82"/>
                  <a:pt x="50" y="82"/>
                </a:cubicBezTo>
                <a:cubicBezTo>
                  <a:pt x="47" y="82"/>
                  <a:pt x="44" y="80"/>
                  <a:pt x="42" y="78"/>
                </a:cubicBezTo>
                <a:cubicBezTo>
                  <a:pt x="40" y="76"/>
                  <a:pt x="39" y="73"/>
                  <a:pt x="39" y="70"/>
                </a:cubicBezTo>
                <a:cubicBezTo>
                  <a:pt x="39" y="67"/>
                  <a:pt x="40" y="64"/>
                  <a:pt x="42" y="62"/>
                </a:cubicBezTo>
                <a:cubicBezTo>
                  <a:pt x="44" y="60"/>
                  <a:pt x="47" y="58"/>
                  <a:pt x="50" y="58"/>
                </a:cubicBezTo>
                <a:close/>
                <a:moveTo>
                  <a:pt x="80" y="0"/>
                </a:moveTo>
                <a:cubicBezTo>
                  <a:pt x="80" y="0"/>
                  <a:pt x="80" y="0"/>
                  <a:pt x="80" y="0"/>
                </a:cubicBezTo>
                <a:cubicBezTo>
                  <a:pt x="102" y="0"/>
                  <a:pt x="122" y="8"/>
                  <a:pt x="136" y="20"/>
                </a:cubicBezTo>
                <a:cubicBezTo>
                  <a:pt x="151" y="33"/>
                  <a:pt x="160" y="51"/>
                  <a:pt x="160" y="70"/>
                </a:cubicBezTo>
                <a:cubicBezTo>
                  <a:pt x="160" y="89"/>
                  <a:pt x="151" y="107"/>
                  <a:pt x="136" y="120"/>
                </a:cubicBezTo>
                <a:cubicBezTo>
                  <a:pt x="122" y="132"/>
                  <a:pt x="102" y="140"/>
                  <a:pt x="80" y="140"/>
                </a:cubicBezTo>
                <a:cubicBezTo>
                  <a:pt x="73" y="140"/>
                  <a:pt x="67" y="139"/>
                  <a:pt x="61" y="138"/>
                </a:cubicBezTo>
                <a:cubicBezTo>
                  <a:pt x="55" y="137"/>
                  <a:pt x="50" y="135"/>
                  <a:pt x="45" y="133"/>
                </a:cubicBezTo>
                <a:cubicBezTo>
                  <a:pt x="26" y="143"/>
                  <a:pt x="26" y="143"/>
                  <a:pt x="26" y="143"/>
                </a:cubicBezTo>
                <a:cubicBezTo>
                  <a:pt x="24" y="144"/>
                  <a:pt x="22" y="145"/>
                  <a:pt x="20" y="145"/>
                </a:cubicBezTo>
                <a:cubicBezTo>
                  <a:pt x="20" y="145"/>
                  <a:pt x="20" y="145"/>
                  <a:pt x="20" y="145"/>
                </a:cubicBezTo>
                <a:cubicBezTo>
                  <a:pt x="18" y="145"/>
                  <a:pt x="16" y="144"/>
                  <a:pt x="15" y="143"/>
                </a:cubicBezTo>
                <a:cubicBezTo>
                  <a:pt x="13" y="141"/>
                  <a:pt x="12" y="140"/>
                  <a:pt x="11" y="138"/>
                </a:cubicBezTo>
                <a:cubicBezTo>
                  <a:pt x="11" y="138"/>
                  <a:pt x="11" y="138"/>
                  <a:pt x="11" y="138"/>
                </a:cubicBezTo>
                <a:cubicBezTo>
                  <a:pt x="10" y="136"/>
                  <a:pt x="10" y="134"/>
                  <a:pt x="11" y="132"/>
                </a:cubicBezTo>
                <a:cubicBezTo>
                  <a:pt x="15" y="111"/>
                  <a:pt x="15" y="111"/>
                  <a:pt x="15" y="111"/>
                </a:cubicBezTo>
                <a:cubicBezTo>
                  <a:pt x="11" y="106"/>
                  <a:pt x="7" y="100"/>
                  <a:pt x="4" y="93"/>
                </a:cubicBezTo>
                <a:cubicBezTo>
                  <a:pt x="1" y="86"/>
                  <a:pt x="0" y="78"/>
                  <a:pt x="0" y="70"/>
                </a:cubicBezTo>
                <a:cubicBezTo>
                  <a:pt x="0" y="51"/>
                  <a:pt x="9" y="33"/>
                  <a:pt x="24" y="20"/>
                </a:cubicBezTo>
                <a:cubicBezTo>
                  <a:pt x="38" y="8"/>
                  <a:pt x="58" y="0"/>
                  <a:pt x="80" y="0"/>
                </a:cubicBezTo>
                <a:close/>
                <a:moveTo>
                  <a:pt x="128" y="30"/>
                </a:moveTo>
                <a:cubicBezTo>
                  <a:pt x="128" y="30"/>
                  <a:pt x="128" y="30"/>
                  <a:pt x="128" y="30"/>
                </a:cubicBezTo>
                <a:cubicBezTo>
                  <a:pt x="116" y="19"/>
                  <a:pt x="99" y="13"/>
                  <a:pt x="80" y="13"/>
                </a:cubicBezTo>
                <a:cubicBezTo>
                  <a:pt x="61" y="13"/>
                  <a:pt x="44" y="19"/>
                  <a:pt x="32" y="30"/>
                </a:cubicBezTo>
                <a:cubicBezTo>
                  <a:pt x="20" y="40"/>
                  <a:pt x="12" y="54"/>
                  <a:pt x="12" y="70"/>
                </a:cubicBezTo>
                <a:cubicBezTo>
                  <a:pt x="12" y="76"/>
                  <a:pt x="13" y="83"/>
                  <a:pt x="16" y="89"/>
                </a:cubicBezTo>
                <a:cubicBezTo>
                  <a:pt x="18" y="95"/>
                  <a:pt x="22" y="100"/>
                  <a:pt x="26" y="105"/>
                </a:cubicBezTo>
                <a:cubicBezTo>
                  <a:pt x="28" y="106"/>
                  <a:pt x="29" y="109"/>
                  <a:pt x="28" y="111"/>
                </a:cubicBezTo>
                <a:cubicBezTo>
                  <a:pt x="23" y="131"/>
                  <a:pt x="23" y="131"/>
                  <a:pt x="23" y="131"/>
                </a:cubicBezTo>
                <a:cubicBezTo>
                  <a:pt x="42" y="121"/>
                  <a:pt x="42" y="121"/>
                  <a:pt x="42" y="121"/>
                </a:cubicBezTo>
                <a:cubicBezTo>
                  <a:pt x="44" y="120"/>
                  <a:pt x="46" y="120"/>
                  <a:pt x="48" y="121"/>
                </a:cubicBezTo>
                <a:cubicBezTo>
                  <a:pt x="53" y="123"/>
                  <a:pt x="58" y="125"/>
                  <a:pt x="63" y="126"/>
                </a:cubicBezTo>
                <a:cubicBezTo>
                  <a:pt x="69" y="127"/>
                  <a:pt x="74" y="127"/>
                  <a:pt x="80" y="127"/>
                </a:cubicBezTo>
                <a:cubicBezTo>
                  <a:pt x="99" y="127"/>
                  <a:pt x="116" y="121"/>
                  <a:pt x="128" y="110"/>
                </a:cubicBezTo>
                <a:cubicBezTo>
                  <a:pt x="140" y="100"/>
                  <a:pt x="148" y="86"/>
                  <a:pt x="148" y="70"/>
                </a:cubicBezTo>
                <a:cubicBezTo>
                  <a:pt x="148" y="54"/>
                  <a:pt x="140" y="40"/>
                  <a:pt x="128" y="30"/>
                </a:cubicBezTo>
                <a:close/>
                <a:moveTo>
                  <a:pt x="53" y="67"/>
                </a:moveTo>
                <a:cubicBezTo>
                  <a:pt x="53" y="67"/>
                  <a:pt x="53" y="67"/>
                  <a:pt x="53" y="67"/>
                </a:cubicBezTo>
                <a:cubicBezTo>
                  <a:pt x="53" y="66"/>
                  <a:pt x="51" y="66"/>
                  <a:pt x="50" y="66"/>
                </a:cubicBezTo>
                <a:cubicBezTo>
                  <a:pt x="49" y="66"/>
                  <a:pt x="48" y="66"/>
                  <a:pt x="47" y="67"/>
                </a:cubicBezTo>
                <a:cubicBezTo>
                  <a:pt x="47" y="68"/>
                  <a:pt x="46" y="69"/>
                  <a:pt x="46" y="70"/>
                </a:cubicBezTo>
                <a:cubicBezTo>
                  <a:pt x="46" y="71"/>
                  <a:pt x="47" y="72"/>
                  <a:pt x="47" y="73"/>
                </a:cubicBezTo>
                <a:cubicBezTo>
                  <a:pt x="48" y="74"/>
                  <a:pt x="49" y="74"/>
                  <a:pt x="50" y="74"/>
                </a:cubicBezTo>
                <a:cubicBezTo>
                  <a:pt x="51" y="74"/>
                  <a:pt x="53" y="74"/>
                  <a:pt x="53" y="73"/>
                </a:cubicBezTo>
                <a:cubicBezTo>
                  <a:pt x="54" y="72"/>
                  <a:pt x="55" y="71"/>
                  <a:pt x="55" y="70"/>
                </a:cubicBezTo>
                <a:cubicBezTo>
                  <a:pt x="55" y="69"/>
                  <a:pt x="54" y="68"/>
                  <a:pt x="53" y="67"/>
                </a:cubicBezTo>
                <a:close/>
                <a:moveTo>
                  <a:pt x="80" y="58"/>
                </a:moveTo>
                <a:cubicBezTo>
                  <a:pt x="80" y="58"/>
                  <a:pt x="80" y="58"/>
                  <a:pt x="80" y="58"/>
                </a:cubicBezTo>
                <a:cubicBezTo>
                  <a:pt x="83" y="58"/>
                  <a:pt x="86" y="60"/>
                  <a:pt x="88" y="62"/>
                </a:cubicBezTo>
                <a:cubicBezTo>
                  <a:pt x="90" y="64"/>
                  <a:pt x="92" y="67"/>
                  <a:pt x="92" y="70"/>
                </a:cubicBezTo>
                <a:cubicBezTo>
                  <a:pt x="92" y="73"/>
                  <a:pt x="90" y="76"/>
                  <a:pt x="88" y="78"/>
                </a:cubicBezTo>
                <a:cubicBezTo>
                  <a:pt x="86" y="80"/>
                  <a:pt x="83" y="82"/>
                  <a:pt x="80" y="82"/>
                </a:cubicBezTo>
                <a:cubicBezTo>
                  <a:pt x="77" y="82"/>
                  <a:pt x="74" y="80"/>
                  <a:pt x="72" y="78"/>
                </a:cubicBezTo>
                <a:cubicBezTo>
                  <a:pt x="70" y="76"/>
                  <a:pt x="68" y="73"/>
                  <a:pt x="68" y="70"/>
                </a:cubicBezTo>
                <a:cubicBezTo>
                  <a:pt x="68" y="67"/>
                  <a:pt x="70" y="64"/>
                  <a:pt x="72" y="62"/>
                </a:cubicBezTo>
                <a:cubicBezTo>
                  <a:pt x="74" y="60"/>
                  <a:pt x="77" y="58"/>
                  <a:pt x="80" y="58"/>
                </a:cubicBezTo>
                <a:close/>
                <a:moveTo>
                  <a:pt x="83" y="67"/>
                </a:moveTo>
                <a:cubicBezTo>
                  <a:pt x="83" y="67"/>
                  <a:pt x="83" y="67"/>
                  <a:pt x="83" y="67"/>
                </a:cubicBezTo>
                <a:cubicBezTo>
                  <a:pt x="82" y="66"/>
                  <a:pt x="81" y="66"/>
                  <a:pt x="80" y="66"/>
                </a:cubicBezTo>
                <a:cubicBezTo>
                  <a:pt x="79" y="66"/>
                  <a:pt x="78" y="66"/>
                  <a:pt x="77" y="67"/>
                </a:cubicBezTo>
                <a:cubicBezTo>
                  <a:pt x="76" y="68"/>
                  <a:pt x="76" y="69"/>
                  <a:pt x="76" y="70"/>
                </a:cubicBezTo>
                <a:cubicBezTo>
                  <a:pt x="76" y="71"/>
                  <a:pt x="76" y="72"/>
                  <a:pt x="77" y="73"/>
                </a:cubicBezTo>
                <a:cubicBezTo>
                  <a:pt x="78" y="74"/>
                  <a:pt x="79" y="74"/>
                  <a:pt x="80" y="74"/>
                </a:cubicBezTo>
                <a:cubicBezTo>
                  <a:pt x="81" y="74"/>
                  <a:pt x="82" y="74"/>
                  <a:pt x="83" y="73"/>
                </a:cubicBezTo>
                <a:cubicBezTo>
                  <a:pt x="84" y="72"/>
                  <a:pt x="84" y="71"/>
                  <a:pt x="84" y="70"/>
                </a:cubicBezTo>
                <a:cubicBezTo>
                  <a:pt x="84" y="69"/>
                  <a:pt x="84" y="68"/>
                  <a:pt x="83" y="67"/>
                </a:cubicBezTo>
                <a:close/>
                <a:moveTo>
                  <a:pt x="110" y="58"/>
                </a:moveTo>
                <a:cubicBezTo>
                  <a:pt x="110" y="58"/>
                  <a:pt x="110" y="58"/>
                  <a:pt x="110" y="58"/>
                </a:cubicBezTo>
                <a:cubicBezTo>
                  <a:pt x="113" y="58"/>
                  <a:pt x="116" y="60"/>
                  <a:pt x="118" y="62"/>
                </a:cubicBezTo>
                <a:cubicBezTo>
                  <a:pt x="120" y="64"/>
                  <a:pt x="121" y="67"/>
                  <a:pt x="121" y="70"/>
                </a:cubicBezTo>
                <a:cubicBezTo>
                  <a:pt x="121" y="73"/>
                  <a:pt x="120" y="76"/>
                  <a:pt x="118" y="78"/>
                </a:cubicBezTo>
                <a:cubicBezTo>
                  <a:pt x="116" y="80"/>
                  <a:pt x="113" y="82"/>
                  <a:pt x="110" y="82"/>
                </a:cubicBezTo>
                <a:cubicBezTo>
                  <a:pt x="106" y="82"/>
                  <a:pt x="103" y="80"/>
                  <a:pt x="101" y="78"/>
                </a:cubicBezTo>
                <a:cubicBezTo>
                  <a:pt x="99" y="76"/>
                  <a:pt x="98" y="73"/>
                  <a:pt x="98" y="70"/>
                </a:cubicBezTo>
                <a:cubicBezTo>
                  <a:pt x="98" y="67"/>
                  <a:pt x="99" y="64"/>
                  <a:pt x="101" y="62"/>
                </a:cubicBezTo>
                <a:cubicBezTo>
                  <a:pt x="103" y="60"/>
                  <a:pt x="106" y="58"/>
                  <a:pt x="110" y="58"/>
                </a:cubicBezTo>
                <a:close/>
                <a:moveTo>
                  <a:pt x="113" y="67"/>
                </a:moveTo>
                <a:cubicBezTo>
                  <a:pt x="113" y="67"/>
                  <a:pt x="113" y="67"/>
                  <a:pt x="113" y="67"/>
                </a:cubicBezTo>
                <a:cubicBezTo>
                  <a:pt x="112" y="66"/>
                  <a:pt x="111" y="66"/>
                  <a:pt x="110" y="66"/>
                </a:cubicBezTo>
                <a:cubicBezTo>
                  <a:pt x="108" y="66"/>
                  <a:pt x="107" y="66"/>
                  <a:pt x="106" y="67"/>
                </a:cubicBezTo>
                <a:cubicBezTo>
                  <a:pt x="106" y="68"/>
                  <a:pt x="105" y="69"/>
                  <a:pt x="105" y="70"/>
                </a:cubicBezTo>
                <a:cubicBezTo>
                  <a:pt x="105" y="71"/>
                  <a:pt x="106" y="72"/>
                  <a:pt x="106" y="73"/>
                </a:cubicBezTo>
                <a:cubicBezTo>
                  <a:pt x="107" y="74"/>
                  <a:pt x="108" y="74"/>
                  <a:pt x="110" y="74"/>
                </a:cubicBezTo>
                <a:cubicBezTo>
                  <a:pt x="111" y="74"/>
                  <a:pt x="112" y="74"/>
                  <a:pt x="113" y="73"/>
                </a:cubicBezTo>
                <a:cubicBezTo>
                  <a:pt x="113" y="72"/>
                  <a:pt x="114" y="71"/>
                  <a:pt x="114" y="70"/>
                </a:cubicBezTo>
                <a:cubicBezTo>
                  <a:pt x="114" y="69"/>
                  <a:pt x="113" y="68"/>
                  <a:pt x="113" y="67"/>
                </a:cubicBezTo>
                <a:close/>
              </a:path>
            </a:pathLst>
          </a:custGeom>
          <a:solidFill>
            <a:srgbClr val="00B0F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944245" y="163068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44245" y="362712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619490" y="163068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8619490" y="362712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33400" y="1806575"/>
            <a:ext cx="417195" cy="384175"/>
            <a:chOff x="451" y="2578"/>
            <a:chExt cx="994" cy="858"/>
          </a:xfrm>
        </p:grpSpPr>
        <p:sp>
          <p:nvSpPr>
            <p:cNvPr id="7" name="Freeform 52"/>
            <p:cNvSpPr/>
            <p:nvPr/>
          </p:nvSpPr>
          <p:spPr bwMode="auto">
            <a:xfrm>
              <a:off x="451" y="2578"/>
              <a:ext cx="994" cy="859"/>
            </a:xfrm>
            <a:custGeom>
              <a:avLst/>
              <a:gdLst>
                <a:gd name="T0" fmla="*/ 672817696 w 433"/>
                <a:gd name="T1" fmla="*/ 4632742 h 465"/>
                <a:gd name="T2" fmla="*/ 397785778 w 433"/>
                <a:gd name="T3" fmla="*/ 4632742 h 465"/>
                <a:gd name="T4" fmla="*/ 396232594 w 433"/>
                <a:gd name="T5" fmla="*/ 52504818 h 465"/>
                <a:gd name="T6" fmla="*/ 467708957 w 433"/>
                <a:gd name="T7" fmla="*/ 162148438 h 465"/>
                <a:gd name="T8" fmla="*/ 332524643 w 433"/>
                <a:gd name="T9" fmla="*/ 265614655 h 465"/>
                <a:gd name="T10" fmla="*/ 215984764 w 433"/>
                <a:gd name="T11" fmla="*/ 151338294 h 465"/>
                <a:gd name="T12" fmla="*/ 271924305 w 433"/>
                <a:gd name="T13" fmla="*/ 60226882 h 465"/>
                <a:gd name="T14" fmla="*/ 271924305 w 433"/>
                <a:gd name="T15" fmla="*/ 0 h 465"/>
                <a:gd name="T16" fmla="*/ 0 w 433"/>
                <a:gd name="T17" fmla="*/ 0 h 465"/>
                <a:gd name="T18" fmla="*/ 0 w 433"/>
                <a:gd name="T19" fmla="*/ 718087360 h 465"/>
                <a:gd name="T20" fmla="*/ 672817696 w 433"/>
                <a:gd name="T21" fmla="*/ 718087360 h 465"/>
                <a:gd name="T22" fmla="*/ 672817696 w 433"/>
                <a:gd name="T23" fmla="*/ 4632742 h 46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433" h="465">
                  <a:moveTo>
                    <a:pt x="433" y="3"/>
                  </a:moveTo>
                  <a:cubicBezTo>
                    <a:pt x="256" y="3"/>
                    <a:pt x="256" y="3"/>
                    <a:pt x="256" y="3"/>
                  </a:cubicBezTo>
                  <a:cubicBezTo>
                    <a:pt x="255" y="34"/>
                    <a:pt x="255" y="34"/>
                    <a:pt x="255" y="34"/>
                  </a:cubicBezTo>
                  <a:cubicBezTo>
                    <a:pt x="270" y="42"/>
                    <a:pt x="302" y="63"/>
                    <a:pt x="301" y="105"/>
                  </a:cubicBezTo>
                  <a:cubicBezTo>
                    <a:pt x="300" y="142"/>
                    <a:pt x="261" y="172"/>
                    <a:pt x="214" y="172"/>
                  </a:cubicBezTo>
                  <a:cubicBezTo>
                    <a:pt x="165" y="172"/>
                    <a:pt x="139" y="134"/>
                    <a:pt x="139" y="98"/>
                  </a:cubicBezTo>
                  <a:cubicBezTo>
                    <a:pt x="139" y="70"/>
                    <a:pt x="164" y="47"/>
                    <a:pt x="175" y="39"/>
                  </a:cubicBezTo>
                  <a:cubicBezTo>
                    <a:pt x="175" y="0"/>
                    <a:pt x="175" y="0"/>
                    <a:pt x="17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433" y="465"/>
                    <a:pt x="433" y="465"/>
                    <a:pt x="433" y="465"/>
                  </a:cubicBezTo>
                  <a:lnTo>
                    <a:pt x="433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56"/>
            <p:cNvSpPr>
              <a:spLocks noEditPoints="1"/>
            </p:cNvSpPr>
            <p:nvPr/>
          </p:nvSpPr>
          <p:spPr bwMode="auto">
            <a:xfrm>
              <a:off x="662" y="2892"/>
              <a:ext cx="572" cy="425"/>
            </a:xfrm>
            <a:custGeom>
              <a:avLst/>
              <a:gdLst>
                <a:gd name="T0" fmla="*/ 187329076 w 148"/>
                <a:gd name="T1" fmla="*/ 159879577 h 158"/>
                <a:gd name="T2" fmla="*/ 216744550 w 148"/>
                <a:gd name="T3" fmla="*/ 172297323 h 158"/>
                <a:gd name="T4" fmla="*/ 216744550 w 148"/>
                <a:gd name="T5" fmla="*/ 172297323 h 158"/>
                <a:gd name="T6" fmla="*/ 229129882 w 148"/>
                <a:gd name="T7" fmla="*/ 201789938 h 158"/>
                <a:gd name="T8" fmla="*/ 187329076 w 148"/>
                <a:gd name="T9" fmla="*/ 245252674 h 158"/>
                <a:gd name="T10" fmla="*/ 143980415 w 148"/>
                <a:gd name="T11" fmla="*/ 201789938 h 158"/>
                <a:gd name="T12" fmla="*/ 147076126 w 148"/>
                <a:gd name="T13" fmla="*/ 189372192 h 158"/>
                <a:gd name="T14" fmla="*/ 100631754 w 148"/>
                <a:gd name="T15" fmla="*/ 161431951 h 158"/>
                <a:gd name="T16" fmla="*/ 99082654 w 148"/>
                <a:gd name="T17" fmla="*/ 164536699 h 158"/>
                <a:gd name="T18" fmla="*/ 99082654 w 148"/>
                <a:gd name="T19" fmla="*/ 164536699 h 158"/>
                <a:gd name="T20" fmla="*/ 58830948 w 148"/>
                <a:gd name="T21" fmla="*/ 181611567 h 158"/>
                <a:gd name="T22" fmla="*/ 0 w 148"/>
                <a:gd name="T23" fmla="*/ 122626337 h 158"/>
                <a:gd name="T24" fmla="*/ 58830948 w 148"/>
                <a:gd name="T25" fmla="*/ 65193481 h 158"/>
                <a:gd name="T26" fmla="*/ 99082654 w 148"/>
                <a:gd name="T27" fmla="*/ 82268349 h 158"/>
                <a:gd name="T28" fmla="*/ 99082654 w 148"/>
                <a:gd name="T29" fmla="*/ 82268349 h 158"/>
                <a:gd name="T30" fmla="*/ 99082654 w 148"/>
                <a:gd name="T31" fmla="*/ 82268349 h 158"/>
                <a:gd name="T32" fmla="*/ 100631754 w 148"/>
                <a:gd name="T33" fmla="*/ 83820723 h 158"/>
                <a:gd name="T34" fmla="*/ 147076126 w 148"/>
                <a:gd name="T35" fmla="*/ 57432856 h 158"/>
                <a:gd name="T36" fmla="*/ 143980415 w 148"/>
                <a:gd name="T37" fmla="*/ 43462736 h 158"/>
                <a:gd name="T38" fmla="*/ 187329076 w 148"/>
                <a:gd name="T39" fmla="*/ 0 h 158"/>
                <a:gd name="T40" fmla="*/ 229129882 w 148"/>
                <a:gd name="T41" fmla="*/ 43462736 h 158"/>
                <a:gd name="T42" fmla="*/ 187329076 w 148"/>
                <a:gd name="T43" fmla="*/ 85373097 h 158"/>
                <a:gd name="T44" fmla="*/ 156365747 w 148"/>
                <a:gd name="T45" fmla="*/ 72955351 h 158"/>
                <a:gd name="T46" fmla="*/ 156365747 w 148"/>
                <a:gd name="T47" fmla="*/ 72955351 h 158"/>
                <a:gd name="T48" fmla="*/ 111467986 w 148"/>
                <a:gd name="T49" fmla="*/ 99343218 h 158"/>
                <a:gd name="T50" fmla="*/ 116112796 w 148"/>
                <a:gd name="T51" fmla="*/ 122626337 h 158"/>
                <a:gd name="T52" fmla="*/ 111467986 w 148"/>
                <a:gd name="T53" fmla="*/ 145909456 h 158"/>
                <a:gd name="T54" fmla="*/ 156365747 w 148"/>
                <a:gd name="T55" fmla="*/ 172297323 h 158"/>
                <a:gd name="T56" fmla="*/ 156365747 w 148"/>
                <a:gd name="T57" fmla="*/ 172297323 h 158"/>
                <a:gd name="T58" fmla="*/ 156365747 w 148"/>
                <a:gd name="T59" fmla="*/ 172297323 h 158"/>
                <a:gd name="T60" fmla="*/ 156365747 w 148"/>
                <a:gd name="T61" fmla="*/ 172297323 h 158"/>
                <a:gd name="T62" fmla="*/ 187329076 w 148"/>
                <a:gd name="T63" fmla="*/ 159879577 h 158"/>
                <a:gd name="T64" fmla="*/ 202811363 w 148"/>
                <a:gd name="T65" fmla="*/ 186267444 h 158"/>
                <a:gd name="T66" fmla="*/ 202811363 w 148"/>
                <a:gd name="T67" fmla="*/ 186267444 h 158"/>
                <a:gd name="T68" fmla="*/ 187329076 w 148"/>
                <a:gd name="T69" fmla="*/ 178506819 h 158"/>
                <a:gd name="T70" fmla="*/ 170298934 w 148"/>
                <a:gd name="T71" fmla="*/ 186267444 h 158"/>
                <a:gd name="T72" fmla="*/ 170298934 w 148"/>
                <a:gd name="T73" fmla="*/ 186267444 h 158"/>
                <a:gd name="T74" fmla="*/ 162558413 w 148"/>
                <a:gd name="T75" fmla="*/ 201789938 h 158"/>
                <a:gd name="T76" fmla="*/ 187329076 w 148"/>
                <a:gd name="T77" fmla="*/ 226625431 h 158"/>
                <a:gd name="T78" fmla="*/ 210551884 w 148"/>
                <a:gd name="T79" fmla="*/ 201789938 h 158"/>
                <a:gd name="T80" fmla="*/ 202811363 w 148"/>
                <a:gd name="T81" fmla="*/ 186267444 h 158"/>
                <a:gd name="T82" fmla="*/ 202811363 w 148"/>
                <a:gd name="T83" fmla="*/ 186267444 h 158"/>
                <a:gd name="T84" fmla="*/ 86697322 w 148"/>
                <a:gd name="T85" fmla="*/ 94686096 h 158"/>
                <a:gd name="T86" fmla="*/ 86697322 w 148"/>
                <a:gd name="T87" fmla="*/ 94686096 h 158"/>
                <a:gd name="T88" fmla="*/ 58830948 w 148"/>
                <a:gd name="T89" fmla="*/ 83820723 h 158"/>
                <a:gd name="T90" fmla="*/ 18577998 w 148"/>
                <a:gd name="T91" fmla="*/ 122626337 h 158"/>
                <a:gd name="T92" fmla="*/ 58830948 w 148"/>
                <a:gd name="T93" fmla="*/ 161431951 h 158"/>
                <a:gd name="T94" fmla="*/ 85149467 w 148"/>
                <a:gd name="T95" fmla="*/ 150566578 h 158"/>
                <a:gd name="T96" fmla="*/ 86697322 w 148"/>
                <a:gd name="T97" fmla="*/ 150566578 h 158"/>
                <a:gd name="T98" fmla="*/ 97534799 w 148"/>
                <a:gd name="T99" fmla="*/ 122626337 h 158"/>
                <a:gd name="T100" fmla="*/ 86697322 w 148"/>
                <a:gd name="T101" fmla="*/ 94686096 h 158"/>
                <a:gd name="T102" fmla="*/ 86697322 w 148"/>
                <a:gd name="T103" fmla="*/ 94686096 h 158"/>
                <a:gd name="T104" fmla="*/ 187329076 w 148"/>
                <a:gd name="T105" fmla="*/ 20179617 h 158"/>
                <a:gd name="T106" fmla="*/ 187329076 w 148"/>
                <a:gd name="T107" fmla="*/ 20179617 h 158"/>
                <a:gd name="T108" fmla="*/ 162558413 w 148"/>
                <a:gd name="T109" fmla="*/ 43462736 h 158"/>
                <a:gd name="T110" fmla="*/ 167203223 w 148"/>
                <a:gd name="T111" fmla="*/ 55880482 h 158"/>
                <a:gd name="T112" fmla="*/ 167203223 w 148"/>
                <a:gd name="T113" fmla="*/ 55880482 h 158"/>
                <a:gd name="T114" fmla="*/ 167203223 w 148"/>
                <a:gd name="T115" fmla="*/ 55880482 h 158"/>
                <a:gd name="T116" fmla="*/ 168751078 w 148"/>
                <a:gd name="T117" fmla="*/ 58985230 h 158"/>
                <a:gd name="T118" fmla="*/ 170298934 w 148"/>
                <a:gd name="T119" fmla="*/ 60537604 h 158"/>
                <a:gd name="T120" fmla="*/ 187329076 w 148"/>
                <a:gd name="T121" fmla="*/ 66745855 h 158"/>
                <a:gd name="T122" fmla="*/ 210551884 w 148"/>
                <a:gd name="T123" fmla="*/ 43462736 h 158"/>
                <a:gd name="T124" fmla="*/ 187329076 w 148"/>
                <a:gd name="T125" fmla="*/ 20179617 h 158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0" t="0" r="r" b="b"/>
              <a:pathLst>
                <a:path w="148" h="158">
                  <a:moveTo>
                    <a:pt x="121" y="103"/>
                  </a:moveTo>
                  <a:cubicBezTo>
                    <a:pt x="128" y="103"/>
                    <a:pt x="135" y="106"/>
                    <a:pt x="140" y="111"/>
                  </a:cubicBezTo>
                  <a:cubicBezTo>
                    <a:pt x="140" y="111"/>
                    <a:pt x="140" y="111"/>
                    <a:pt x="140" y="111"/>
                  </a:cubicBezTo>
                  <a:cubicBezTo>
                    <a:pt x="145" y="116"/>
                    <a:pt x="148" y="123"/>
                    <a:pt x="148" y="130"/>
                  </a:cubicBezTo>
                  <a:cubicBezTo>
                    <a:pt x="148" y="146"/>
                    <a:pt x="136" y="158"/>
                    <a:pt x="121" y="158"/>
                  </a:cubicBezTo>
                  <a:cubicBezTo>
                    <a:pt x="105" y="158"/>
                    <a:pt x="93" y="146"/>
                    <a:pt x="93" y="130"/>
                  </a:cubicBezTo>
                  <a:cubicBezTo>
                    <a:pt x="93" y="127"/>
                    <a:pt x="94" y="124"/>
                    <a:pt x="95" y="122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105"/>
                    <a:pt x="65" y="105"/>
                    <a:pt x="64" y="106"/>
                  </a:cubicBezTo>
                  <a:cubicBezTo>
                    <a:pt x="64" y="106"/>
                    <a:pt x="64" y="106"/>
                    <a:pt x="64" y="106"/>
                  </a:cubicBezTo>
                  <a:cubicBezTo>
                    <a:pt x="57" y="113"/>
                    <a:pt x="48" y="117"/>
                    <a:pt x="38" y="117"/>
                  </a:cubicBezTo>
                  <a:cubicBezTo>
                    <a:pt x="17" y="117"/>
                    <a:pt x="0" y="100"/>
                    <a:pt x="0" y="79"/>
                  </a:cubicBezTo>
                  <a:cubicBezTo>
                    <a:pt x="0" y="59"/>
                    <a:pt x="17" y="42"/>
                    <a:pt x="38" y="42"/>
                  </a:cubicBezTo>
                  <a:cubicBezTo>
                    <a:pt x="48" y="42"/>
                    <a:pt x="57" y="46"/>
                    <a:pt x="64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4" y="53"/>
                    <a:pt x="64" y="53"/>
                    <a:pt x="64" y="53"/>
                  </a:cubicBezTo>
                  <a:cubicBezTo>
                    <a:pt x="65" y="53"/>
                    <a:pt x="65" y="54"/>
                    <a:pt x="65" y="54"/>
                  </a:cubicBezTo>
                  <a:cubicBezTo>
                    <a:pt x="95" y="37"/>
                    <a:pt x="95" y="37"/>
                    <a:pt x="95" y="37"/>
                  </a:cubicBezTo>
                  <a:cubicBezTo>
                    <a:pt x="94" y="34"/>
                    <a:pt x="93" y="31"/>
                    <a:pt x="93" y="28"/>
                  </a:cubicBezTo>
                  <a:cubicBezTo>
                    <a:pt x="93" y="13"/>
                    <a:pt x="106" y="0"/>
                    <a:pt x="121" y="0"/>
                  </a:cubicBezTo>
                  <a:cubicBezTo>
                    <a:pt x="136" y="0"/>
                    <a:pt x="148" y="13"/>
                    <a:pt x="148" y="28"/>
                  </a:cubicBezTo>
                  <a:cubicBezTo>
                    <a:pt x="148" y="43"/>
                    <a:pt x="136" y="55"/>
                    <a:pt x="121" y="55"/>
                  </a:cubicBezTo>
                  <a:cubicBezTo>
                    <a:pt x="113" y="55"/>
                    <a:pt x="106" y="52"/>
                    <a:pt x="101" y="47"/>
                  </a:cubicBezTo>
                  <a:cubicBezTo>
                    <a:pt x="101" y="47"/>
                    <a:pt x="101" y="47"/>
                    <a:pt x="101" y="47"/>
                  </a:cubicBezTo>
                  <a:cubicBezTo>
                    <a:pt x="72" y="64"/>
                    <a:pt x="72" y="64"/>
                    <a:pt x="72" y="64"/>
                  </a:cubicBezTo>
                  <a:cubicBezTo>
                    <a:pt x="74" y="69"/>
                    <a:pt x="75" y="74"/>
                    <a:pt x="75" y="79"/>
                  </a:cubicBezTo>
                  <a:cubicBezTo>
                    <a:pt x="75" y="84"/>
                    <a:pt x="74" y="89"/>
                    <a:pt x="72" y="94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1" y="111"/>
                    <a:pt x="101" y="111"/>
                    <a:pt x="101" y="111"/>
                  </a:cubicBezTo>
                  <a:cubicBezTo>
                    <a:pt x="106" y="106"/>
                    <a:pt x="113" y="103"/>
                    <a:pt x="121" y="103"/>
                  </a:cubicBezTo>
                  <a:close/>
                  <a:moveTo>
                    <a:pt x="131" y="120"/>
                  </a:moveTo>
                  <a:cubicBezTo>
                    <a:pt x="131" y="120"/>
                    <a:pt x="131" y="120"/>
                    <a:pt x="131" y="120"/>
                  </a:cubicBezTo>
                  <a:cubicBezTo>
                    <a:pt x="129" y="117"/>
                    <a:pt x="125" y="115"/>
                    <a:pt x="121" y="115"/>
                  </a:cubicBezTo>
                  <a:cubicBezTo>
                    <a:pt x="116" y="115"/>
                    <a:pt x="113" y="117"/>
                    <a:pt x="110" y="120"/>
                  </a:cubicBezTo>
                  <a:cubicBezTo>
                    <a:pt x="110" y="120"/>
                    <a:pt x="110" y="120"/>
                    <a:pt x="110" y="120"/>
                  </a:cubicBezTo>
                  <a:cubicBezTo>
                    <a:pt x="107" y="122"/>
                    <a:pt x="105" y="126"/>
                    <a:pt x="105" y="130"/>
                  </a:cubicBezTo>
                  <a:cubicBezTo>
                    <a:pt x="105" y="139"/>
                    <a:pt x="112" y="146"/>
                    <a:pt x="121" y="146"/>
                  </a:cubicBezTo>
                  <a:cubicBezTo>
                    <a:pt x="129" y="146"/>
                    <a:pt x="136" y="139"/>
                    <a:pt x="136" y="130"/>
                  </a:cubicBezTo>
                  <a:cubicBezTo>
                    <a:pt x="136" y="126"/>
                    <a:pt x="134" y="122"/>
                    <a:pt x="131" y="120"/>
                  </a:cubicBezTo>
                  <a:cubicBezTo>
                    <a:pt x="131" y="120"/>
                    <a:pt x="131" y="120"/>
                    <a:pt x="131" y="120"/>
                  </a:cubicBezTo>
                  <a:close/>
                  <a:moveTo>
                    <a:pt x="56" y="61"/>
                  </a:moveTo>
                  <a:cubicBezTo>
                    <a:pt x="56" y="61"/>
                    <a:pt x="56" y="61"/>
                    <a:pt x="56" y="61"/>
                  </a:cubicBezTo>
                  <a:cubicBezTo>
                    <a:pt x="51" y="57"/>
                    <a:pt x="45" y="54"/>
                    <a:pt x="38" y="54"/>
                  </a:cubicBezTo>
                  <a:cubicBezTo>
                    <a:pt x="24" y="54"/>
                    <a:pt x="12" y="65"/>
                    <a:pt x="12" y="79"/>
                  </a:cubicBezTo>
                  <a:cubicBezTo>
                    <a:pt x="12" y="93"/>
                    <a:pt x="24" y="104"/>
                    <a:pt x="38" y="104"/>
                  </a:cubicBezTo>
                  <a:cubicBezTo>
                    <a:pt x="44" y="104"/>
                    <a:pt x="51" y="102"/>
                    <a:pt x="55" y="97"/>
                  </a:cubicBezTo>
                  <a:cubicBezTo>
                    <a:pt x="56" y="97"/>
                    <a:pt x="56" y="97"/>
                    <a:pt x="56" y="97"/>
                  </a:cubicBezTo>
                  <a:cubicBezTo>
                    <a:pt x="60" y="92"/>
                    <a:pt x="63" y="86"/>
                    <a:pt x="63" y="79"/>
                  </a:cubicBezTo>
                  <a:cubicBezTo>
                    <a:pt x="63" y="72"/>
                    <a:pt x="60" y="66"/>
                    <a:pt x="56" y="61"/>
                  </a:cubicBezTo>
                  <a:cubicBezTo>
                    <a:pt x="56" y="61"/>
                    <a:pt x="56" y="61"/>
                    <a:pt x="56" y="61"/>
                  </a:cubicBezTo>
                  <a:close/>
                  <a:moveTo>
                    <a:pt x="121" y="13"/>
                  </a:moveTo>
                  <a:cubicBezTo>
                    <a:pt x="121" y="13"/>
                    <a:pt x="121" y="13"/>
                    <a:pt x="121" y="13"/>
                  </a:cubicBezTo>
                  <a:cubicBezTo>
                    <a:pt x="112" y="13"/>
                    <a:pt x="105" y="19"/>
                    <a:pt x="105" y="28"/>
                  </a:cubicBezTo>
                  <a:cubicBezTo>
                    <a:pt x="105" y="31"/>
                    <a:pt x="106" y="34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6"/>
                    <a:pt x="108" y="36"/>
                    <a:pt x="108" y="36"/>
                  </a:cubicBezTo>
                  <a:cubicBezTo>
                    <a:pt x="108" y="37"/>
                    <a:pt x="109" y="38"/>
                    <a:pt x="109" y="38"/>
                  </a:cubicBezTo>
                  <a:cubicBezTo>
                    <a:pt x="110" y="39"/>
                    <a:pt x="110" y="39"/>
                    <a:pt x="110" y="39"/>
                  </a:cubicBezTo>
                  <a:cubicBezTo>
                    <a:pt x="113" y="41"/>
                    <a:pt x="116" y="43"/>
                    <a:pt x="121" y="43"/>
                  </a:cubicBezTo>
                  <a:cubicBezTo>
                    <a:pt x="129" y="43"/>
                    <a:pt x="136" y="36"/>
                    <a:pt x="136" y="28"/>
                  </a:cubicBezTo>
                  <a:cubicBezTo>
                    <a:pt x="136" y="19"/>
                    <a:pt x="129" y="13"/>
                    <a:pt x="121" y="13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529590" y="3764280"/>
            <a:ext cx="421005" cy="403860"/>
            <a:chOff x="507" y="6917"/>
            <a:chExt cx="1848" cy="1716"/>
          </a:xfrm>
        </p:grpSpPr>
        <p:sp>
          <p:nvSpPr>
            <p:cNvPr id="13" name="Freeform 46"/>
            <p:cNvSpPr/>
            <p:nvPr/>
          </p:nvSpPr>
          <p:spPr bwMode="auto">
            <a:xfrm>
              <a:off x="507" y="6917"/>
              <a:ext cx="1848" cy="1717"/>
            </a:xfrm>
            <a:custGeom>
              <a:avLst/>
              <a:gdLst>
                <a:gd name="T0" fmla="*/ 675220617 w 434"/>
                <a:gd name="T1" fmla="*/ 0 h 463"/>
                <a:gd name="T2" fmla="*/ 1555408 w 434"/>
                <a:gd name="T3" fmla="*/ 0 h 463"/>
                <a:gd name="T4" fmla="*/ 1555408 w 434"/>
                <a:gd name="T5" fmla="*/ 175047984 h 463"/>
                <a:gd name="T6" fmla="*/ 48230133 w 434"/>
                <a:gd name="T7" fmla="*/ 175047984 h 463"/>
                <a:gd name="T8" fmla="*/ 160248225 w 434"/>
                <a:gd name="T9" fmla="*/ 108436826 h 463"/>
                <a:gd name="T10" fmla="*/ 256708491 w 434"/>
                <a:gd name="T11" fmla="*/ 238560022 h 463"/>
                <a:gd name="T12" fmla="*/ 225591593 w 434"/>
                <a:gd name="T13" fmla="*/ 339251538 h 463"/>
                <a:gd name="T14" fmla="*/ 155580753 w 434"/>
                <a:gd name="T15" fmla="*/ 362488712 h 463"/>
                <a:gd name="T16" fmla="*/ 51342197 w 434"/>
                <a:gd name="T17" fmla="*/ 297425870 h 463"/>
                <a:gd name="T18" fmla="*/ 0 w 434"/>
                <a:gd name="T19" fmla="*/ 297425870 h 463"/>
                <a:gd name="T20" fmla="*/ 0 w 434"/>
                <a:gd name="T21" fmla="*/ 684700071 h 463"/>
                <a:gd name="T22" fmla="*/ 12447009 w 434"/>
                <a:gd name="T23" fmla="*/ 717230870 h 463"/>
                <a:gd name="T24" fmla="*/ 675220617 w 434"/>
                <a:gd name="T25" fmla="*/ 717230870 h 463"/>
                <a:gd name="T26" fmla="*/ 675220617 w 434"/>
                <a:gd name="T27" fmla="*/ 0 h 46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434" h="463">
                  <a:moveTo>
                    <a:pt x="434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113"/>
                    <a:pt x="1" y="113"/>
                    <a:pt x="1" y="113"/>
                  </a:cubicBezTo>
                  <a:cubicBezTo>
                    <a:pt x="31" y="113"/>
                    <a:pt x="31" y="113"/>
                    <a:pt x="31" y="113"/>
                  </a:cubicBezTo>
                  <a:cubicBezTo>
                    <a:pt x="39" y="99"/>
                    <a:pt x="60" y="69"/>
                    <a:pt x="103" y="70"/>
                  </a:cubicBezTo>
                  <a:cubicBezTo>
                    <a:pt x="165" y="72"/>
                    <a:pt x="165" y="134"/>
                    <a:pt x="165" y="154"/>
                  </a:cubicBezTo>
                  <a:cubicBezTo>
                    <a:pt x="165" y="184"/>
                    <a:pt x="158" y="205"/>
                    <a:pt x="145" y="219"/>
                  </a:cubicBezTo>
                  <a:cubicBezTo>
                    <a:pt x="133" y="229"/>
                    <a:pt x="118" y="234"/>
                    <a:pt x="100" y="234"/>
                  </a:cubicBezTo>
                  <a:cubicBezTo>
                    <a:pt x="62" y="233"/>
                    <a:pt x="42" y="209"/>
                    <a:pt x="33" y="192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442"/>
                    <a:pt x="0" y="442"/>
                    <a:pt x="0" y="442"/>
                  </a:cubicBezTo>
                  <a:cubicBezTo>
                    <a:pt x="3" y="449"/>
                    <a:pt x="6" y="456"/>
                    <a:pt x="8" y="463"/>
                  </a:cubicBezTo>
                  <a:cubicBezTo>
                    <a:pt x="434" y="463"/>
                    <a:pt x="434" y="463"/>
                    <a:pt x="434" y="463"/>
                  </a:cubicBezTo>
                  <a:lnTo>
                    <a:pt x="434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9"/>
            <p:cNvSpPr>
              <a:spLocks noEditPoints="1"/>
            </p:cNvSpPr>
            <p:nvPr/>
          </p:nvSpPr>
          <p:spPr bwMode="auto">
            <a:xfrm>
              <a:off x="1032" y="7595"/>
              <a:ext cx="1132" cy="774"/>
            </a:xfrm>
            <a:custGeom>
              <a:avLst/>
              <a:gdLst>
                <a:gd name="T0" fmla="*/ 89305924 w 160"/>
                <a:gd name="T1" fmla="*/ 94893249 h 145"/>
                <a:gd name="T2" fmla="*/ 89305924 w 160"/>
                <a:gd name="T3" fmla="*/ 119382667 h 145"/>
                <a:gd name="T4" fmla="*/ 63573938 w 160"/>
                <a:gd name="T5" fmla="*/ 119382667 h 145"/>
                <a:gd name="T6" fmla="*/ 63573938 w 160"/>
                <a:gd name="T7" fmla="*/ 94893249 h 145"/>
                <a:gd name="T8" fmla="*/ 121093508 w 160"/>
                <a:gd name="T9" fmla="*/ 0 h 145"/>
                <a:gd name="T10" fmla="*/ 205859578 w 160"/>
                <a:gd name="T11" fmla="*/ 30610845 h 145"/>
                <a:gd name="T12" fmla="*/ 205859578 w 160"/>
                <a:gd name="T13" fmla="*/ 183665071 h 145"/>
                <a:gd name="T14" fmla="*/ 92333723 w 160"/>
                <a:gd name="T15" fmla="*/ 211215202 h 145"/>
                <a:gd name="T16" fmla="*/ 39355236 w 160"/>
                <a:gd name="T17" fmla="*/ 218868223 h 145"/>
                <a:gd name="T18" fmla="*/ 30273069 w 160"/>
                <a:gd name="T19" fmla="*/ 221928936 h 145"/>
                <a:gd name="T20" fmla="*/ 16649819 w 160"/>
                <a:gd name="T21" fmla="*/ 211215202 h 145"/>
                <a:gd name="T22" fmla="*/ 16649819 w 160"/>
                <a:gd name="T23" fmla="*/ 202031825 h 145"/>
                <a:gd name="T24" fmla="*/ 6054368 w 160"/>
                <a:gd name="T25" fmla="*/ 142340492 h 145"/>
                <a:gd name="T26" fmla="*/ 36328668 w 160"/>
                <a:gd name="T27" fmla="*/ 30610845 h 145"/>
                <a:gd name="T28" fmla="*/ 193749613 w 160"/>
                <a:gd name="T29" fmla="*/ 45916886 h 145"/>
                <a:gd name="T30" fmla="*/ 121093508 w 160"/>
                <a:gd name="T31" fmla="*/ 19897111 h 145"/>
                <a:gd name="T32" fmla="*/ 18164334 w 160"/>
                <a:gd name="T33" fmla="*/ 107138576 h 145"/>
                <a:gd name="T34" fmla="*/ 39355236 w 160"/>
                <a:gd name="T35" fmla="*/ 160707246 h 145"/>
                <a:gd name="T36" fmla="*/ 34814153 w 160"/>
                <a:gd name="T37" fmla="*/ 200501468 h 145"/>
                <a:gd name="T38" fmla="*/ 72656105 w 160"/>
                <a:gd name="T39" fmla="*/ 185195427 h 145"/>
                <a:gd name="T40" fmla="*/ 121093508 w 160"/>
                <a:gd name="T41" fmla="*/ 194378805 h 145"/>
                <a:gd name="T42" fmla="*/ 224022682 w 160"/>
                <a:gd name="T43" fmla="*/ 107138576 h 145"/>
                <a:gd name="T44" fmla="*/ 80224987 w 160"/>
                <a:gd name="T45" fmla="*/ 102546269 h 145"/>
                <a:gd name="T46" fmla="*/ 75683904 w 160"/>
                <a:gd name="T47" fmla="*/ 101015913 h 145"/>
                <a:gd name="T48" fmla="*/ 69628306 w 160"/>
                <a:gd name="T49" fmla="*/ 107138576 h 145"/>
                <a:gd name="T50" fmla="*/ 75683904 w 160"/>
                <a:gd name="T51" fmla="*/ 113260003 h 145"/>
                <a:gd name="T52" fmla="*/ 83251556 w 160"/>
                <a:gd name="T53" fmla="*/ 107138576 h 145"/>
                <a:gd name="T54" fmla="*/ 121093508 w 160"/>
                <a:gd name="T55" fmla="*/ 88771822 h 145"/>
                <a:gd name="T56" fmla="*/ 133203474 w 160"/>
                <a:gd name="T57" fmla="*/ 94893249 h 145"/>
                <a:gd name="T58" fmla="*/ 133203474 w 160"/>
                <a:gd name="T59" fmla="*/ 119382667 h 145"/>
                <a:gd name="T60" fmla="*/ 108984772 w 160"/>
                <a:gd name="T61" fmla="*/ 119382667 h 145"/>
                <a:gd name="T62" fmla="*/ 108984772 w 160"/>
                <a:gd name="T63" fmla="*/ 94893249 h 145"/>
                <a:gd name="T64" fmla="*/ 125634591 w 160"/>
                <a:gd name="T65" fmla="*/ 102546269 h 145"/>
                <a:gd name="T66" fmla="*/ 121093508 w 160"/>
                <a:gd name="T67" fmla="*/ 101015913 h 145"/>
                <a:gd name="T68" fmla="*/ 115039140 w 160"/>
                <a:gd name="T69" fmla="*/ 107138576 h 145"/>
                <a:gd name="T70" fmla="*/ 121093508 w 160"/>
                <a:gd name="T71" fmla="*/ 113260003 h 145"/>
                <a:gd name="T72" fmla="*/ 127147876 w 160"/>
                <a:gd name="T73" fmla="*/ 107138576 h 145"/>
                <a:gd name="T74" fmla="*/ 166503112 w 160"/>
                <a:gd name="T75" fmla="*/ 88771822 h 145"/>
                <a:gd name="T76" fmla="*/ 178613078 w 160"/>
                <a:gd name="T77" fmla="*/ 94893249 h 145"/>
                <a:gd name="T78" fmla="*/ 178613078 w 160"/>
                <a:gd name="T79" fmla="*/ 119382667 h 145"/>
                <a:gd name="T80" fmla="*/ 152881092 w 160"/>
                <a:gd name="T81" fmla="*/ 119382667 h 145"/>
                <a:gd name="T82" fmla="*/ 152881092 w 160"/>
                <a:gd name="T83" fmla="*/ 94893249 h 145"/>
                <a:gd name="T84" fmla="*/ 171044195 w 160"/>
                <a:gd name="T85" fmla="*/ 102546269 h 145"/>
                <a:gd name="T86" fmla="*/ 166503112 w 160"/>
                <a:gd name="T87" fmla="*/ 101015913 h 145"/>
                <a:gd name="T88" fmla="*/ 158935460 w 160"/>
                <a:gd name="T89" fmla="*/ 107138576 h 145"/>
                <a:gd name="T90" fmla="*/ 166503112 w 160"/>
                <a:gd name="T91" fmla="*/ 113260003 h 145"/>
                <a:gd name="T92" fmla="*/ 172558710 w 160"/>
                <a:gd name="T93" fmla="*/ 107138576 h 14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160" h="145">
                  <a:moveTo>
                    <a:pt x="50" y="58"/>
                  </a:moveTo>
                  <a:cubicBezTo>
                    <a:pt x="54" y="58"/>
                    <a:pt x="56" y="60"/>
                    <a:pt x="59" y="62"/>
                  </a:cubicBezTo>
                  <a:cubicBezTo>
                    <a:pt x="61" y="64"/>
                    <a:pt x="62" y="67"/>
                    <a:pt x="62" y="70"/>
                  </a:cubicBezTo>
                  <a:cubicBezTo>
                    <a:pt x="62" y="73"/>
                    <a:pt x="61" y="76"/>
                    <a:pt x="59" y="78"/>
                  </a:cubicBezTo>
                  <a:cubicBezTo>
                    <a:pt x="56" y="80"/>
                    <a:pt x="54" y="82"/>
                    <a:pt x="50" y="82"/>
                  </a:cubicBezTo>
                  <a:cubicBezTo>
                    <a:pt x="47" y="82"/>
                    <a:pt x="44" y="80"/>
                    <a:pt x="42" y="78"/>
                  </a:cubicBezTo>
                  <a:cubicBezTo>
                    <a:pt x="40" y="76"/>
                    <a:pt x="39" y="73"/>
                    <a:pt x="39" y="70"/>
                  </a:cubicBezTo>
                  <a:cubicBezTo>
                    <a:pt x="39" y="67"/>
                    <a:pt x="40" y="64"/>
                    <a:pt x="42" y="62"/>
                  </a:cubicBezTo>
                  <a:cubicBezTo>
                    <a:pt x="44" y="60"/>
                    <a:pt x="47" y="58"/>
                    <a:pt x="50" y="58"/>
                  </a:cubicBezTo>
                  <a:close/>
                  <a:moveTo>
                    <a:pt x="80" y="0"/>
                  </a:moveTo>
                  <a:cubicBezTo>
                    <a:pt x="80" y="0"/>
                    <a:pt x="80" y="0"/>
                    <a:pt x="80" y="0"/>
                  </a:cubicBezTo>
                  <a:cubicBezTo>
                    <a:pt x="102" y="0"/>
                    <a:pt x="122" y="8"/>
                    <a:pt x="136" y="20"/>
                  </a:cubicBezTo>
                  <a:cubicBezTo>
                    <a:pt x="151" y="33"/>
                    <a:pt x="160" y="51"/>
                    <a:pt x="160" y="70"/>
                  </a:cubicBezTo>
                  <a:cubicBezTo>
                    <a:pt x="160" y="89"/>
                    <a:pt x="151" y="107"/>
                    <a:pt x="136" y="120"/>
                  </a:cubicBezTo>
                  <a:cubicBezTo>
                    <a:pt x="122" y="132"/>
                    <a:pt x="102" y="140"/>
                    <a:pt x="80" y="140"/>
                  </a:cubicBezTo>
                  <a:cubicBezTo>
                    <a:pt x="73" y="140"/>
                    <a:pt x="67" y="139"/>
                    <a:pt x="61" y="138"/>
                  </a:cubicBezTo>
                  <a:cubicBezTo>
                    <a:pt x="55" y="137"/>
                    <a:pt x="50" y="135"/>
                    <a:pt x="45" y="133"/>
                  </a:cubicBezTo>
                  <a:cubicBezTo>
                    <a:pt x="26" y="143"/>
                    <a:pt x="26" y="143"/>
                    <a:pt x="26" y="143"/>
                  </a:cubicBezTo>
                  <a:cubicBezTo>
                    <a:pt x="24" y="144"/>
                    <a:pt x="22" y="145"/>
                    <a:pt x="20" y="145"/>
                  </a:cubicBezTo>
                  <a:cubicBezTo>
                    <a:pt x="20" y="145"/>
                    <a:pt x="20" y="145"/>
                    <a:pt x="20" y="145"/>
                  </a:cubicBezTo>
                  <a:cubicBezTo>
                    <a:pt x="18" y="145"/>
                    <a:pt x="16" y="144"/>
                    <a:pt x="15" y="143"/>
                  </a:cubicBezTo>
                  <a:cubicBezTo>
                    <a:pt x="13" y="141"/>
                    <a:pt x="12" y="140"/>
                    <a:pt x="11" y="138"/>
                  </a:cubicBezTo>
                  <a:cubicBezTo>
                    <a:pt x="11" y="138"/>
                    <a:pt x="11" y="138"/>
                    <a:pt x="11" y="138"/>
                  </a:cubicBezTo>
                  <a:cubicBezTo>
                    <a:pt x="10" y="136"/>
                    <a:pt x="10" y="134"/>
                    <a:pt x="11" y="132"/>
                  </a:cubicBezTo>
                  <a:cubicBezTo>
                    <a:pt x="15" y="111"/>
                    <a:pt x="15" y="111"/>
                    <a:pt x="15" y="111"/>
                  </a:cubicBezTo>
                  <a:cubicBezTo>
                    <a:pt x="11" y="106"/>
                    <a:pt x="7" y="100"/>
                    <a:pt x="4" y="93"/>
                  </a:cubicBezTo>
                  <a:cubicBezTo>
                    <a:pt x="1" y="86"/>
                    <a:pt x="0" y="78"/>
                    <a:pt x="0" y="70"/>
                  </a:cubicBezTo>
                  <a:cubicBezTo>
                    <a:pt x="0" y="51"/>
                    <a:pt x="9" y="33"/>
                    <a:pt x="24" y="20"/>
                  </a:cubicBezTo>
                  <a:cubicBezTo>
                    <a:pt x="38" y="8"/>
                    <a:pt x="58" y="0"/>
                    <a:pt x="80" y="0"/>
                  </a:cubicBezTo>
                  <a:close/>
                  <a:moveTo>
                    <a:pt x="128" y="30"/>
                  </a:moveTo>
                  <a:cubicBezTo>
                    <a:pt x="128" y="30"/>
                    <a:pt x="128" y="30"/>
                    <a:pt x="128" y="30"/>
                  </a:cubicBezTo>
                  <a:cubicBezTo>
                    <a:pt x="116" y="19"/>
                    <a:pt x="99" y="13"/>
                    <a:pt x="80" y="13"/>
                  </a:cubicBezTo>
                  <a:cubicBezTo>
                    <a:pt x="61" y="13"/>
                    <a:pt x="44" y="19"/>
                    <a:pt x="32" y="30"/>
                  </a:cubicBezTo>
                  <a:cubicBezTo>
                    <a:pt x="20" y="40"/>
                    <a:pt x="12" y="54"/>
                    <a:pt x="12" y="70"/>
                  </a:cubicBezTo>
                  <a:cubicBezTo>
                    <a:pt x="12" y="76"/>
                    <a:pt x="13" y="83"/>
                    <a:pt x="16" y="89"/>
                  </a:cubicBezTo>
                  <a:cubicBezTo>
                    <a:pt x="18" y="95"/>
                    <a:pt x="22" y="100"/>
                    <a:pt x="26" y="105"/>
                  </a:cubicBezTo>
                  <a:cubicBezTo>
                    <a:pt x="28" y="106"/>
                    <a:pt x="29" y="109"/>
                    <a:pt x="28" y="111"/>
                  </a:cubicBezTo>
                  <a:cubicBezTo>
                    <a:pt x="23" y="131"/>
                    <a:pt x="23" y="131"/>
                    <a:pt x="23" y="131"/>
                  </a:cubicBezTo>
                  <a:cubicBezTo>
                    <a:pt x="42" y="121"/>
                    <a:pt x="42" y="121"/>
                    <a:pt x="42" y="121"/>
                  </a:cubicBezTo>
                  <a:cubicBezTo>
                    <a:pt x="44" y="120"/>
                    <a:pt x="46" y="120"/>
                    <a:pt x="48" y="121"/>
                  </a:cubicBezTo>
                  <a:cubicBezTo>
                    <a:pt x="53" y="123"/>
                    <a:pt x="58" y="125"/>
                    <a:pt x="63" y="126"/>
                  </a:cubicBezTo>
                  <a:cubicBezTo>
                    <a:pt x="69" y="127"/>
                    <a:pt x="74" y="127"/>
                    <a:pt x="80" y="127"/>
                  </a:cubicBezTo>
                  <a:cubicBezTo>
                    <a:pt x="99" y="127"/>
                    <a:pt x="116" y="121"/>
                    <a:pt x="128" y="110"/>
                  </a:cubicBezTo>
                  <a:cubicBezTo>
                    <a:pt x="140" y="100"/>
                    <a:pt x="148" y="86"/>
                    <a:pt x="148" y="70"/>
                  </a:cubicBezTo>
                  <a:cubicBezTo>
                    <a:pt x="148" y="54"/>
                    <a:pt x="140" y="40"/>
                    <a:pt x="128" y="30"/>
                  </a:cubicBezTo>
                  <a:close/>
                  <a:moveTo>
                    <a:pt x="53" y="67"/>
                  </a:moveTo>
                  <a:cubicBezTo>
                    <a:pt x="53" y="67"/>
                    <a:pt x="53" y="67"/>
                    <a:pt x="53" y="67"/>
                  </a:cubicBezTo>
                  <a:cubicBezTo>
                    <a:pt x="53" y="66"/>
                    <a:pt x="51" y="66"/>
                    <a:pt x="50" y="66"/>
                  </a:cubicBezTo>
                  <a:cubicBezTo>
                    <a:pt x="49" y="66"/>
                    <a:pt x="48" y="66"/>
                    <a:pt x="47" y="67"/>
                  </a:cubicBezTo>
                  <a:cubicBezTo>
                    <a:pt x="47" y="68"/>
                    <a:pt x="46" y="69"/>
                    <a:pt x="46" y="70"/>
                  </a:cubicBezTo>
                  <a:cubicBezTo>
                    <a:pt x="46" y="71"/>
                    <a:pt x="47" y="72"/>
                    <a:pt x="47" y="73"/>
                  </a:cubicBezTo>
                  <a:cubicBezTo>
                    <a:pt x="48" y="74"/>
                    <a:pt x="49" y="74"/>
                    <a:pt x="50" y="74"/>
                  </a:cubicBezTo>
                  <a:cubicBezTo>
                    <a:pt x="51" y="74"/>
                    <a:pt x="53" y="74"/>
                    <a:pt x="53" y="73"/>
                  </a:cubicBezTo>
                  <a:cubicBezTo>
                    <a:pt x="54" y="72"/>
                    <a:pt x="55" y="71"/>
                    <a:pt x="55" y="70"/>
                  </a:cubicBezTo>
                  <a:cubicBezTo>
                    <a:pt x="55" y="69"/>
                    <a:pt x="54" y="68"/>
                    <a:pt x="53" y="67"/>
                  </a:cubicBezTo>
                  <a:close/>
                  <a:moveTo>
                    <a:pt x="80" y="58"/>
                  </a:moveTo>
                  <a:cubicBezTo>
                    <a:pt x="80" y="58"/>
                    <a:pt x="80" y="58"/>
                    <a:pt x="80" y="58"/>
                  </a:cubicBezTo>
                  <a:cubicBezTo>
                    <a:pt x="83" y="58"/>
                    <a:pt x="86" y="60"/>
                    <a:pt x="88" y="62"/>
                  </a:cubicBezTo>
                  <a:cubicBezTo>
                    <a:pt x="90" y="64"/>
                    <a:pt x="92" y="67"/>
                    <a:pt x="92" y="70"/>
                  </a:cubicBezTo>
                  <a:cubicBezTo>
                    <a:pt x="92" y="73"/>
                    <a:pt x="90" y="76"/>
                    <a:pt x="88" y="78"/>
                  </a:cubicBezTo>
                  <a:cubicBezTo>
                    <a:pt x="86" y="80"/>
                    <a:pt x="83" y="82"/>
                    <a:pt x="80" y="82"/>
                  </a:cubicBezTo>
                  <a:cubicBezTo>
                    <a:pt x="77" y="82"/>
                    <a:pt x="74" y="80"/>
                    <a:pt x="72" y="78"/>
                  </a:cubicBezTo>
                  <a:cubicBezTo>
                    <a:pt x="70" y="76"/>
                    <a:pt x="68" y="73"/>
                    <a:pt x="68" y="70"/>
                  </a:cubicBezTo>
                  <a:cubicBezTo>
                    <a:pt x="68" y="67"/>
                    <a:pt x="70" y="64"/>
                    <a:pt x="72" y="62"/>
                  </a:cubicBezTo>
                  <a:cubicBezTo>
                    <a:pt x="74" y="60"/>
                    <a:pt x="77" y="58"/>
                    <a:pt x="80" y="58"/>
                  </a:cubicBezTo>
                  <a:close/>
                  <a:moveTo>
                    <a:pt x="83" y="67"/>
                  </a:moveTo>
                  <a:cubicBezTo>
                    <a:pt x="83" y="67"/>
                    <a:pt x="83" y="67"/>
                    <a:pt x="83" y="67"/>
                  </a:cubicBezTo>
                  <a:cubicBezTo>
                    <a:pt x="82" y="66"/>
                    <a:pt x="81" y="66"/>
                    <a:pt x="80" y="66"/>
                  </a:cubicBezTo>
                  <a:cubicBezTo>
                    <a:pt x="79" y="66"/>
                    <a:pt x="78" y="66"/>
                    <a:pt x="77" y="67"/>
                  </a:cubicBezTo>
                  <a:cubicBezTo>
                    <a:pt x="76" y="68"/>
                    <a:pt x="76" y="69"/>
                    <a:pt x="76" y="70"/>
                  </a:cubicBezTo>
                  <a:cubicBezTo>
                    <a:pt x="76" y="71"/>
                    <a:pt x="76" y="72"/>
                    <a:pt x="77" y="73"/>
                  </a:cubicBezTo>
                  <a:cubicBezTo>
                    <a:pt x="78" y="74"/>
                    <a:pt x="79" y="74"/>
                    <a:pt x="80" y="74"/>
                  </a:cubicBezTo>
                  <a:cubicBezTo>
                    <a:pt x="81" y="74"/>
                    <a:pt x="82" y="74"/>
                    <a:pt x="83" y="73"/>
                  </a:cubicBezTo>
                  <a:cubicBezTo>
                    <a:pt x="84" y="72"/>
                    <a:pt x="84" y="71"/>
                    <a:pt x="84" y="70"/>
                  </a:cubicBezTo>
                  <a:cubicBezTo>
                    <a:pt x="84" y="69"/>
                    <a:pt x="84" y="68"/>
                    <a:pt x="83" y="67"/>
                  </a:cubicBezTo>
                  <a:close/>
                  <a:moveTo>
                    <a:pt x="110" y="58"/>
                  </a:moveTo>
                  <a:cubicBezTo>
                    <a:pt x="110" y="58"/>
                    <a:pt x="110" y="58"/>
                    <a:pt x="110" y="58"/>
                  </a:cubicBezTo>
                  <a:cubicBezTo>
                    <a:pt x="113" y="58"/>
                    <a:pt x="116" y="60"/>
                    <a:pt x="118" y="62"/>
                  </a:cubicBezTo>
                  <a:cubicBezTo>
                    <a:pt x="120" y="64"/>
                    <a:pt x="121" y="67"/>
                    <a:pt x="121" y="70"/>
                  </a:cubicBezTo>
                  <a:cubicBezTo>
                    <a:pt x="121" y="73"/>
                    <a:pt x="120" y="76"/>
                    <a:pt x="118" y="78"/>
                  </a:cubicBezTo>
                  <a:cubicBezTo>
                    <a:pt x="116" y="80"/>
                    <a:pt x="113" y="82"/>
                    <a:pt x="110" y="82"/>
                  </a:cubicBezTo>
                  <a:cubicBezTo>
                    <a:pt x="106" y="82"/>
                    <a:pt x="103" y="80"/>
                    <a:pt x="101" y="78"/>
                  </a:cubicBezTo>
                  <a:cubicBezTo>
                    <a:pt x="99" y="76"/>
                    <a:pt x="98" y="73"/>
                    <a:pt x="98" y="70"/>
                  </a:cubicBezTo>
                  <a:cubicBezTo>
                    <a:pt x="98" y="67"/>
                    <a:pt x="99" y="64"/>
                    <a:pt x="101" y="62"/>
                  </a:cubicBezTo>
                  <a:cubicBezTo>
                    <a:pt x="103" y="60"/>
                    <a:pt x="106" y="58"/>
                    <a:pt x="110" y="58"/>
                  </a:cubicBezTo>
                  <a:close/>
                  <a:moveTo>
                    <a:pt x="113" y="67"/>
                  </a:moveTo>
                  <a:cubicBezTo>
                    <a:pt x="113" y="67"/>
                    <a:pt x="113" y="67"/>
                    <a:pt x="113" y="67"/>
                  </a:cubicBezTo>
                  <a:cubicBezTo>
                    <a:pt x="112" y="66"/>
                    <a:pt x="111" y="66"/>
                    <a:pt x="110" y="66"/>
                  </a:cubicBezTo>
                  <a:cubicBezTo>
                    <a:pt x="108" y="66"/>
                    <a:pt x="107" y="66"/>
                    <a:pt x="106" y="67"/>
                  </a:cubicBezTo>
                  <a:cubicBezTo>
                    <a:pt x="106" y="68"/>
                    <a:pt x="105" y="69"/>
                    <a:pt x="105" y="70"/>
                  </a:cubicBezTo>
                  <a:cubicBezTo>
                    <a:pt x="105" y="71"/>
                    <a:pt x="106" y="72"/>
                    <a:pt x="106" y="73"/>
                  </a:cubicBezTo>
                  <a:cubicBezTo>
                    <a:pt x="107" y="74"/>
                    <a:pt x="108" y="74"/>
                    <a:pt x="110" y="74"/>
                  </a:cubicBezTo>
                  <a:cubicBezTo>
                    <a:pt x="111" y="74"/>
                    <a:pt x="112" y="74"/>
                    <a:pt x="113" y="73"/>
                  </a:cubicBezTo>
                  <a:cubicBezTo>
                    <a:pt x="113" y="72"/>
                    <a:pt x="114" y="71"/>
                    <a:pt x="114" y="70"/>
                  </a:cubicBezTo>
                  <a:cubicBezTo>
                    <a:pt x="114" y="69"/>
                    <a:pt x="113" y="68"/>
                    <a:pt x="113" y="67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8196580" y="3728085"/>
            <a:ext cx="386715" cy="434340"/>
            <a:chOff x="12306" y="6069"/>
            <a:chExt cx="1842" cy="2354"/>
          </a:xfrm>
        </p:grpSpPr>
        <p:sp>
          <p:nvSpPr>
            <p:cNvPr id="16" name="Freeform 45"/>
            <p:cNvSpPr/>
            <p:nvPr/>
          </p:nvSpPr>
          <p:spPr bwMode="auto">
            <a:xfrm>
              <a:off x="12306" y="6069"/>
              <a:ext cx="1842" cy="2355"/>
            </a:xfrm>
            <a:custGeom>
              <a:avLst/>
              <a:gdLst>
                <a:gd name="T0" fmla="*/ 453182308 w 434"/>
                <a:gd name="T1" fmla="*/ 145702350 h 635"/>
                <a:gd name="T2" fmla="*/ 516597959 w 434"/>
                <a:gd name="T3" fmla="*/ 124002000 h 635"/>
                <a:gd name="T4" fmla="*/ 620226228 w 434"/>
                <a:gd name="T5" fmla="*/ 182902950 h 635"/>
                <a:gd name="T6" fmla="*/ 671267425 w 434"/>
                <a:gd name="T7" fmla="*/ 182902950 h 635"/>
                <a:gd name="T8" fmla="*/ 671267425 w 434"/>
                <a:gd name="T9" fmla="*/ 0 h 635"/>
                <a:gd name="T10" fmla="*/ 0 w 434"/>
                <a:gd name="T11" fmla="*/ 0 h 635"/>
                <a:gd name="T12" fmla="*/ 0 w 434"/>
                <a:gd name="T13" fmla="*/ 717661575 h 635"/>
                <a:gd name="T14" fmla="*/ 244378653 w 434"/>
                <a:gd name="T15" fmla="*/ 717661575 h 635"/>
                <a:gd name="T16" fmla="*/ 261391971 w 434"/>
                <a:gd name="T17" fmla="*/ 734711850 h 635"/>
                <a:gd name="T18" fmla="*/ 261391971 w 434"/>
                <a:gd name="T19" fmla="*/ 818413200 h 635"/>
                <a:gd name="T20" fmla="*/ 255204744 w 434"/>
                <a:gd name="T21" fmla="*/ 832363425 h 635"/>
                <a:gd name="T22" fmla="*/ 199524681 w 434"/>
                <a:gd name="T23" fmla="*/ 908314650 h 635"/>
                <a:gd name="T24" fmla="*/ 218085117 w 434"/>
                <a:gd name="T25" fmla="*/ 959465475 h 635"/>
                <a:gd name="T26" fmla="*/ 284592515 w 434"/>
                <a:gd name="T27" fmla="*/ 984265875 h 635"/>
                <a:gd name="T28" fmla="*/ 388222028 w 434"/>
                <a:gd name="T29" fmla="*/ 920714850 h 635"/>
                <a:gd name="T30" fmla="*/ 324806377 w 434"/>
                <a:gd name="T31" fmla="*/ 826163325 h 635"/>
                <a:gd name="T32" fmla="*/ 315526160 w 434"/>
                <a:gd name="T33" fmla="*/ 812213100 h 635"/>
                <a:gd name="T34" fmla="*/ 315526160 w 434"/>
                <a:gd name="T35" fmla="*/ 730061775 h 635"/>
                <a:gd name="T36" fmla="*/ 332540721 w 434"/>
                <a:gd name="T37" fmla="*/ 713011500 h 635"/>
                <a:gd name="T38" fmla="*/ 671267425 w 434"/>
                <a:gd name="T39" fmla="*/ 713011500 h 635"/>
                <a:gd name="T40" fmla="*/ 671267425 w 434"/>
                <a:gd name="T41" fmla="*/ 308454975 h 635"/>
                <a:gd name="T42" fmla="*/ 634146554 w 434"/>
                <a:gd name="T43" fmla="*/ 308454975 h 635"/>
                <a:gd name="T44" fmla="*/ 522783941 w 434"/>
                <a:gd name="T45" fmla="*/ 376656075 h 635"/>
                <a:gd name="T46" fmla="*/ 417608555 w 434"/>
                <a:gd name="T47" fmla="*/ 249554025 h 635"/>
                <a:gd name="T48" fmla="*/ 453182308 w 434"/>
                <a:gd name="T49" fmla="*/ 145702350 h 635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434" h="635">
                  <a:moveTo>
                    <a:pt x="293" y="94"/>
                  </a:moveTo>
                  <a:cubicBezTo>
                    <a:pt x="304" y="84"/>
                    <a:pt x="318" y="79"/>
                    <a:pt x="334" y="80"/>
                  </a:cubicBezTo>
                  <a:cubicBezTo>
                    <a:pt x="360" y="81"/>
                    <a:pt x="391" y="108"/>
                    <a:pt x="401" y="118"/>
                  </a:cubicBezTo>
                  <a:cubicBezTo>
                    <a:pt x="434" y="118"/>
                    <a:pt x="434" y="118"/>
                    <a:pt x="434" y="118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158" y="463"/>
                    <a:pt x="158" y="463"/>
                    <a:pt x="158" y="463"/>
                  </a:cubicBezTo>
                  <a:cubicBezTo>
                    <a:pt x="164" y="463"/>
                    <a:pt x="169" y="468"/>
                    <a:pt x="169" y="474"/>
                  </a:cubicBezTo>
                  <a:cubicBezTo>
                    <a:pt x="169" y="528"/>
                    <a:pt x="169" y="528"/>
                    <a:pt x="169" y="528"/>
                  </a:cubicBezTo>
                  <a:cubicBezTo>
                    <a:pt x="169" y="532"/>
                    <a:pt x="168" y="535"/>
                    <a:pt x="165" y="537"/>
                  </a:cubicBezTo>
                  <a:cubicBezTo>
                    <a:pt x="156" y="544"/>
                    <a:pt x="130" y="568"/>
                    <a:pt x="129" y="586"/>
                  </a:cubicBezTo>
                  <a:cubicBezTo>
                    <a:pt x="129" y="598"/>
                    <a:pt x="133" y="611"/>
                    <a:pt x="141" y="619"/>
                  </a:cubicBezTo>
                  <a:cubicBezTo>
                    <a:pt x="151" y="630"/>
                    <a:pt x="166" y="635"/>
                    <a:pt x="184" y="635"/>
                  </a:cubicBezTo>
                  <a:cubicBezTo>
                    <a:pt x="207" y="635"/>
                    <a:pt x="248" y="630"/>
                    <a:pt x="251" y="594"/>
                  </a:cubicBezTo>
                  <a:cubicBezTo>
                    <a:pt x="253" y="560"/>
                    <a:pt x="210" y="533"/>
                    <a:pt x="210" y="533"/>
                  </a:cubicBezTo>
                  <a:cubicBezTo>
                    <a:pt x="206" y="531"/>
                    <a:pt x="204" y="527"/>
                    <a:pt x="204" y="524"/>
                  </a:cubicBezTo>
                  <a:cubicBezTo>
                    <a:pt x="204" y="471"/>
                    <a:pt x="204" y="471"/>
                    <a:pt x="204" y="471"/>
                  </a:cubicBezTo>
                  <a:cubicBezTo>
                    <a:pt x="204" y="465"/>
                    <a:pt x="209" y="460"/>
                    <a:pt x="215" y="460"/>
                  </a:cubicBezTo>
                  <a:cubicBezTo>
                    <a:pt x="434" y="460"/>
                    <a:pt x="434" y="460"/>
                    <a:pt x="434" y="460"/>
                  </a:cubicBezTo>
                  <a:cubicBezTo>
                    <a:pt x="434" y="199"/>
                    <a:pt x="434" y="199"/>
                    <a:pt x="434" y="199"/>
                  </a:cubicBezTo>
                  <a:cubicBezTo>
                    <a:pt x="410" y="199"/>
                    <a:pt x="410" y="199"/>
                    <a:pt x="410" y="199"/>
                  </a:cubicBezTo>
                  <a:cubicBezTo>
                    <a:pt x="399" y="211"/>
                    <a:pt x="368" y="243"/>
                    <a:pt x="338" y="243"/>
                  </a:cubicBezTo>
                  <a:cubicBezTo>
                    <a:pt x="305" y="243"/>
                    <a:pt x="270" y="222"/>
                    <a:pt x="270" y="161"/>
                  </a:cubicBezTo>
                  <a:cubicBezTo>
                    <a:pt x="270" y="124"/>
                    <a:pt x="282" y="104"/>
                    <a:pt x="29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57"/>
            <p:cNvSpPr>
              <a:spLocks noEditPoints="1"/>
            </p:cNvSpPr>
            <p:nvPr/>
          </p:nvSpPr>
          <p:spPr bwMode="auto">
            <a:xfrm>
              <a:off x="12712" y="6826"/>
              <a:ext cx="1030" cy="808"/>
            </a:xfrm>
            <a:custGeom>
              <a:avLst/>
              <a:gdLst>
                <a:gd name="T0" fmla="*/ 190882535 w 144"/>
                <a:gd name="T1" fmla="*/ 32319145 h 151"/>
                <a:gd name="T2" fmla="*/ 197090108 w 144"/>
                <a:gd name="T3" fmla="*/ 183140581 h 151"/>
                <a:gd name="T4" fmla="*/ 206402089 w 144"/>
                <a:gd name="T5" fmla="*/ 116963993 h 151"/>
                <a:gd name="T6" fmla="*/ 167604451 w 144"/>
                <a:gd name="T7" fmla="*/ 155438811 h 151"/>
                <a:gd name="T8" fmla="*/ 162949083 w 144"/>
                <a:gd name="T9" fmla="*/ 116963993 h 151"/>
                <a:gd name="T10" fmla="*/ 65180132 w 144"/>
                <a:gd name="T11" fmla="*/ 153899273 h 151"/>
                <a:gd name="T12" fmla="*/ 49660578 w 144"/>
                <a:gd name="T13" fmla="*/ 116963993 h 151"/>
                <a:gd name="T14" fmla="*/ 38797638 w 144"/>
                <a:gd name="T15" fmla="*/ 172367533 h 151"/>
                <a:gd name="T16" fmla="*/ 0 w 144"/>
                <a:gd name="T17" fmla="*/ 110808320 h 151"/>
                <a:gd name="T18" fmla="*/ 111736301 w 144"/>
                <a:gd name="T19" fmla="*/ 0 h 151"/>
                <a:gd name="T20" fmla="*/ 145878571 w 144"/>
                <a:gd name="T21" fmla="*/ 201608841 h 151"/>
                <a:gd name="T22" fmla="*/ 136566590 w 144"/>
                <a:gd name="T23" fmla="*/ 232388448 h 151"/>
                <a:gd name="T24" fmla="*/ 86906012 w 144"/>
                <a:gd name="T25" fmla="*/ 232388448 h 151"/>
                <a:gd name="T26" fmla="*/ 77595276 w 144"/>
                <a:gd name="T27" fmla="*/ 224693236 h 151"/>
                <a:gd name="T28" fmla="*/ 51212783 w 144"/>
                <a:gd name="T29" fmla="*/ 201608841 h 151"/>
                <a:gd name="T30" fmla="*/ 45005210 w 144"/>
                <a:gd name="T31" fmla="*/ 186218418 h 151"/>
                <a:gd name="T32" fmla="*/ 117943873 w 144"/>
                <a:gd name="T33" fmla="*/ 127737042 h 151"/>
                <a:gd name="T34" fmla="*/ 178467391 w 144"/>
                <a:gd name="T35" fmla="*/ 186218418 h 151"/>
                <a:gd name="T36" fmla="*/ 172259819 w 144"/>
                <a:gd name="T37" fmla="*/ 201608841 h 151"/>
                <a:gd name="T38" fmla="*/ 145878571 w 144"/>
                <a:gd name="T39" fmla="*/ 201608841 h 151"/>
                <a:gd name="T40" fmla="*/ 128806813 w 144"/>
                <a:gd name="T41" fmla="*/ 215459726 h 151"/>
                <a:gd name="T42" fmla="*/ 128806813 w 144"/>
                <a:gd name="T43" fmla="*/ 192374091 h 151"/>
                <a:gd name="T44" fmla="*/ 150533939 w 144"/>
                <a:gd name="T45" fmla="*/ 184680120 h 151"/>
                <a:gd name="T46" fmla="*/ 72938663 w 144"/>
                <a:gd name="T47" fmla="*/ 184680120 h 151"/>
                <a:gd name="T48" fmla="*/ 86906012 w 144"/>
                <a:gd name="T49" fmla="*/ 184680120 h 151"/>
                <a:gd name="T50" fmla="*/ 94665788 w 144"/>
                <a:gd name="T51" fmla="*/ 215459726 h 151"/>
                <a:gd name="T52" fmla="*/ 178467391 w 144"/>
                <a:gd name="T53" fmla="*/ 44630491 h 151"/>
                <a:gd name="T54" fmla="*/ 176916432 w 144"/>
                <a:gd name="T55" fmla="*/ 43092193 h 151"/>
                <a:gd name="T56" fmla="*/ 173812023 w 144"/>
                <a:gd name="T57" fmla="*/ 106190945 h 151"/>
                <a:gd name="T58" fmla="*/ 178467391 w 144"/>
                <a:gd name="T59" fmla="*/ 44630491 h 151"/>
                <a:gd name="T60" fmla="*/ 167604451 w 144"/>
                <a:gd name="T61" fmla="*/ 35396982 h 151"/>
                <a:gd name="T62" fmla="*/ 156741511 w 144"/>
                <a:gd name="T63" fmla="*/ 36936520 h 151"/>
                <a:gd name="T64" fmla="*/ 167604451 w 144"/>
                <a:gd name="T65" fmla="*/ 35396982 h 151"/>
                <a:gd name="T66" fmla="*/ 127255854 w 144"/>
                <a:gd name="T67" fmla="*/ 18468260 h 151"/>
                <a:gd name="T68" fmla="*/ 116391668 w 144"/>
                <a:gd name="T69" fmla="*/ 53865242 h 151"/>
                <a:gd name="T70" fmla="*/ 148981734 w 144"/>
                <a:gd name="T71" fmla="*/ 46170030 h 151"/>
                <a:gd name="T72" fmla="*/ 127255854 w 144"/>
                <a:gd name="T73" fmla="*/ 18468260 h 151"/>
                <a:gd name="T74" fmla="*/ 107080933 w 144"/>
                <a:gd name="T75" fmla="*/ 18468260 h 151"/>
                <a:gd name="T76" fmla="*/ 76043072 w 144"/>
                <a:gd name="T77" fmla="*/ 41552655 h 151"/>
                <a:gd name="T78" fmla="*/ 77595276 w 144"/>
                <a:gd name="T79" fmla="*/ 47708328 h 151"/>
                <a:gd name="T80" fmla="*/ 107080933 w 144"/>
                <a:gd name="T81" fmla="*/ 18468260 h 151"/>
                <a:gd name="T82" fmla="*/ 74490867 w 144"/>
                <a:gd name="T83" fmla="*/ 24623933 h 151"/>
                <a:gd name="T84" fmla="*/ 63627927 w 144"/>
                <a:gd name="T85" fmla="*/ 41552655 h 151"/>
                <a:gd name="T86" fmla="*/ 74490867 w 144"/>
                <a:gd name="T87" fmla="*/ 24623933 h 151"/>
                <a:gd name="T88" fmla="*/ 46557415 w 144"/>
                <a:gd name="T89" fmla="*/ 43092193 h 151"/>
                <a:gd name="T90" fmla="*/ 17070512 w 144"/>
                <a:gd name="T91" fmla="*/ 106190945 h 151"/>
                <a:gd name="T92" fmla="*/ 60523518 w 144"/>
                <a:gd name="T93" fmla="*/ 50787405 h 151"/>
                <a:gd name="T94" fmla="*/ 153637102 w 144"/>
                <a:gd name="T95" fmla="*/ 55403540 h 151"/>
                <a:gd name="T96" fmla="*/ 148981734 w 144"/>
                <a:gd name="T97" fmla="*/ 56943078 h 151"/>
                <a:gd name="T98" fmla="*/ 116391668 w 144"/>
                <a:gd name="T99" fmla="*/ 106190945 h 151"/>
                <a:gd name="T100" fmla="*/ 153637102 w 144"/>
                <a:gd name="T101" fmla="*/ 55403540 h 151"/>
                <a:gd name="T102" fmla="*/ 107080933 w 144"/>
                <a:gd name="T103" fmla="*/ 64638290 h 151"/>
                <a:gd name="T104" fmla="*/ 69835499 w 144"/>
                <a:gd name="T105" fmla="*/ 55403540 h 151"/>
                <a:gd name="T106" fmla="*/ 107080933 w 144"/>
                <a:gd name="T107" fmla="*/ 106190945 h 151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0" t="0" r="r" b="b"/>
              <a:pathLst>
                <a:path w="144" h="151">
                  <a:moveTo>
                    <a:pt x="72" y="0"/>
                  </a:moveTo>
                  <a:cubicBezTo>
                    <a:pt x="92" y="0"/>
                    <a:pt x="110" y="8"/>
                    <a:pt x="123" y="21"/>
                  </a:cubicBezTo>
                  <a:cubicBezTo>
                    <a:pt x="136" y="34"/>
                    <a:pt x="144" y="53"/>
                    <a:pt x="144" y="72"/>
                  </a:cubicBezTo>
                  <a:cubicBezTo>
                    <a:pt x="144" y="90"/>
                    <a:pt x="138" y="106"/>
                    <a:pt x="127" y="119"/>
                  </a:cubicBezTo>
                  <a:cubicBezTo>
                    <a:pt x="122" y="124"/>
                    <a:pt x="114" y="118"/>
                    <a:pt x="119" y="112"/>
                  </a:cubicBezTo>
                  <a:cubicBezTo>
                    <a:pt x="127" y="102"/>
                    <a:pt x="132" y="89"/>
                    <a:pt x="133" y="76"/>
                  </a:cubicBezTo>
                  <a:cubicBezTo>
                    <a:pt x="112" y="76"/>
                    <a:pt x="112" y="76"/>
                    <a:pt x="112" y="76"/>
                  </a:cubicBezTo>
                  <a:cubicBezTo>
                    <a:pt x="112" y="85"/>
                    <a:pt x="110" y="94"/>
                    <a:pt x="108" y="101"/>
                  </a:cubicBezTo>
                  <a:cubicBezTo>
                    <a:pt x="107" y="106"/>
                    <a:pt x="101" y="105"/>
                    <a:pt x="102" y="100"/>
                  </a:cubicBezTo>
                  <a:cubicBezTo>
                    <a:pt x="104" y="93"/>
                    <a:pt x="105" y="85"/>
                    <a:pt x="105" y="76"/>
                  </a:cubicBezTo>
                  <a:cubicBezTo>
                    <a:pt x="78" y="76"/>
                    <a:pt x="66" y="76"/>
                    <a:pt x="39" y="76"/>
                  </a:cubicBezTo>
                  <a:cubicBezTo>
                    <a:pt x="39" y="85"/>
                    <a:pt x="40" y="93"/>
                    <a:pt x="42" y="100"/>
                  </a:cubicBezTo>
                  <a:cubicBezTo>
                    <a:pt x="43" y="105"/>
                    <a:pt x="37" y="106"/>
                    <a:pt x="35" y="101"/>
                  </a:cubicBezTo>
                  <a:cubicBezTo>
                    <a:pt x="33" y="93"/>
                    <a:pt x="32" y="85"/>
                    <a:pt x="32" y="76"/>
                  </a:cubicBezTo>
                  <a:cubicBezTo>
                    <a:pt x="11" y="76"/>
                    <a:pt x="11" y="76"/>
                    <a:pt x="11" y="76"/>
                  </a:cubicBezTo>
                  <a:cubicBezTo>
                    <a:pt x="12" y="89"/>
                    <a:pt x="17" y="102"/>
                    <a:pt x="25" y="112"/>
                  </a:cubicBezTo>
                  <a:cubicBezTo>
                    <a:pt x="30" y="118"/>
                    <a:pt x="21" y="124"/>
                    <a:pt x="17" y="119"/>
                  </a:cubicBezTo>
                  <a:cubicBezTo>
                    <a:pt x="6" y="106"/>
                    <a:pt x="0" y="90"/>
                    <a:pt x="0" y="72"/>
                  </a:cubicBezTo>
                  <a:cubicBezTo>
                    <a:pt x="0" y="53"/>
                    <a:pt x="8" y="34"/>
                    <a:pt x="21" y="21"/>
                  </a:cubicBezTo>
                  <a:cubicBezTo>
                    <a:pt x="34" y="8"/>
                    <a:pt x="52" y="0"/>
                    <a:pt x="72" y="0"/>
                  </a:cubicBezTo>
                  <a:close/>
                  <a:moveTo>
                    <a:pt x="94" y="131"/>
                  </a:moveTo>
                  <a:cubicBezTo>
                    <a:pt x="94" y="131"/>
                    <a:pt x="94" y="131"/>
                    <a:pt x="94" y="131"/>
                  </a:cubicBezTo>
                  <a:cubicBezTo>
                    <a:pt x="94" y="146"/>
                    <a:pt x="94" y="146"/>
                    <a:pt x="94" y="146"/>
                  </a:cubicBezTo>
                  <a:cubicBezTo>
                    <a:pt x="94" y="149"/>
                    <a:pt x="91" y="151"/>
                    <a:pt x="88" y="151"/>
                  </a:cubicBezTo>
                  <a:cubicBezTo>
                    <a:pt x="88" y="151"/>
                    <a:pt x="88" y="151"/>
                    <a:pt x="88" y="151"/>
                  </a:cubicBezTo>
                  <a:cubicBezTo>
                    <a:pt x="56" y="151"/>
                    <a:pt x="56" y="151"/>
                    <a:pt x="56" y="151"/>
                  </a:cubicBezTo>
                  <a:cubicBezTo>
                    <a:pt x="52" y="151"/>
                    <a:pt x="50" y="149"/>
                    <a:pt x="50" y="146"/>
                  </a:cubicBezTo>
                  <a:cubicBezTo>
                    <a:pt x="50" y="146"/>
                    <a:pt x="50" y="146"/>
                    <a:pt x="50" y="146"/>
                  </a:cubicBezTo>
                  <a:cubicBezTo>
                    <a:pt x="50" y="131"/>
                    <a:pt x="50" y="131"/>
                    <a:pt x="50" y="131"/>
                  </a:cubicBezTo>
                  <a:cubicBezTo>
                    <a:pt x="33" y="131"/>
                    <a:pt x="33" y="131"/>
                    <a:pt x="33" y="131"/>
                  </a:cubicBezTo>
                  <a:cubicBezTo>
                    <a:pt x="30" y="131"/>
                    <a:pt x="28" y="128"/>
                    <a:pt x="28" y="125"/>
                  </a:cubicBezTo>
                  <a:cubicBezTo>
                    <a:pt x="28" y="124"/>
                    <a:pt x="28" y="122"/>
                    <a:pt x="29" y="121"/>
                  </a:cubicBezTo>
                  <a:cubicBezTo>
                    <a:pt x="68" y="83"/>
                    <a:pt x="68" y="83"/>
                    <a:pt x="68" y="83"/>
                  </a:cubicBezTo>
                  <a:cubicBezTo>
                    <a:pt x="70" y="81"/>
                    <a:pt x="74" y="81"/>
                    <a:pt x="76" y="83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115" y="121"/>
                    <a:pt x="115" y="121"/>
                    <a:pt x="115" y="121"/>
                  </a:cubicBezTo>
                  <a:cubicBezTo>
                    <a:pt x="117" y="124"/>
                    <a:pt x="117" y="127"/>
                    <a:pt x="115" y="129"/>
                  </a:cubicBezTo>
                  <a:cubicBezTo>
                    <a:pt x="113" y="130"/>
                    <a:pt x="112" y="131"/>
                    <a:pt x="111" y="131"/>
                  </a:cubicBezTo>
                  <a:cubicBezTo>
                    <a:pt x="110" y="131"/>
                    <a:pt x="110" y="131"/>
                    <a:pt x="110" y="131"/>
                  </a:cubicBezTo>
                  <a:cubicBezTo>
                    <a:pt x="94" y="131"/>
                    <a:pt x="94" y="131"/>
                    <a:pt x="94" y="131"/>
                  </a:cubicBezTo>
                  <a:close/>
                  <a:moveTo>
                    <a:pt x="83" y="140"/>
                  </a:moveTo>
                  <a:cubicBezTo>
                    <a:pt x="83" y="140"/>
                    <a:pt x="83" y="140"/>
                    <a:pt x="83" y="140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83" y="125"/>
                    <a:pt x="83" y="125"/>
                    <a:pt x="83" y="125"/>
                  </a:cubicBezTo>
                  <a:cubicBezTo>
                    <a:pt x="83" y="122"/>
                    <a:pt x="85" y="120"/>
                    <a:pt x="88" y="120"/>
                  </a:cubicBezTo>
                  <a:cubicBezTo>
                    <a:pt x="97" y="120"/>
                    <a:pt x="97" y="120"/>
                    <a:pt x="97" y="120"/>
                  </a:cubicBezTo>
                  <a:cubicBezTo>
                    <a:pt x="72" y="95"/>
                    <a:pt x="72" y="95"/>
                    <a:pt x="72" y="95"/>
                  </a:cubicBezTo>
                  <a:cubicBezTo>
                    <a:pt x="47" y="120"/>
                    <a:pt x="47" y="120"/>
                    <a:pt x="47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56" y="120"/>
                    <a:pt x="56" y="120"/>
                    <a:pt x="56" y="120"/>
                  </a:cubicBezTo>
                  <a:cubicBezTo>
                    <a:pt x="59" y="120"/>
                    <a:pt x="61" y="122"/>
                    <a:pt x="61" y="125"/>
                  </a:cubicBezTo>
                  <a:cubicBezTo>
                    <a:pt x="61" y="140"/>
                    <a:pt x="61" y="140"/>
                    <a:pt x="61" y="140"/>
                  </a:cubicBezTo>
                  <a:cubicBezTo>
                    <a:pt x="83" y="140"/>
                    <a:pt x="83" y="140"/>
                    <a:pt x="83" y="140"/>
                  </a:cubicBezTo>
                  <a:close/>
                  <a:moveTo>
                    <a:pt x="115" y="29"/>
                  </a:moveTo>
                  <a:cubicBezTo>
                    <a:pt x="115" y="29"/>
                    <a:pt x="115" y="29"/>
                    <a:pt x="115" y="29"/>
                  </a:cubicBezTo>
                  <a:cubicBezTo>
                    <a:pt x="115" y="29"/>
                    <a:pt x="114" y="28"/>
                    <a:pt x="114" y="28"/>
                  </a:cubicBezTo>
                  <a:cubicBezTo>
                    <a:pt x="111" y="30"/>
                    <a:pt x="108" y="32"/>
                    <a:pt x="105" y="33"/>
                  </a:cubicBezTo>
                  <a:cubicBezTo>
                    <a:pt x="109" y="44"/>
                    <a:pt x="111" y="56"/>
                    <a:pt x="112" y="69"/>
                  </a:cubicBezTo>
                  <a:cubicBezTo>
                    <a:pt x="133" y="69"/>
                    <a:pt x="133" y="69"/>
                    <a:pt x="133" y="69"/>
                  </a:cubicBezTo>
                  <a:cubicBezTo>
                    <a:pt x="132" y="54"/>
                    <a:pt x="125" y="40"/>
                    <a:pt x="115" y="29"/>
                  </a:cubicBezTo>
                  <a:close/>
                  <a:moveTo>
                    <a:pt x="108" y="23"/>
                  </a:moveTo>
                  <a:cubicBezTo>
                    <a:pt x="108" y="23"/>
                    <a:pt x="108" y="23"/>
                    <a:pt x="108" y="23"/>
                  </a:cubicBezTo>
                  <a:cubicBezTo>
                    <a:pt x="104" y="21"/>
                    <a:pt x="100" y="18"/>
                    <a:pt x="96" y="16"/>
                  </a:cubicBezTo>
                  <a:cubicBezTo>
                    <a:pt x="98" y="19"/>
                    <a:pt x="99" y="21"/>
                    <a:pt x="101" y="24"/>
                  </a:cubicBezTo>
                  <a:cubicBezTo>
                    <a:pt x="101" y="25"/>
                    <a:pt x="102" y="26"/>
                    <a:pt x="102" y="27"/>
                  </a:cubicBezTo>
                  <a:cubicBezTo>
                    <a:pt x="104" y="26"/>
                    <a:pt x="106" y="25"/>
                    <a:pt x="108" y="23"/>
                  </a:cubicBezTo>
                  <a:close/>
                  <a:moveTo>
                    <a:pt x="82" y="12"/>
                  </a:moveTo>
                  <a:cubicBezTo>
                    <a:pt x="82" y="12"/>
                    <a:pt x="82" y="12"/>
                    <a:pt x="82" y="12"/>
                  </a:cubicBezTo>
                  <a:cubicBezTo>
                    <a:pt x="80" y="12"/>
                    <a:pt x="78" y="12"/>
                    <a:pt x="75" y="12"/>
                  </a:cubicBezTo>
                  <a:cubicBezTo>
                    <a:pt x="75" y="35"/>
                    <a:pt x="75" y="35"/>
                    <a:pt x="75" y="35"/>
                  </a:cubicBezTo>
                  <a:cubicBezTo>
                    <a:pt x="82" y="35"/>
                    <a:pt x="88" y="33"/>
                    <a:pt x="94" y="31"/>
                  </a:cubicBezTo>
                  <a:cubicBezTo>
                    <a:pt x="95" y="31"/>
                    <a:pt x="96" y="30"/>
                    <a:pt x="96" y="30"/>
                  </a:cubicBezTo>
                  <a:cubicBezTo>
                    <a:pt x="96" y="29"/>
                    <a:pt x="95" y="28"/>
                    <a:pt x="95" y="27"/>
                  </a:cubicBezTo>
                  <a:cubicBezTo>
                    <a:pt x="91" y="20"/>
                    <a:pt x="87" y="15"/>
                    <a:pt x="82" y="12"/>
                  </a:cubicBezTo>
                  <a:close/>
                  <a:moveTo>
                    <a:pt x="69" y="12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7" y="15"/>
                    <a:pt x="53" y="20"/>
                    <a:pt x="49" y="27"/>
                  </a:cubicBezTo>
                  <a:cubicBezTo>
                    <a:pt x="48" y="28"/>
                    <a:pt x="48" y="29"/>
                    <a:pt x="47" y="30"/>
                  </a:cubicBezTo>
                  <a:cubicBezTo>
                    <a:pt x="48" y="30"/>
                    <a:pt x="49" y="31"/>
                    <a:pt x="50" y="31"/>
                  </a:cubicBezTo>
                  <a:cubicBezTo>
                    <a:pt x="56" y="33"/>
                    <a:pt x="62" y="35"/>
                    <a:pt x="69" y="35"/>
                  </a:cubicBezTo>
                  <a:cubicBezTo>
                    <a:pt x="69" y="12"/>
                    <a:pt x="69" y="12"/>
                    <a:pt x="69" y="12"/>
                  </a:cubicBezTo>
                  <a:close/>
                  <a:moveTo>
                    <a:pt x="48" y="16"/>
                  </a:moveTo>
                  <a:cubicBezTo>
                    <a:pt x="48" y="16"/>
                    <a:pt x="48" y="16"/>
                    <a:pt x="48" y="16"/>
                  </a:cubicBezTo>
                  <a:cubicBezTo>
                    <a:pt x="44" y="18"/>
                    <a:pt x="39" y="21"/>
                    <a:pt x="36" y="23"/>
                  </a:cubicBezTo>
                  <a:cubicBezTo>
                    <a:pt x="37" y="25"/>
                    <a:pt x="39" y="26"/>
                    <a:pt x="41" y="27"/>
                  </a:cubicBezTo>
                  <a:cubicBezTo>
                    <a:pt x="42" y="26"/>
                    <a:pt x="43" y="25"/>
                    <a:pt x="43" y="24"/>
                  </a:cubicBezTo>
                  <a:cubicBezTo>
                    <a:pt x="45" y="21"/>
                    <a:pt x="46" y="19"/>
                    <a:pt x="48" y="16"/>
                  </a:cubicBezTo>
                  <a:close/>
                  <a:moveTo>
                    <a:pt x="30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30" y="28"/>
                    <a:pt x="29" y="29"/>
                    <a:pt x="29" y="29"/>
                  </a:cubicBezTo>
                  <a:cubicBezTo>
                    <a:pt x="18" y="40"/>
                    <a:pt x="12" y="54"/>
                    <a:pt x="11" y="69"/>
                  </a:cubicBezTo>
                  <a:cubicBezTo>
                    <a:pt x="32" y="69"/>
                    <a:pt x="32" y="69"/>
                    <a:pt x="32" y="69"/>
                  </a:cubicBezTo>
                  <a:cubicBezTo>
                    <a:pt x="32" y="56"/>
                    <a:pt x="35" y="44"/>
                    <a:pt x="39" y="33"/>
                  </a:cubicBezTo>
                  <a:cubicBezTo>
                    <a:pt x="36" y="32"/>
                    <a:pt x="33" y="30"/>
                    <a:pt x="30" y="28"/>
                  </a:cubicBezTo>
                  <a:close/>
                  <a:moveTo>
                    <a:pt x="99" y="36"/>
                  </a:moveTo>
                  <a:cubicBezTo>
                    <a:pt x="99" y="36"/>
                    <a:pt x="99" y="36"/>
                    <a:pt x="99" y="36"/>
                  </a:cubicBezTo>
                  <a:cubicBezTo>
                    <a:pt x="98" y="37"/>
                    <a:pt x="97" y="37"/>
                    <a:pt x="96" y="37"/>
                  </a:cubicBezTo>
                  <a:cubicBezTo>
                    <a:pt x="90" y="40"/>
                    <a:pt x="83" y="41"/>
                    <a:pt x="75" y="42"/>
                  </a:cubicBezTo>
                  <a:cubicBezTo>
                    <a:pt x="75" y="69"/>
                    <a:pt x="75" y="69"/>
                    <a:pt x="75" y="69"/>
                  </a:cubicBezTo>
                  <a:cubicBezTo>
                    <a:pt x="105" y="69"/>
                    <a:pt x="105" y="69"/>
                    <a:pt x="105" y="69"/>
                  </a:cubicBezTo>
                  <a:cubicBezTo>
                    <a:pt x="105" y="57"/>
                    <a:pt x="103" y="46"/>
                    <a:pt x="99" y="36"/>
                  </a:cubicBezTo>
                  <a:close/>
                  <a:moveTo>
                    <a:pt x="69" y="42"/>
                  </a:moveTo>
                  <a:cubicBezTo>
                    <a:pt x="69" y="42"/>
                    <a:pt x="69" y="42"/>
                    <a:pt x="69" y="42"/>
                  </a:cubicBezTo>
                  <a:cubicBezTo>
                    <a:pt x="61" y="41"/>
                    <a:pt x="54" y="40"/>
                    <a:pt x="48" y="37"/>
                  </a:cubicBezTo>
                  <a:cubicBezTo>
                    <a:pt x="47" y="37"/>
                    <a:pt x="46" y="37"/>
                    <a:pt x="45" y="36"/>
                  </a:cubicBezTo>
                  <a:cubicBezTo>
                    <a:pt x="41" y="46"/>
                    <a:pt x="39" y="57"/>
                    <a:pt x="39" y="69"/>
                  </a:cubicBezTo>
                  <a:cubicBezTo>
                    <a:pt x="69" y="69"/>
                    <a:pt x="69" y="69"/>
                    <a:pt x="69" y="69"/>
                  </a:cubicBezTo>
                  <a:cubicBezTo>
                    <a:pt x="69" y="42"/>
                    <a:pt x="69" y="42"/>
                    <a:pt x="69" y="42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198485" y="1630680"/>
            <a:ext cx="494030" cy="466725"/>
            <a:chOff x="12643" y="2568"/>
            <a:chExt cx="2536" cy="2336"/>
          </a:xfrm>
        </p:grpSpPr>
        <p:sp>
          <p:nvSpPr>
            <p:cNvPr id="19" name="Freeform 48"/>
            <p:cNvSpPr/>
            <p:nvPr/>
          </p:nvSpPr>
          <p:spPr bwMode="auto">
            <a:xfrm>
              <a:off x="12643" y="2568"/>
              <a:ext cx="2536" cy="2337"/>
            </a:xfrm>
            <a:custGeom>
              <a:avLst/>
              <a:gdLst>
                <a:gd name="T0" fmla="*/ 669894907 w 598"/>
                <a:gd name="T1" fmla="*/ 651831415 h 631"/>
                <a:gd name="T2" fmla="*/ 686873426 w 598"/>
                <a:gd name="T3" fmla="*/ 634840702 h 631"/>
                <a:gd name="T4" fmla="*/ 759420382 w 598"/>
                <a:gd name="T5" fmla="*/ 634840702 h 631"/>
                <a:gd name="T6" fmla="*/ 773311559 w 598"/>
                <a:gd name="T7" fmla="*/ 641018804 h 631"/>
                <a:gd name="T8" fmla="*/ 858206641 w 598"/>
                <a:gd name="T9" fmla="*/ 696625452 h 631"/>
                <a:gd name="T10" fmla="*/ 923034620 w 598"/>
                <a:gd name="T11" fmla="*/ 600858032 h 631"/>
                <a:gd name="T12" fmla="*/ 859749691 w 598"/>
                <a:gd name="T13" fmla="*/ 515904467 h 631"/>
                <a:gd name="T14" fmla="*/ 770224216 w 598"/>
                <a:gd name="T15" fmla="*/ 577689217 h 631"/>
                <a:gd name="T16" fmla="*/ 757876089 w 598"/>
                <a:gd name="T17" fmla="*/ 582322483 h 631"/>
                <a:gd name="T18" fmla="*/ 680699984 w 598"/>
                <a:gd name="T19" fmla="*/ 582322483 h 631"/>
                <a:gd name="T20" fmla="*/ 663720222 w 598"/>
                <a:gd name="T21" fmla="*/ 565331770 h 631"/>
                <a:gd name="T22" fmla="*/ 663720222 w 598"/>
                <a:gd name="T23" fmla="*/ 257951612 h 631"/>
                <a:gd name="T24" fmla="*/ 404407066 w 598"/>
                <a:gd name="T25" fmla="*/ 257951612 h 631"/>
                <a:gd name="T26" fmla="*/ 387427304 w 598"/>
                <a:gd name="T27" fmla="*/ 240960899 h 631"/>
                <a:gd name="T28" fmla="*/ 387427304 w 598"/>
                <a:gd name="T29" fmla="*/ 165275108 h 631"/>
                <a:gd name="T30" fmla="*/ 395145039 w 598"/>
                <a:gd name="T31" fmla="*/ 151372825 h 631"/>
                <a:gd name="T32" fmla="*/ 447624890 w 598"/>
                <a:gd name="T33" fmla="*/ 57151484 h 631"/>
                <a:gd name="T34" fmla="*/ 351925973 w 598"/>
                <a:gd name="T35" fmla="*/ 0 h 631"/>
                <a:gd name="T36" fmla="*/ 265487840 w 598"/>
                <a:gd name="T37" fmla="*/ 58695078 h 631"/>
                <a:gd name="T38" fmla="*/ 321055034 w 598"/>
                <a:gd name="T39" fmla="*/ 148284395 h 631"/>
                <a:gd name="T40" fmla="*/ 330317061 w 598"/>
                <a:gd name="T41" fmla="*/ 162185436 h 631"/>
                <a:gd name="T42" fmla="*/ 330317061 w 598"/>
                <a:gd name="T43" fmla="*/ 244050571 h 631"/>
                <a:gd name="T44" fmla="*/ 313337299 w 598"/>
                <a:gd name="T45" fmla="*/ 261041285 h 631"/>
                <a:gd name="T46" fmla="*/ 0 w 598"/>
                <a:gd name="T47" fmla="*/ 261041285 h 631"/>
                <a:gd name="T48" fmla="*/ 0 w 598"/>
                <a:gd name="T49" fmla="*/ 974657449 h 631"/>
                <a:gd name="T50" fmla="*/ 669894907 w 598"/>
                <a:gd name="T51" fmla="*/ 974657449 h 631"/>
                <a:gd name="T52" fmla="*/ 669894907 w 598"/>
                <a:gd name="T53" fmla="*/ 651831415 h 631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</a:gdLst>
              <a:ahLst/>
              <a:cxnLst>
                <a:cxn ang="T54">
                  <a:pos x="T0" y="T1"/>
                </a:cxn>
                <a:cxn ang="T55">
                  <a:pos x="T2" y="T3"/>
                </a:cxn>
                <a:cxn ang="T56">
                  <a:pos x="T4" y="T5"/>
                </a:cxn>
                <a:cxn ang="T57">
                  <a:pos x="T6" y="T7"/>
                </a:cxn>
                <a:cxn ang="T58">
                  <a:pos x="T8" y="T9"/>
                </a:cxn>
                <a:cxn ang="T59">
                  <a:pos x="T10" y="T11"/>
                </a:cxn>
                <a:cxn ang="T60">
                  <a:pos x="T12" y="T13"/>
                </a:cxn>
                <a:cxn ang="T61">
                  <a:pos x="T14" y="T15"/>
                </a:cxn>
                <a:cxn ang="T62">
                  <a:pos x="T16" y="T17"/>
                </a:cxn>
                <a:cxn ang="T63">
                  <a:pos x="T18" y="T19"/>
                </a:cxn>
                <a:cxn ang="T64">
                  <a:pos x="T20" y="T21"/>
                </a:cxn>
                <a:cxn ang="T65">
                  <a:pos x="T22" y="T23"/>
                </a:cxn>
                <a:cxn ang="T66">
                  <a:pos x="T24" y="T25"/>
                </a:cxn>
                <a:cxn ang="T67">
                  <a:pos x="T26" y="T27"/>
                </a:cxn>
                <a:cxn ang="T68">
                  <a:pos x="T28" y="T29"/>
                </a:cxn>
                <a:cxn ang="T69">
                  <a:pos x="T30" y="T31"/>
                </a:cxn>
                <a:cxn ang="T70">
                  <a:pos x="T32" y="T33"/>
                </a:cxn>
                <a:cxn ang="T71">
                  <a:pos x="T34" y="T35"/>
                </a:cxn>
                <a:cxn ang="T72">
                  <a:pos x="T36" y="T37"/>
                </a:cxn>
                <a:cxn ang="T73">
                  <a:pos x="T38" y="T39"/>
                </a:cxn>
                <a:cxn ang="T74">
                  <a:pos x="T40" y="T41"/>
                </a:cxn>
                <a:cxn ang="T75">
                  <a:pos x="T42" y="T43"/>
                </a:cxn>
                <a:cxn ang="T76">
                  <a:pos x="T44" y="T45"/>
                </a:cxn>
                <a:cxn ang="T77">
                  <a:pos x="T46" y="T47"/>
                </a:cxn>
                <a:cxn ang="T78">
                  <a:pos x="T48" y="T49"/>
                </a:cxn>
                <a:cxn ang="T79">
                  <a:pos x="T50" y="T51"/>
                </a:cxn>
                <a:cxn ang="T80">
                  <a:pos x="T52" y="T53"/>
                </a:cxn>
              </a:cxnLst>
              <a:rect l="0" t="0" r="r" b="b"/>
              <a:pathLst>
                <a:path w="598" h="631">
                  <a:moveTo>
                    <a:pt x="434" y="422"/>
                  </a:moveTo>
                  <a:cubicBezTo>
                    <a:pt x="434" y="416"/>
                    <a:pt x="439" y="411"/>
                    <a:pt x="445" y="411"/>
                  </a:cubicBezTo>
                  <a:cubicBezTo>
                    <a:pt x="492" y="411"/>
                    <a:pt x="492" y="411"/>
                    <a:pt x="492" y="411"/>
                  </a:cubicBezTo>
                  <a:cubicBezTo>
                    <a:pt x="496" y="411"/>
                    <a:pt x="499" y="413"/>
                    <a:pt x="501" y="415"/>
                  </a:cubicBezTo>
                  <a:cubicBezTo>
                    <a:pt x="509" y="425"/>
                    <a:pt x="533" y="451"/>
                    <a:pt x="556" y="451"/>
                  </a:cubicBezTo>
                  <a:cubicBezTo>
                    <a:pt x="587" y="451"/>
                    <a:pt x="598" y="419"/>
                    <a:pt x="598" y="389"/>
                  </a:cubicBezTo>
                  <a:cubicBezTo>
                    <a:pt x="598" y="356"/>
                    <a:pt x="583" y="336"/>
                    <a:pt x="557" y="334"/>
                  </a:cubicBezTo>
                  <a:cubicBezTo>
                    <a:pt x="540" y="333"/>
                    <a:pt x="513" y="358"/>
                    <a:pt x="499" y="374"/>
                  </a:cubicBezTo>
                  <a:cubicBezTo>
                    <a:pt x="497" y="376"/>
                    <a:pt x="494" y="377"/>
                    <a:pt x="491" y="377"/>
                  </a:cubicBezTo>
                  <a:cubicBezTo>
                    <a:pt x="441" y="377"/>
                    <a:pt x="441" y="377"/>
                    <a:pt x="441" y="377"/>
                  </a:cubicBezTo>
                  <a:cubicBezTo>
                    <a:pt x="435" y="377"/>
                    <a:pt x="430" y="372"/>
                    <a:pt x="430" y="366"/>
                  </a:cubicBezTo>
                  <a:cubicBezTo>
                    <a:pt x="430" y="167"/>
                    <a:pt x="430" y="167"/>
                    <a:pt x="430" y="167"/>
                  </a:cubicBezTo>
                  <a:cubicBezTo>
                    <a:pt x="262" y="167"/>
                    <a:pt x="262" y="167"/>
                    <a:pt x="262" y="167"/>
                  </a:cubicBezTo>
                  <a:cubicBezTo>
                    <a:pt x="255" y="167"/>
                    <a:pt x="251" y="162"/>
                    <a:pt x="251" y="156"/>
                  </a:cubicBezTo>
                  <a:cubicBezTo>
                    <a:pt x="251" y="107"/>
                    <a:pt x="251" y="107"/>
                    <a:pt x="251" y="107"/>
                  </a:cubicBezTo>
                  <a:cubicBezTo>
                    <a:pt x="251" y="103"/>
                    <a:pt x="252" y="100"/>
                    <a:pt x="256" y="98"/>
                  </a:cubicBezTo>
                  <a:cubicBezTo>
                    <a:pt x="256" y="97"/>
                    <a:pt x="290" y="75"/>
                    <a:pt x="290" y="37"/>
                  </a:cubicBezTo>
                  <a:cubicBezTo>
                    <a:pt x="290" y="2"/>
                    <a:pt x="239" y="0"/>
                    <a:pt x="228" y="0"/>
                  </a:cubicBezTo>
                  <a:cubicBezTo>
                    <a:pt x="207" y="0"/>
                    <a:pt x="172" y="8"/>
                    <a:pt x="172" y="38"/>
                  </a:cubicBezTo>
                  <a:cubicBezTo>
                    <a:pt x="172" y="76"/>
                    <a:pt x="207" y="95"/>
                    <a:pt x="208" y="96"/>
                  </a:cubicBezTo>
                  <a:cubicBezTo>
                    <a:pt x="212" y="97"/>
                    <a:pt x="214" y="101"/>
                    <a:pt x="214" y="105"/>
                  </a:cubicBezTo>
                  <a:cubicBezTo>
                    <a:pt x="214" y="158"/>
                    <a:pt x="214" y="158"/>
                    <a:pt x="214" y="158"/>
                  </a:cubicBezTo>
                  <a:cubicBezTo>
                    <a:pt x="214" y="164"/>
                    <a:pt x="209" y="169"/>
                    <a:pt x="203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0" y="631"/>
                    <a:pt x="0" y="631"/>
                    <a:pt x="0" y="631"/>
                  </a:cubicBezTo>
                  <a:cubicBezTo>
                    <a:pt x="434" y="631"/>
                    <a:pt x="434" y="631"/>
                    <a:pt x="434" y="631"/>
                  </a:cubicBezTo>
                  <a:lnTo>
                    <a:pt x="434" y="42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58"/>
            <p:cNvSpPr>
              <a:spLocks noEditPoints="1"/>
            </p:cNvSpPr>
            <p:nvPr/>
          </p:nvSpPr>
          <p:spPr bwMode="auto">
            <a:xfrm>
              <a:off x="13124" y="3736"/>
              <a:ext cx="1003" cy="760"/>
            </a:xfrm>
            <a:custGeom>
              <a:avLst/>
              <a:gdLst>
                <a:gd name="T0" fmla="*/ 9203109 w 141"/>
                <a:gd name="T1" fmla="*/ 220217510 h 141"/>
                <a:gd name="T2" fmla="*/ 15338515 w 141"/>
                <a:gd name="T3" fmla="*/ 176486941 h 141"/>
                <a:gd name="T4" fmla="*/ 58285119 w 141"/>
                <a:gd name="T5" fmla="*/ 157744732 h 141"/>
                <a:gd name="T6" fmla="*/ 58285119 w 141"/>
                <a:gd name="T7" fmla="*/ 156182569 h 141"/>
                <a:gd name="T8" fmla="*/ 46014307 w 141"/>
                <a:gd name="T9" fmla="*/ 131192958 h 141"/>
                <a:gd name="T10" fmla="*/ 42946604 w 141"/>
                <a:gd name="T11" fmla="*/ 123384642 h 141"/>
                <a:gd name="T12" fmla="*/ 30677030 w 141"/>
                <a:gd name="T13" fmla="*/ 106204597 h 141"/>
                <a:gd name="T14" fmla="*/ 29142559 w 141"/>
                <a:gd name="T15" fmla="*/ 65597104 h 141"/>
                <a:gd name="T16" fmla="*/ 87427678 w 141"/>
                <a:gd name="T17" fmla="*/ 0 h 141"/>
                <a:gd name="T18" fmla="*/ 122705644 w 141"/>
                <a:gd name="T19" fmla="*/ 12494806 h 141"/>
                <a:gd name="T20" fmla="*/ 159516841 w 141"/>
                <a:gd name="T21" fmla="*/ 51540135 h 141"/>
                <a:gd name="T22" fmla="*/ 156449138 w 141"/>
                <a:gd name="T23" fmla="*/ 84338063 h 141"/>
                <a:gd name="T24" fmla="*/ 159516841 w 141"/>
                <a:gd name="T25" fmla="*/ 103080271 h 141"/>
                <a:gd name="T26" fmla="*/ 157983609 w 141"/>
                <a:gd name="T27" fmla="*/ 220217510 h 141"/>
                <a:gd name="T28" fmla="*/ 139577391 w 141"/>
                <a:gd name="T29" fmla="*/ 106204597 h 141"/>
                <a:gd name="T30" fmla="*/ 139577391 w 141"/>
                <a:gd name="T31" fmla="*/ 82777149 h 141"/>
                <a:gd name="T32" fmla="*/ 142645094 w 141"/>
                <a:gd name="T33" fmla="*/ 54664462 h 141"/>
                <a:gd name="T34" fmla="*/ 124238876 w 141"/>
                <a:gd name="T35" fmla="*/ 29674851 h 141"/>
                <a:gd name="T36" fmla="*/ 116570238 w 141"/>
                <a:gd name="T37" fmla="*/ 28112688 h 141"/>
                <a:gd name="T38" fmla="*/ 101231723 w 141"/>
                <a:gd name="T39" fmla="*/ 18742208 h 141"/>
                <a:gd name="T40" fmla="*/ 61352822 w 141"/>
                <a:gd name="T41" fmla="*/ 24989611 h 141"/>
                <a:gd name="T42" fmla="*/ 49082010 w 141"/>
                <a:gd name="T43" fmla="*/ 43730570 h 141"/>
                <a:gd name="T44" fmla="*/ 49082010 w 141"/>
                <a:gd name="T45" fmla="*/ 82777149 h 141"/>
                <a:gd name="T46" fmla="*/ 49082010 w 141"/>
                <a:gd name="T47" fmla="*/ 87462389 h 141"/>
                <a:gd name="T48" fmla="*/ 47548777 w 141"/>
                <a:gd name="T49" fmla="*/ 101518108 h 141"/>
                <a:gd name="T50" fmla="*/ 47548777 w 141"/>
                <a:gd name="T51" fmla="*/ 101518108 h 141"/>
                <a:gd name="T52" fmla="*/ 53684184 w 141"/>
                <a:gd name="T53" fmla="*/ 110889837 h 141"/>
                <a:gd name="T54" fmla="*/ 53684184 w 141"/>
                <a:gd name="T55" fmla="*/ 110889837 h 141"/>
                <a:gd name="T56" fmla="*/ 72089163 w 141"/>
                <a:gd name="T57" fmla="*/ 142125601 h 141"/>
                <a:gd name="T58" fmla="*/ 76691337 w 141"/>
                <a:gd name="T59" fmla="*/ 153059493 h 141"/>
                <a:gd name="T60" fmla="*/ 70555931 w 141"/>
                <a:gd name="T61" fmla="*/ 168677375 h 141"/>
                <a:gd name="T62" fmla="*/ 27609327 w 141"/>
                <a:gd name="T63" fmla="*/ 188980496 h 141"/>
                <a:gd name="T64" fmla="*/ 180990762 w 141"/>
                <a:gd name="T65" fmla="*/ 156182569 h 141"/>
                <a:gd name="T66" fmla="*/ 185591698 w 141"/>
                <a:gd name="T67" fmla="*/ 160867809 h 141"/>
                <a:gd name="T68" fmla="*/ 164119015 w 141"/>
                <a:gd name="T69" fmla="*/ 167115212 h 141"/>
                <a:gd name="T70" fmla="*/ 157983609 w 141"/>
                <a:gd name="T71" fmla="*/ 188980496 h 141"/>
                <a:gd name="T72" fmla="*/ 153382674 w 141"/>
                <a:gd name="T73" fmla="*/ 167115212 h 141"/>
                <a:gd name="T74" fmla="*/ 131908753 w 141"/>
                <a:gd name="T75" fmla="*/ 160867809 h 141"/>
                <a:gd name="T76" fmla="*/ 153382674 w 141"/>
                <a:gd name="T77" fmla="*/ 156182569 h 141"/>
                <a:gd name="T78" fmla="*/ 157983609 w 141"/>
                <a:gd name="T79" fmla="*/ 134317285 h 141"/>
                <a:gd name="T80" fmla="*/ 164119015 w 141"/>
                <a:gd name="T81" fmla="*/ 156182569 h 141"/>
                <a:gd name="T82" fmla="*/ 157983609 w 141"/>
                <a:gd name="T83" fmla="*/ 118699403 h 141"/>
                <a:gd name="T84" fmla="*/ 116570238 w 141"/>
                <a:gd name="T85" fmla="*/ 160867809 h 141"/>
                <a:gd name="T86" fmla="*/ 200930213 w 141"/>
                <a:gd name="T87" fmla="*/ 160867809 h 141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141" h="141">
                  <a:moveTo>
                    <a:pt x="11" y="136"/>
                  </a:moveTo>
                  <a:cubicBezTo>
                    <a:pt x="11" y="139"/>
                    <a:pt x="9" y="141"/>
                    <a:pt x="6" y="141"/>
                  </a:cubicBezTo>
                  <a:cubicBezTo>
                    <a:pt x="3" y="141"/>
                    <a:pt x="0" y="139"/>
                    <a:pt x="0" y="136"/>
                  </a:cubicBezTo>
                  <a:cubicBezTo>
                    <a:pt x="0" y="126"/>
                    <a:pt x="5" y="119"/>
                    <a:pt x="10" y="113"/>
                  </a:cubicBezTo>
                  <a:cubicBezTo>
                    <a:pt x="18" y="106"/>
                    <a:pt x="29" y="103"/>
                    <a:pt x="35" y="102"/>
                  </a:cubicBezTo>
                  <a:cubicBezTo>
                    <a:pt x="36" y="102"/>
                    <a:pt x="38" y="101"/>
                    <a:pt x="38" y="101"/>
                  </a:cubicBezTo>
                  <a:cubicBezTo>
                    <a:pt x="38" y="101"/>
                    <a:pt x="38" y="101"/>
                    <a:pt x="38" y="101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39" y="100"/>
                    <a:pt x="39" y="99"/>
                    <a:pt x="39" y="99"/>
                  </a:cubicBezTo>
                  <a:cubicBezTo>
                    <a:pt x="34" y="95"/>
                    <a:pt x="32" y="89"/>
                    <a:pt x="30" y="84"/>
                  </a:cubicBezTo>
                  <a:cubicBezTo>
                    <a:pt x="29" y="82"/>
                    <a:pt x="28" y="80"/>
                    <a:pt x="28" y="79"/>
                  </a:cubicBezTo>
                  <a:cubicBezTo>
                    <a:pt x="28" y="79"/>
                    <a:pt x="28" y="79"/>
                    <a:pt x="28" y="79"/>
                  </a:cubicBezTo>
                  <a:cubicBezTo>
                    <a:pt x="27" y="79"/>
                    <a:pt x="27" y="79"/>
                    <a:pt x="27" y="79"/>
                  </a:cubicBezTo>
                  <a:cubicBezTo>
                    <a:pt x="25" y="77"/>
                    <a:pt x="22" y="73"/>
                    <a:pt x="20" y="68"/>
                  </a:cubicBezTo>
                  <a:cubicBezTo>
                    <a:pt x="19" y="64"/>
                    <a:pt x="18" y="59"/>
                    <a:pt x="21" y="55"/>
                  </a:cubicBezTo>
                  <a:cubicBezTo>
                    <a:pt x="19" y="51"/>
                    <a:pt x="19" y="46"/>
                    <a:pt x="19" y="42"/>
                  </a:cubicBezTo>
                  <a:cubicBezTo>
                    <a:pt x="19" y="29"/>
                    <a:pt x="23" y="14"/>
                    <a:pt x="34" y="7"/>
                  </a:cubicBezTo>
                  <a:cubicBezTo>
                    <a:pt x="41" y="3"/>
                    <a:pt x="48" y="1"/>
                    <a:pt x="57" y="0"/>
                  </a:cubicBezTo>
                  <a:cubicBezTo>
                    <a:pt x="60" y="0"/>
                    <a:pt x="64" y="0"/>
                    <a:pt x="68" y="1"/>
                  </a:cubicBezTo>
                  <a:cubicBezTo>
                    <a:pt x="73" y="2"/>
                    <a:pt x="78" y="4"/>
                    <a:pt x="80" y="8"/>
                  </a:cubicBezTo>
                  <a:cubicBezTo>
                    <a:pt x="86" y="7"/>
                    <a:pt x="91" y="10"/>
                    <a:pt x="95" y="15"/>
                  </a:cubicBezTo>
                  <a:cubicBezTo>
                    <a:pt x="100" y="21"/>
                    <a:pt x="103" y="29"/>
                    <a:pt x="104" y="33"/>
                  </a:cubicBezTo>
                  <a:cubicBezTo>
                    <a:pt x="104" y="37"/>
                    <a:pt x="104" y="41"/>
                    <a:pt x="104" y="45"/>
                  </a:cubicBezTo>
                  <a:cubicBezTo>
                    <a:pt x="103" y="47"/>
                    <a:pt x="103" y="50"/>
                    <a:pt x="102" y="54"/>
                  </a:cubicBezTo>
                  <a:cubicBezTo>
                    <a:pt x="103" y="56"/>
                    <a:pt x="104" y="58"/>
                    <a:pt x="104" y="61"/>
                  </a:cubicBezTo>
                  <a:cubicBezTo>
                    <a:pt x="104" y="63"/>
                    <a:pt x="104" y="64"/>
                    <a:pt x="104" y="66"/>
                  </a:cubicBezTo>
                  <a:cubicBezTo>
                    <a:pt x="125" y="66"/>
                    <a:pt x="141" y="83"/>
                    <a:pt x="141" y="103"/>
                  </a:cubicBezTo>
                  <a:cubicBezTo>
                    <a:pt x="141" y="124"/>
                    <a:pt x="124" y="141"/>
                    <a:pt x="103" y="141"/>
                  </a:cubicBezTo>
                  <a:cubicBezTo>
                    <a:pt x="83" y="141"/>
                    <a:pt x="66" y="124"/>
                    <a:pt x="66" y="103"/>
                  </a:cubicBezTo>
                  <a:cubicBezTo>
                    <a:pt x="66" y="87"/>
                    <a:pt x="76" y="73"/>
                    <a:pt x="91" y="68"/>
                  </a:cubicBezTo>
                  <a:cubicBezTo>
                    <a:pt x="93" y="64"/>
                    <a:pt x="95" y="62"/>
                    <a:pt x="92" y="58"/>
                  </a:cubicBezTo>
                  <a:cubicBezTo>
                    <a:pt x="91" y="57"/>
                    <a:pt x="90" y="55"/>
                    <a:pt x="91" y="53"/>
                  </a:cubicBezTo>
                  <a:cubicBezTo>
                    <a:pt x="92" y="49"/>
                    <a:pt x="93" y="46"/>
                    <a:pt x="93" y="43"/>
                  </a:cubicBezTo>
                  <a:cubicBezTo>
                    <a:pt x="93" y="40"/>
                    <a:pt x="93" y="38"/>
                    <a:pt x="93" y="35"/>
                  </a:cubicBezTo>
                  <a:cubicBezTo>
                    <a:pt x="93" y="32"/>
                    <a:pt x="90" y="26"/>
                    <a:pt x="87" y="22"/>
                  </a:cubicBezTo>
                  <a:cubicBezTo>
                    <a:pt x="85" y="20"/>
                    <a:pt x="83" y="18"/>
                    <a:pt x="81" y="19"/>
                  </a:cubicBezTo>
                  <a:cubicBezTo>
                    <a:pt x="81" y="19"/>
                    <a:pt x="81" y="19"/>
                    <a:pt x="81" y="19"/>
                  </a:cubicBezTo>
                  <a:cubicBezTo>
                    <a:pt x="79" y="19"/>
                    <a:pt x="77" y="19"/>
                    <a:pt x="76" y="18"/>
                  </a:cubicBezTo>
                  <a:cubicBezTo>
                    <a:pt x="74" y="17"/>
                    <a:pt x="73" y="16"/>
                    <a:pt x="72" y="14"/>
                  </a:cubicBezTo>
                  <a:cubicBezTo>
                    <a:pt x="71" y="13"/>
                    <a:pt x="69" y="12"/>
                    <a:pt x="66" y="12"/>
                  </a:cubicBezTo>
                  <a:cubicBezTo>
                    <a:pt x="63" y="11"/>
                    <a:pt x="59" y="11"/>
                    <a:pt x="57" y="11"/>
                  </a:cubicBezTo>
                  <a:cubicBezTo>
                    <a:pt x="50" y="11"/>
                    <a:pt x="45" y="13"/>
                    <a:pt x="40" y="16"/>
                  </a:cubicBezTo>
                  <a:cubicBezTo>
                    <a:pt x="37" y="18"/>
                    <a:pt x="34" y="22"/>
                    <a:pt x="32" y="28"/>
                  </a:cubicBezTo>
                  <a:cubicBezTo>
                    <a:pt x="32" y="28"/>
                    <a:pt x="32" y="28"/>
                    <a:pt x="32" y="28"/>
                  </a:cubicBezTo>
                  <a:cubicBezTo>
                    <a:pt x="30" y="32"/>
                    <a:pt x="30" y="37"/>
                    <a:pt x="30" y="41"/>
                  </a:cubicBezTo>
                  <a:cubicBezTo>
                    <a:pt x="30" y="46"/>
                    <a:pt x="30" y="50"/>
                    <a:pt x="32" y="53"/>
                  </a:cubicBezTo>
                  <a:cubicBezTo>
                    <a:pt x="32" y="54"/>
                    <a:pt x="32" y="55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56"/>
                    <a:pt x="32" y="56"/>
                    <a:pt x="32" y="56"/>
                  </a:cubicBezTo>
                  <a:cubicBezTo>
                    <a:pt x="32" y="60"/>
                    <a:pt x="29" y="60"/>
                    <a:pt x="31" y="65"/>
                  </a:cubicBezTo>
                  <a:cubicBezTo>
                    <a:pt x="30" y="65"/>
                    <a:pt x="30" y="65"/>
                    <a:pt x="30" y="65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1" y="67"/>
                    <a:pt x="33" y="70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37" y="73"/>
                    <a:pt x="39" y="76"/>
                    <a:pt x="40" y="80"/>
                  </a:cubicBezTo>
                  <a:cubicBezTo>
                    <a:pt x="42" y="84"/>
                    <a:pt x="44" y="89"/>
                    <a:pt x="47" y="91"/>
                  </a:cubicBezTo>
                  <a:cubicBezTo>
                    <a:pt x="49" y="92"/>
                    <a:pt x="50" y="94"/>
                    <a:pt x="50" y="96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102"/>
                    <a:pt x="49" y="106"/>
                    <a:pt x="46" y="108"/>
                  </a:cubicBezTo>
                  <a:cubicBezTo>
                    <a:pt x="46" y="108"/>
                    <a:pt x="46" y="108"/>
                    <a:pt x="46" y="108"/>
                  </a:cubicBezTo>
                  <a:cubicBezTo>
                    <a:pt x="44" y="111"/>
                    <a:pt x="40" y="112"/>
                    <a:pt x="36" y="113"/>
                  </a:cubicBezTo>
                  <a:cubicBezTo>
                    <a:pt x="31" y="113"/>
                    <a:pt x="23" y="116"/>
                    <a:pt x="18" y="121"/>
                  </a:cubicBezTo>
                  <a:cubicBezTo>
                    <a:pt x="14" y="125"/>
                    <a:pt x="11" y="129"/>
                    <a:pt x="11" y="136"/>
                  </a:cubicBezTo>
                  <a:close/>
                  <a:moveTo>
                    <a:pt x="118" y="100"/>
                  </a:moveTo>
                  <a:cubicBezTo>
                    <a:pt x="118" y="100"/>
                    <a:pt x="118" y="100"/>
                    <a:pt x="118" y="100"/>
                  </a:cubicBezTo>
                  <a:cubicBezTo>
                    <a:pt x="120" y="100"/>
                    <a:pt x="121" y="102"/>
                    <a:pt x="121" y="103"/>
                  </a:cubicBezTo>
                  <a:cubicBezTo>
                    <a:pt x="121" y="105"/>
                    <a:pt x="120" y="107"/>
                    <a:pt x="118" y="107"/>
                  </a:cubicBezTo>
                  <a:cubicBezTo>
                    <a:pt x="107" y="107"/>
                    <a:pt x="107" y="107"/>
                    <a:pt x="107" y="107"/>
                  </a:cubicBezTo>
                  <a:cubicBezTo>
                    <a:pt x="107" y="118"/>
                    <a:pt x="107" y="118"/>
                    <a:pt x="107" y="118"/>
                  </a:cubicBezTo>
                  <a:cubicBezTo>
                    <a:pt x="107" y="120"/>
                    <a:pt x="105" y="121"/>
                    <a:pt x="103" y="121"/>
                  </a:cubicBezTo>
                  <a:cubicBezTo>
                    <a:pt x="102" y="121"/>
                    <a:pt x="100" y="120"/>
                    <a:pt x="100" y="118"/>
                  </a:cubicBezTo>
                  <a:cubicBezTo>
                    <a:pt x="100" y="107"/>
                    <a:pt x="100" y="107"/>
                    <a:pt x="100" y="107"/>
                  </a:cubicBezTo>
                  <a:cubicBezTo>
                    <a:pt x="89" y="107"/>
                    <a:pt x="89" y="107"/>
                    <a:pt x="89" y="107"/>
                  </a:cubicBezTo>
                  <a:cubicBezTo>
                    <a:pt x="87" y="107"/>
                    <a:pt x="86" y="105"/>
                    <a:pt x="86" y="103"/>
                  </a:cubicBezTo>
                  <a:cubicBezTo>
                    <a:pt x="86" y="102"/>
                    <a:pt x="87" y="100"/>
                    <a:pt x="89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0" y="87"/>
                    <a:pt x="102" y="86"/>
                    <a:pt x="103" y="86"/>
                  </a:cubicBezTo>
                  <a:cubicBezTo>
                    <a:pt x="105" y="86"/>
                    <a:pt x="107" y="87"/>
                    <a:pt x="107" y="89"/>
                  </a:cubicBezTo>
                  <a:cubicBezTo>
                    <a:pt x="107" y="100"/>
                    <a:pt x="107" y="100"/>
                    <a:pt x="107" y="100"/>
                  </a:cubicBezTo>
                  <a:cubicBezTo>
                    <a:pt x="118" y="100"/>
                    <a:pt x="118" y="100"/>
                    <a:pt x="118" y="100"/>
                  </a:cubicBezTo>
                  <a:close/>
                  <a:moveTo>
                    <a:pt x="103" y="76"/>
                  </a:moveTo>
                  <a:cubicBezTo>
                    <a:pt x="103" y="76"/>
                    <a:pt x="103" y="76"/>
                    <a:pt x="103" y="76"/>
                  </a:cubicBezTo>
                  <a:cubicBezTo>
                    <a:pt x="89" y="76"/>
                    <a:pt x="76" y="88"/>
                    <a:pt x="76" y="103"/>
                  </a:cubicBezTo>
                  <a:cubicBezTo>
                    <a:pt x="76" y="118"/>
                    <a:pt x="89" y="131"/>
                    <a:pt x="103" y="131"/>
                  </a:cubicBezTo>
                  <a:cubicBezTo>
                    <a:pt x="118" y="131"/>
                    <a:pt x="131" y="118"/>
                    <a:pt x="131" y="103"/>
                  </a:cubicBezTo>
                  <a:cubicBezTo>
                    <a:pt x="131" y="88"/>
                    <a:pt x="118" y="76"/>
                    <a:pt x="103" y="76"/>
                  </a:cubicBezTo>
                  <a:close/>
                </a:path>
              </a:pathLst>
            </a:cu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bldLvl="0" animBg="1"/>
      <p:bldP spid="3" grpId="0" animBg="1"/>
      <p:bldP spid="3" grpId="1" bldLvl="0" animBg="1"/>
      <p:bldP spid="4" grpId="0" animBg="1"/>
      <p:bldP spid="4" grpId="1" bldLvl="0" animBg="1"/>
      <p:bldP spid="5" grpId="0" animBg="1"/>
      <p:bldP spid="5" grpId="1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sp>
        <p:nvSpPr>
          <p:cNvPr id="2050" name="钢琴"/>
          <p:cNvSpPr/>
          <p:nvPr/>
        </p:nvSpPr>
        <p:spPr bwMode="auto">
          <a:xfrm>
            <a:off x="298450" y="1679575"/>
            <a:ext cx="4604385" cy="3498850"/>
          </a:xfrm>
          <a:custGeom>
            <a:avLst/>
            <a:gdLst>
              <a:gd name="T0" fmla="*/ 0 w 99"/>
              <a:gd name="T1" fmla="*/ 2147483646 h 92"/>
              <a:gd name="T2" fmla="*/ 0 w 99"/>
              <a:gd name="T3" fmla="*/ 2147483646 h 92"/>
              <a:gd name="T4" fmla="*/ 2147483646 w 99"/>
              <a:gd name="T5" fmla="*/ 2147483646 h 92"/>
              <a:gd name="T6" fmla="*/ 2147483646 w 99"/>
              <a:gd name="T7" fmla="*/ 2147483646 h 92"/>
              <a:gd name="T8" fmla="*/ 2147483646 w 99"/>
              <a:gd name="T9" fmla="*/ 2147483646 h 92"/>
              <a:gd name="T10" fmla="*/ 2147483646 w 99"/>
              <a:gd name="T11" fmla="*/ 2147483646 h 92"/>
              <a:gd name="T12" fmla="*/ 2147483646 w 99"/>
              <a:gd name="T13" fmla="*/ 2147483646 h 92"/>
              <a:gd name="T14" fmla="*/ 2147483646 w 99"/>
              <a:gd name="T15" fmla="*/ 2147483646 h 92"/>
              <a:gd name="T16" fmla="*/ 2147483646 w 99"/>
              <a:gd name="T17" fmla="*/ 2147483646 h 92"/>
              <a:gd name="T18" fmla="*/ 2147483646 w 99"/>
              <a:gd name="T19" fmla="*/ 2147483646 h 92"/>
              <a:gd name="T20" fmla="*/ 2147483646 w 99"/>
              <a:gd name="T21" fmla="*/ 2147483646 h 92"/>
              <a:gd name="T22" fmla="*/ 0 w 99"/>
              <a:gd name="T23" fmla="*/ 2147483646 h 92"/>
              <a:gd name="T24" fmla="*/ 2147483646 w 99"/>
              <a:gd name="T25" fmla="*/ 2147483646 h 92"/>
              <a:gd name="T26" fmla="*/ 2147483646 w 99"/>
              <a:gd name="T27" fmla="*/ 2147483646 h 92"/>
              <a:gd name="T28" fmla="*/ 2147483646 w 99"/>
              <a:gd name="T29" fmla="*/ 2147483646 h 92"/>
              <a:gd name="T30" fmla="*/ 2147483646 w 99"/>
              <a:gd name="T31" fmla="*/ 2147483646 h 92"/>
              <a:gd name="T32" fmla="*/ 2147483646 w 99"/>
              <a:gd name="T33" fmla="*/ 2147483646 h 92"/>
              <a:gd name="T34" fmla="*/ 2147483646 w 99"/>
              <a:gd name="T35" fmla="*/ 2147483646 h 92"/>
              <a:gd name="T36" fmla="*/ 2147483646 w 99"/>
              <a:gd name="T37" fmla="*/ 2147483646 h 92"/>
              <a:gd name="T38" fmla="*/ 2147483646 w 99"/>
              <a:gd name="T39" fmla="*/ 2147483646 h 92"/>
              <a:gd name="T40" fmla="*/ 2147483646 w 99"/>
              <a:gd name="T41" fmla="*/ 2147483646 h 92"/>
              <a:gd name="T42" fmla="*/ 2147483646 w 99"/>
              <a:gd name="T43" fmla="*/ 2147483646 h 92"/>
              <a:gd name="T44" fmla="*/ 2147483646 w 99"/>
              <a:gd name="T45" fmla="*/ 2147483646 h 92"/>
              <a:gd name="T46" fmla="*/ 2147483646 w 99"/>
              <a:gd name="T47" fmla="*/ 2147483646 h 92"/>
              <a:gd name="T48" fmla="*/ 2147483646 w 99"/>
              <a:gd name="T49" fmla="*/ 2147483646 h 92"/>
              <a:gd name="T50" fmla="*/ 2147483646 w 99"/>
              <a:gd name="T51" fmla="*/ 2147483646 h 92"/>
              <a:gd name="T52" fmla="*/ 2147483646 w 99"/>
              <a:gd name="T53" fmla="*/ 2147483646 h 92"/>
              <a:gd name="T54" fmla="*/ 2147483646 w 99"/>
              <a:gd name="T55" fmla="*/ 2147483646 h 92"/>
              <a:gd name="T56" fmla="*/ 2147483646 w 99"/>
              <a:gd name="T57" fmla="*/ 2147483646 h 92"/>
              <a:gd name="T58" fmla="*/ 2147483646 w 99"/>
              <a:gd name="T59" fmla="*/ 2147483646 h 92"/>
              <a:gd name="T60" fmla="*/ 2147483646 w 99"/>
              <a:gd name="T61" fmla="*/ 2147483646 h 92"/>
              <a:gd name="T62" fmla="*/ 2147483646 w 99"/>
              <a:gd name="T63" fmla="*/ 2147483646 h 92"/>
              <a:gd name="T64" fmla="*/ 2147483646 w 99"/>
              <a:gd name="T65" fmla="*/ 2147483646 h 92"/>
              <a:gd name="T66" fmla="*/ 2147483646 w 99"/>
              <a:gd name="T67" fmla="*/ 2147483646 h 92"/>
              <a:gd name="T68" fmla="*/ 2147483646 w 99"/>
              <a:gd name="T69" fmla="*/ 2147483646 h 92"/>
              <a:gd name="T70" fmla="*/ 2147483646 w 99"/>
              <a:gd name="T71" fmla="*/ 2147483646 h 92"/>
              <a:gd name="T72" fmla="*/ 2147483646 w 99"/>
              <a:gd name="T73" fmla="*/ 2147483646 h 92"/>
              <a:gd name="T74" fmla="*/ 2147483646 w 99"/>
              <a:gd name="T75" fmla="*/ 2147483646 h 92"/>
              <a:gd name="T76" fmla="*/ 2147483646 w 99"/>
              <a:gd name="T77" fmla="*/ 2147483646 h 92"/>
              <a:gd name="T78" fmla="*/ 2147483646 w 99"/>
              <a:gd name="T79" fmla="*/ 2147483646 h 92"/>
              <a:gd name="T80" fmla="*/ 2147483646 w 99"/>
              <a:gd name="T81" fmla="*/ 2147483646 h 92"/>
              <a:gd name="T82" fmla="*/ 2147483646 w 99"/>
              <a:gd name="T83" fmla="*/ 2147483646 h 92"/>
              <a:gd name="T84" fmla="*/ 2147483646 w 99"/>
              <a:gd name="T85" fmla="*/ 2147483646 h 92"/>
              <a:gd name="T86" fmla="*/ 2147483646 w 99"/>
              <a:gd name="T87" fmla="*/ 2147483646 h 92"/>
              <a:gd name="T88" fmla="*/ 2147483646 w 99"/>
              <a:gd name="T89" fmla="*/ 2147483646 h 92"/>
              <a:gd name="T90" fmla="*/ 2147483646 w 99"/>
              <a:gd name="T91" fmla="*/ 2147483646 h 92"/>
              <a:gd name="T92" fmla="*/ 2147483646 w 99"/>
              <a:gd name="T93" fmla="*/ 2147483646 h 92"/>
              <a:gd name="T94" fmla="*/ 2147483646 w 99"/>
              <a:gd name="T95" fmla="*/ 2147483646 h 92"/>
              <a:gd name="T96" fmla="*/ 2147483646 w 99"/>
              <a:gd name="T97" fmla="*/ 2147483646 h 92"/>
              <a:gd name="T98" fmla="*/ 2147483646 w 99"/>
              <a:gd name="T99" fmla="*/ 2147483646 h 92"/>
              <a:gd name="T100" fmla="*/ 2147483646 w 99"/>
              <a:gd name="T101" fmla="*/ 2147483646 h 92"/>
              <a:gd name="T102" fmla="*/ 2147483646 w 99"/>
              <a:gd name="T103" fmla="*/ 2147483646 h 92"/>
              <a:gd name="T104" fmla="*/ 2147483646 w 99"/>
              <a:gd name="T105" fmla="*/ 2147483646 h 92"/>
              <a:gd name="T106" fmla="*/ 2147483646 w 99"/>
              <a:gd name="T107" fmla="*/ 2147483646 h 92"/>
              <a:gd name="T108" fmla="*/ 2147483646 w 99"/>
              <a:gd name="T109" fmla="*/ 2147483646 h 92"/>
              <a:gd name="T110" fmla="*/ 2147483646 w 99"/>
              <a:gd name="T111" fmla="*/ 2147483646 h 92"/>
              <a:gd name="T112" fmla="*/ 2147483646 w 99"/>
              <a:gd name="T113" fmla="*/ 2147483646 h 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99" h="92">
                <a:moveTo>
                  <a:pt x="0" y="89"/>
                </a:moveTo>
                <a:cubicBezTo>
                  <a:pt x="0" y="92"/>
                  <a:pt x="0" y="92"/>
                  <a:pt x="0" y="92"/>
                </a:cubicBezTo>
                <a:cubicBezTo>
                  <a:pt x="3" y="92"/>
                  <a:pt x="3" y="92"/>
                  <a:pt x="3" y="92"/>
                </a:cubicBezTo>
                <a:cubicBezTo>
                  <a:pt x="96" y="92"/>
                  <a:pt x="96" y="92"/>
                  <a:pt x="96" y="92"/>
                </a:cubicBezTo>
                <a:cubicBezTo>
                  <a:pt x="99" y="92"/>
                  <a:pt x="99" y="92"/>
                  <a:pt x="99" y="92"/>
                </a:cubicBezTo>
                <a:cubicBezTo>
                  <a:pt x="99" y="89"/>
                  <a:pt x="99" y="89"/>
                  <a:pt x="99" y="89"/>
                </a:cubicBezTo>
                <a:cubicBezTo>
                  <a:pt x="99" y="52"/>
                  <a:pt x="99" y="52"/>
                  <a:pt x="99" y="52"/>
                </a:cubicBezTo>
                <a:cubicBezTo>
                  <a:pt x="99" y="46"/>
                  <a:pt x="94" y="42"/>
                  <a:pt x="89" y="41"/>
                </a:cubicBezTo>
                <a:cubicBezTo>
                  <a:pt x="75" y="38"/>
                  <a:pt x="64" y="42"/>
                  <a:pt x="55" y="31"/>
                </a:cubicBezTo>
                <a:cubicBezTo>
                  <a:pt x="52" y="28"/>
                  <a:pt x="49" y="23"/>
                  <a:pt x="45" y="19"/>
                </a:cubicBezTo>
                <a:cubicBezTo>
                  <a:pt x="29" y="0"/>
                  <a:pt x="1" y="13"/>
                  <a:pt x="1" y="32"/>
                </a:cubicBezTo>
                <a:cubicBezTo>
                  <a:pt x="0" y="89"/>
                  <a:pt x="0" y="89"/>
                  <a:pt x="0" y="89"/>
                </a:cubicBezTo>
                <a:close/>
                <a:moveTo>
                  <a:pt x="88" y="73"/>
                </a:moveTo>
                <a:cubicBezTo>
                  <a:pt x="93" y="73"/>
                  <a:pt x="93" y="73"/>
                  <a:pt x="93" y="73"/>
                </a:cubicBezTo>
                <a:cubicBezTo>
                  <a:pt x="93" y="87"/>
                  <a:pt x="93" y="87"/>
                  <a:pt x="93" y="87"/>
                </a:cubicBezTo>
                <a:cubicBezTo>
                  <a:pt x="6" y="87"/>
                  <a:pt x="6" y="87"/>
                  <a:pt x="6" y="87"/>
                </a:cubicBezTo>
                <a:cubicBezTo>
                  <a:pt x="6" y="73"/>
                  <a:pt x="6" y="73"/>
                  <a:pt x="6" y="73"/>
                </a:cubicBezTo>
                <a:cubicBezTo>
                  <a:pt x="12" y="73"/>
                  <a:pt x="12" y="73"/>
                  <a:pt x="12" y="73"/>
                </a:cubicBezTo>
                <a:cubicBezTo>
                  <a:pt x="12" y="81"/>
                  <a:pt x="12" y="81"/>
                  <a:pt x="12" y="81"/>
                </a:cubicBezTo>
                <a:cubicBezTo>
                  <a:pt x="16" y="81"/>
                  <a:pt x="16" y="81"/>
                  <a:pt x="16" y="81"/>
                </a:cubicBezTo>
                <a:cubicBezTo>
                  <a:pt x="16" y="73"/>
                  <a:pt x="16" y="73"/>
                  <a:pt x="16" y="73"/>
                </a:cubicBezTo>
                <a:cubicBezTo>
                  <a:pt x="18" y="73"/>
                  <a:pt x="18" y="73"/>
                  <a:pt x="18" y="73"/>
                </a:cubicBezTo>
                <a:cubicBezTo>
                  <a:pt x="18" y="81"/>
                  <a:pt x="18" y="81"/>
                  <a:pt x="18" y="81"/>
                </a:cubicBezTo>
                <a:cubicBezTo>
                  <a:pt x="22" y="81"/>
                  <a:pt x="22" y="81"/>
                  <a:pt x="22" y="81"/>
                </a:cubicBezTo>
                <a:cubicBezTo>
                  <a:pt x="22" y="73"/>
                  <a:pt x="22" y="73"/>
                  <a:pt x="22" y="73"/>
                </a:cubicBezTo>
                <a:cubicBezTo>
                  <a:pt x="29" y="73"/>
                  <a:pt x="29" y="73"/>
                  <a:pt x="29" y="73"/>
                </a:cubicBezTo>
                <a:cubicBezTo>
                  <a:pt x="29" y="81"/>
                  <a:pt x="29" y="81"/>
                  <a:pt x="29" y="81"/>
                </a:cubicBezTo>
                <a:cubicBezTo>
                  <a:pt x="33" y="81"/>
                  <a:pt x="33" y="81"/>
                  <a:pt x="33" y="81"/>
                </a:cubicBezTo>
                <a:cubicBezTo>
                  <a:pt x="33" y="73"/>
                  <a:pt x="33" y="73"/>
                  <a:pt x="33" y="73"/>
                </a:cubicBezTo>
                <a:cubicBezTo>
                  <a:pt x="35" y="73"/>
                  <a:pt x="35" y="73"/>
                  <a:pt x="35" y="73"/>
                </a:cubicBezTo>
                <a:cubicBezTo>
                  <a:pt x="35" y="81"/>
                  <a:pt x="35" y="81"/>
                  <a:pt x="35" y="81"/>
                </a:cubicBezTo>
                <a:cubicBezTo>
                  <a:pt x="39" y="81"/>
                  <a:pt x="39" y="81"/>
                  <a:pt x="39" y="81"/>
                </a:cubicBezTo>
                <a:cubicBezTo>
                  <a:pt x="39" y="73"/>
                  <a:pt x="39" y="73"/>
                  <a:pt x="39" y="73"/>
                </a:cubicBezTo>
                <a:cubicBezTo>
                  <a:pt x="41" y="73"/>
                  <a:pt x="41" y="73"/>
                  <a:pt x="41" y="73"/>
                </a:cubicBezTo>
                <a:cubicBezTo>
                  <a:pt x="41" y="81"/>
                  <a:pt x="41" y="81"/>
                  <a:pt x="41" y="81"/>
                </a:cubicBezTo>
                <a:cubicBezTo>
                  <a:pt x="45" y="81"/>
                  <a:pt x="45" y="81"/>
                  <a:pt x="45" y="81"/>
                </a:cubicBezTo>
                <a:cubicBezTo>
                  <a:pt x="45" y="73"/>
                  <a:pt x="45" y="73"/>
                  <a:pt x="45" y="73"/>
                </a:cubicBezTo>
                <a:cubicBezTo>
                  <a:pt x="55" y="73"/>
                  <a:pt x="55" y="73"/>
                  <a:pt x="55" y="73"/>
                </a:cubicBezTo>
                <a:cubicBezTo>
                  <a:pt x="55" y="81"/>
                  <a:pt x="55" y="81"/>
                  <a:pt x="55" y="81"/>
                </a:cubicBezTo>
                <a:cubicBezTo>
                  <a:pt x="59" y="81"/>
                  <a:pt x="59" y="81"/>
                  <a:pt x="59" y="81"/>
                </a:cubicBezTo>
                <a:cubicBezTo>
                  <a:pt x="59" y="73"/>
                  <a:pt x="59" y="73"/>
                  <a:pt x="59" y="73"/>
                </a:cubicBezTo>
                <a:cubicBezTo>
                  <a:pt x="61" y="73"/>
                  <a:pt x="61" y="73"/>
                  <a:pt x="61" y="73"/>
                </a:cubicBezTo>
                <a:cubicBezTo>
                  <a:pt x="61" y="81"/>
                  <a:pt x="61" y="81"/>
                  <a:pt x="61" y="81"/>
                </a:cubicBezTo>
                <a:cubicBezTo>
                  <a:pt x="65" y="81"/>
                  <a:pt x="65" y="81"/>
                  <a:pt x="65" y="81"/>
                </a:cubicBezTo>
                <a:cubicBezTo>
                  <a:pt x="65" y="73"/>
                  <a:pt x="65" y="73"/>
                  <a:pt x="65" y="73"/>
                </a:cubicBezTo>
                <a:cubicBezTo>
                  <a:pt x="72" y="73"/>
                  <a:pt x="72" y="73"/>
                  <a:pt x="72" y="73"/>
                </a:cubicBezTo>
                <a:cubicBezTo>
                  <a:pt x="72" y="81"/>
                  <a:pt x="72" y="81"/>
                  <a:pt x="72" y="81"/>
                </a:cubicBezTo>
                <a:cubicBezTo>
                  <a:pt x="75" y="81"/>
                  <a:pt x="75" y="81"/>
                  <a:pt x="75" y="81"/>
                </a:cubicBezTo>
                <a:cubicBezTo>
                  <a:pt x="75" y="73"/>
                  <a:pt x="75" y="73"/>
                  <a:pt x="75" y="73"/>
                </a:cubicBezTo>
                <a:cubicBezTo>
                  <a:pt x="78" y="73"/>
                  <a:pt x="78" y="73"/>
                  <a:pt x="78" y="73"/>
                </a:cubicBezTo>
                <a:cubicBezTo>
                  <a:pt x="78" y="81"/>
                  <a:pt x="78" y="81"/>
                  <a:pt x="78" y="81"/>
                </a:cubicBezTo>
                <a:cubicBezTo>
                  <a:pt x="82" y="81"/>
                  <a:pt x="82" y="81"/>
                  <a:pt x="82" y="81"/>
                </a:cubicBezTo>
                <a:cubicBezTo>
                  <a:pt x="82" y="73"/>
                  <a:pt x="82" y="73"/>
                  <a:pt x="82" y="73"/>
                </a:cubicBezTo>
                <a:cubicBezTo>
                  <a:pt x="84" y="73"/>
                  <a:pt x="84" y="73"/>
                  <a:pt x="84" y="73"/>
                </a:cubicBezTo>
                <a:cubicBezTo>
                  <a:pt x="84" y="81"/>
                  <a:pt x="84" y="81"/>
                  <a:pt x="84" y="81"/>
                </a:cubicBezTo>
                <a:cubicBezTo>
                  <a:pt x="88" y="81"/>
                  <a:pt x="88" y="81"/>
                  <a:pt x="88" y="81"/>
                </a:cubicBezTo>
                <a:lnTo>
                  <a:pt x="88" y="7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音符"/>
          <p:cNvSpPr/>
          <p:nvPr/>
        </p:nvSpPr>
        <p:spPr bwMode="auto">
          <a:xfrm>
            <a:off x="8381365" y="4258945"/>
            <a:ext cx="739140" cy="699135"/>
          </a:xfrm>
          <a:custGeom>
            <a:avLst/>
            <a:gdLst>
              <a:gd name="T0" fmla="*/ 2147483646 w 89"/>
              <a:gd name="T1" fmla="*/ 2147483646 h 100"/>
              <a:gd name="T2" fmla="*/ 2147483646 w 89"/>
              <a:gd name="T3" fmla="*/ 2147483646 h 100"/>
              <a:gd name="T4" fmla="*/ 2147483646 w 89"/>
              <a:gd name="T5" fmla="*/ 0 h 100"/>
              <a:gd name="T6" fmla="*/ 2147483646 w 89"/>
              <a:gd name="T7" fmla="*/ 2147483646 h 100"/>
              <a:gd name="T8" fmla="*/ 2147483646 w 89"/>
              <a:gd name="T9" fmla="*/ 2147483646 h 100"/>
              <a:gd name="T10" fmla="*/ 2147483646 w 89"/>
              <a:gd name="T11" fmla="*/ 2147483646 h 100"/>
              <a:gd name="T12" fmla="*/ 2147483646 w 89"/>
              <a:gd name="T13" fmla="*/ 2147483646 h 100"/>
              <a:gd name="T14" fmla="*/ 2147483646 w 89"/>
              <a:gd name="T15" fmla="*/ 2147483646 h 100"/>
              <a:gd name="T16" fmla="*/ 2147483646 w 89"/>
              <a:gd name="T17" fmla="*/ 2147483646 h 100"/>
              <a:gd name="T18" fmla="*/ 2147483646 w 89"/>
              <a:gd name="T19" fmla="*/ 2147483646 h 100"/>
              <a:gd name="T20" fmla="*/ 0 w 89"/>
              <a:gd name="T21" fmla="*/ 2147483646 h 100"/>
              <a:gd name="T22" fmla="*/ 2147483646 w 89"/>
              <a:gd name="T23" fmla="*/ 2147483646 h 1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9" h="100">
                <a:moveTo>
                  <a:pt x="23" y="53"/>
                </a:moveTo>
                <a:cubicBezTo>
                  <a:pt x="26" y="53"/>
                  <a:pt x="29" y="54"/>
                  <a:pt x="31" y="5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77" y="15"/>
                  <a:pt x="83" y="29"/>
                </a:cubicBezTo>
                <a:cubicBezTo>
                  <a:pt x="89" y="43"/>
                  <a:pt x="70" y="65"/>
                  <a:pt x="70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3"/>
                  <a:pt x="74" y="46"/>
                  <a:pt x="66" y="37"/>
                </a:cubicBezTo>
                <a:cubicBezTo>
                  <a:pt x="62" y="31"/>
                  <a:pt x="53" y="30"/>
                  <a:pt x="47" y="30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89"/>
                  <a:pt x="36" y="100"/>
                  <a:pt x="23" y="100"/>
                </a:cubicBezTo>
                <a:cubicBezTo>
                  <a:pt x="10" y="100"/>
                  <a:pt x="0" y="89"/>
                  <a:pt x="0" y="76"/>
                </a:cubicBezTo>
                <a:cubicBezTo>
                  <a:pt x="0" y="63"/>
                  <a:pt x="10" y="53"/>
                  <a:pt x="2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音符"/>
          <p:cNvSpPr/>
          <p:nvPr/>
        </p:nvSpPr>
        <p:spPr bwMode="auto">
          <a:xfrm>
            <a:off x="5032375" y="1899920"/>
            <a:ext cx="728345" cy="887730"/>
          </a:xfrm>
          <a:custGeom>
            <a:avLst/>
            <a:gdLst>
              <a:gd name="T0" fmla="*/ 2147483646 w 89"/>
              <a:gd name="T1" fmla="*/ 2147483646 h 100"/>
              <a:gd name="T2" fmla="*/ 2147483646 w 89"/>
              <a:gd name="T3" fmla="*/ 2147483646 h 100"/>
              <a:gd name="T4" fmla="*/ 2147483646 w 89"/>
              <a:gd name="T5" fmla="*/ 0 h 100"/>
              <a:gd name="T6" fmla="*/ 2147483646 w 89"/>
              <a:gd name="T7" fmla="*/ 2147483646 h 100"/>
              <a:gd name="T8" fmla="*/ 2147483646 w 89"/>
              <a:gd name="T9" fmla="*/ 2147483646 h 100"/>
              <a:gd name="T10" fmla="*/ 2147483646 w 89"/>
              <a:gd name="T11" fmla="*/ 2147483646 h 100"/>
              <a:gd name="T12" fmla="*/ 2147483646 w 89"/>
              <a:gd name="T13" fmla="*/ 2147483646 h 100"/>
              <a:gd name="T14" fmla="*/ 2147483646 w 89"/>
              <a:gd name="T15" fmla="*/ 2147483646 h 100"/>
              <a:gd name="T16" fmla="*/ 2147483646 w 89"/>
              <a:gd name="T17" fmla="*/ 2147483646 h 100"/>
              <a:gd name="T18" fmla="*/ 2147483646 w 89"/>
              <a:gd name="T19" fmla="*/ 2147483646 h 100"/>
              <a:gd name="T20" fmla="*/ 0 w 89"/>
              <a:gd name="T21" fmla="*/ 2147483646 h 100"/>
              <a:gd name="T22" fmla="*/ 2147483646 w 89"/>
              <a:gd name="T23" fmla="*/ 2147483646 h 1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89" h="100">
                <a:moveTo>
                  <a:pt x="23" y="53"/>
                </a:moveTo>
                <a:cubicBezTo>
                  <a:pt x="26" y="53"/>
                  <a:pt x="29" y="54"/>
                  <a:pt x="31" y="54"/>
                </a:cubicBezTo>
                <a:cubicBezTo>
                  <a:pt x="31" y="0"/>
                  <a:pt x="31" y="0"/>
                  <a:pt x="31" y="0"/>
                </a:cubicBezTo>
                <a:cubicBezTo>
                  <a:pt x="31" y="0"/>
                  <a:pt x="77" y="15"/>
                  <a:pt x="83" y="29"/>
                </a:cubicBezTo>
                <a:cubicBezTo>
                  <a:pt x="89" y="43"/>
                  <a:pt x="70" y="65"/>
                  <a:pt x="70" y="65"/>
                </a:cubicBezTo>
                <a:cubicBezTo>
                  <a:pt x="66" y="63"/>
                  <a:pt x="66" y="63"/>
                  <a:pt x="66" y="63"/>
                </a:cubicBezTo>
                <a:cubicBezTo>
                  <a:pt x="66" y="63"/>
                  <a:pt x="74" y="46"/>
                  <a:pt x="66" y="37"/>
                </a:cubicBezTo>
                <a:cubicBezTo>
                  <a:pt x="62" y="31"/>
                  <a:pt x="53" y="30"/>
                  <a:pt x="47" y="30"/>
                </a:cubicBezTo>
                <a:cubicBezTo>
                  <a:pt x="47" y="76"/>
                  <a:pt x="47" y="76"/>
                  <a:pt x="47" y="76"/>
                </a:cubicBezTo>
                <a:cubicBezTo>
                  <a:pt x="47" y="89"/>
                  <a:pt x="36" y="100"/>
                  <a:pt x="23" y="100"/>
                </a:cubicBezTo>
                <a:cubicBezTo>
                  <a:pt x="10" y="100"/>
                  <a:pt x="0" y="89"/>
                  <a:pt x="0" y="76"/>
                </a:cubicBezTo>
                <a:cubicBezTo>
                  <a:pt x="0" y="63"/>
                  <a:pt x="10" y="53"/>
                  <a:pt x="23" y="5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2" name="音符"/>
          <p:cNvSpPr/>
          <p:nvPr/>
        </p:nvSpPr>
        <p:spPr>
          <a:xfrm>
            <a:off x="8227695" y="671830"/>
            <a:ext cx="796925" cy="788670"/>
          </a:xfrm>
          <a:custGeom>
            <a:avLst/>
            <a:gdLst>
              <a:gd name="connsiteX0" fmla="*/ 306323 w 328394"/>
              <a:gd name="connsiteY0" fmla="*/ 0 h 431419"/>
              <a:gd name="connsiteX1" fmla="*/ 306331 w 328394"/>
              <a:gd name="connsiteY1" fmla="*/ 36 h 431419"/>
              <a:gd name="connsiteX2" fmla="*/ 325544 w 328394"/>
              <a:gd name="connsiteY2" fmla="*/ 36 h 431419"/>
              <a:gd name="connsiteX3" fmla="*/ 325544 w 328394"/>
              <a:gd name="connsiteY3" fmla="*/ 317821 h 431419"/>
              <a:gd name="connsiteX4" fmla="*/ 328111 w 328394"/>
              <a:gd name="connsiteY4" fmla="*/ 323780 h 431419"/>
              <a:gd name="connsiteX5" fmla="*/ 325545 w 328394"/>
              <a:gd name="connsiteY5" fmla="*/ 340266 h 431419"/>
              <a:gd name="connsiteX6" fmla="*/ 325544 w 328394"/>
              <a:gd name="connsiteY6" fmla="*/ 346202 h 431419"/>
              <a:gd name="connsiteX7" fmla="*/ 321479 w 328394"/>
              <a:gd name="connsiteY7" fmla="*/ 346202 h 431419"/>
              <a:gd name="connsiteX8" fmla="*/ 281040 w 328394"/>
              <a:gd name="connsiteY8" fmla="*/ 369925 h 431419"/>
              <a:gd name="connsiteX9" fmla="*/ 223073 w 328394"/>
              <a:gd name="connsiteY9" fmla="*/ 338542 h 431419"/>
              <a:gd name="connsiteX10" fmla="*/ 270144 w 328394"/>
              <a:gd name="connsiteY10" fmla="*/ 292398 h 431419"/>
              <a:gd name="connsiteX11" fmla="*/ 299582 w 328394"/>
              <a:gd name="connsiteY11" fmla="*/ 295430 h 431419"/>
              <a:gd name="connsiteX12" fmla="*/ 299582 w 328394"/>
              <a:gd name="connsiteY12" fmla="*/ 87758 h 431419"/>
              <a:gd name="connsiteX13" fmla="*/ 128591 w 328394"/>
              <a:gd name="connsiteY13" fmla="*/ 125907 h 431419"/>
              <a:gd name="connsiteX14" fmla="*/ 128590 w 328394"/>
              <a:gd name="connsiteY14" fmla="*/ 398933 h 431419"/>
              <a:gd name="connsiteX15" fmla="*/ 121924 w 328394"/>
              <a:gd name="connsiteY15" fmla="*/ 398933 h 431419"/>
              <a:gd name="connsiteX16" fmla="*/ 70841 w 328394"/>
              <a:gd name="connsiteY16" fmla="*/ 430564 h 431419"/>
              <a:gd name="connsiteX17" fmla="*/ 348 w 328394"/>
              <a:gd name="connsiteY17" fmla="*/ 392399 h 431419"/>
              <a:gd name="connsiteX18" fmla="*/ 57591 w 328394"/>
              <a:gd name="connsiteY18" fmla="*/ 336282 h 431419"/>
              <a:gd name="connsiteX19" fmla="*/ 93974 w 328394"/>
              <a:gd name="connsiteY19" fmla="*/ 340165 h 431419"/>
              <a:gd name="connsiteX20" fmla="*/ 93974 w 328394"/>
              <a:gd name="connsiteY20" fmla="*/ 48639 h 431419"/>
              <a:gd name="connsiteX21" fmla="*/ 104368 w 328394"/>
              <a:gd name="connsiteY21" fmla="*/ 48639 h 431419"/>
              <a:gd name="connsiteX22" fmla="*/ 103607 w 328394"/>
              <a:gd name="connsiteY22" fmla="*/ 45227 h 431419"/>
              <a:gd name="connsiteX23" fmla="*/ 299582 w 328394"/>
              <a:gd name="connsiteY23" fmla="*/ 1504 h 431419"/>
              <a:gd name="connsiteX24" fmla="*/ 299582 w 328394"/>
              <a:gd name="connsiteY24" fmla="*/ 36 h 431419"/>
              <a:gd name="connsiteX25" fmla="*/ 306163 w 328394"/>
              <a:gd name="connsiteY25" fmla="*/ 36 h 4314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328394" h="431419">
                <a:moveTo>
                  <a:pt x="306323" y="0"/>
                </a:moveTo>
                <a:lnTo>
                  <a:pt x="306331" y="36"/>
                </a:lnTo>
                <a:lnTo>
                  <a:pt x="325544" y="36"/>
                </a:lnTo>
                <a:lnTo>
                  <a:pt x="325544" y="317821"/>
                </a:lnTo>
                <a:cubicBezTo>
                  <a:pt x="327257" y="319484"/>
                  <a:pt x="327803" y="321594"/>
                  <a:pt x="328111" y="323780"/>
                </a:cubicBezTo>
                <a:cubicBezTo>
                  <a:pt x="328908" y="329453"/>
                  <a:pt x="328014" y="335074"/>
                  <a:pt x="325545" y="340266"/>
                </a:cubicBezTo>
                <a:lnTo>
                  <a:pt x="325544" y="346202"/>
                </a:lnTo>
                <a:lnTo>
                  <a:pt x="321479" y="346202"/>
                </a:lnTo>
                <a:cubicBezTo>
                  <a:pt x="314214" y="358342"/>
                  <a:pt x="299178" y="367376"/>
                  <a:pt x="281040" y="369925"/>
                </a:cubicBezTo>
                <a:cubicBezTo>
                  <a:pt x="252034" y="374002"/>
                  <a:pt x="226082" y="359951"/>
                  <a:pt x="223073" y="338542"/>
                </a:cubicBezTo>
                <a:cubicBezTo>
                  <a:pt x="220064" y="317134"/>
                  <a:pt x="241139" y="296474"/>
                  <a:pt x="270144" y="292398"/>
                </a:cubicBezTo>
                <a:cubicBezTo>
                  <a:pt x="280773" y="290904"/>
                  <a:pt x="290991" y="291844"/>
                  <a:pt x="299582" y="295430"/>
                </a:cubicBezTo>
                <a:lnTo>
                  <a:pt x="299582" y="87758"/>
                </a:lnTo>
                <a:lnTo>
                  <a:pt x="128591" y="125907"/>
                </a:lnTo>
                <a:lnTo>
                  <a:pt x="128590" y="398933"/>
                </a:lnTo>
                <a:lnTo>
                  <a:pt x="121924" y="398933"/>
                </a:lnTo>
                <a:cubicBezTo>
                  <a:pt x="113631" y="414962"/>
                  <a:pt x="94384" y="427255"/>
                  <a:pt x="70841" y="430564"/>
                </a:cubicBezTo>
                <a:cubicBezTo>
                  <a:pt x="35568" y="435521"/>
                  <a:pt x="4007" y="418434"/>
                  <a:pt x="348" y="392399"/>
                </a:cubicBezTo>
                <a:cubicBezTo>
                  <a:pt x="-3311" y="366364"/>
                  <a:pt x="22318" y="341240"/>
                  <a:pt x="57591" y="336282"/>
                </a:cubicBezTo>
                <a:cubicBezTo>
                  <a:pt x="70754" y="334432"/>
                  <a:pt x="83402" y="335653"/>
                  <a:pt x="93974" y="340165"/>
                </a:cubicBezTo>
                <a:lnTo>
                  <a:pt x="93974" y="48639"/>
                </a:lnTo>
                <a:lnTo>
                  <a:pt x="104368" y="48639"/>
                </a:lnTo>
                <a:lnTo>
                  <a:pt x="103607" y="45227"/>
                </a:lnTo>
                <a:lnTo>
                  <a:pt x="299582" y="1504"/>
                </a:lnTo>
                <a:lnTo>
                  <a:pt x="299582" y="36"/>
                </a:lnTo>
                <a:lnTo>
                  <a:pt x="306163" y="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960485" y="138112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556250" y="256857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8960485" y="4759325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bldLvl="0" animBg="1"/>
      <p:bldP spid="6" grpId="0" animBg="1"/>
      <p:bldP spid="6" grpId="1" bldLvl="0" animBg="1"/>
      <p:bldP spid="7" grpId="0" animBg="1"/>
      <p:bldP spid="7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 t="7000" b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3810" y="-38100"/>
            <a:ext cx="12199620" cy="82740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sp>
        <p:nvSpPr>
          <p:cNvPr id="4" name="矩形 3"/>
          <p:cNvSpPr/>
          <p:nvPr/>
        </p:nvSpPr>
        <p:spPr>
          <a:xfrm>
            <a:off x="-3810" y="3318510"/>
            <a:ext cx="12199620" cy="353822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273685" y="4102735"/>
            <a:ext cx="10890250" cy="2607945"/>
          </a:xfrm>
          <a:prstGeom prst="rect">
            <a:avLst/>
          </a:prstGeom>
        </p:spPr>
        <p:txBody>
          <a:bodyPr wrap="square" lIns="91436" tIns="45719" rIns="91436" bIns="45719">
            <a:spAutoFit/>
          </a:bodyPr>
          <a:lstStyle/>
          <a:p>
            <a:pPr>
              <a:lnSpc>
                <a:spcPct val="130000"/>
              </a:lnSpc>
            </a:pPr>
            <a:r>
              <a:rPr u="sng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我们都曾经寂寞而给对方承诺       我们都因为折磨而厌倦了生活</a:t>
            </a:r>
          </a:p>
          <a:p>
            <a:pPr>
              <a:lnSpc>
                <a:spcPct val="130000"/>
              </a:lnSpc>
            </a:pPr>
            <a:r>
              <a:rPr u="sng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只是这样的日子 同样的方式还要多久      我们改变了态度而接纳了对方</a:t>
            </a:r>
          </a:p>
          <a:p>
            <a:pPr>
              <a:lnSpc>
                <a:spcPct val="130000"/>
              </a:lnSpc>
            </a:pPr>
            <a:r>
              <a:rPr u="sng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我们委屈了自己成全谁的梦想         只是这样的日子 还剩下多少已不重要</a:t>
            </a:r>
          </a:p>
          <a:p>
            <a:pPr>
              <a:lnSpc>
                <a:spcPct val="130000"/>
              </a:lnSpc>
            </a:pPr>
            <a:r>
              <a:rPr u="sng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时常想起过去的温存        它让我在夜里不会冷</a:t>
            </a:r>
          </a:p>
          <a:p>
            <a:pPr>
              <a:lnSpc>
                <a:spcPct val="130000"/>
              </a:lnSpc>
            </a:pPr>
            <a:r>
              <a:rPr u="sng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你说一个人的美丽是认真       两个人能在一起是缘份</a:t>
            </a:r>
          </a:p>
          <a:p>
            <a:pPr>
              <a:lnSpc>
                <a:spcPct val="130000"/>
              </a:lnSpc>
            </a:pPr>
            <a:r>
              <a:rPr u="sng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早知道是这样 像梦一场       我才不会把爱都放在同一个地方</a:t>
            </a:r>
          </a:p>
          <a:p>
            <a:pPr>
              <a:lnSpc>
                <a:spcPct val="130000"/>
              </a:lnSpc>
            </a:pPr>
            <a:r>
              <a:rPr u="sng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我能原谅 你的荒唐        荒唐的是我没有办法遗忘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73685" y="3604895"/>
            <a:ext cx="3048000" cy="423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l" defTabSz="608965">
              <a:lnSpc>
                <a:spcPct val="90000"/>
              </a:lnSpc>
            </a:pPr>
            <a:r>
              <a:rPr kumimoji="1" lang="zh-CN" altLang="en-US" sz="2400" b="1" u="sng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你的标题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节能灯"/>
          <p:cNvSpPr/>
          <p:nvPr/>
        </p:nvSpPr>
        <p:spPr bwMode="auto">
          <a:xfrm>
            <a:off x="728345" y="358775"/>
            <a:ext cx="4395470" cy="6021070"/>
          </a:xfrm>
          <a:custGeom>
            <a:avLst/>
            <a:gdLst>
              <a:gd name="T0" fmla="*/ 1262456 w 14111617"/>
              <a:gd name="T1" fmla="*/ 669509 h 17643644"/>
              <a:gd name="T2" fmla="*/ 1377183 w 14111617"/>
              <a:gd name="T3" fmla="*/ 768930 h 17643644"/>
              <a:gd name="T4" fmla="*/ 1279514 w 14111617"/>
              <a:gd name="T5" fmla="*/ 907914 h 17643644"/>
              <a:gd name="T6" fmla="*/ 464079 w 14111617"/>
              <a:gd name="T7" fmla="*/ 1050727 h 17643644"/>
              <a:gd name="T8" fmla="*/ 602730 w 14111617"/>
              <a:gd name="T9" fmla="*/ 1166738 h 17643644"/>
              <a:gd name="T10" fmla="*/ 1133969 w 14111617"/>
              <a:gd name="T11" fmla="*/ 1085951 h 17643644"/>
              <a:gd name="T12" fmla="*/ 1058899 w 14111617"/>
              <a:gd name="T13" fmla="*/ 1521664 h 17643644"/>
              <a:gd name="T14" fmla="*/ 735636 w 14111617"/>
              <a:gd name="T15" fmla="*/ 1800397 h 17643644"/>
              <a:gd name="T16" fmla="*/ 412373 w 14111617"/>
              <a:gd name="T17" fmla="*/ 1521664 h 17643644"/>
              <a:gd name="T18" fmla="*/ 366028 w 14111617"/>
              <a:gd name="T19" fmla="*/ 1281601 h 17643644"/>
              <a:gd name="T20" fmla="*/ 120900 w 14111617"/>
              <a:gd name="T21" fmla="*/ 1077145 h 17643644"/>
              <a:gd name="T22" fmla="*/ 68427 w 14111617"/>
              <a:gd name="T23" fmla="*/ 998273 h 17643644"/>
              <a:gd name="T24" fmla="*/ 166095 w 14111617"/>
              <a:gd name="T25" fmla="*/ 859289 h 17643644"/>
              <a:gd name="T26" fmla="*/ 1238149 w 14111617"/>
              <a:gd name="T27" fmla="*/ 671297 h 17643644"/>
              <a:gd name="T28" fmla="*/ 1262456 w 14111617"/>
              <a:gd name="T29" fmla="*/ 669509 h 17643644"/>
              <a:gd name="T30" fmla="*/ 1323059 w 14111617"/>
              <a:gd name="T31" fmla="*/ 283898 h 17643644"/>
              <a:gd name="T32" fmla="*/ 1438034 w 14111617"/>
              <a:gd name="T33" fmla="*/ 382659 h 17643644"/>
              <a:gd name="T34" fmla="*/ 1341139 w 14111617"/>
              <a:gd name="T35" fmla="*/ 521996 h 17643644"/>
              <a:gd name="T36" fmla="*/ 141253 w 14111617"/>
              <a:gd name="T37" fmla="*/ 736361 h 17643644"/>
              <a:gd name="T38" fmla="*/ 1847 w 14111617"/>
              <a:gd name="T39" fmla="*/ 639131 h 17643644"/>
              <a:gd name="T40" fmla="*/ 99125 w 14111617"/>
              <a:gd name="T41" fmla="*/ 499794 h 17643644"/>
              <a:gd name="T42" fmla="*/ 1298628 w 14111617"/>
              <a:gd name="T43" fmla="*/ 285812 h 17643644"/>
              <a:gd name="T44" fmla="*/ 1323059 w 14111617"/>
              <a:gd name="T45" fmla="*/ 283898 h 17643644"/>
              <a:gd name="T46" fmla="*/ 839207 w 14111617"/>
              <a:gd name="T47" fmla="*/ 63 h 17643644"/>
              <a:gd name="T48" fmla="*/ 953899 w 14111617"/>
              <a:gd name="T49" fmla="*/ 99362 h 17643644"/>
              <a:gd name="T50" fmla="*/ 856246 w 14111617"/>
              <a:gd name="T51" fmla="*/ 238352 h 17643644"/>
              <a:gd name="T52" fmla="*/ 204845 w 14111617"/>
              <a:gd name="T53" fmla="*/ 352453 h 17643644"/>
              <a:gd name="T54" fmla="*/ 65833 w 14111617"/>
              <a:gd name="T55" fmla="*/ 254816 h 17643644"/>
              <a:gd name="T56" fmla="*/ 163486 w 14111617"/>
              <a:gd name="T57" fmla="*/ 115827 h 17643644"/>
              <a:gd name="T58" fmla="*/ 814888 w 14111617"/>
              <a:gd name="T59" fmla="*/ 1725 h 17643644"/>
              <a:gd name="T60" fmla="*/ 839207 w 14111617"/>
              <a:gd name="T61" fmla="*/ 63 h 1764364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14111617" h="17643644">
                <a:moveTo>
                  <a:pt x="12371896" y="6561097"/>
                </a:moveTo>
                <a:cubicBezTo>
                  <a:pt x="12919809" y="6576333"/>
                  <a:pt x="13397674" y="6974000"/>
                  <a:pt x="13496203" y="7535412"/>
                </a:cubicBezTo>
                <a:cubicBezTo>
                  <a:pt x="13608807" y="8173274"/>
                  <a:pt x="13180911" y="8784870"/>
                  <a:pt x="12539066" y="8897434"/>
                </a:cubicBezTo>
                <a:cubicBezTo>
                  <a:pt x="12539066" y="8897434"/>
                  <a:pt x="12539066" y="8897434"/>
                  <a:pt x="4547914" y="10296977"/>
                </a:cubicBezTo>
                <a:cubicBezTo>
                  <a:pt x="4547914" y="10296977"/>
                  <a:pt x="4547914" y="10296977"/>
                  <a:pt x="5906674" y="11433872"/>
                </a:cubicBezTo>
                <a:cubicBezTo>
                  <a:pt x="5906674" y="11433872"/>
                  <a:pt x="5906674" y="11433872"/>
                  <a:pt x="11112746" y="10642173"/>
                </a:cubicBezTo>
                <a:cubicBezTo>
                  <a:pt x="10940086" y="11902888"/>
                  <a:pt x="10737398" y="13373722"/>
                  <a:pt x="10377064" y="14912094"/>
                </a:cubicBezTo>
                <a:cubicBezTo>
                  <a:pt x="9960428" y="16701860"/>
                  <a:pt x="9228500" y="17643644"/>
                  <a:pt x="7209130" y="17643644"/>
                </a:cubicBezTo>
                <a:cubicBezTo>
                  <a:pt x="5189758" y="17643644"/>
                  <a:pt x="4517886" y="16686850"/>
                  <a:pt x="4041196" y="14912094"/>
                </a:cubicBezTo>
                <a:cubicBezTo>
                  <a:pt x="3898564" y="14383044"/>
                  <a:pt x="3744670" y="13587593"/>
                  <a:pt x="3587024" y="12559510"/>
                </a:cubicBezTo>
                <a:cubicBezTo>
                  <a:pt x="3587024" y="12559510"/>
                  <a:pt x="3587024" y="12559510"/>
                  <a:pt x="1184800" y="10555874"/>
                </a:cubicBezTo>
                <a:cubicBezTo>
                  <a:pt x="925810" y="10387028"/>
                  <a:pt x="730628" y="10113123"/>
                  <a:pt x="670574" y="9782936"/>
                </a:cubicBezTo>
                <a:cubicBezTo>
                  <a:pt x="557970" y="9141322"/>
                  <a:pt x="985866" y="8533478"/>
                  <a:pt x="1627710" y="8420914"/>
                </a:cubicBezTo>
                <a:cubicBezTo>
                  <a:pt x="1627710" y="8420914"/>
                  <a:pt x="1627710" y="8420914"/>
                  <a:pt x="12133690" y="6578620"/>
                </a:cubicBezTo>
                <a:cubicBezTo>
                  <a:pt x="12213920" y="6564549"/>
                  <a:pt x="12293624" y="6558921"/>
                  <a:pt x="12371896" y="6561097"/>
                </a:cubicBezTo>
                <a:close/>
                <a:moveTo>
                  <a:pt x="12965801" y="2782157"/>
                </a:moveTo>
                <a:cubicBezTo>
                  <a:pt x="13516185" y="2794825"/>
                  <a:pt x="13994011" y="3191997"/>
                  <a:pt x="14092532" y="3750007"/>
                </a:cubicBezTo>
                <a:cubicBezTo>
                  <a:pt x="14208881" y="4391484"/>
                  <a:pt x="13781018" y="5002951"/>
                  <a:pt x="13142977" y="5115490"/>
                </a:cubicBezTo>
                <a:cubicBezTo>
                  <a:pt x="13142977" y="5115490"/>
                  <a:pt x="13142977" y="5115490"/>
                  <a:pt x="1384260" y="7216234"/>
                </a:cubicBezTo>
                <a:cubicBezTo>
                  <a:pt x="1057732" y="7272504"/>
                  <a:pt x="186994" y="7208732"/>
                  <a:pt x="18102" y="6263397"/>
                </a:cubicBezTo>
                <a:cubicBezTo>
                  <a:pt x="-94494" y="5625671"/>
                  <a:pt x="329616" y="5014204"/>
                  <a:pt x="971410" y="4897913"/>
                </a:cubicBezTo>
                <a:cubicBezTo>
                  <a:pt x="971410" y="4897913"/>
                  <a:pt x="971410" y="4897913"/>
                  <a:pt x="12726374" y="2800921"/>
                </a:cubicBezTo>
                <a:cubicBezTo>
                  <a:pt x="12807067" y="2786384"/>
                  <a:pt x="12887175" y="2780347"/>
                  <a:pt x="12965801" y="2782157"/>
                </a:cubicBezTo>
                <a:close/>
                <a:moveTo>
                  <a:pt x="8224110" y="617"/>
                </a:moveTo>
                <a:cubicBezTo>
                  <a:pt x="8772602" y="18315"/>
                  <a:pt x="9252854" y="415588"/>
                  <a:pt x="9348082" y="973738"/>
                </a:cubicBezTo>
                <a:cubicBezTo>
                  <a:pt x="9460670" y="1615377"/>
                  <a:pt x="9032842" y="2223245"/>
                  <a:pt x="8391098" y="2335813"/>
                </a:cubicBezTo>
                <a:cubicBezTo>
                  <a:pt x="8391098" y="2335813"/>
                  <a:pt x="8391098" y="2335813"/>
                  <a:pt x="2007450" y="3453990"/>
                </a:cubicBezTo>
                <a:cubicBezTo>
                  <a:pt x="1485800" y="3540293"/>
                  <a:pt x="776506" y="3251368"/>
                  <a:pt x="645156" y="2497161"/>
                </a:cubicBezTo>
                <a:cubicBezTo>
                  <a:pt x="532570" y="1855522"/>
                  <a:pt x="960398" y="1247654"/>
                  <a:pt x="1602140" y="1135085"/>
                </a:cubicBezTo>
                <a:cubicBezTo>
                  <a:pt x="1602140" y="1135085"/>
                  <a:pt x="1602140" y="1135085"/>
                  <a:pt x="7985788" y="16909"/>
                </a:cubicBezTo>
                <a:cubicBezTo>
                  <a:pt x="8066006" y="3307"/>
                  <a:pt x="8145754" y="-1911"/>
                  <a:pt x="8224110" y="617"/>
                </a:cubicBezTo>
                <a:close/>
              </a:path>
            </a:pathLst>
          </a:custGeom>
          <a:blipFill rotWithShape="1">
            <a:blip r:embed="rId2"/>
            <a:stretch>
              <a:fillRect r="-2500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 anchorCtr="1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MH_SubTitle_1"/>
          <p:cNvSpPr txBox="1">
            <a:spLocks noChangeArrowheads="1"/>
          </p:cNvSpPr>
          <p:nvPr/>
        </p:nvSpPr>
        <p:spPr bwMode="auto">
          <a:xfrm>
            <a:off x="4187190" y="1212215"/>
            <a:ext cx="7437755" cy="33185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344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P</a:t>
            </a:r>
            <a:r>
              <a:rPr lang="en-US" altLang="zh-CN" sz="7200" b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楷体" panose="02010609060101010101" charset="-122"/>
                <a:sym typeface="+mn-ea"/>
              </a:rPr>
              <a:t>ART  2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09865" y="1757045"/>
            <a:ext cx="4130675" cy="6451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40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输入你的标题</a:t>
            </a:r>
            <a:r>
              <a:rPr kumimoji="1" lang="zh-CN" altLang="en-US" sz="2800" b="1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>
            <a:alpha val="8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68910" y="62230"/>
            <a:ext cx="3152140" cy="627380"/>
            <a:chOff x="266" y="98"/>
            <a:chExt cx="4964" cy="988"/>
          </a:xfrm>
        </p:grpSpPr>
        <p:sp>
          <p:nvSpPr>
            <p:cNvPr id="8" name="节能灯"/>
            <p:cNvSpPr/>
            <p:nvPr/>
          </p:nvSpPr>
          <p:spPr bwMode="auto">
            <a:xfrm>
              <a:off x="266" y="98"/>
              <a:ext cx="770" cy="988"/>
            </a:xfrm>
            <a:custGeom>
              <a:avLst/>
              <a:gdLst>
                <a:gd name="T0" fmla="*/ 1262456 w 14111617"/>
                <a:gd name="T1" fmla="*/ 669509 h 17643644"/>
                <a:gd name="T2" fmla="*/ 1377183 w 14111617"/>
                <a:gd name="T3" fmla="*/ 768930 h 17643644"/>
                <a:gd name="T4" fmla="*/ 1279514 w 14111617"/>
                <a:gd name="T5" fmla="*/ 907914 h 17643644"/>
                <a:gd name="T6" fmla="*/ 464079 w 14111617"/>
                <a:gd name="T7" fmla="*/ 1050727 h 17643644"/>
                <a:gd name="T8" fmla="*/ 602730 w 14111617"/>
                <a:gd name="T9" fmla="*/ 1166738 h 17643644"/>
                <a:gd name="T10" fmla="*/ 1133969 w 14111617"/>
                <a:gd name="T11" fmla="*/ 1085951 h 17643644"/>
                <a:gd name="T12" fmla="*/ 1058899 w 14111617"/>
                <a:gd name="T13" fmla="*/ 1521664 h 17643644"/>
                <a:gd name="T14" fmla="*/ 735636 w 14111617"/>
                <a:gd name="T15" fmla="*/ 1800397 h 17643644"/>
                <a:gd name="T16" fmla="*/ 412373 w 14111617"/>
                <a:gd name="T17" fmla="*/ 1521664 h 17643644"/>
                <a:gd name="T18" fmla="*/ 366028 w 14111617"/>
                <a:gd name="T19" fmla="*/ 1281601 h 17643644"/>
                <a:gd name="T20" fmla="*/ 120900 w 14111617"/>
                <a:gd name="T21" fmla="*/ 1077145 h 17643644"/>
                <a:gd name="T22" fmla="*/ 68427 w 14111617"/>
                <a:gd name="T23" fmla="*/ 998273 h 17643644"/>
                <a:gd name="T24" fmla="*/ 166095 w 14111617"/>
                <a:gd name="T25" fmla="*/ 859289 h 17643644"/>
                <a:gd name="T26" fmla="*/ 1238149 w 14111617"/>
                <a:gd name="T27" fmla="*/ 671297 h 17643644"/>
                <a:gd name="T28" fmla="*/ 1262456 w 14111617"/>
                <a:gd name="T29" fmla="*/ 669509 h 17643644"/>
                <a:gd name="T30" fmla="*/ 1323059 w 14111617"/>
                <a:gd name="T31" fmla="*/ 283898 h 17643644"/>
                <a:gd name="T32" fmla="*/ 1438034 w 14111617"/>
                <a:gd name="T33" fmla="*/ 382659 h 17643644"/>
                <a:gd name="T34" fmla="*/ 1341139 w 14111617"/>
                <a:gd name="T35" fmla="*/ 521996 h 17643644"/>
                <a:gd name="T36" fmla="*/ 141253 w 14111617"/>
                <a:gd name="T37" fmla="*/ 736361 h 17643644"/>
                <a:gd name="T38" fmla="*/ 1847 w 14111617"/>
                <a:gd name="T39" fmla="*/ 639131 h 17643644"/>
                <a:gd name="T40" fmla="*/ 99125 w 14111617"/>
                <a:gd name="T41" fmla="*/ 499794 h 17643644"/>
                <a:gd name="T42" fmla="*/ 1298628 w 14111617"/>
                <a:gd name="T43" fmla="*/ 285812 h 17643644"/>
                <a:gd name="T44" fmla="*/ 1323059 w 14111617"/>
                <a:gd name="T45" fmla="*/ 283898 h 17643644"/>
                <a:gd name="T46" fmla="*/ 839207 w 14111617"/>
                <a:gd name="T47" fmla="*/ 63 h 17643644"/>
                <a:gd name="T48" fmla="*/ 953899 w 14111617"/>
                <a:gd name="T49" fmla="*/ 99362 h 17643644"/>
                <a:gd name="T50" fmla="*/ 856246 w 14111617"/>
                <a:gd name="T51" fmla="*/ 238352 h 17643644"/>
                <a:gd name="T52" fmla="*/ 204845 w 14111617"/>
                <a:gd name="T53" fmla="*/ 352453 h 17643644"/>
                <a:gd name="T54" fmla="*/ 65833 w 14111617"/>
                <a:gd name="T55" fmla="*/ 254816 h 17643644"/>
                <a:gd name="T56" fmla="*/ 163486 w 14111617"/>
                <a:gd name="T57" fmla="*/ 115827 h 17643644"/>
                <a:gd name="T58" fmla="*/ 814888 w 14111617"/>
                <a:gd name="T59" fmla="*/ 1725 h 17643644"/>
                <a:gd name="T60" fmla="*/ 839207 w 14111617"/>
                <a:gd name="T61" fmla="*/ 63 h 1764364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14111617" h="17643644">
                  <a:moveTo>
                    <a:pt x="12371896" y="6561097"/>
                  </a:moveTo>
                  <a:cubicBezTo>
                    <a:pt x="12919809" y="6576333"/>
                    <a:pt x="13397674" y="6974000"/>
                    <a:pt x="13496203" y="7535412"/>
                  </a:cubicBezTo>
                  <a:cubicBezTo>
                    <a:pt x="13608807" y="8173274"/>
                    <a:pt x="13180911" y="8784870"/>
                    <a:pt x="12539066" y="8897434"/>
                  </a:cubicBezTo>
                  <a:cubicBezTo>
                    <a:pt x="12539066" y="8897434"/>
                    <a:pt x="12539066" y="8897434"/>
                    <a:pt x="4547914" y="10296977"/>
                  </a:cubicBezTo>
                  <a:cubicBezTo>
                    <a:pt x="4547914" y="10296977"/>
                    <a:pt x="4547914" y="10296977"/>
                    <a:pt x="5906674" y="11433872"/>
                  </a:cubicBezTo>
                  <a:cubicBezTo>
                    <a:pt x="5906674" y="11433872"/>
                    <a:pt x="5906674" y="11433872"/>
                    <a:pt x="11112746" y="10642173"/>
                  </a:cubicBezTo>
                  <a:cubicBezTo>
                    <a:pt x="10940086" y="11902888"/>
                    <a:pt x="10737398" y="13373722"/>
                    <a:pt x="10377064" y="14912094"/>
                  </a:cubicBezTo>
                  <a:cubicBezTo>
                    <a:pt x="9960428" y="16701860"/>
                    <a:pt x="9228500" y="17643644"/>
                    <a:pt x="7209130" y="17643644"/>
                  </a:cubicBezTo>
                  <a:cubicBezTo>
                    <a:pt x="5189758" y="17643644"/>
                    <a:pt x="4517886" y="16686850"/>
                    <a:pt x="4041196" y="14912094"/>
                  </a:cubicBezTo>
                  <a:cubicBezTo>
                    <a:pt x="3898564" y="14383044"/>
                    <a:pt x="3744670" y="13587593"/>
                    <a:pt x="3587024" y="12559510"/>
                  </a:cubicBezTo>
                  <a:cubicBezTo>
                    <a:pt x="3587024" y="12559510"/>
                    <a:pt x="3587024" y="12559510"/>
                    <a:pt x="1184800" y="10555874"/>
                  </a:cubicBezTo>
                  <a:cubicBezTo>
                    <a:pt x="925810" y="10387028"/>
                    <a:pt x="730628" y="10113123"/>
                    <a:pt x="670574" y="9782936"/>
                  </a:cubicBezTo>
                  <a:cubicBezTo>
                    <a:pt x="557970" y="9141322"/>
                    <a:pt x="985866" y="8533478"/>
                    <a:pt x="1627710" y="8420914"/>
                  </a:cubicBezTo>
                  <a:cubicBezTo>
                    <a:pt x="1627710" y="8420914"/>
                    <a:pt x="1627710" y="8420914"/>
                    <a:pt x="12133690" y="6578620"/>
                  </a:cubicBezTo>
                  <a:cubicBezTo>
                    <a:pt x="12213920" y="6564549"/>
                    <a:pt x="12293624" y="6558921"/>
                    <a:pt x="12371896" y="6561097"/>
                  </a:cubicBezTo>
                  <a:close/>
                  <a:moveTo>
                    <a:pt x="12965801" y="2782157"/>
                  </a:moveTo>
                  <a:cubicBezTo>
                    <a:pt x="13516185" y="2794825"/>
                    <a:pt x="13994011" y="3191997"/>
                    <a:pt x="14092532" y="3750007"/>
                  </a:cubicBezTo>
                  <a:cubicBezTo>
                    <a:pt x="14208881" y="4391484"/>
                    <a:pt x="13781018" y="5002951"/>
                    <a:pt x="13142977" y="5115490"/>
                  </a:cubicBezTo>
                  <a:cubicBezTo>
                    <a:pt x="13142977" y="5115490"/>
                    <a:pt x="13142977" y="5115490"/>
                    <a:pt x="1384260" y="7216234"/>
                  </a:cubicBezTo>
                  <a:cubicBezTo>
                    <a:pt x="1057732" y="7272504"/>
                    <a:pt x="186994" y="7208732"/>
                    <a:pt x="18102" y="6263397"/>
                  </a:cubicBezTo>
                  <a:cubicBezTo>
                    <a:pt x="-94494" y="5625671"/>
                    <a:pt x="329616" y="5014204"/>
                    <a:pt x="971410" y="4897913"/>
                  </a:cubicBezTo>
                  <a:cubicBezTo>
                    <a:pt x="971410" y="4897913"/>
                    <a:pt x="971410" y="4897913"/>
                    <a:pt x="12726374" y="2800921"/>
                  </a:cubicBezTo>
                  <a:cubicBezTo>
                    <a:pt x="12807067" y="2786384"/>
                    <a:pt x="12887175" y="2780347"/>
                    <a:pt x="12965801" y="2782157"/>
                  </a:cubicBezTo>
                  <a:close/>
                  <a:moveTo>
                    <a:pt x="8224110" y="617"/>
                  </a:moveTo>
                  <a:cubicBezTo>
                    <a:pt x="8772602" y="18315"/>
                    <a:pt x="9252854" y="415588"/>
                    <a:pt x="9348082" y="973738"/>
                  </a:cubicBezTo>
                  <a:cubicBezTo>
                    <a:pt x="9460670" y="1615377"/>
                    <a:pt x="9032842" y="2223245"/>
                    <a:pt x="8391098" y="2335813"/>
                  </a:cubicBezTo>
                  <a:cubicBezTo>
                    <a:pt x="8391098" y="2335813"/>
                    <a:pt x="8391098" y="2335813"/>
                    <a:pt x="2007450" y="3453990"/>
                  </a:cubicBezTo>
                  <a:cubicBezTo>
                    <a:pt x="1485800" y="3540293"/>
                    <a:pt x="776506" y="3251368"/>
                    <a:pt x="645156" y="2497161"/>
                  </a:cubicBezTo>
                  <a:cubicBezTo>
                    <a:pt x="532570" y="1855522"/>
                    <a:pt x="960398" y="1247654"/>
                    <a:pt x="1602140" y="1135085"/>
                  </a:cubicBezTo>
                  <a:cubicBezTo>
                    <a:pt x="1602140" y="1135085"/>
                    <a:pt x="1602140" y="1135085"/>
                    <a:pt x="7985788" y="16909"/>
                  </a:cubicBezTo>
                  <a:cubicBezTo>
                    <a:pt x="8066006" y="3307"/>
                    <a:pt x="8145754" y="-1911"/>
                    <a:pt x="8224110" y="6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840" y="333"/>
              <a:ext cx="4390" cy="753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 defTabSz="608965">
                <a:lnSpc>
                  <a:spcPct val="90000"/>
                </a:lnSpc>
              </a:pPr>
              <a:r>
                <a:rPr kumimoji="1" lang="zh-CN" altLang="en-US" sz="2800" b="1" dirty="0">
                  <a:solidFill>
                    <a:schemeClr val="bg1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输入你的标题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895090" y="1769110"/>
            <a:ext cx="4888230" cy="3281045"/>
            <a:chOff x="1566" y="3726"/>
            <a:chExt cx="5863" cy="4007"/>
          </a:xfrm>
        </p:grpSpPr>
        <p:sp>
          <p:nvSpPr>
            <p:cNvPr id="21511" name="Oval 78"/>
            <p:cNvSpPr>
              <a:spLocks noChangeArrowheads="1"/>
            </p:cNvSpPr>
            <p:nvPr/>
          </p:nvSpPr>
          <p:spPr bwMode="auto">
            <a:xfrm>
              <a:off x="6801" y="5273"/>
              <a:ext cx="425" cy="42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2" name="Oval 79"/>
            <p:cNvSpPr>
              <a:spLocks noChangeArrowheads="1"/>
            </p:cNvSpPr>
            <p:nvPr/>
          </p:nvSpPr>
          <p:spPr bwMode="auto">
            <a:xfrm>
              <a:off x="5121" y="4106"/>
              <a:ext cx="425" cy="425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3" name="Oval 80"/>
            <p:cNvSpPr>
              <a:spLocks noChangeArrowheads="1"/>
            </p:cNvSpPr>
            <p:nvPr/>
          </p:nvSpPr>
          <p:spPr bwMode="auto">
            <a:xfrm>
              <a:off x="3229" y="4001"/>
              <a:ext cx="320" cy="32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4" name="Oval 81"/>
            <p:cNvSpPr>
              <a:spLocks noChangeArrowheads="1"/>
            </p:cNvSpPr>
            <p:nvPr/>
          </p:nvSpPr>
          <p:spPr bwMode="auto">
            <a:xfrm>
              <a:off x="1566" y="5491"/>
              <a:ext cx="600" cy="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5" name="Oval 82"/>
            <p:cNvSpPr>
              <a:spLocks noChangeArrowheads="1"/>
            </p:cNvSpPr>
            <p:nvPr/>
          </p:nvSpPr>
          <p:spPr bwMode="auto">
            <a:xfrm>
              <a:off x="2141" y="6543"/>
              <a:ext cx="258" cy="258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6" name="Oval 83"/>
            <p:cNvSpPr>
              <a:spLocks noChangeArrowheads="1"/>
            </p:cNvSpPr>
            <p:nvPr/>
          </p:nvSpPr>
          <p:spPr bwMode="auto">
            <a:xfrm>
              <a:off x="4724" y="7383"/>
              <a:ext cx="350" cy="35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7" name="Oval 84"/>
            <p:cNvSpPr>
              <a:spLocks noChangeArrowheads="1"/>
            </p:cNvSpPr>
            <p:nvPr/>
          </p:nvSpPr>
          <p:spPr bwMode="auto">
            <a:xfrm>
              <a:off x="1974" y="4513"/>
              <a:ext cx="1937" cy="194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8" name="Oval 85"/>
            <p:cNvSpPr>
              <a:spLocks noChangeArrowheads="1"/>
            </p:cNvSpPr>
            <p:nvPr/>
          </p:nvSpPr>
          <p:spPr bwMode="auto">
            <a:xfrm>
              <a:off x="2489" y="6661"/>
              <a:ext cx="660" cy="66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19" name="Oval 86"/>
            <p:cNvSpPr>
              <a:spLocks noChangeArrowheads="1"/>
            </p:cNvSpPr>
            <p:nvPr/>
          </p:nvSpPr>
          <p:spPr bwMode="auto">
            <a:xfrm>
              <a:off x="4856" y="6458"/>
              <a:ext cx="530" cy="52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0" name="Oval 87"/>
            <p:cNvSpPr>
              <a:spLocks noChangeArrowheads="1"/>
            </p:cNvSpPr>
            <p:nvPr/>
          </p:nvSpPr>
          <p:spPr bwMode="auto">
            <a:xfrm>
              <a:off x="1921" y="4458"/>
              <a:ext cx="2045" cy="205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1" name="Oval 88"/>
            <p:cNvSpPr>
              <a:spLocks noChangeArrowheads="1"/>
            </p:cNvSpPr>
            <p:nvPr/>
          </p:nvSpPr>
          <p:spPr bwMode="auto">
            <a:xfrm>
              <a:off x="4201" y="4856"/>
              <a:ext cx="1430" cy="143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2" name="Oval 89"/>
            <p:cNvSpPr>
              <a:spLocks noChangeArrowheads="1"/>
            </p:cNvSpPr>
            <p:nvPr/>
          </p:nvSpPr>
          <p:spPr bwMode="auto">
            <a:xfrm>
              <a:off x="4141" y="4796"/>
              <a:ext cx="1548" cy="1550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3" name="Oval 90"/>
            <p:cNvSpPr>
              <a:spLocks noChangeArrowheads="1"/>
            </p:cNvSpPr>
            <p:nvPr/>
          </p:nvSpPr>
          <p:spPr bwMode="auto">
            <a:xfrm>
              <a:off x="5504" y="5708"/>
              <a:ext cx="1870" cy="187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4" name="Oval 91"/>
            <p:cNvSpPr>
              <a:spLocks noChangeArrowheads="1"/>
            </p:cNvSpPr>
            <p:nvPr/>
          </p:nvSpPr>
          <p:spPr bwMode="auto">
            <a:xfrm>
              <a:off x="5449" y="5658"/>
              <a:ext cx="1980" cy="1975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5" name="Oval 92"/>
            <p:cNvSpPr>
              <a:spLocks noChangeArrowheads="1"/>
            </p:cNvSpPr>
            <p:nvPr/>
          </p:nvSpPr>
          <p:spPr bwMode="auto">
            <a:xfrm>
              <a:off x="5604" y="4161"/>
              <a:ext cx="1325" cy="1327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6" name="Oval 93"/>
            <p:cNvSpPr>
              <a:spLocks noChangeArrowheads="1"/>
            </p:cNvSpPr>
            <p:nvPr/>
          </p:nvSpPr>
          <p:spPr bwMode="auto">
            <a:xfrm>
              <a:off x="5549" y="4106"/>
              <a:ext cx="1435" cy="1435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7" name="Oval 94"/>
            <p:cNvSpPr>
              <a:spLocks noChangeArrowheads="1"/>
            </p:cNvSpPr>
            <p:nvPr/>
          </p:nvSpPr>
          <p:spPr bwMode="auto">
            <a:xfrm>
              <a:off x="3389" y="6283"/>
              <a:ext cx="1327" cy="132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8" name="Oval 95"/>
            <p:cNvSpPr>
              <a:spLocks noChangeArrowheads="1"/>
            </p:cNvSpPr>
            <p:nvPr/>
          </p:nvSpPr>
          <p:spPr bwMode="auto">
            <a:xfrm>
              <a:off x="3336" y="6228"/>
              <a:ext cx="1433" cy="1435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29" name="Oval 96"/>
            <p:cNvSpPr>
              <a:spLocks noChangeArrowheads="1"/>
            </p:cNvSpPr>
            <p:nvPr/>
          </p:nvSpPr>
          <p:spPr bwMode="auto">
            <a:xfrm>
              <a:off x="3689" y="3778"/>
              <a:ext cx="1085" cy="10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530" name="Oval 97"/>
            <p:cNvSpPr>
              <a:spLocks noChangeArrowheads="1"/>
            </p:cNvSpPr>
            <p:nvPr/>
          </p:nvSpPr>
          <p:spPr bwMode="auto">
            <a:xfrm>
              <a:off x="3634" y="3726"/>
              <a:ext cx="1190" cy="1185"/>
            </a:xfrm>
            <a:prstGeom prst="ellipse">
              <a:avLst/>
            </a:prstGeom>
            <a:noFill/>
            <a:ln w="6350">
              <a:solidFill>
                <a:schemeClr val="bg1"/>
              </a:solidFill>
              <a:prstDash val="dash"/>
              <a:rou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1435735" y="147066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435735" y="443865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029065" y="147066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029065" y="4438650"/>
            <a:ext cx="2257425" cy="126873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68580" tIns="34290" rIns="68580" bIns="34290" rtlCol="0">
            <a:spAutoFit/>
          </a:bodyPr>
          <a:lstStyle/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  <a:p>
            <a:pPr lvl="0" defTabSz="457200">
              <a:lnSpc>
                <a:spcPct val="130000"/>
              </a:lnSpc>
            </a:pPr>
            <a:r>
              <a:rPr lang="zh-CN" altLang="en-US" sz="2000" dirty="0">
                <a:solidFill>
                  <a:schemeClr val="bg1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点此输入你的内容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4169410" y="2969260"/>
            <a:ext cx="1680845" cy="478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27625" y="4172585"/>
            <a:ext cx="1680845" cy="423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4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974205" y="2413635"/>
            <a:ext cx="1680845" cy="42354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4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7132320" y="3983355"/>
            <a:ext cx="1680845" cy="47815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 defTabSz="608965">
              <a:lnSpc>
                <a:spcPct val="90000"/>
              </a:lnSpc>
            </a:pPr>
            <a:r>
              <a:rPr kumimoji="1" lang="zh-CN" altLang="en-US" sz="2800" b="1" dirty="0">
                <a:solidFill>
                  <a:srgbClr val="33C0F3"/>
                </a:solidFill>
                <a:effectLst/>
                <a:latin typeface="微软雅黑" panose="020B0503020204020204" charset="-122"/>
                <a:ea typeface="微软雅黑" panose="020B0503020204020204" charset="-122"/>
              </a:rPr>
              <a:t>关键词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>
        <p:fade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7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3" grpId="1" bldLvl="0" animBg="1"/>
      <p:bldP spid="7" grpId="0" animBg="1"/>
      <p:bldP spid="7" grpId="1" bldLvl="0" animBg="1"/>
      <p:bldP spid="11" grpId="0" animBg="1"/>
      <p:bldP spid="11" grpId="1" bldLvl="0" animBg="1"/>
      <p:bldP spid="12" grpId="0" animBg="1"/>
      <p:bldP spid="12" grpId="1" bldLvl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1117</Words>
  <Application>Microsoft Office PowerPoint</Application>
  <PresentationFormat>宽屏</PresentationFormat>
  <Paragraphs>231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1" baseType="lpstr">
      <vt:lpstr>楷体</vt:lpstr>
      <vt:lpstr>宋体</vt:lpstr>
      <vt:lpstr>微软雅黑</vt:lpstr>
      <vt:lpstr>微软雅黑 Light</vt:lpstr>
      <vt:lpstr>Arial</vt:lpstr>
      <vt:lpstr>Calibri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124</cp:revision>
  <dcterms:created xsi:type="dcterms:W3CDTF">2017-08-03T09:01:00Z</dcterms:created>
  <dcterms:modified xsi:type="dcterms:W3CDTF">2019-03-27T13:56:31Z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2052-10.1.0.7223</vt:lpwstr>
  </property>
</Properties>
</file>