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64" r:id="rId6"/>
    <p:sldId id="265" r:id="rId8"/>
    <p:sldId id="266" r:id="rId9"/>
    <p:sldId id="267" r:id="rId10"/>
    <p:sldId id="268" r:id="rId11"/>
    <p:sldId id="259" r:id="rId12"/>
    <p:sldId id="270" r:id="rId13"/>
    <p:sldId id="272" r:id="rId14"/>
    <p:sldId id="273" r:id="rId15"/>
    <p:sldId id="274" r:id="rId16"/>
    <p:sldId id="260" r:id="rId17"/>
    <p:sldId id="276" r:id="rId18"/>
    <p:sldId id="277" r:id="rId19"/>
    <p:sldId id="279" r:id="rId20"/>
    <p:sldId id="261" r:id="rId21"/>
    <p:sldId id="282" r:id="rId22"/>
    <p:sldId id="284" r:id="rId23"/>
    <p:sldId id="288" r:id="rId24"/>
    <p:sldId id="289" r:id="rId25"/>
    <p:sldId id="290" r:id="rId26"/>
    <p:sldId id="293"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howGuides="1">
      <p:cViewPr varScale="1">
        <p:scale>
          <a:sx n="144" d="100"/>
          <a:sy n="144" d="100"/>
        </p:scale>
        <p:origin x="-672" y="-96"/>
      </p:cViewPr>
      <p:guideLst>
        <p:guide orient="horz" pos="1630"/>
        <p:guide pos="2933"/>
      </p:guideLst>
    </p:cSldViewPr>
  </p:slideViewPr>
  <p:notesTextViewPr>
    <p:cViewPr>
      <p:scale>
        <a:sx n="1" d="1"/>
        <a:sy n="1" d="1"/>
      </p:scale>
      <p:origin x="0" y="0"/>
    </p:cViewPr>
  </p:notesTextViewPr>
  <p:sorterViewPr>
    <p:cViewPr>
      <p:scale>
        <a:sx n="100" d="100"/>
        <a:sy n="100" d="100"/>
      </p:scale>
      <p:origin x="0" y="4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1F81C2-FAB1-4618-B116-6B9186536C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647F7C-9778-4EF1-8115-9E1A807FE7B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647F7C-9778-4EF1-8115-9E1A807FE7B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26EB0D8-D049-4A31-8F2D-814DBCEBC8C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77D73C6-6C2F-48CB-8888-B8D11C5DB6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hdphoto" Target="../media/hdphoto13.wdp"/><Relationship Id="rId7" Type="http://schemas.openxmlformats.org/officeDocument/2006/relationships/image" Target="../media/image22.jpeg"/><Relationship Id="rId6" Type="http://schemas.microsoft.com/office/2007/relationships/hdphoto" Target="../media/hdphoto12.wdp"/><Relationship Id="rId5" Type="http://schemas.openxmlformats.org/officeDocument/2006/relationships/image" Target="../media/image21.jpeg"/><Relationship Id="rId4" Type="http://schemas.microsoft.com/office/2007/relationships/hdphoto" Target="../media/hdphoto11.wdp"/><Relationship Id="rId3" Type="http://schemas.openxmlformats.org/officeDocument/2006/relationships/image" Target="../media/image20.jpeg"/><Relationship Id="rId2" Type="http://schemas.microsoft.com/office/2007/relationships/hdphoto" Target="../media/hdphoto10.wdp"/><Relationship Id="rId10" Type="http://schemas.openxmlformats.org/officeDocument/2006/relationships/slideLayout" Target="../slideLayouts/slideLayout1.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microsoft.com/office/2007/relationships/hdphoto" Target="../media/hdphoto14.wdp"/><Relationship Id="rId2" Type="http://schemas.openxmlformats.org/officeDocument/2006/relationships/image" Target="../media/image26.jpeg"/><Relationship Id="rId1" Type="http://schemas.openxmlformats.org/officeDocument/2006/relationships/image" Target="../media/image25.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7.png"/><Relationship Id="rId3" Type="http://schemas.microsoft.com/office/2007/relationships/hdphoto" Target="../media/hdphoto15.wdp"/><Relationship Id="rId2" Type="http://schemas.openxmlformats.org/officeDocument/2006/relationships/image" Target="../media/image28.jpeg"/><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png"/><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2.jpeg"/><Relationship Id="rId2" Type="http://schemas.openxmlformats.org/officeDocument/2006/relationships/image" Target="../media/image24.jpeg"/><Relationship Id="rId1" Type="http://schemas.openxmlformats.org/officeDocument/2006/relationships/image" Target="../media/image3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9.jpeg"/><Relationship Id="rId3" Type="http://schemas.openxmlformats.org/officeDocument/2006/relationships/image" Target="../media/image31.jpeg"/><Relationship Id="rId2" Type="http://schemas.openxmlformats.org/officeDocument/2006/relationships/image" Target="../media/image32.jpeg"/><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0.jpeg"/><Relationship Id="rId3" Type="http://schemas.openxmlformats.org/officeDocument/2006/relationships/image" Target="../media/image24.jpeg"/><Relationship Id="rId2" Type="http://schemas.openxmlformats.org/officeDocument/2006/relationships/image" Target="../media/image36.jpeg"/><Relationship Id="rId1" Type="http://schemas.openxmlformats.org/officeDocument/2006/relationships/image" Target="../media/image35.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7.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7.jpeg"/><Relationship Id="rId3" Type="http://schemas.openxmlformats.org/officeDocument/2006/relationships/image" Target="../media/image31.jpeg"/><Relationship Id="rId2" Type="http://schemas.openxmlformats.org/officeDocument/2006/relationships/image" Target="../media/image34.jpeg"/><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5.jpeg"/><Relationship Id="rId3" Type="http://schemas.openxmlformats.org/officeDocument/2006/relationships/image" Target="../media/image31.jpeg"/><Relationship Id="rId2" Type="http://schemas.openxmlformats.org/officeDocument/2006/relationships/image" Target="../media/image29.jpe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38.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hdphoto" Target="../media/hdphoto2.wdp"/><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microsoft.com/office/2007/relationships/hdphoto" Target="../media/hdphoto4.wdp"/><Relationship Id="rId4" Type="http://schemas.openxmlformats.org/officeDocument/2006/relationships/image" Target="../media/image11.jpeg"/><Relationship Id="rId3" Type="http://schemas.openxmlformats.org/officeDocument/2006/relationships/image" Target="../media/image10.jpeg"/><Relationship Id="rId2" Type="http://schemas.microsoft.com/office/2007/relationships/hdphoto" Target="../media/hdphoto3.wdp"/><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9" Type="http://schemas.openxmlformats.org/officeDocument/2006/relationships/image" Target="../media/image16.jpeg"/><Relationship Id="rId8" Type="http://schemas.microsoft.com/office/2007/relationships/hdphoto" Target="../media/hdphoto8.wdp"/><Relationship Id="rId7" Type="http://schemas.openxmlformats.org/officeDocument/2006/relationships/image" Target="../media/image15.jpeg"/><Relationship Id="rId6" Type="http://schemas.microsoft.com/office/2007/relationships/hdphoto" Target="../media/hdphoto7.wdp"/><Relationship Id="rId5" Type="http://schemas.openxmlformats.org/officeDocument/2006/relationships/image" Target="../media/image14.jpeg"/><Relationship Id="rId4" Type="http://schemas.microsoft.com/office/2007/relationships/hdphoto" Target="../media/hdphoto6.wdp"/><Relationship Id="rId3" Type="http://schemas.openxmlformats.org/officeDocument/2006/relationships/image" Target="../media/image13.jpeg"/><Relationship Id="rId2" Type="http://schemas.microsoft.com/office/2007/relationships/hdphoto" Target="../media/hdphoto5.wdp"/><Relationship Id="rId12" Type="http://schemas.openxmlformats.org/officeDocument/2006/relationships/slideLayout" Target="../slideLayouts/slideLayout1.xml"/><Relationship Id="rId11" Type="http://schemas.openxmlformats.org/officeDocument/2006/relationships/image" Target="../media/image7.png"/><Relationship Id="rId10" Type="http://schemas.microsoft.com/office/2007/relationships/hdphoto" Target="../media/hdphoto9.wdp"/><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2854960" y="774065"/>
            <a:ext cx="3623945" cy="701040"/>
          </a:xfrm>
          <a:prstGeom prst="rect">
            <a:avLst/>
          </a:prstGeom>
          <a:noFill/>
        </p:spPr>
        <p:txBody>
          <a:bodyPr wrap="square" lIns="0" rIns="0" rtlCol="0">
            <a:spAutoFit/>
          </a:bodyPr>
          <a:lstStyle/>
          <a:p>
            <a:pPr algn="l"/>
            <a:r>
              <a:rPr lang="zh-CN" altLang="en-US" sz="4000" b="1" dirty="0">
                <a:ln w="6350">
                  <a:noFill/>
                </a:ln>
                <a:solidFill>
                  <a:schemeClr val="accent1"/>
                </a:solidFill>
                <a:latin typeface="Young &amp; Beautiful" panose="02000000000000000000" charset="0"/>
                <a:ea typeface="楷体" panose="02010609060101010101" charset="-122"/>
              </a:rPr>
              <a:t>Marry</a:t>
            </a:r>
            <a:r>
              <a:rPr lang="zh-CN" altLang="en-US" sz="4000" b="1" dirty="0" smtClean="0">
                <a:ln w="6350">
                  <a:noFill/>
                </a:ln>
                <a:solidFill>
                  <a:schemeClr val="accent1"/>
                </a:solidFill>
                <a:latin typeface="Young &amp; Beautiful" panose="02000000000000000000" charset="0"/>
                <a:ea typeface="楷体" panose="02010609060101010101" charset="-122"/>
              </a:rPr>
              <a:t>      </a:t>
            </a:r>
            <a:r>
              <a:rPr lang="zh-CN" altLang="en-US" sz="4000" b="1" dirty="0" smtClean="0">
                <a:ln w="6350">
                  <a:noFill/>
                </a:ln>
                <a:solidFill>
                  <a:schemeClr val="bg1">
                    <a:lumMod val="50000"/>
                  </a:schemeClr>
                </a:solidFill>
                <a:latin typeface="Young &amp; Beautiful" panose="02000000000000000000" charset="0"/>
                <a:ea typeface="楷体" panose="02010609060101010101" charset="-122"/>
              </a:rPr>
              <a:t>David</a:t>
            </a:r>
            <a:endParaRPr lang="zh-CN" altLang="en-US" sz="4000" b="1" dirty="0" smtClean="0">
              <a:ln w="6350">
                <a:noFill/>
              </a:ln>
              <a:solidFill>
                <a:schemeClr val="bg1">
                  <a:lumMod val="50000"/>
                </a:schemeClr>
              </a:solidFill>
              <a:latin typeface="Young &amp; Beautiful" panose="02000000000000000000" charset="0"/>
              <a:ea typeface="楷体" panose="02010609060101010101" charset="-122"/>
            </a:endParaRPr>
          </a:p>
        </p:txBody>
      </p:sp>
      <p:pic>
        <p:nvPicPr>
          <p:cNvPr id="2" name="Picture 2" descr="D:\1稻壳模板\ppt\2016.4\小清新水彩花卉毕业答辩模板\小清新水彩花卉毕业答辩模板.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8325" y="-31750"/>
            <a:ext cx="5064125" cy="805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3" name="Rectangle 41" descr="001e90bc453a118d6b4237"/>
          <p:cNvSpPr>
            <a:spLocks noChangeArrowheads="1"/>
          </p:cNvSpPr>
          <p:nvPr/>
        </p:nvSpPr>
        <p:spPr bwMode="auto">
          <a:xfrm>
            <a:off x="1582739" y="1794627"/>
            <a:ext cx="1404937" cy="1376787"/>
          </a:xfrm>
          <a:prstGeom prst="rect">
            <a:avLst/>
          </a:prstGeom>
          <a:blipFill dpi="0" rotWithShape="1">
            <a:blip r:embed="rId1" cstate="print">
              <a:extLst>
                <a:ext uri="{BEBA8EAE-BF5A-486C-A8C5-ECC9F3942E4B}">
                  <a14:imgProps xmlns:a14="http://schemas.microsoft.com/office/drawing/2010/main">
                    <a14:imgLayer r:embed="rId2">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114" name="Rectangle 42" descr="160621-20121008053042-5"/>
          <p:cNvSpPr>
            <a:spLocks noChangeArrowheads="1"/>
          </p:cNvSpPr>
          <p:nvPr/>
        </p:nvSpPr>
        <p:spPr bwMode="auto">
          <a:xfrm>
            <a:off x="3168651" y="3171414"/>
            <a:ext cx="1408113" cy="1376788"/>
          </a:xfrm>
          <a:prstGeom prst="rect">
            <a:avLst/>
          </a:prstGeom>
          <a:blipFill dpi="0" rotWithShape="1">
            <a:blip r:embed="rId3" cstate="print">
              <a:extLst>
                <a:ext uri="{BEBA8EAE-BF5A-486C-A8C5-ECC9F3942E4B}">
                  <a14:imgProps xmlns:a14="http://schemas.microsoft.com/office/drawing/2010/main">
                    <a14:imgLayer r:embed="rId4">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115" name="Rectangle 43" descr="160621-20121008052951-1"/>
          <p:cNvSpPr>
            <a:spLocks noChangeArrowheads="1"/>
          </p:cNvSpPr>
          <p:nvPr/>
        </p:nvSpPr>
        <p:spPr bwMode="auto">
          <a:xfrm>
            <a:off x="4783138" y="1794627"/>
            <a:ext cx="1408112" cy="1376787"/>
          </a:xfrm>
          <a:prstGeom prst="rect">
            <a:avLst/>
          </a:prstGeom>
          <a:blipFill dpi="0" rotWithShape="1">
            <a:blip r:embed="rId5" cstate="print">
              <a:extLst>
                <a:ext uri="{BEBA8EAE-BF5A-486C-A8C5-ECC9F3942E4B}">
                  <a14:imgProps xmlns:a14="http://schemas.microsoft.com/office/drawing/2010/main">
                    <a14:imgLayer r:embed="rId6">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116" name="Rectangle 44" descr="160621-20121008053041-4"/>
          <p:cNvSpPr>
            <a:spLocks noChangeArrowheads="1"/>
          </p:cNvSpPr>
          <p:nvPr/>
        </p:nvSpPr>
        <p:spPr bwMode="auto">
          <a:xfrm>
            <a:off x="6407150" y="3171414"/>
            <a:ext cx="1404938" cy="1376788"/>
          </a:xfrm>
          <a:prstGeom prst="rect">
            <a:avLst/>
          </a:prstGeom>
          <a:blipFill dpi="0" rotWithShape="1">
            <a:blip r:embed="rId7" cstate="print">
              <a:extLst>
                <a:ext uri="{BEBA8EAE-BF5A-486C-A8C5-ECC9F3942E4B}">
                  <a14:imgProps xmlns:a14="http://schemas.microsoft.com/office/drawing/2010/main">
                    <a14:imgLayer r:embed="rId8">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117" name="Rectangle 45"/>
          <p:cNvSpPr>
            <a:spLocks noChangeArrowheads="1"/>
          </p:cNvSpPr>
          <p:nvPr/>
        </p:nvSpPr>
        <p:spPr bwMode="auto">
          <a:xfrm>
            <a:off x="1" y="3076134"/>
            <a:ext cx="9153525" cy="95279"/>
          </a:xfrm>
          <a:prstGeom prst="rect">
            <a:avLst/>
          </a:prstGeom>
          <a:solidFill>
            <a:schemeClr val="bg1">
              <a:lumMod val="95000"/>
            </a:schemeClr>
          </a:solidFill>
          <a:ln>
            <a:noFill/>
          </a:ln>
        </p:spPr>
        <p:txBody>
          <a:bodyPr/>
          <a:lstStyle/>
          <a:p>
            <a:endParaRPr lang="zh-CN" altLang="en-US">
              <a:solidFill>
                <a:prstClr val="black"/>
              </a:solidFill>
            </a:endParaRPr>
          </a:p>
        </p:txBody>
      </p:sp>
      <p:sp>
        <p:nvSpPr>
          <p:cNvPr id="3118" name="Rectangle 46"/>
          <p:cNvSpPr>
            <a:spLocks noChangeArrowheads="1"/>
          </p:cNvSpPr>
          <p:nvPr/>
        </p:nvSpPr>
        <p:spPr bwMode="auto">
          <a:xfrm>
            <a:off x="1582739" y="2803000"/>
            <a:ext cx="263525" cy="273134"/>
          </a:xfrm>
          <a:prstGeom prst="rect">
            <a:avLst/>
          </a:prstGeom>
          <a:solidFill>
            <a:schemeClr val="accent1">
              <a:alpha val="90000"/>
            </a:schemeClr>
          </a:solidFill>
          <a:ln>
            <a:noFill/>
          </a:ln>
        </p:spPr>
        <p:txBody>
          <a:bodyPr/>
          <a:lstStyle/>
          <a:p>
            <a:endParaRPr lang="zh-CN" altLang="en-US">
              <a:solidFill>
                <a:prstClr val="black"/>
              </a:solidFill>
            </a:endParaRPr>
          </a:p>
        </p:txBody>
      </p:sp>
      <p:sp>
        <p:nvSpPr>
          <p:cNvPr id="3119" name="Rectangle 47"/>
          <p:cNvSpPr>
            <a:spLocks noChangeArrowheads="1"/>
          </p:cNvSpPr>
          <p:nvPr/>
        </p:nvSpPr>
        <p:spPr bwMode="auto">
          <a:xfrm>
            <a:off x="4783139" y="2803000"/>
            <a:ext cx="263525" cy="273134"/>
          </a:xfrm>
          <a:prstGeom prst="rect">
            <a:avLst/>
          </a:prstGeom>
          <a:solidFill>
            <a:schemeClr val="accent3">
              <a:alpha val="90000"/>
            </a:schemeClr>
          </a:solidFill>
          <a:ln>
            <a:noFill/>
          </a:ln>
        </p:spPr>
        <p:txBody>
          <a:bodyPr/>
          <a:lstStyle/>
          <a:p>
            <a:endParaRPr lang="zh-CN" altLang="en-US">
              <a:solidFill>
                <a:prstClr val="black"/>
              </a:solidFill>
            </a:endParaRPr>
          </a:p>
        </p:txBody>
      </p:sp>
      <p:sp>
        <p:nvSpPr>
          <p:cNvPr id="3120" name="Rectangle 48"/>
          <p:cNvSpPr>
            <a:spLocks noChangeArrowheads="1"/>
          </p:cNvSpPr>
          <p:nvPr/>
        </p:nvSpPr>
        <p:spPr bwMode="auto">
          <a:xfrm>
            <a:off x="3168651" y="3171414"/>
            <a:ext cx="265113" cy="273134"/>
          </a:xfrm>
          <a:prstGeom prst="rect">
            <a:avLst/>
          </a:prstGeom>
          <a:solidFill>
            <a:schemeClr val="accent2">
              <a:alpha val="90000"/>
            </a:schemeClr>
          </a:solidFill>
          <a:ln>
            <a:noFill/>
          </a:ln>
        </p:spPr>
        <p:txBody>
          <a:bodyPr/>
          <a:lstStyle/>
          <a:p>
            <a:endParaRPr lang="zh-CN" altLang="en-US">
              <a:solidFill>
                <a:prstClr val="black"/>
              </a:solidFill>
            </a:endParaRPr>
          </a:p>
        </p:txBody>
      </p:sp>
      <p:sp>
        <p:nvSpPr>
          <p:cNvPr id="3121" name="Rectangle 49"/>
          <p:cNvSpPr>
            <a:spLocks noChangeArrowheads="1"/>
          </p:cNvSpPr>
          <p:nvPr/>
        </p:nvSpPr>
        <p:spPr bwMode="auto">
          <a:xfrm>
            <a:off x="6407151" y="3171414"/>
            <a:ext cx="263525" cy="273134"/>
          </a:xfrm>
          <a:prstGeom prst="rect">
            <a:avLst/>
          </a:prstGeom>
          <a:solidFill>
            <a:schemeClr val="accent4">
              <a:alpha val="90000"/>
            </a:schemeClr>
          </a:solidFill>
          <a:ln>
            <a:noFill/>
          </a:ln>
        </p:spPr>
        <p:txBody>
          <a:bodyPr/>
          <a:lstStyle/>
          <a:p>
            <a:endParaRPr lang="zh-CN" altLang="en-US">
              <a:solidFill>
                <a:prstClr val="black"/>
              </a:solidFill>
            </a:endParaRPr>
          </a:p>
        </p:txBody>
      </p:sp>
      <p:sp>
        <p:nvSpPr>
          <p:cNvPr id="3122" name="Text Box 50"/>
          <p:cNvSpPr txBox="1">
            <a:spLocks noChangeArrowheads="1"/>
          </p:cNvSpPr>
          <p:nvPr/>
        </p:nvSpPr>
        <p:spPr bwMode="auto">
          <a:xfrm>
            <a:off x="1547813" y="2822056"/>
            <a:ext cx="323850" cy="2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000" dirty="0">
                <a:solidFill>
                  <a:prstClr val="white"/>
                </a:solidFill>
              </a:rPr>
              <a:t>01</a:t>
            </a:r>
            <a:endParaRPr lang="en-US" altLang="zh-CN" sz="1000" dirty="0">
              <a:solidFill>
                <a:prstClr val="white"/>
              </a:solidFill>
            </a:endParaRPr>
          </a:p>
        </p:txBody>
      </p:sp>
      <p:sp>
        <p:nvSpPr>
          <p:cNvPr id="3123" name="Text Box 51"/>
          <p:cNvSpPr txBox="1">
            <a:spLocks noChangeArrowheads="1"/>
          </p:cNvSpPr>
          <p:nvPr/>
        </p:nvSpPr>
        <p:spPr bwMode="auto">
          <a:xfrm>
            <a:off x="4752975" y="2822056"/>
            <a:ext cx="323850" cy="2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000" dirty="0">
                <a:solidFill>
                  <a:prstClr val="white"/>
                </a:solidFill>
              </a:rPr>
              <a:t>03</a:t>
            </a:r>
            <a:endParaRPr lang="en-US" altLang="zh-CN" sz="1000" dirty="0">
              <a:solidFill>
                <a:prstClr val="white"/>
              </a:solidFill>
            </a:endParaRPr>
          </a:p>
        </p:txBody>
      </p:sp>
      <p:sp>
        <p:nvSpPr>
          <p:cNvPr id="3124" name="Text Box 52"/>
          <p:cNvSpPr txBox="1">
            <a:spLocks noChangeArrowheads="1"/>
          </p:cNvSpPr>
          <p:nvPr/>
        </p:nvSpPr>
        <p:spPr bwMode="auto">
          <a:xfrm>
            <a:off x="3144838" y="3174590"/>
            <a:ext cx="323850" cy="2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000" dirty="0">
                <a:solidFill>
                  <a:prstClr val="white"/>
                </a:solidFill>
              </a:rPr>
              <a:t>02</a:t>
            </a:r>
            <a:endParaRPr lang="en-US" altLang="zh-CN" sz="1000" dirty="0">
              <a:solidFill>
                <a:prstClr val="white"/>
              </a:solidFill>
            </a:endParaRPr>
          </a:p>
        </p:txBody>
      </p:sp>
      <p:sp>
        <p:nvSpPr>
          <p:cNvPr id="3125" name="Text Box 53"/>
          <p:cNvSpPr txBox="1">
            <a:spLocks noChangeArrowheads="1"/>
          </p:cNvSpPr>
          <p:nvPr/>
        </p:nvSpPr>
        <p:spPr bwMode="auto">
          <a:xfrm>
            <a:off x="6384925" y="3174590"/>
            <a:ext cx="323850" cy="24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000" dirty="0">
                <a:solidFill>
                  <a:prstClr val="white"/>
                </a:solidFill>
              </a:rPr>
              <a:t>04</a:t>
            </a:r>
            <a:endParaRPr lang="en-US" altLang="zh-CN" sz="1000" dirty="0">
              <a:solidFill>
                <a:prstClr val="white"/>
              </a:solidFill>
            </a:endParaRPr>
          </a:p>
        </p:txBody>
      </p:sp>
      <p:sp>
        <p:nvSpPr>
          <p:cNvPr id="3127" name="Rectangle 55"/>
          <p:cNvSpPr>
            <a:spLocks noChangeArrowheads="1"/>
          </p:cNvSpPr>
          <p:nvPr/>
        </p:nvSpPr>
        <p:spPr bwMode="auto">
          <a:xfrm>
            <a:off x="1598614" y="3587468"/>
            <a:ext cx="1368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128" name="Rectangle 56"/>
          <p:cNvSpPr>
            <a:spLocks noChangeArrowheads="1"/>
          </p:cNvSpPr>
          <p:nvPr/>
        </p:nvSpPr>
        <p:spPr bwMode="auto">
          <a:xfrm>
            <a:off x="4800601" y="3587468"/>
            <a:ext cx="1368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r>
              <a:rPr lang="zh-CN" altLang="en-US" sz="800" dirty="0">
                <a:solidFill>
                  <a:schemeClr val="bg1">
                    <a:lumMod val="50000"/>
                  </a:schemeClr>
                </a:solidFill>
                <a:latin typeface="微软雅黑 Light" panose="020B0502040204020203" pitchFamily="34" charset="-122"/>
                <a:ea typeface="微软雅黑 Light" panose="020B0502040204020203" pitchFamily="34" charset="-122"/>
              </a:rPr>
              <a:t>.</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129" name="Rectangle 57"/>
          <p:cNvSpPr>
            <a:spLocks noChangeArrowheads="1"/>
          </p:cNvSpPr>
          <p:nvPr/>
        </p:nvSpPr>
        <p:spPr bwMode="auto">
          <a:xfrm>
            <a:off x="3184526" y="2147161"/>
            <a:ext cx="1368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130" name="Rectangle 58"/>
          <p:cNvSpPr>
            <a:spLocks noChangeArrowheads="1"/>
          </p:cNvSpPr>
          <p:nvPr/>
        </p:nvSpPr>
        <p:spPr bwMode="auto">
          <a:xfrm>
            <a:off x="6421439" y="2147161"/>
            <a:ext cx="13684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4" name="Picture 2" descr="D:\1稻壳模板\ppt\2016.4\小清新水彩花卉毕业答辩模板\未标题-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39751" y="3213297"/>
            <a:ext cx="3279775" cy="1524470"/>
            <a:chOff x="539750" y="3212305"/>
            <a:chExt cx="3279775" cy="1524000"/>
          </a:xfrm>
        </p:grpSpPr>
        <p:sp>
          <p:nvSpPr>
            <p:cNvPr id="17427" name="Rectangle 19"/>
            <p:cNvSpPr>
              <a:spLocks noChangeArrowheads="1"/>
            </p:cNvSpPr>
            <p:nvPr/>
          </p:nvSpPr>
          <p:spPr bwMode="auto">
            <a:xfrm>
              <a:off x="3044825" y="3212305"/>
              <a:ext cx="774700" cy="136525"/>
            </a:xfrm>
            <a:prstGeom prst="rect">
              <a:avLst/>
            </a:prstGeom>
            <a:solidFill>
              <a:schemeClr val="accent4"/>
            </a:solidFill>
            <a:ln>
              <a:noFill/>
            </a:ln>
          </p:spPr>
          <p:txBody>
            <a:bodyPr/>
            <a:lstStyle/>
            <a:p>
              <a:endParaRPr lang="zh-CN" altLang="en-US">
                <a:solidFill>
                  <a:prstClr val="black"/>
                </a:solidFill>
              </a:endParaRPr>
            </a:p>
          </p:txBody>
        </p:sp>
        <p:sp>
          <p:nvSpPr>
            <p:cNvPr id="17434" name="Freeform 26"/>
            <p:cNvSpPr/>
            <p:nvPr/>
          </p:nvSpPr>
          <p:spPr bwMode="auto">
            <a:xfrm>
              <a:off x="539750" y="3920330"/>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4"/>
            </a:solidFill>
            <a:ln>
              <a:noFill/>
            </a:ln>
          </p:spPr>
          <p:txBody>
            <a:bodyPr/>
            <a:lstStyle/>
            <a:p>
              <a:endParaRPr lang="zh-CN" altLang="en-US">
                <a:solidFill>
                  <a:prstClr val="black"/>
                </a:solidFill>
              </a:endParaRPr>
            </a:p>
          </p:txBody>
        </p:sp>
        <p:sp>
          <p:nvSpPr>
            <p:cNvPr id="17436" name="Freeform 28"/>
            <p:cNvSpPr/>
            <p:nvPr/>
          </p:nvSpPr>
          <p:spPr bwMode="auto">
            <a:xfrm>
              <a:off x="2270125" y="3212305"/>
              <a:ext cx="774700" cy="1524000"/>
            </a:xfrm>
            <a:custGeom>
              <a:avLst/>
              <a:gdLst>
                <a:gd name="T0" fmla="*/ 488 w 488"/>
                <a:gd name="T1" fmla="*/ 86 h 960"/>
                <a:gd name="T2" fmla="*/ 0 w 488"/>
                <a:gd name="T3" fmla="*/ 960 h 960"/>
                <a:gd name="T4" fmla="*/ 0 w 488"/>
                <a:gd name="T5" fmla="*/ 446 h 960"/>
                <a:gd name="T6" fmla="*/ 488 w 488"/>
                <a:gd name="T7" fmla="*/ 0 h 960"/>
                <a:gd name="T8" fmla="*/ 488 w 488"/>
                <a:gd name="T9" fmla="*/ 86 h 960"/>
              </a:gdLst>
              <a:ahLst/>
              <a:cxnLst>
                <a:cxn ang="0">
                  <a:pos x="T0" y="T1"/>
                </a:cxn>
                <a:cxn ang="0">
                  <a:pos x="T2" y="T3"/>
                </a:cxn>
                <a:cxn ang="0">
                  <a:pos x="T4" y="T5"/>
                </a:cxn>
                <a:cxn ang="0">
                  <a:pos x="T6" y="T7"/>
                </a:cxn>
                <a:cxn ang="0">
                  <a:pos x="T8" y="T9"/>
                </a:cxn>
              </a:cxnLst>
              <a:rect l="0" t="0" r="r" b="b"/>
              <a:pathLst>
                <a:path w="488" h="960">
                  <a:moveTo>
                    <a:pt x="488" y="86"/>
                  </a:moveTo>
                  <a:lnTo>
                    <a:pt x="0" y="960"/>
                  </a:lnTo>
                  <a:lnTo>
                    <a:pt x="0" y="446"/>
                  </a:lnTo>
                  <a:lnTo>
                    <a:pt x="488" y="0"/>
                  </a:lnTo>
                  <a:lnTo>
                    <a:pt x="488" y="86"/>
                  </a:lnTo>
                  <a:close/>
                </a:path>
              </a:pathLst>
            </a:custGeom>
            <a:solidFill>
              <a:schemeClr val="accent4">
                <a:lumMod val="90000"/>
              </a:schemeClr>
            </a:solidFill>
            <a:ln>
              <a:noFill/>
            </a:ln>
          </p:spPr>
          <p:txBody>
            <a:bodyPr/>
            <a:lstStyle/>
            <a:p>
              <a:endParaRPr lang="zh-CN" altLang="en-US">
                <a:solidFill>
                  <a:prstClr val="black"/>
                </a:solidFill>
              </a:endParaRPr>
            </a:p>
          </p:txBody>
        </p:sp>
      </p:grpSp>
      <p:grpSp>
        <p:nvGrpSpPr>
          <p:cNvPr id="4" name="组合 3"/>
          <p:cNvGrpSpPr/>
          <p:nvPr/>
        </p:nvGrpSpPr>
        <p:grpSpPr>
          <a:xfrm>
            <a:off x="539751" y="3049733"/>
            <a:ext cx="3279775" cy="816227"/>
            <a:chOff x="539750" y="3048792"/>
            <a:chExt cx="3279775" cy="815975"/>
          </a:xfrm>
        </p:grpSpPr>
        <p:sp>
          <p:nvSpPr>
            <p:cNvPr id="17426" name="Rectangle 18"/>
            <p:cNvSpPr>
              <a:spLocks noChangeArrowheads="1"/>
            </p:cNvSpPr>
            <p:nvPr/>
          </p:nvSpPr>
          <p:spPr bwMode="auto">
            <a:xfrm>
              <a:off x="3044825" y="3048792"/>
              <a:ext cx="774700" cy="136525"/>
            </a:xfrm>
            <a:prstGeom prst="rect">
              <a:avLst/>
            </a:prstGeom>
            <a:solidFill>
              <a:schemeClr val="accent3"/>
            </a:solidFill>
            <a:ln>
              <a:noFill/>
            </a:ln>
          </p:spPr>
          <p:txBody>
            <a:bodyPr/>
            <a:lstStyle/>
            <a:p>
              <a:endParaRPr lang="zh-CN" altLang="en-US">
                <a:solidFill>
                  <a:prstClr val="black"/>
                </a:solidFill>
              </a:endParaRPr>
            </a:p>
          </p:txBody>
        </p:sp>
        <p:sp>
          <p:nvSpPr>
            <p:cNvPr id="17431" name="Freeform 23"/>
            <p:cNvSpPr/>
            <p:nvPr/>
          </p:nvSpPr>
          <p:spPr bwMode="auto">
            <a:xfrm>
              <a:off x="539750" y="30487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4"/>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3"/>
            </a:solidFill>
            <a:ln>
              <a:noFill/>
            </a:ln>
          </p:spPr>
          <p:txBody>
            <a:bodyPr/>
            <a:lstStyle/>
            <a:p>
              <a:endParaRPr lang="zh-CN" altLang="en-US">
                <a:solidFill>
                  <a:prstClr val="black"/>
                </a:solidFill>
              </a:endParaRPr>
            </a:p>
          </p:txBody>
        </p:sp>
        <p:sp>
          <p:nvSpPr>
            <p:cNvPr id="17433" name="Freeform 25"/>
            <p:cNvSpPr/>
            <p:nvPr/>
          </p:nvSpPr>
          <p:spPr bwMode="auto">
            <a:xfrm>
              <a:off x="2270125" y="3048792"/>
              <a:ext cx="774700" cy="815975"/>
            </a:xfrm>
            <a:custGeom>
              <a:avLst/>
              <a:gdLst>
                <a:gd name="T0" fmla="*/ 488 w 488"/>
                <a:gd name="T1" fmla="*/ 86 h 514"/>
                <a:gd name="T2" fmla="*/ 0 w 488"/>
                <a:gd name="T3" fmla="*/ 514 h 514"/>
                <a:gd name="T4" fmla="*/ 0 w 488"/>
                <a:gd name="T5" fmla="*/ 0 h 514"/>
                <a:gd name="T6" fmla="*/ 488 w 488"/>
                <a:gd name="T7" fmla="*/ 0 h 514"/>
                <a:gd name="T8" fmla="*/ 488 w 488"/>
                <a:gd name="T9" fmla="*/ 86 h 514"/>
              </a:gdLst>
              <a:ahLst/>
              <a:cxnLst>
                <a:cxn ang="0">
                  <a:pos x="T0" y="T1"/>
                </a:cxn>
                <a:cxn ang="0">
                  <a:pos x="T2" y="T3"/>
                </a:cxn>
                <a:cxn ang="0">
                  <a:pos x="T4" y="T5"/>
                </a:cxn>
                <a:cxn ang="0">
                  <a:pos x="T6" y="T7"/>
                </a:cxn>
                <a:cxn ang="0">
                  <a:pos x="T8" y="T9"/>
                </a:cxn>
              </a:cxnLst>
              <a:rect l="0" t="0" r="r" b="b"/>
              <a:pathLst>
                <a:path w="488" h="514">
                  <a:moveTo>
                    <a:pt x="488" y="86"/>
                  </a:moveTo>
                  <a:lnTo>
                    <a:pt x="0" y="514"/>
                  </a:lnTo>
                  <a:lnTo>
                    <a:pt x="0" y="0"/>
                  </a:lnTo>
                  <a:lnTo>
                    <a:pt x="488" y="0"/>
                  </a:lnTo>
                  <a:lnTo>
                    <a:pt x="488" y="86"/>
                  </a:lnTo>
                  <a:close/>
                </a:path>
              </a:pathLst>
            </a:custGeom>
            <a:solidFill>
              <a:schemeClr val="accent3">
                <a:lumMod val="75000"/>
              </a:schemeClr>
            </a:solidFill>
            <a:ln>
              <a:noFill/>
            </a:ln>
          </p:spPr>
          <p:txBody>
            <a:bodyPr/>
            <a:lstStyle/>
            <a:p>
              <a:endParaRPr lang="zh-CN" altLang="en-US">
                <a:solidFill>
                  <a:prstClr val="black"/>
                </a:solidFill>
              </a:endParaRPr>
            </a:p>
          </p:txBody>
        </p:sp>
      </p:grpSp>
      <p:grpSp>
        <p:nvGrpSpPr>
          <p:cNvPr id="3" name="组合 2"/>
          <p:cNvGrpSpPr/>
          <p:nvPr/>
        </p:nvGrpSpPr>
        <p:grpSpPr>
          <a:xfrm>
            <a:off x="539751" y="2173163"/>
            <a:ext cx="3279775" cy="846399"/>
            <a:chOff x="539750" y="2172492"/>
            <a:chExt cx="3279775" cy="846138"/>
          </a:xfrm>
        </p:grpSpPr>
        <p:sp>
          <p:nvSpPr>
            <p:cNvPr id="17425" name="Rectangle 17"/>
            <p:cNvSpPr>
              <a:spLocks noChangeArrowheads="1"/>
            </p:cNvSpPr>
            <p:nvPr/>
          </p:nvSpPr>
          <p:spPr bwMode="auto">
            <a:xfrm>
              <a:off x="3044825" y="2882105"/>
              <a:ext cx="774700" cy="136525"/>
            </a:xfrm>
            <a:prstGeom prst="rect">
              <a:avLst/>
            </a:prstGeom>
            <a:solidFill>
              <a:schemeClr val="accent2"/>
            </a:solidFill>
            <a:ln>
              <a:noFill/>
            </a:ln>
          </p:spPr>
          <p:txBody>
            <a:bodyPr/>
            <a:lstStyle/>
            <a:p>
              <a:endParaRPr lang="zh-CN" altLang="en-US">
                <a:solidFill>
                  <a:prstClr val="black"/>
                </a:solidFill>
              </a:endParaRPr>
            </a:p>
          </p:txBody>
        </p:sp>
        <p:sp>
          <p:nvSpPr>
            <p:cNvPr id="17428" name="Freeform 20"/>
            <p:cNvSpPr/>
            <p:nvPr/>
          </p:nvSpPr>
          <p:spPr bwMode="auto">
            <a:xfrm>
              <a:off x="539750" y="2172492"/>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90"/>
                    <a:pt x="55" y="244"/>
                    <a:pt x="122" y="244"/>
                  </a:cubicBezTo>
                  <a:cubicBezTo>
                    <a:pt x="518" y="244"/>
                    <a:pt x="518" y="244"/>
                    <a:pt x="518" y="244"/>
                  </a:cubicBezTo>
                  <a:cubicBezTo>
                    <a:pt x="518" y="0"/>
                    <a:pt x="518" y="0"/>
                    <a:pt x="518" y="0"/>
                  </a:cubicBezTo>
                  <a:lnTo>
                    <a:pt x="122" y="0"/>
                  </a:lnTo>
                  <a:close/>
                </a:path>
              </a:pathLst>
            </a:custGeom>
            <a:solidFill>
              <a:schemeClr val="accent2"/>
            </a:solidFill>
            <a:ln>
              <a:noFill/>
            </a:ln>
          </p:spPr>
          <p:txBody>
            <a:bodyPr/>
            <a:lstStyle/>
            <a:p>
              <a:endParaRPr lang="zh-CN" altLang="en-US">
                <a:solidFill>
                  <a:prstClr val="black"/>
                </a:solidFill>
              </a:endParaRPr>
            </a:p>
          </p:txBody>
        </p:sp>
        <p:sp>
          <p:nvSpPr>
            <p:cNvPr id="17430" name="Freeform 22"/>
            <p:cNvSpPr/>
            <p:nvPr/>
          </p:nvSpPr>
          <p:spPr bwMode="auto">
            <a:xfrm>
              <a:off x="2270125" y="2172492"/>
              <a:ext cx="774700" cy="846138"/>
            </a:xfrm>
            <a:custGeom>
              <a:avLst/>
              <a:gdLst>
                <a:gd name="T0" fmla="*/ 488 w 488"/>
                <a:gd name="T1" fmla="*/ 533 h 533"/>
                <a:gd name="T2" fmla="*/ 0 w 488"/>
                <a:gd name="T3" fmla="*/ 514 h 533"/>
                <a:gd name="T4" fmla="*/ 0 w 488"/>
                <a:gd name="T5" fmla="*/ 0 h 533"/>
                <a:gd name="T6" fmla="*/ 488 w 488"/>
                <a:gd name="T7" fmla="*/ 447 h 533"/>
                <a:gd name="T8" fmla="*/ 488 w 488"/>
                <a:gd name="T9" fmla="*/ 533 h 533"/>
              </a:gdLst>
              <a:ahLst/>
              <a:cxnLst>
                <a:cxn ang="0">
                  <a:pos x="T0" y="T1"/>
                </a:cxn>
                <a:cxn ang="0">
                  <a:pos x="T2" y="T3"/>
                </a:cxn>
                <a:cxn ang="0">
                  <a:pos x="T4" y="T5"/>
                </a:cxn>
                <a:cxn ang="0">
                  <a:pos x="T6" y="T7"/>
                </a:cxn>
                <a:cxn ang="0">
                  <a:pos x="T8" y="T9"/>
                </a:cxn>
              </a:cxnLst>
              <a:rect l="0" t="0" r="r" b="b"/>
              <a:pathLst>
                <a:path w="488" h="533">
                  <a:moveTo>
                    <a:pt x="488" y="533"/>
                  </a:moveTo>
                  <a:lnTo>
                    <a:pt x="0" y="514"/>
                  </a:lnTo>
                  <a:lnTo>
                    <a:pt x="0" y="0"/>
                  </a:lnTo>
                  <a:lnTo>
                    <a:pt x="488" y="447"/>
                  </a:lnTo>
                  <a:lnTo>
                    <a:pt x="488" y="533"/>
                  </a:lnTo>
                  <a:close/>
                </a:path>
              </a:pathLst>
            </a:custGeom>
            <a:solidFill>
              <a:schemeClr val="accent2">
                <a:lumMod val="75000"/>
              </a:schemeClr>
            </a:solidFill>
            <a:ln>
              <a:noFill/>
            </a:ln>
          </p:spPr>
          <p:txBody>
            <a:bodyPr/>
            <a:lstStyle/>
            <a:p>
              <a:endParaRPr lang="zh-CN" altLang="en-US">
                <a:solidFill>
                  <a:prstClr val="black"/>
                </a:solidFill>
              </a:endParaRPr>
            </a:p>
          </p:txBody>
        </p:sp>
      </p:grpSp>
      <p:grpSp>
        <p:nvGrpSpPr>
          <p:cNvPr id="2" name="组合 1"/>
          <p:cNvGrpSpPr/>
          <p:nvPr/>
        </p:nvGrpSpPr>
        <p:grpSpPr>
          <a:xfrm>
            <a:off x="539751" y="1301357"/>
            <a:ext cx="3279775" cy="1556230"/>
            <a:chOff x="539750" y="1300955"/>
            <a:chExt cx="3279775" cy="1555750"/>
          </a:xfrm>
        </p:grpSpPr>
        <p:sp>
          <p:nvSpPr>
            <p:cNvPr id="17421" name="Freeform 13"/>
            <p:cNvSpPr/>
            <p:nvPr/>
          </p:nvSpPr>
          <p:spPr bwMode="auto">
            <a:xfrm>
              <a:off x="539750" y="1300955"/>
              <a:ext cx="1730375" cy="815975"/>
            </a:xfrm>
            <a:custGeom>
              <a:avLst/>
              <a:gdLst>
                <a:gd name="T0" fmla="*/ 122 w 518"/>
                <a:gd name="T1" fmla="*/ 0 h 244"/>
                <a:gd name="T2" fmla="*/ 0 w 518"/>
                <a:gd name="T3" fmla="*/ 122 h 244"/>
                <a:gd name="T4" fmla="*/ 122 w 518"/>
                <a:gd name="T5" fmla="*/ 244 h 244"/>
                <a:gd name="T6" fmla="*/ 518 w 518"/>
                <a:gd name="T7" fmla="*/ 244 h 244"/>
                <a:gd name="T8" fmla="*/ 518 w 518"/>
                <a:gd name="T9" fmla="*/ 0 h 244"/>
                <a:gd name="T10" fmla="*/ 122 w 518"/>
                <a:gd name="T11" fmla="*/ 0 h 244"/>
              </a:gdLst>
              <a:ahLst/>
              <a:cxnLst>
                <a:cxn ang="0">
                  <a:pos x="T0" y="T1"/>
                </a:cxn>
                <a:cxn ang="0">
                  <a:pos x="T2" y="T3"/>
                </a:cxn>
                <a:cxn ang="0">
                  <a:pos x="T4" y="T5"/>
                </a:cxn>
                <a:cxn ang="0">
                  <a:pos x="T6" y="T7"/>
                </a:cxn>
                <a:cxn ang="0">
                  <a:pos x="T8" y="T9"/>
                </a:cxn>
                <a:cxn ang="0">
                  <a:pos x="T10" y="T11"/>
                </a:cxn>
              </a:cxnLst>
              <a:rect l="0" t="0" r="r" b="b"/>
              <a:pathLst>
                <a:path w="518" h="244">
                  <a:moveTo>
                    <a:pt x="122" y="0"/>
                  </a:moveTo>
                  <a:cubicBezTo>
                    <a:pt x="55" y="0"/>
                    <a:pt x="0" y="55"/>
                    <a:pt x="0" y="122"/>
                  </a:cubicBezTo>
                  <a:cubicBezTo>
                    <a:pt x="0" y="189"/>
                    <a:pt x="55" y="244"/>
                    <a:pt x="122" y="244"/>
                  </a:cubicBezTo>
                  <a:cubicBezTo>
                    <a:pt x="518" y="244"/>
                    <a:pt x="518" y="244"/>
                    <a:pt x="518" y="244"/>
                  </a:cubicBezTo>
                  <a:cubicBezTo>
                    <a:pt x="518" y="0"/>
                    <a:pt x="518" y="0"/>
                    <a:pt x="518" y="0"/>
                  </a:cubicBezTo>
                  <a:lnTo>
                    <a:pt x="122" y="0"/>
                  </a:lnTo>
                  <a:close/>
                </a:path>
              </a:pathLst>
            </a:custGeom>
            <a:solidFill>
              <a:schemeClr val="accent1"/>
            </a:solidFill>
            <a:ln>
              <a:noFill/>
            </a:ln>
          </p:spPr>
          <p:txBody>
            <a:bodyPr/>
            <a:lstStyle/>
            <a:p>
              <a:endParaRPr lang="zh-CN" altLang="en-US">
                <a:solidFill>
                  <a:prstClr val="black"/>
                </a:solidFill>
              </a:endParaRPr>
            </a:p>
          </p:txBody>
        </p:sp>
        <p:sp>
          <p:nvSpPr>
            <p:cNvPr id="17423" name="Freeform 15"/>
            <p:cNvSpPr/>
            <p:nvPr/>
          </p:nvSpPr>
          <p:spPr bwMode="auto">
            <a:xfrm>
              <a:off x="2268538" y="1302542"/>
              <a:ext cx="774700" cy="1554163"/>
            </a:xfrm>
            <a:custGeom>
              <a:avLst/>
              <a:gdLst>
                <a:gd name="T0" fmla="*/ 488 w 488"/>
                <a:gd name="T1" fmla="*/ 979 h 979"/>
                <a:gd name="T2" fmla="*/ 0 w 488"/>
                <a:gd name="T3" fmla="*/ 514 h 979"/>
                <a:gd name="T4" fmla="*/ 0 w 488"/>
                <a:gd name="T5" fmla="*/ 0 h 979"/>
                <a:gd name="T6" fmla="*/ 488 w 488"/>
                <a:gd name="T7" fmla="*/ 893 h 979"/>
                <a:gd name="T8" fmla="*/ 488 w 488"/>
                <a:gd name="T9" fmla="*/ 979 h 979"/>
              </a:gdLst>
              <a:ahLst/>
              <a:cxnLst>
                <a:cxn ang="0">
                  <a:pos x="T0" y="T1"/>
                </a:cxn>
                <a:cxn ang="0">
                  <a:pos x="T2" y="T3"/>
                </a:cxn>
                <a:cxn ang="0">
                  <a:pos x="T4" y="T5"/>
                </a:cxn>
                <a:cxn ang="0">
                  <a:pos x="T6" y="T7"/>
                </a:cxn>
                <a:cxn ang="0">
                  <a:pos x="T8" y="T9"/>
                </a:cxn>
              </a:cxnLst>
              <a:rect l="0" t="0" r="r" b="b"/>
              <a:pathLst>
                <a:path w="488" h="979">
                  <a:moveTo>
                    <a:pt x="488" y="979"/>
                  </a:moveTo>
                  <a:lnTo>
                    <a:pt x="0" y="514"/>
                  </a:lnTo>
                  <a:lnTo>
                    <a:pt x="0" y="0"/>
                  </a:lnTo>
                  <a:lnTo>
                    <a:pt x="488" y="893"/>
                  </a:lnTo>
                  <a:lnTo>
                    <a:pt x="488" y="979"/>
                  </a:lnTo>
                  <a:close/>
                </a:path>
              </a:pathLst>
            </a:custGeom>
            <a:solidFill>
              <a:schemeClr val="accent1">
                <a:lumMod val="75000"/>
              </a:schemeClr>
            </a:solidFill>
            <a:ln>
              <a:noFill/>
            </a:ln>
          </p:spPr>
          <p:txBody>
            <a:bodyPr/>
            <a:lstStyle/>
            <a:p>
              <a:endParaRPr lang="zh-CN" altLang="en-US">
                <a:solidFill>
                  <a:prstClr val="black"/>
                </a:solidFill>
              </a:endParaRPr>
            </a:p>
          </p:txBody>
        </p:sp>
        <p:sp>
          <p:nvSpPr>
            <p:cNvPr id="17424" name="Rectangle 16"/>
            <p:cNvSpPr>
              <a:spLocks noChangeArrowheads="1"/>
            </p:cNvSpPr>
            <p:nvPr/>
          </p:nvSpPr>
          <p:spPr bwMode="auto">
            <a:xfrm>
              <a:off x="3044825" y="2718592"/>
              <a:ext cx="774700" cy="136525"/>
            </a:xfrm>
            <a:prstGeom prst="rect">
              <a:avLst/>
            </a:prstGeom>
            <a:solidFill>
              <a:schemeClr val="accent1"/>
            </a:solidFill>
            <a:ln>
              <a:noFill/>
            </a:ln>
          </p:spPr>
          <p:txBody>
            <a:bodyPr/>
            <a:lstStyle/>
            <a:p>
              <a:endParaRPr lang="zh-CN" altLang="en-US">
                <a:solidFill>
                  <a:prstClr val="black"/>
                </a:solidFill>
              </a:endParaRPr>
            </a:p>
          </p:txBody>
        </p:sp>
      </p:grpSp>
      <p:sp>
        <p:nvSpPr>
          <p:cNvPr id="17422" name="Oval 14"/>
          <p:cNvSpPr>
            <a:spLocks noChangeArrowheads="1"/>
          </p:cNvSpPr>
          <p:nvPr/>
        </p:nvSpPr>
        <p:spPr bwMode="auto">
          <a:xfrm>
            <a:off x="633413" y="1395047"/>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17429" name="Oval 21"/>
          <p:cNvSpPr>
            <a:spLocks noChangeArrowheads="1"/>
          </p:cNvSpPr>
          <p:nvPr/>
        </p:nvSpPr>
        <p:spPr bwMode="auto">
          <a:xfrm>
            <a:off x="633413" y="2266854"/>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17432" name="Oval 24"/>
          <p:cNvSpPr>
            <a:spLocks noChangeArrowheads="1"/>
          </p:cNvSpPr>
          <p:nvPr/>
        </p:nvSpPr>
        <p:spPr bwMode="auto">
          <a:xfrm>
            <a:off x="633413" y="3143425"/>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17435" name="Oval 27"/>
          <p:cNvSpPr>
            <a:spLocks noChangeArrowheads="1"/>
          </p:cNvSpPr>
          <p:nvPr/>
        </p:nvSpPr>
        <p:spPr bwMode="auto">
          <a:xfrm>
            <a:off x="633413" y="4015231"/>
            <a:ext cx="628650" cy="628844"/>
          </a:xfrm>
          <a:prstGeom prst="ellipse">
            <a:avLst/>
          </a:prstGeom>
          <a:solidFill>
            <a:schemeClr val="bg1"/>
          </a:solidFill>
          <a:ln>
            <a:noFill/>
          </a:ln>
        </p:spPr>
        <p:txBody>
          <a:bodyPr/>
          <a:lstStyle/>
          <a:p>
            <a:endParaRPr lang="zh-CN" altLang="en-US">
              <a:solidFill>
                <a:prstClr val="black"/>
              </a:solidFill>
            </a:endParaRPr>
          </a:p>
        </p:txBody>
      </p:sp>
      <p:sp>
        <p:nvSpPr>
          <p:cNvPr id="17437" name="Freeform 29"/>
          <p:cNvSpPr>
            <a:spLocks noEditPoints="1"/>
          </p:cNvSpPr>
          <p:nvPr/>
        </p:nvSpPr>
        <p:spPr bwMode="auto">
          <a:xfrm>
            <a:off x="808039" y="3329219"/>
            <a:ext cx="307975" cy="254078"/>
          </a:xfrm>
          <a:custGeom>
            <a:avLst/>
            <a:gdLst>
              <a:gd name="T0" fmla="*/ 18 w 103"/>
              <a:gd name="T1" fmla="*/ 19 h 86"/>
              <a:gd name="T2" fmla="*/ 14 w 103"/>
              <a:gd name="T3" fmla="*/ 45 h 86"/>
              <a:gd name="T4" fmla="*/ 12 w 103"/>
              <a:gd name="T5" fmla="*/ 70 h 86"/>
              <a:gd name="T6" fmla="*/ 22 w 103"/>
              <a:gd name="T7" fmla="*/ 70 h 86"/>
              <a:gd name="T8" fmla="*/ 24 w 103"/>
              <a:gd name="T9" fmla="*/ 65 h 86"/>
              <a:gd name="T10" fmla="*/ 22 w 103"/>
              <a:gd name="T11" fmla="*/ 59 h 86"/>
              <a:gd name="T12" fmla="*/ 12 w 103"/>
              <a:gd name="T13" fmla="*/ 59 h 86"/>
              <a:gd name="T14" fmla="*/ 12 w 103"/>
              <a:gd name="T15" fmla="*/ 70 h 86"/>
              <a:gd name="T16" fmla="*/ 17 w 103"/>
              <a:gd name="T17" fmla="*/ 62 h 86"/>
              <a:gd name="T18" fmla="*/ 20 w 103"/>
              <a:gd name="T19" fmla="*/ 65 h 86"/>
              <a:gd name="T20" fmla="*/ 17 w 103"/>
              <a:gd name="T21" fmla="*/ 67 h 86"/>
              <a:gd name="T22" fmla="*/ 14 w 103"/>
              <a:gd name="T23" fmla="*/ 65 h 86"/>
              <a:gd name="T24" fmla="*/ 74 w 103"/>
              <a:gd name="T25" fmla="*/ 61 h 86"/>
              <a:gd name="T26" fmla="*/ 87 w 103"/>
              <a:gd name="T27" fmla="*/ 67 h 86"/>
              <a:gd name="T28" fmla="*/ 87 w 103"/>
              <a:gd name="T29" fmla="*/ 56 h 86"/>
              <a:gd name="T30" fmla="*/ 74 w 103"/>
              <a:gd name="T31" fmla="*/ 61 h 86"/>
              <a:gd name="T32" fmla="*/ 82 w 103"/>
              <a:gd name="T33" fmla="*/ 58 h 86"/>
              <a:gd name="T34" fmla="*/ 85 w 103"/>
              <a:gd name="T35" fmla="*/ 61 h 86"/>
              <a:gd name="T36" fmla="*/ 80 w 103"/>
              <a:gd name="T37" fmla="*/ 63 h 86"/>
              <a:gd name="T38" fmla="*/ 83 w 103"/>
              <a:gd name="T39" fmla="*/ 3 h 86"/>
              <a:gd name="T40" fmla="*/ 58 w 103"/>
              <a:gd name="T41" fmla="*/ 6 h 86"/>
              <a:gd name="T42" fmla="*/ 0 w 103"/>
              <a:gd name="T43" fmla="*/ 8 h 86"/>
              <a:gd name="T44" fmla="*/ 55 w 103"/>
              <a:gd name="T45" fmla="*/ 85 h 86"/>
              <a:gd name="T46" fmla="*/ 71 w 103"/>
              <a:gd name="T47" fmla="*/ 83 h 86"/>
              <a:gd name="T48" fmla="*/ 102 w 103"/>
              <a:gd name="T49" fmla="*/ 74 h 86"/>
              <a:gd name="T50" fmla="*/ 27 w 103"/>
              <a:gd name="T51" fmla="*/ 78 h 86"/>
              <a:gd name="T52" fmla="*/ 27 w 103"/>
              <a:gd name="T53" fmla="*/ 11 h 86"/>
              <a:gd name="T54" fmla="*/ 51 w 103"/>
              <a:gd name="T55" fmla="*/ 78 h 86"/>
              <a:gd name="T56" fmla="*/ 51 w 103"/>
              <a:gd name="T57" fmla="*/ 11 h 86"/>
              <a:gd name="T58" fmla="*/ 76 w 103"/>
              <a:gd name="T59" fmla="*/ 78 h 86"/>
              <a:gd name="T60" fmla="*/ 95 w 103"/>
              <a:gd name="T61" fmla="*/ 73 h 86"/>
              <a:gd name="T62" fmla="*/ 42 w 103"/>
              <a:gd name="T63" fmla="*/ 72 h 86"/>
              <a:gd name="T64" fmla="*/ 47 w 103"/>
              <a:gd name="T65" fmla="*/ 60 h 86"/>
              <a:gd name="T66" fmla="*/ 37 w 103"/>
              <a:gd name="T67" fmla="*/ 59 h 86"/>
              <a:gd name="T68" fmla="*/ 42 w 103"/>
              <a:gd name="T69" fmla="*/ 72 h 86"/>
              <a:gd name="T70" fmla="*/ 42 w 103"/>
              <a:gd name="T71" fmla="*/ 62 h 86"/>
              <a:gd name="T72" fmla="*/ 45 w 103"/>
              <a:gd name="T73" fmla="*/ 65 h 86"/>
              <a:gd name="T74" fmla="*/ 40 w 103"/>
              <a:gd name="T75" fmla="*/ 67 h 86"/>
              <a:gd name="T76" fmla="*/ 42 w 103"/>
              <a:gd name="T77" fmla="*/ 47 h 86"/>
              <a:gd name="T78" fmla="*/ 44 w 103"/>
              <a:gd name="T79" fmla="*/ 19 h 86"/>
              <a:gd name="T80" fmla="*/ 40 w 103"/>
              <a:gd name="T81" fmla="*/ 45 h 86"/>
              <a:gd name="T82" fmla="*/ 70 w 103"/>
              <a:gd name="T83" fmla="*/ 16 h 86"/>
              <a:gd name="T84" fmla="*/ 77 w 103"/>
              <a:gd name="T85" fmla="*/ 45 h 86"/>
              <a:gd name="T86" fmla="*/ 70 w 103"/>
              <a:gd name="T87" fmla="*/ 1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3" h="86">
                <a:moveTo>
                  <a:pt x="16" y="47"/>
                </a:moveTo>
                <a:cubicBezTo>
                  <a:pt x="17" y="47"/>
                  <a:pt x="18" y="46"/>
                  <a:pt x="18" y="45"/>
                </a:cubicBezTo>
                <a:cubicBezTo>
                  <a:pt x="18" y="19"/>
                  <a:pt x="18" y="19"/>
                  <a:pt x="18" y="19"/>
                </a:cubicBezTo>
                <a:cubicBezTo>
                  <a:pt x="18" y="18"/>
                  <a:pt x="17" y="17"/>
                  <a:pt x="16" y="17"/>
                </a:cubicBezTo>
                <a:cubicBezTo>
                  <a:pt x="15" y="17"/>
                  <a:pt x="14" y="18"/>
                  <a:pt x="14" y="19"/>
                </a:cubicBezTo>
                <a:cubicBezTo>
                  <a:pt x="14" y="45"/>
                  <a:pt x="14" y="45"/>
                  <a:pt x="14" y="45"/>
                </a:cubicBezTo>
                <a:cubicBezTo>
                  <a:pt x="14" y="46"/>
                  <a:pt x="15" y="47"/>
                  <a:pt x="16" y="47"/>
                </a:cubicBezTo>
                <a:close/>
                <a:moveTo>
                  <a:pt x="12" y="70"/>
                </a:moveTo>
                <a:cubicBezTo>
                  <a:pt x="12" y="70"/>
                  <a:pt x="12" y="70"/>
                  <a:pt x="12" y="70"/>
                </a:cubicBezTo>
                <a:cubicBezTo>
                  <a:pt x="13" y="71"/>
                  <a:pt x="15" y="72"/>
                  <a:pt x="17" y="72"/>
                </a:cubicBezTo>
                <a:cubicBezTo>
                  <a:pt x="19" y="72"/>
                  <a:pt x="20" y="71"/>
                  <a:pt x="22" y="70"/>
                </a:cubicBezTo>
                <a:cubicBezTo>
                  <a:pt x="22" y="70"/>
                  <a:pt x="22" y="70"/>
                  <a:pt x="22" y="70"/>
                </a:cubicBezTo>
                <a:cubicBezTo>
                  <a:pt x="22" y="70"/>
                  <a:pt x="22" y="70"/>
                  <a:pt x="22" y="70"/>
                </a:cubicBezTo>
                <a:cubicBezTo>
                  <a:pt x="22" y="70"/>
                  <a:pt x="22" y="70"/>
                  <a:pt x="22" y="70"/>
                </a:cubicBezTo>
                <a:cubicBezTo>
                  <a:pt x="23" y="68"/>
                  <a:pt x="24" y="66"/>
                  <a:pt x="24" y="65"/>
                </a:cubicBezTo>
                <a:cubicBezTo>
                  <a:pt x="24" y="62"/>
                  <a:pt x="23" y="61"/>
                  <a:pt x="22" y="59"/>
                </a:cubicBezTo>
                <a:cubicBezTo>
                  <a:pt x="22" y="59"/>
                  <a:pt x="22" y="59"/>
                  <a:pt x="22" y="59"/>
                </a:cubicBezTo>
                <a:cubicBezTo>
                  <a:pt x="22" y="59"/>
                  <a:pt x="22" y="59"/>
                  <a:pt x="22" y="59"/>
                </a:cubicBezTo>
                <a:cubicBezTo>
                  <a:pt x="20" y="58"/>
                  <a:pt x="19" y="57"/>
                  <a:pt x="17" y="57"/>
                </a:cubicBezTo>
                <a:cubicBezTo>
                  <a:pt x="15" y="57"/>
                  <a:pt x="13" y="58"/>
                  <a:pt x="12" y="59"/>
                </a:cubicBezTo>
                <a:cubicBezTo>
                  <a:pt x="12" y="59"/>
                  <a:pt x="12" y="59"/>
                  <a:pt x="12" y="59"/>
                </a:cubicBezTo>
                <a:cubicBezTo>
                  <a:pt x="10" y="61"/>
                  <a:pt x="9" y="62"/>
                  <a:pt x="9" y="65"/>
                </a:cubicBezTo>
                <a:cubicBezTo>
                  <a:pt x="9" y="66"/>
                  <a:pt x="10" y="68"/>
                  <a:pt x="11" y="69"/>
                </a:cubicBezTo>
                <a:cubicBezTo>
                  <a:pt x="12" y="70"/>
                  <a:pt x="12" y="70"/>
                  <a:pt x="12" y="70"/>
                </a:cubicBezTo>
                <a:close/>
                <a:moveTo>
                  <a:pt x="15" y="62"/>
                </a:moveTo>
                <a:cubicBezTo>
                  <a:pt x="15" y="62"/>
                  <a:pt x="15" y="62"/>
                  <a:pt x="15" y="62"/>
                </a:cubicBezTo>
                <a:cubicBezTo>
                  <a:pt x="15" y="62"/>
                  <a:pt x="16" y="62"/>
                  <a:pt x="17" y="62"/>
                </a:cubicBezTo>
                <a:cubicBezTo>
                  <a:pt x="17" y="62"/>
                  <a:pt x="18" y="62"/>
                  <a:pt x="19" y="62"/>
                </a:cubicBezTo>
                <a:cubicBezTo>
                  <a:pt x="19" y="62"/>
                  <a:pt x="19" y="62"/>
                  <a:pt x="19" y="62"/>
                </a:cubicBezTo>
                <a:cubicBezTo>
                  <a:pt x="19" y="63"/>
                  <a:pt x="20" y="64"/>
                  <a:pt x="20" y="65"/>
                </a:cubicBezTo>
                <a:cubicBezTo>
                  <a:pt x="20" y="65"/>
                  <a:pt x="19" y="66"/>
                  <a:pt x="19" y="67"/>
                </a:cubicBezTo>
                <a:cubicBezTo>
                  <a:pt x="19" y="67"/>
                  <a:pt x="19" y="67"/>
                  <a:pt x="19" y="67"/>
                </a:cubicBezTo>
                <a:cubicBezTo>
                  <a:pt x="18" y="67"/>
                  <a:pt x="17" y="67"/>
                  <a:pt x="17" y="67"/>
                </a:cubicBezTo>
                <a:cubicBezTo>
                  <a:pt x="16" y="67"/>
                  <a:pt x="15" y="67"/>
                  <a:pt x="15" y="67"/>
                </a:cubicBezTo>
                <a:cubicBezTo>
                  <a:pt x="14" y="66"/>
                  <a:pt x="14" y="66"/>
                  <a:pt x="14" y="66"/>
                </a:cubicBezTo>
                <a:cubicBezTo>
                  <a:pt x="14" y="66"/>
                  <a:pt x="14" y="65"/>
                  <a:pt x="14" y="65"/>
                </a:cubicBezTo>
                <a:cubicBezTo>
                  <a:pt x="14" y="64"/>
                  <a:pt x="14" y="63"/>
                  <a:pt x="15" y="62"/>
                </a:cubicBezTo>
                <a:close/>
                <a:moveTo>
                  <a:pt x="74" y="61"/>
                </a:moveTo>
                <a:cubicBezTo>
                  <a:pt x="74" y="61"/>
                  <a:pt x="74" y="61"/>
                  <a:pt x="74" y="61"/>
                </a:cubicBezTo>
                <a:cubicBezTo>
                  <a:pt x="74" y="63"/>
                  <a:pt x="75" y="65"/>
                  <a:pt x="77" y="67"/>
                </a:cubicBezTo>
                <a:cubicBezTo>
                  <a:pt x="78" y="68"/>
                  <a:pt x="80" y="69"/>
                  <a:pt x="82" y="69"/>
                </a:cubicBezTo>
                <a:cubicBezTo>
                  <a:pt x="84" y="69"/>
                  <a:pt x="85" y="68"/>
                  <a:pt x="87" y="67"/>
                </a:cubicBezTo>
                <a:cubicBezTo>
                  <a:pt x="88" y="65"/>
                  <a:pt x="89" y="63"/>
                  <a:pt x="89" y="61"/>
                </a:cubicBezTo>
                <a:cubicBezTo>
                  <a:pt x="89" y="60"/>
                  <a:pt x="88" y="58"/>
                  <a:pt x="87" y="56"/>
                </a:cubicBezTo>
                <a:cubicBezTo>
                  <a:pt x="87" y="56"/>
                  <a:pt x="87" y="56"/>
                  <a:pt x="87" y="56"/>
                </a:cubicBezTo>
                <a:cubicBezTo>
                  <a:pt x="85" y="55"/>
                  <a:pt x="84" y="54"/>
                  <a:pt x="82" y="54"/>
                </a:cubicBezTo>
                <a:cubicBezTo>
                  <a:pt x="80" y="54"/>
                  <a:pt x="78" y="55"/>
                  <a:pt x="77" y="56"/>
                </a:cubicBezTo>
                <a:cubicBezTo>
                  <a:pt x="75" y="58"/>
                  <a:pt x="74" y="59"/>
                  <a:pt x="74" y="61"/>
                </a:cubicBezTo>
                <a:close/>
                <a:moveTo>
                  <a:pt x="80" y="59"/>
                </a:moveTo>
                <a:cubicBezTo>
                  <a:pt x="80" y="59"/>
                  <a:pt x="80" y="59"/>
                  <a:pt x="80" y="59"/>
                </a:cubicBezTo>
                <a:cubicBezTo>
                  <a:pt x="80" y="59"/>
                  <a:pt x="81" y="58"/>
                  <a:pt x="82" y="58"/>
                </a:cubicBezTo>
                <a:cubicBezTo>
                  <a:pt x="82" y="58"/>
                  <a:pt x="83" y="59"/>
                  <a:pt x="84" y="59"/>
                </a:cubicBezTo>
                <a:cubicBezTo>
                  <a:pt x="84" y="59"/>
                  <a:pt x="84" y="59"/>
                  <a:pt x="84" y="59"/>
                </a:cubicBezTo>
                <a:cubicBezTo>
                  <a:pt x="84" y="60"/>
                  <a:pt x="85" y="61"/>
                  <a:pt x="85" y="61"/>
                </a:cubicBezTo>
                <a:cubicBezTo>
                  <a:pt x="85" y="62"/>
                  <a:pt x="84" y="63"/>
                  <a:pt x="84" y="63"/>
                </a:cubicBezTo>
                <a:cubicBezTo>
                  <a:pt x="83" y="64"/>
                  <a:pt x="82" y="64"/>
                  <a:pt x="82" y="64"/>
                </a:cubicBezTo>
                <a:cubicBezTo>
                  <a:pt x="81" y="64"/>
                  <a:pt x="80" y="64"/>
                  <a:pt x="80" y="63"/>
                </a:cubicBezTo>
                <a:cubicBezTo>
                  <a:pt x="79" y="63"/>
                  <a:pt x="79" y="62"/>
                  <a:pt x="79" y="61"/>
                </a:cubicBezTo>
                <a:cubicBezTo>
                  <a:pt x="79" y="61"/>
                  <a:pt x="79" y="60"/>
                  <a:pt x="80" y="59"/>
                </a:cubicBezTo>
                <a:close/>
                <a:moveTo>
                  <a:pt x="83" y="3"/>
                </a:moveTo>
                <a:cubicBezTo>
                  <a:pt x="83" y="3"/>
                  <a:pt x="83" y="3"/>
                  <a:pt x="83" y="3"/>
                </a:cubicBezTo>
                <a:cubicBezTo>
                  <a:pt x="83" y="1"/>
                  <a:pt x="81" y="0"/>
                  <a:pt x="79" y="0"/>
                </a:cubicBezTo>
                <a:cubicBezTo>
                  <a:pt x="58" y="6"/>
                  <a:pt x="58" y="6"/>
                  <a:pt x="58" y="6"/>
                </a:cubicBezTo>
                <a:cubicBezTo>
                  <a:pt x="57" y="5"/>
                  <a:pt x="56" y="4"/>
                  <a:pt x="55" y="4"/>
                </a:cubicBezTo>
                <a:cubicBezTo>
                  <a:pt x="3" y="4"/>
                  <a:pt x="3" y="4"/>
                  <a:pt x="3" y="4"/>
                </a:cubicBezTo>
                <a:cubicBezTo>
                  <a:pt x="1" y="4"/>
                  <a:pt x="0" y="6"/>
                  <a:pt x="0" y="8"/>
                </a:cubicBezTo>
                <a:cubicBezTo>
                  <a:pt x="0" y="82"/>
                  <a:pt x="0" y="82"/>
                  <a:pt x="0" y="82"/>
                </a:cubicBezTo>
                <a:cubicBezTo>
                  <a:pt x="0" y="84"/>
                  <a:pt x="1" y="85"/>
                  <a:pt x="3" y="85"/>
                </a:cubicBezTo>
                <a:cubicBezTo>
                  <a:pt x="55" y="85"/>
                  <a:pt x="55" y="85"/>
                  <a:pt x="55" y="85"/>
                </a:cubicBezTo>
                <a:cubicBezTo>
                  <a:pt x="57" y="85"/>
                  <a:pt x="58" y="84"/>
                  <a:pt x="58" y="82"/>
                </a:cubicBezTo>
                <a:cubicBezTo>
                  <a:pt x="58" y="37"/>
                  <a:pt x="58" y="37"/>
                  <a:pt x="58" y="37"/>
                </a:cubicBezTo>
                <a:cubicBezTo>
                  <a:pt x="71" y="83"/>
                  <a:pt x="71" y="83"/>
                  <a:pt x="71" y="83"/>
                </a:cubicBezTo>
                <a:cubicBezTo>
                  <a:pt x="71" y="85"/>
                  <a:pt x="73" y="86"/>
                  <a:pt x="75" y="85"/>
                </a:cubicBezTo>
                <a:cubicBezTo>
                  <a:pt x="100" y="79"/>
                  <a:pt x="100" y="79"/>
                  <a:pt x="100" y="79"/>
                </a:cubicBezTo>
                <a:cubicBezTo>
                  <a:pt x="102" y="78"/>
                  <a:pt x="103" y="76"/>
                  <a:pt x="102" y="74"/>
                </a:cubicBezTo>
                <a:cubicBezTo>
                  <a:pt x="83" y="3"/>
                  <a:pt x="83" y="3"/>
                  <a:pt x="83" y="3"/>
                </a:cubicBezTo>
                <a:close/>
                <a:moveTo>
                  <a:pt x="27" y="78"/>
                </a:moveTo>
                <a:cubicBezTo>
                  <a:pt x="27" y="78"/>
                  <a:pt x="27" y="78"/>
                  <a:pt x="27" y="78"/>
                </a:cubicBezTo>
                <a:cubicBezTo>
                  <a:pt x="7" y="78"/>
                  <a:pt x="7" y="78"/>
                  <a:pt x="7" y="78"/>
                </a:cubicBezTo>
                <a:cubicBezTo>
                  <a:pt x="7" y="11"/>
                  <a:pt x="7" y="11"/>
                  <a:pt x="7" y="11"/>
                </a:cubicBezTo>
                <a:cubicBezTo>
                  <a:pt x="27" y="11"/>
                  <a:pt x="27" y="11"/>
                  <a:pt x="27" y="11"/>
                </a:cubicBezTo>
                <a:cubicBezTo>
                  <a:pt x="27" y="78"/>
                  <a:pt x="27" y="78"/>
                  <a:pt x="27" y="78"/>
                </a:cubicBezTo>
                <a:close/>
                <a:moveTo>
                  <a:pt x="51" y="78"/>
                </a:moveTo>
                <a:cubicBezTo>
                  <a:pt x="51" y="78"/>
                  <a:pt x="51" y="78"/>
                  <a:pt x="51" y="78"/>
                </a:cubicBezTo>
                <a:cubicBezTo>
                  <a:pt x="31" y="78"/>
                  <a:pt x="31" y="78"/>
                  <a:pt x="31" y="78"/>
                </a:cubicBezTo>
                <a:cubicBezTo>
                  <a:pt x="31" y="11"/>
                  <a:pt x="31" y="11"/>
                  <a:pt x="31" y="11"/>
                </a:cubicBezTo>
                <a:cubicBezTo>
                  <a:pt x="51" y="11"/>
                  <a:pt x="51" y="11"/>
                  <a:pt x="51" y="11"/>
                </a:cubicBezTo>
                <a:cubicBezTo>
                  <a:pt x="51" y="78"/>
                  <a:pt x="51" y="78"/>
                  <a:pt x="51" y="78"/>
                </a:cubicBezTo>
                <a:close/>
                <a:moveTo>
                  <a:pt x="76" y="78"/>
                </a:moveTo>
                <a:cubicBezTo>
                  <a:pt x="76" y="78"/>
                  <a:pt x="76" y="78"/>
                  <a:pt x="76" y="78"/>
                </a:cubicBezTo>
                <a:cubicBezTo>
                  <a:pt x="59" y="13"/>
                  <a:pt x="59" y="13"/>
                  <a:pt x="59" y="13"/>
                </a:cubicBezTo>
                <a:cubicBezTo>
                  <a:pt x="77" y="8"/>
                  <a:pt x="77" y="8"/>
                  <a:pt x="77" y="8"/>
                </a:cubicBezTo>
                <a:cubicBezTo>
                  <a:pt x="95" y="73"/>
                  <a:pt x="95" y="73"/>
                  <a:pt x="95" y="73"/>
                </a:cubicBezTo>
                <a:cubicBezTo>
                  <a:pt x="76" y="78"/>
                  <a:pt x="76" y="78"/>
                  <a:pt x="76" y="78"/>
                </a:cubicBezTo>
                <a:close/>
                <a:moveTo>
                  <a:pt x="42" y="72"/>
                </a:moveTo>
                <a:cubicBezTo>
                  <a:pt x="42" y="72"/>
                  <a:pt x="42" y="72"/>
                  <a:pt x="42" y="72"/>
                </a:cubicBezTo>
                <a:cubicBezTo>
                  <a:pt x="44" y="72"/>
                  <a:pt x="46" y="71"/>
                  <a:pt x="47" y="70"/>
                </a:cubicBezTo>
                <a:cubicBezTo>
                  <a:pt x="48" y="68"/>
                  <a:pt x="49" y="66"/>
                  <a:pt x="49" y="65"/>
                </a:cubicBezTo>
                <a:cubicBezTo>
                  <a:pt x="49" y="63"/>
                  <a:pt x="48" y="61"/>
                  <a:pt x="47" y="60"/>
                </a:cubicBezTo>
                <a:cubicBezTo>
                  <a:pt x="47" y="59"/>
                  <a:pt x="47" y="59"/>
                  <a:pt x="47" y="59"/>
                </a:cubicBezTo>
                <a:cubicBezTo>
                  <a:pt x="46" y="58"/>
                  <a:pt x="44" y="57"/>
                  <a:pt x="42" y="57"/>
                </a:cubicBezTo>
                <a:cubicBezTo>
                  <a:pt x="40" y="57"/>
                  <a:pt x="38" y="58"/>
                  <a:pt x="37" y="59"/>
                </a:cubicBezTo>
                <a:cubicBezTo>
                  <a:pt x="35" y="61"/>
                  <a:pt x="35" y="62"/>
                  <a:pt x="35" y="65"/>
                </a:cubicBezTo>
                <a:cubicBezTo>
                  <a:pt x="35" y="66"/>
                  <a:pt x="35" y="68"/>
                  <a:pt x="37" y="70"/>
                </a:cubicBezTo>
                <a:cubicBezTo>
                  <a:pt x="38" y="71"/>
                  <a:pt x="40" y="72"/>
                  <a:pt x="42" y="72"/>
                </a:cubicBezTo>
                <a:close/>
                <a:moveTo>
                  <a:pt x="40" y="62"/>
                </a:moveTo>
                <a:cubicBezTo>
                  <a:pt x="40" y="62"/>
                  <a:pt x="40" y="62"/>
                  <a:pt x="40" y="62"/>
                </a:cubicBezTo>
                <a:cubicBezTo>
                  <a:pt x="40" y="62"/>
                  <a:pt x="41" y="62"/>
                  <a:pt x="42" y="62"/>
                </a:cubicBezTo>
                <a:cubicBezTo>
                  <a:pt x="43" y="62"/>
                  <a:pt x="43" y="62"/>
                  <a:pt x="44" y="62"/>
                </a:cubicBezTo>
                <a:cubicBezTo>
                  <a:pt x="44" y="62"/>
                  <a:pt x="44" y="62"/>
                  <a:pt x="44" y="62"/>
                </a:cubicBezTo>
                <a:cubicBezTo>
                  <a:pt x="44" y="63"/>
                  <a:pt x="45" y="64"/>
                  <a:pt x="45" y="65"/>
                </a:cubicBezTo>
                <a:cubicBezTo>
                  <a:pt x="45" y="65"/>
                  <a:pt x="44" y="66"/>
                  <a:pt x="44" y="67"/>
                </a:cubicBezTo>
                <a:cubicBezTo>
                  <a:pt x="43" y="67"/>
                  <a:pt x="43" y="67"/>
                  <a:pt x="42" y="67"/>
                </a:cubicBezTo>
                <a:cubicBezTo>
                  <a:pt x="41" y="67"/>
                  <a:pt x="40" y="67"/>
                  <a:pt x="40" y="67"/>
                </a:cubicBezTo>
                <a:cubicBezTo>
                  <a:pt x="39" y="66"/>
                  <a:pt x="39" y="65"/>
                  <a:pt x="39" y="65"/>
                </a:cubicBezTo>
                <a:cubicBezTo>
                  <a:pt x="39" y="64"/>
                  <a:pt x="39" y="63"/>
                  <a:pt x="40" y="62"/>
                </a:cubicBezTo>
                <a:close/>
                <a:moveTo>
                  <a:pt x="42" y="47"/>
                </a:moveTo>
                <a:cubicBezTo>
                  <a:pt x="42" y="47"/>
                  <a:pt x="42" y="47"/>
                  <a:pt x="42" y="47"/>
                </a:cubicBezTo>
                <a:cubicBezTo>
                  <a:pt x="43" y="47"/>
                  <a:pt x="44" y="46"/>
                  <a:pt x="44" y="45"/>
                </a:cubicBezTo>
                <a:cubicBezTo>
                  <a:pt x="44" y="19"/>
                  <a:pt x="44" y="19"/>
                  <a:pt x="44" y="19"/>
                </a:cubicBezTo>
                <a:cubicBezTo>
                  <a:pt x="44" y="18"/>
                  <a:pt x="43" y="17"/>
                  <a:pt x="42" y="17"/>
                </a:cubicBezTo>
                <a:cubicBezTo>
                  <a:pt x="41" y="17"/>
                  <a:pt x="40" y="18"/>
                  <a:pt x="40" y="19"/>
                </a:cubicBezTo>
                <a:cubicBezTo>
                  <a:pt x="40" y="45"/>
                  <a:pt x="40" y="45"/>
                  <a:pt x="40" y="45"/>
                </a:cubicBezTo>
                <a:cubicBezTo>
                  <a:pt x="40" y="46"/>
                  <a:pt x="41" y="47"/>
                  <a:pt x="42" y="47"/>
                </a:cubicBezTo>
                <a:close/>
                <a:moveTo>
                  <a:pt x="70" y="16"/>
                </a:moveTo>
                <a:cubicBezTo>
                  <a:pt x="70" y="16"/>
                  <a:pt x="70" y="16"/>
                  <a:pt x="70" y="16"/>
                </a:cubicBezTo>
                <a:cubicBezTo>
                  <a:pt x="69" y="16"/>
                  <a:pt x="68" y="18"/>
                  <a:pt x="68" y="19"/>
                </a:cubicBezTo>
                <a:cubicBezTo>
                  <a:pt x="75" y="44"/>
                  <a:pt x="75" y="44"/>
                  <a:pt x="75" y="44"/>
                </a:cubicBezTo>
                <a:cubicBezTo>
                  <a:pt x="75" y="45"/>
                  <a:pt x="76" y="45"/>
                  <a:pt x="77" y="45"/>
                </a:cubicBezTo>
                <a:cubicBezTo>
                  <a:pt x="79" y="45"/>
                  <a:pt x="79" y="44"/>
                  <a:pt x="79" y="42"/>
                </a:cubicBezTo>
                <a:cubicBezTo>
                  <a:pt x="72" y="18"/>
                  <a:pt x="72" y="18"/>
                  <a:pt x="72" y="18"/>
                </a:cubicBezTo>
                <a:cubicBezTo>
                  <a:pt x="72" y="16"/>
                  <a:pt x="71" y="16"/>
                  <a:pt x="70" y="16"/>
                </a:cubicBezTo>
                <a:close/>
              </a:path>
            </a:pathLst>
          </a:custGeom>
          <a:solidFill>
            <a:schemeClr val="accent3"/>
          </a:solidFill>
          <a:ln>
            <a:noFill/>
          </a:ln>
        </p:spPr>
        <p:txBody>
          <a:bodyPr/>
          <a:lstStyle/>
          <a:p>
            <a:endParaRPr lang="zh-CN" altLang="en-US">
              <a:solidFill>
                <a:prstClr val="black"/>
              </a:solidFill>
            </a:endParaRPr>
          </a:p>
        </p:txBody>
      </p:sp>
      <p:sp>
        <p:nvSpPr>
          <p:cNvPr id="17438" name="Freeform 30"/>
          <p:cNvSpPr/>
          <p:nvPr/>
        </p:nvSpPr>
        <p:spPr bwMode="auto">
          <a:xfrm>
            <a:off x="811213" y="1584019"/>
            <a:ext cx="273050" cy="247726"/>
          </a:xfrm>
          <a:custGeom>
            <a:avLst/>
            <a:gdLst>
              <a:gd name="T0" fmla="*/ 28 w 92"/>
              <a:gd name="T1" fmla="*/ 40 h 84"/>
              <a:gd name="T2" fmla="*/ 28 w 92"/>
              <a:gd name="T3" fmla="*/ 40 h 84"/>
              <a:gd name="T4" fmla="*/ 10 w 92"/>
              <a:gd name="T5" fmla="*/ 58 h 84"/>
              <a:gd name="T6" fmla="*/ 7 w 92"/>
              <a:gd name="T7" fmla="*/ 66 h 84"/>
              <a:gd name="T8" fmla="*/ 10 w 92"/>
              <a:gd name="T9" fmla="*/ 74 h 84"/>
              <a:gd name="T10" fmla="*/ 10 w 92"/>
              <a:gd name="T11" fmla="*/ 74 h 84"/>
              <a:gd name="T12" fmla="*/ 10 w 92"/>
              <a:gd name="T13" fmla="*/ 74 h 84"/>
              <a:gd name="T14" fmla="*/ 18 w 92"/>
              <a:gd name="T15" fmla="*/ 77 h 84"/>
              <a:gd name="T16" fmla="*/ 26 w 92"/>
              <a:gd name="T17" fmla="*/ 74 h 84"/>
              <a:gd name="T18" fmla="*/ 47 w 92"/>
              <a:gd name="T19" fmla="*/ 54 h 84"/>
              <a:gd name="T20" fmla="*/ 47 w 92"/>
              <a:gd name="T21" fmla="*/ 54 h 84"/>
              <a:gd name="T22" fmla="*/ 68 w 92"/>
              <a:gd name="T23" fmla="*/ 32 h 84"/>
              <a:gd name="T24" fmla="*/ 70 w 92"/>
              <a:gd name="T25" fmla="*/ 28 h 84"/>
              <a:gd name="T26" fmla="*/ 68 w 92"/>
              <a:gd name="T27" fmla="*/ 25 h 84"/>
              <a:gd name="T28" fmla="*/ 65 w 92"/>
              <a:gd name="T29" fmla="*/ 23 h 84"/>
              <a:gd name="T30" fmla="*/ 61 w 92"/>
              <a:gd name="T31" fmla="*/ 25 h 84"/>
              <a:gd name="T32" fmla="*/ 30 w 92"/>
              <a:gd name="T33" fmla="*/ 56 h 84"/>
              <a:gd name="T34" fmla="*/ 25 w 92"/>
              <a:gd name="T35" fmla="*/ 56 h 84"/>
              <a:gd name="T36" fmla="*/ 25 w 92"/>
              <a:gd name="T37" fmla="*/ 51 h 84"/>
              <a:gd name="T38" fmla="*/ 56 w 92"/>
              <a:gd name="T39" fmla="*/ 20 h 84"/>
              <a:gd name="T40" fmla="*/ 65 w 92"/>
              <a:gd name="T41" fmla="*/ 16 h 84"/>
              <a:gd name="T42" fmla="*/ 73 w 92"/>
              <a:gd name="T43" fmla="*/ 20 h 84"/>
              <a:gd name="T44" fmla="*/ 77 w 92"/>
              <a:gd name="T45" fmla="*/ 28 h 84"/>
              <a:gd name="T46" fmla="*/ 73 w 92"/>
              <a:gd name="T47" fmla="*/ 37 h 84"/>
              <a:gd name="T48" fmla="*/ 52 w 92"/>
              <a:gd name="T49" fmla="*/ 59 h 84"/>
              <a:gd name="T50" fmla="*/ 52 w 92"/>
              <a:gd name="T51" fmla="*/ 59 h 84"/>
              <a:gd name="T52" fmla="*/ 52 w 92"/>
              <a:gd name="T53" fmla="*/ 59 h 84"/>
              <a:gd name="T54" fmla="*/ 31 w 92"/>
              <a:gd name="T55" fmla="*/ 79 h 84"/>
              <a:gd name="T56" fmla="*/ 18 w 92"/>
              <a:gd name="T57" fmla="*/ 84 h 84"/>
              <a:gd name="T58" fmla="*/ 5 w 92"/>
              <a:gd name="T59" fmla="*/ 79 h 84"/>
              <a:gd name="T60" fmla="*/ 5 w 92"/>
              <a:gd name="T61" fmla="*/ 79 h 84"/>
              <a:gd name="T62" fmla="*/ 0 w 92"/>
              <a:gd name="T63" fmla="*/ 66 h 84"/>
              <a:gd name="T64" fmla="*/ 5 w 92"/>
              <a:gd name="T65" fmla="*/ 53 h 84"/>
              <a:gd name="T66" fmla="*/ 25 w 92"/>
              <a:gd name="T67" fmla="*/ 32 h 84"/>
              <a:gd name="T68" fmla="*/ 26 w 92"/>
              <a:gd name="T69" fmla="*/ 32 h 84"/>
              <a:gd name="T70" fmla="*/ 51 w 92"/>
              <a:gd name="T71" fmla="*/ 7 h 84"/>
              <a:gd name="T72" fmla="*/ 68 w 92"/>
              <a:gd name="T73" fmla="*/ 0 h 84"/>
              <a:gd name="T74" fmla="*/ 85 w 92"/>
              <a:gd name="T75" fmla="*/ 7 h 84"/>
              <a:gd name="T76" fmla="*/ 92 w 92"/>
              <a:gd name="T77" fmla="*/ 24 h 84"/>
              <a:gd name="T78" fmla="*/ 85 w 92"/>
              <a:gd name="T79" fmla="*/ 41 h 84"/>
              <a:gd name="T80" fmla="*/ 50 w 92"/>
              <a:gd name="T81" fmla="*/ 76 h 84"/>
              <a:gd name="T82" fmla="*/ 45 w 92"/>
              <a:gd name="T83" fmla="*/ 76 h 84"/>
              <a:gd name="T84" fmla="*/ 45 w 92"/>
              <a:gd name="T85" fmla="*/ 71 h 84"/>
              <a:gd name="T86" fmla="*/ 80 w 92"/>
              <a:gd name="T87" fmla="*/ 36 h 84"/>
              <a:gd name="T88" fmla="*/ 85 w 92"/>
              <a:gd name="T89" fmla="*/ 24 h 84"/>
              <a:gd name="T90" fmla="*/ 80 w 92"/>
              <a:gd name="T91" fmla="*/ 12 h 84"/>
              <a:gd name="T92" fmla="*/ 68 w 92"/>
              <a:gd name="T93" fmla="*/ 7 h 84"/>
              <a:gd name="T94" fmla="*/ 56 w 92"/>
              <a:gd name="T95" fmla="*/ 12 h 84"/>
              <a:gd name="T96" fmla="*/ 28 w 92"/>
              <a:gd name="T97" fmla="*/ 4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2" h="84">
                <a:moveTo>
                  <a:pt x="28" y="40"/>
                </a:moveTo>
                <a:cubicBezTo>
                  <a:pt x="28" y="40"/>
                  <a:pt x="28" y="40"/>
                  <a:pt x="28" y="40"/>
                </a:cubicBezTo>
                <a:cubicBezTo>
                  <a:pt x="10" y="58"/>
                  <a:pt x="10" y="58"/>
                  <a:pt x="10" y="58"/>
                </a:cubicBezTo>
                <a:cubicBezTo>
                  <a:pt x="8" y="60"/>
                  <a:pt x="7" y="63"/>
                  <a:pt x="7" y="66"/>
                </a:cubicBezTo>
                <a:cubicBezTo>
                  <a:pt x="7" y="69"/>
                  <a:pt x="8" y="72"/>
                  <a:pt x="10" y="74"/>
                </a:cubicBezTo>
                <a:cubicBezTo>
                  <a:pt x="10" y="74"/>
                  <a:pt x="10" y="74"/>
                  <a:pt x="10" y="74"/>
                </a:cubicBezTo>
                <a:cubicBezTo>
                  <a:pt x="10" y="74"/>
                  <a:pt x="10" y="74"/>
                  <a:pt x="10" y="74"/>
                </a:cubicBezTo>
                <a:cubicBezTo>
                  <a:pt x="13" y="76"/>
                  <a:pt x="15" y="77"/>
                  <a:pt x="18" y="77"/>
                </a:cubicBezTo>
                <a:cubicBezTo>
                  <a:pt x="21" y="77"/>
                  <a:pt x="24" y="76"/>
                  <a:pt x="26" y="74"/>
                </a:cubicBezTo>
                <a:cubicBezTo>
                  <a:pt x="47" y="54"/>
                  <a:pt x="47" y="54"/>
                  <a:pt x="47" y="54"/>
                </a:cubicBezTo>
                <a:cubicBezTo>
                  <a:pt x="47" y="54"/>
                  <a:pt x="47" y="54"/>
                  <a:pt x="47" y="54"/>
                </a:cubicBezTo>
                <a:cubicBezTo>
                  <a:pt x="68" y="32"/>
                  <a:pt x="68" y="32"/>
                  <a:pt x="68" y="32"/>
                </a:cubicBezTo>
                <a:cubicBezTo>
                  <a:pt x="69" y="31"/>
                  <a:pt x="70" y="30"/>
                  <a:pt x="70" y="28"/>
                </a:cubicBezTo>
                <a:cubicBezTo>
                  <a:pt x="70" y="27"/>
                  <a:pt x="69" y="26"/>
                  <a:pt x="68" y="25"/>
                </a:cubicBezTo>
                <a:cubicBezTo>
                  <a:pt x="67" y="24"/>
                  <a:pt x="66" y="23"/>
                  <a:pt x="65" y="23"/>
                </a:cubicBezTo>
                <a:cubicBezTo>
                  <a:pt x="64" y="23"/>
                  <a:pt x="62" y="24"/>
                  <a:pt x="61" y="25"/>
                </a:cubicBezTo>
                <a:cubicBezTo>
                  <a:pt x="30" y="56"/>
                  <a:pt x="30" y="56"/>
                  <a:pt x="30" y="56"/>
                </a:cubicBezTo>
                <a:cubicBezTo>
                  <a:pt x="29" y="57"/>
                  <a:pt x="26" y="57"/>
                  <a:pt x="25" y="56"/>
                </a:cubicBezTo>
                <a:cubicBezTo>
                  <a:pt x="24" y="55"/>
                  <a:pt x="24" y="52"/>
                  <a:pt x="25" y="51"/>
                </a:cubicBezTo>
                <a:cubicBezTo>
                  <a:pt x="56" y="20"/>
                  <a:pt x="56" y="20"/>
                  <a:pt x="56" y="20"/>
                </a:cubicBezTo>
                <a:cubicBezTo>
                  <a:pt x="59" y="17"/>
                  <a:pt x="62" y="16"/>
                  <a:pt x="65" y="16"/>
                </a:cubicBezTo>
                <a:cubicBezTo>
                  <a:pt x="68" y="16"/>
                  <a:pt x="71" y="17"/>
                  <a:pt x="73" y="20"/>
                </a:cubicBezTo>
                <a:cubicBezTo>
                  <a:pt x="76" y="22"/>
                  <a:pt x="77" y="25"/>
                  <a:pt x="77" y="28"/>
                </a:cubicBezTo>
                <a:cubicBezTo>
                  <a:pt x="77" y="31"/>
                  <a:pt x="76" y="34"/>
                  <a:pt x="73" y="37"/>
                </a:cubicBezTo>
                <a:cubicBezTo>
                  <a:pt x="52" y="59"/>
                  <a:pt x="52" y="59"/>
                  <a:pt x="52" y="59"/>
                </a:cubicBezTo>
                <a:cubicBezTo>
                  <a:pt x="52" y="59"/>
                  <a:pt x="52" y="59"/>
                  <a:pt x="52" y="59"/>
                </a:cubicBezTo>
                <a:cubicBezTo>
                  <a:pt x="52" y="59"/>
                  <a:pt x="52" y="59"/>
                  <a:pt x="52" y="59"/>
                </a:cubicBezTo>
                <a:cubicBezTo>
                  <a:pt x="31" y="79"/>
                  <a:pt x="31" y="79"/>
                  <a:pt x="31" y="79"/>
                </a:cubicBezTo>
                <a:cubicBezTo>
                  <a:pt x="28" y="82"/>
                  <a:pt x="23" y="84"/>
                  <a:pt x="18" y="84"/>
                </a:cubicBezTo>
                <a:cubicBezTo>
                  <a:pt x="14" y="84"/>
                  <a:pt x="9" y="82"/>
                  <a:pt x="5" y="79"/>
                </a:cubicBezTo>
                <a:cubicBezTo>
                  <a:pt x="5" y="79"/>
                  <a:pt x="5" y="79"/>
                  <a:pt x="5" y="79"/>
                </a:cubicBezTo>
                <a:cubicBezTo>
                  <a:pt x="2" y="75"/>
                  <a:pt x="0" y="70"/>
                  <a:pt x="0" y="66"/>
                </a:cubicBezTo>
                <a:cubicBezTo>
                  <a:pt x="0" y="61"/>
                  <a:pt x="2" y="56"/>
                  <a:pt x="5" y="53"/>
                </a:cubicBezTo>
                <a:cubicBezTo>
                  <a:pt x="25" y="32"/>
                  <a:pt x="25" y="32"/>
                  <a:pt x="25" y="32"/>
                </a:cubicBezTo>
                <a:cubicBezTo>
                  <a:pt x="26" y="32"/>
                  <a:pt x="26" y="32"/>
                  <a:pt x="26" y="32"/>
                </a:cubicBezTo>
                <a:cubicBezTo>
                  <a:pt x="51" y="7"/>
                  <a:pt x="51" y="7"/>
                  <a:pt x="51" y="7"/>
                </a:cubicBezTo>
                <a:cubicBezTo>
                  <a:pt x="56" y="2"/>
                  <a:pt x="62" y="0"/>
                  <a:pt x="68" y="0"/>
                </a:cubicBezTo>
                <a:cubicBezTo>
                  <a:pt x="74" y="0"/>
                  <a:pt x="80" y="2"/>
                  <a:pt x="85" y="7"/>
                </a:cubicBezTo>
                <a:cubicBezTo>
                  <a:pt x="90" y="12"/>
                  <a:pt x="92" y="18"/>
                  <a:pt x="92" y="24"/>
                </a:cubicBezTo>
                <a:cubicBezTo>
                  <a:pt x="92" y="30"/>
                  <a:pt x="90" y="36"/>
                  <a:pt x="85" y="41"/>
                </a:cubicBezTo>
                <a:cubicBezTo>
                  <a:pt x="50" y="76"/>
                  <a:pt x="50" y="76"/>
                  <a:pt x="50" y="76"/>
                </a:cubicBezTo>
                <a:cubicBezTo>
                  <a:pt x="49" y="77"/>
                  <a:pt x="46" y="77"/>
                  <a:pt x="45" y="76"/>
                </a:cubicBezTo>
                <a:cubicBezTo>
                  <a:pt x="44" y="75"/>
                  <a:pt x="44" y="72"/>
                  <a:pt x="45" y="71"/>
                </a:cubicBezTo>
                <a:cubicBezTo>
                  <a:pt x="80" y="36"/>
                  <a:pt x="80" y="36"/>
                  <a:pt x="80" y="36"/>
                </a:cubicBezTo>
                <a:cubicBezTo>
                  <a:pt x="83" y="33"/>
                  <a:pt x="85" y="28"/>
                  <a:pt x="85" y="24"/>
                </a:cubicBezTo>
                <a:cubicBezTo>
                  <a:pt x="85" y="20"/>
                  <a:pt x="83" y="15"/>
                  <a:pt x="80" y="12"/>
                </a:cubicBezTo>
                <a:cubicBezTo>
                  <a:pt x="77" y="9"/>
                  <a:pt x="72" y="7"/>
                  <a:pt x="68" y="7"/>
                </a:cubicBezTo>
                <a:cubicBezTo>
                  <a:pt x="64" y="7"/>
                  <a:pt x="59" y="9"/>
                  <a:pt x="56" y="12"/>
                </a:cubicBezTo>
                <a:cubicBezTo>
                  <a:pt x="28" y="40"/>
                  <a:pt x="28" y="40"/>
                  <a:pt x="28" y="40"/>
                </a:cubicBezTo>
                <a:close/>
              </a:path>
            </a:pathLst>
          </a:custGeom>
          <a:solidFill>
            <a:schemeClr val="accent1"/>
          </a:solidFill>
          <a:ln>
            <a:noFill/>
          </a:ln>
        </p:spPr>
        <p:txBody>
          <a:bodyPr/>
          <a:lstStyle/>
          <a:p>
            <a:endParaRPr lang="zh-CN" altLang="en-US">
              <a:solidFill>
                <a:prstClr val="black"/>
              </a:solidFill>
            </a:endParaRPr>
          </a:p>
        </p:txBody>
      </p:sp>
      <p:sp>
        <p:nvSpPr>
          <p:cNvPr id="17439" name="Freeform 31"/>
          <p:cNvSpPr>
            <a:spLocks noEditPoints="1"/>
          </p:cNvSpPr>
          <p:nvPr/>
        </p:nvSpPr>
        <p:spPr bwMode="auto">
          <a:xfrm>
            <a:off x="830263" y="2444709"/>
            <a:ext cx="234950" cy="273134"/>
          </a:xfrm>
          <a:custGeom>
            <a:avLst/>
            <a:gdLst>
              <a:gd name="T0" fmla="*/ 51 w 80"/>
              <a:gd name="T1" fmla="*/ 0 h 92"/>
              <a:gd name="T2" fmla="*/ 79 w 80"/>
              <a:gd name="T3" fmla="*/ 27 h 92"/>
              <a:gd name="T4" fmla="*/ 80 w 80"/>
              <a:gd name="T5" fmla="*/ 30 h 92"/>
              <a:gd name="T6" fmla="*/ 78 w 80"/>
              <a:gd name="T7" fmla="*/ 90 h 92"/>
              <a:gd name="T8" fmla="*/ 77 w 80"/>
              <a:gd name="T9" fmla="*/ 90 h 92"/>
              <a:gd name="T10" fmla="*/ 9 w 80"/>
              <a:gd name="T11" fmla="*/ 92 h 92"/>
              <a:gd name="T12" fmla="*/ 2 w 80"/>
              <a:gd name="T13" fmla="*/ 90 h 92"/>
              <a:gd name="T14" fmla="*/ 0 w 80"/>
              <a:gd name="T15" fmla="*/ 10 h 92"/>
              <a:gd name="T16" fmla="*/ 9 w 80"/>
              <a:gd name="T17" fmla="*/ 0 h 92"/>
              <a:gd name="T18" fmla="*/ 19 w 80"/>
              <a:gd name="T19" fmla="*/ 71 h 92"/>
              <a:gd name="T20" fmla="*/ 57 w 80"/>
              <a:gd name="T21" fmla="*/ 69 h 92"/>
              <a:gd name="T22" fmla="*/ 19 w 80"/>
              <a:gd name="T23" fmla="*/ 67 h 92"/>
              <a:gd name="T24" fmla="*/ 19 w 80"/>
              <a:gd name="T25" fmla="*/ 71 h 92"/>
              <a:gd name="T26" fmla="*/ 19 w 80"/>
              <a:gd name="T27" fmla="*/ 56 h 92"/>
              <a:gd name="T28" fmla="*/ 46 w 80"/>
              <a:gd name="T29" fmla="*/ 54 h 92"/>
              <a:gd name="T30" fmla="*/ 19 w 80"/>
              <a:gd name="T31" fmla="*/ 52 h 92"/>
              <a:gd name="T32" fmla="*/ 19 w 80"/>
              <a:gd name="T33" fmla="*/ 56 h 92"/>
              <a:gd name="T34" fmla="*/ 19 w 80"/>
              <a:gd name="T35" fmla="*/ 41 h 92"/>
              <a:gd name="T36" fmla="*/ 63 w 80"/>
              <a:gd name="T37" fmla="*/ 39 h 92"/>
              <a:gd name="T38" fmla="*/ 19 w 80"/>
              <a:gd name="T39" fmla="*/ 37 h 92"/>
              <a:gd name="T40" fmla="*/ 19 w 80"/>
              <a:gd name="T41" fmla="*/ 41 h 92"/>
              <a:gd name="T42" fmla="*/ 49 w 80"/>
              <a:gd name="T43" fmla="*/ 7 h 92"/>
              <a:gd name="T44" fmla="*/ 7 w 80"/>
              <a:gd name="T45" fmla="*/ 8 h 92"/>
              <a:gd name="T46" fmla="*/ 7 w 80"/>
              <a:gd name="T47" fmla="*/ 83 h 92"/>
              <a:gd name="T48" fmla="*/ 7 w 80"/>
              <a:gd name="T49" fmla="*/ 85 h 92"/>
              <a:gd name="T50" fmla="*/ 71 w 80"/>
              <a:gd name="T51" fmla="*/ 85 h 92"/>
              <a:gd name="T52" fmla="*/ 73 w 80"/>
              <a:gd name="T53" fmla="*/ 85 h 92"/>
              <a:gd name="T54" fmla="*/ 73 w 80"/>
              <a:gd name="T55" fmla="*/ 32 h 92"/>
              <a:gd name="T56" fmla="*/ 51 w 80"/>
              <a:gd name="T57" fmla="*/ 29 h 92"/>
              <a:gd name="T58" fmla="*/ 49 w 80"/>
              <a:gd name="T59" fmla="*/ 23 h 92"/>
              <a:gd name="T60" fmla="*/ 70 w 80"/>
              <a:gd name="T61" fmla="*/ 27 h 92"/>
              <a:gd name="T62" fmla="*/ 53 w 80"/>
              <a:gd name="T63" fmla="*/ 11 h 92"/>
              <a:gd name="T64" fmla="*/ 54 w 80"/>
              <a:gd name="T65" fmla="*/ 26 h 92"/>
              <a:gd name="T66" fmla="*/ 57 w 80"/>
              <a:gd name="T67"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92">
                <a:moveTo>
                  <a:pt x="9" y="0"/>
                </a:moveTo>
                <a:cubicBezTo>
                  <a:pt x="51" y="0"/>
                  <a:pt x="51" y="0"/>
                  <a:pt x="51" y="0"/>
                </a:cubicBezTo>
                <a:cubicBezTo>
                  <a:pt x="52" y="0"/>
                  <a:pt x="53" y="1"/>
                  <a:pt x="54" y="1"/>
                </a:cubicBezTo>
                <a:cubicBezTo>
                  <a:pt x="79" y="27"/>
                  <a:pt x="79" y="27"/>
                  <a:pt x="79" y="27"/>
                </a:cubicBezTo>
                <a:cubicBezTo>
                  <a:pt x="80" y="28"/>
                  <a:pt x="80" y="29"/>
                  <a:pt x="80" y="29"/>
                </a:cubicBezTo>
                <a:cubicBezTo>
                  <a:pt x="80" y="30"/>
                  <a:pt x="80" y="30"/>
                  <a:pt x="80" y="30"/>
                </a:cubicBezTo>
                <a:cubicBezTo>
                  <a:pt x="80" y="83"/>
                  <a:pt x="80" y="83"/>
                  <a:pt x="80" y="83"/>
                </a:cubicBezTo>
                <a:cubicBezTo>
                  <a:pt x="80" y="86"/>
                  <a:pt x="79" y="88"/>
                  <a:pt x="78" y="90"/>
                </a:cubicBezTo>
                <a:cubicBezTo>
                  <a:pt x="78" y="90"/>
                  <a:pt x="78" y="90"/>
                  <a:pt x="78" y="90"/>
                </a:cubicBezTo>
                <a:cubicBezTo>
                  <a:pt x="77" y="90"/>
                  <a:pt x="77" y="90"/>
                  <a:pt x="77" y="90"/>
                </a:cubicBezTo>
                <a:cubicBezTo>
                  <a:pt x="76" y="91"/>
                  <a:pt x="73" y="92"/>
                  <a:pt x="71" y="92"/>
                </a:cubicBezTo>
                <a:cubicBezTo>
                  <a:pt x="9" y="92"/>
                  <a:pt x="9" y="92"/>
                  <a:pt x="9" y="92"/>
                </a:cubicBezTo>
                <a:cubicBezTo>
                  <a:pt x="7" y="92"/>
                  <a:pt x="4" y="91"/>
                  <a:pt x="2" y="90"/>
                </a:cubicBezTo>
                <a:cubicBezTo>
                  <a:pt x="2" y="90"/>
                  <a:pt x="2" y="90"/>
                  <a:pt x="2" y="90"/>
                </a:cubicBezTo>
                <a:cubicBezTo>
                  <a:pt x="1" y="88"/>
                  <a:pt x="0" y="86"/>
                  <a:pt x="0" y="83"/>
                </a:cubicBezTo>
                <a:cubicBezTo>
                  <a:pt x="0" y="10"/>
                  <a:pt x="0" y="10"/>
                  <a:pt x="0" y="10"/>
                </a:cubicBezTo>
                <a:cubicBezTo>
                  <a:pt x="0" y="7"/>
                  <a:pt x="1" y="5"/>
                  <a:pt x="2" y="3"/>
                </a:cubicBezTo>
                <a:cubicBezTo>
                  <a:pt x="4" y="1"/>
                  <a:pt x="6" y="0"/>
                  <a:pt x="9" y="0"/>
                </a:cubicBezTo>
                <a:close/>
                <a:moveTo>
                  <a:pt x="19" y="71"/>
                </a:moveTo>
                <a:cubicBezTo>
                  <a:pt x="19" y="71"/>
                  <a:pt x="19" y="71"/>
                  <a:pt x="19" y="71"/>
                </a:cubicBezTo>
                <a:cubicBezTo>
                  <a:pt x="55" y="71"/>
                  <a:pt x="55" y="71"/>
                  <a:pt x="55" y="71"/>
                </a:cubicBezTo>
                <a:cubicBezTo>
                  <a:pt x="56" y="71"/>
                  <a:pt x="57" y="70"/>
                  <a:pt x="57" y="69"/>
                </a:cubicBezTo>
                <a:cubicBezTo>
                  <a:pt x="57" y="68"/>
                  <a:pt x="56" y="67"/>
                  <a:pt x="55" y="67"/>
                </a:cubicBezTo>
                <a:cubicBezTo>
                  <a:pt x="19" y="67"/>
                  <a:pt x="19" y="67"/>
                  <a:pt x="19" y="67"/>
                </a:cubicBezTo>
                <a:cubicBezTo>
                  <a:pt x="18" y="67"/>
                  <a:pt x="17" y="68"/>
                  <a:pt x="17" y="69"/>
                </a:cubicBezTo>
                <a:cubicBezTo>
                  <a:pt x="17" y="70"/>
                  <a:pt x="18" y="71"/>
                  <a:pt x="19" y="71"/>
                </a:cubicBezTo>
                <a:close/>
                <a:moveTo>
                  <a:pt x="19" y="56"/>
                </a:moveTo>
                <a:cubicBezTo>
                  <a:pt x="19" y="56"/>
                  <a:pt x="19" y="56"/>
                  <a:pt x="19" y="56"/>
                </a:cubicBezTo>
                <a:cubicBezTo>
                  <a:pt x="44" y="56"/>
                  <a:pt x="44" y="56"/>
                  <a:pt x="44" y="56"/>
                </a:cubicBezTo>
                <a:cubicBezTo>
                  <a:pt x="45" y="56"/>
                  <a:pt x="46" y="55"/>
                  <a:pt x="46" y="54"/>
                </a:cubicBezTo>
                <a:cubicBezTo>
                  <a:pt x="46" y="53"/>
                  <a:pt x="45" y="52"/>
                  <a:pt x="44" y="52"/>
                </a:cubicBezTo>
                <a:cubicBezTo>
                  <a:pt x="19" y="52"/>
                  <a:pt x="19" y="52"/>
                  <a:pt x="19" y="52"/>
                </a:cubicBezTo>
                <a:cubicBezTo>
                  <a:pt x="18" y="52"/>
                  <a:pt x="17" y="53"/>
                  <a:pt x="17" y="54"/>
                </a:cubicBezTo>
                <a:cubicBezTo>
                  <a:pt x="17" y="55"/>
                  <a:pt x="18" y="56"/>
                  <a:pt x="19" y="56"/>
                </a:cubicBezTo>
                <a:close/>
                <a:moveTo>
                  <a:pt x="19" y="41"/>
                </a:moveTo>
                <a:cubicBezTo>
                  <a:pt x="19" y="41"/>
                  <a:pt x="19" y="41"/>
                  <a:pt x="19" y="41"/>
                </a:cubicBezTo>
                <a:cubicBezTo>
                  <a:pt x="61" y="41"/>
                  <a:pt x="61" y="41"/>
                  <a:pt x="61" y="41"/>
                </a:cubicBezTo>
                <a:cubicBezTo>
                  <a:pt x="62" y="41"/>
                  <a:pt x="63" y="40"/>
                  <a:pt x="63" y="39"/>
                </a:cubicBezTo>
                <a:cubicBezTo>
                  <a:pt x="63" y="38"/>
                  <a:pt x="62" y="37"/>
                  <a:pt x="61" y="37"/>
                </a:cubicBezTo>
                <a:cubicBezTo>
                  <a:pt x="19" y="37"/>
                  <a:pt x="19" y="37"/>
                  <a:pt x="19" y="37"/>
                </a:cubicBezTo>
                <a:cubicBezTo>
                  <a:pt x="18" y="37"/>
                  <a:pt x="17" y="38"/>
                  <a:pt x="17" y="39"/>
                </a:cubicBezTo>
                <a:cubicBezTo>
                  <a:pt x="17" y="40"/>
                  <a:pt x="18" y="41"/>
                  <a:pt x="19" y="41"/>
                </a:cubicBezTo>
                <a:close/>
                <a:moveTo>
                  <a:pt x="49" y="7"/>
                </a:moveTo>
                <a:cubicBezTo>
                  <a:pt x="49" y="7"/>
                  <a:pt x="49" y="7"/>
                  <a:pt x="49" y="7"/>
                </a:cubicBezTo>
                <a:cubicBezTo>
                  <a:pt x="9" y="7"/>
                  <a:pt x="9" y="7"/>
                  <a:pt x="9" y="7"/>
                </a:cubicBezTo>
                <a:cubicBezTo>
                  <a:pt x="8" y="7"/>
                  <a:pt x="8" y="8"/>
                  <a:pt x="7" y="8"/>
                </a:cubicBezTo>
                <a:cubicBezTo>
                  <a:pt x="7" y="8"/>
                  <a:pt x="7" y="9"/>
                  <a:pt x="7" y="10"/>
                </a:cubicBezTo>
                <a:cubicBezTo>
                  <a:pt x="7" y="83"/>
                  <a:pt x="7" y="83"/>
                  <a:pt x="7" y="83"/>
                </a:cubicBezTo>
                <a:cubicBezTo>
                  <a:pt x="7" y="84"/>
                  <a:pt x="7" y="84"/>
                  <a:pt x="7" y="85"/>
                </a:cubicBezTo>
                <a:cubicBezTo>
                  <a:pt x="7" y="85"/>
                  <a:pt x="7" y="85"/>
                  <a:pt x="7" y="85"/>
                </a:cubicBezTo>
                <a:cubicBezTo>
                  <a:pt x="8" y="85"/>
                  <a:pt x="8" y="85"/>
                  <a:pt x="9" y="85"/>
                </a:cubicBezTo>
                <a:cubicBezTo>
                  <a:pt x="71" y="85"/>
                  <a:pt x="71" y="85"/>
                  <a:pt x="71" y="85"/>
                </a:cubicBezTo>
                <a:cubicBezTo>
                  <a:pt x="72" y="85"/>
                  <a:pt x="72" y="85"/>
                  <a:pt x="73" y="85"/>
                </a:cubicBezTo>
                <a:cubicBezTo>
                  <a:pt x="73" y="85"/>
                  <a:pt x="73" y="85"/>
                  <a:pt x="73" y="85"/>
                </a:cubicBezTo>
                <a:cubicBezTo>
                  <a:pt x="73" y="84"/>
                  <a:pt x="73" y="84"/>
                  <a:pt x="73" y="83"/>
                </a:cubicBezTo>
                <a:cubicBezTo>
                  <a:pt x="73" y="32"/>
                  <a:pt x="73" y="32"/>
                  <a:pt x="73" y="32"/>
                </a:cubicBezTo>
                <a:cubicBezTo>
                  <a:pt x="57" y="32"/>
                  <a:pt x="57" y="32"/>
                  <a:pt x="57" y="32"/>
                </a:cubicBezTo>
                <a:cubicBezTo>
                  <a:pt x="55" y="32"/>
                  <a:pt x="53" y="31"/>
                  <a:pt x="51" y="29"/>
                </a:cubicBezTo>
                <a:cubicBezTo>
                  <a:pt x="51" y="29"/>
                  <a:pt x="51" y="29"/>
                  <a:pt x="51" y="29"/>
                </a:cubicBezTo>
                <a:cubicBezTo>
                  <a:pt x="50" y="28"/>
                  <a:pt x="49" y="26"/>
                  <a:pt x="49" y="23"/>
                </a:cubicBezTo>
                <a:cubicBezTo>
                  <a:pt x="49" y="7"/>
                  <a:pt x="49" y="7"/>
                  <a:pt x="49" y="7"/>
                </a:cubicBezTo>
                <a:close/>
                <a:moveTo>
                  <a:pt x="70" y="27"/>
                </a:moveTo>
                <a:cubicBezTo>
                  <a:pt x="70" y="27"/>
                  <a:pt x="70" y="27"/>
                  <a:pt x="70" y="27"/>
                </a:cubicBezTo>
                <a:cubicBezTo>
                  <a:pt x="53" y="11"/>
                  <a:pt x="53" y="11"/>
                  <a:pt x="53" y="11"/>
                </a:cubicBezTo>
                <a:cubicBezTo>
                  <a:pt x="53" y="23"/>
                  <a:pt x="53" y="23"/>
                  <a:pt x="53" y="23"/>
                </a:cubicBezTo>
                <a:cubicBezTo>
                  <a:pt x="53" y="24"/>
                  <a:pt x="54" y="25"/>
                  <a:pt x="54" y="26"/>
                </a:cubicBezTo>
                <a:cubicBezTo>
                  <a:pt x="54" y="26"/>
                  <a:pt x="54" y="26"/>
                  <a:pt x="54" y="26"/>
                </a:cubicBezTo>
                <a:cubicBezTo>
                  <a:pt x="55" y="27"/>
                  <a:pt x="56" y="27"/>
                  <a:pt x="57" y="27"/>
                </a:cubicBezTo>
                <a:cubicBezTo>
                  <a:pt x="70" y="27"/>
                  <a:pt x="70" y="27"/>
                  <a:pt x="70" y="27"/>
                </a:cubicBezTo>
                <a:close/>
              </a:path>
            </a:pathLst>
          </a:custGeom>
          <a:solidFill>
            <a:schemeClr val="accent2"/>
          </a:solidFill>
          <a:ln>
            <a:noFill/>
          </a:ln>
        </p:spPr>
        <p:txBody>
          <a:bodyPr/>
          <a:lstStyle/>
          <a:p>
            <a:endParaRPr lang="zh-CN" altLang="en-US">
              <a:solidFill>
                <a:prstClr val="black"/>
              </a:solidFill>
            </a:endParaRPr>
          </a:p>
        </p:txBody>
      </p:sp>
      <p:sp>
        <p:nvSpPr>
          <p:cNvPr id="17440" name="Freeform 32"/>
          <p:cNvSpPr>
            <a:spLocks noEditPoints="1"/>
          </p:cNvSpPr>
          <p:nvPr/>
        </p:nvSpPr>
        <p:spPr bwMode="auto">
          <a:xfrm>
            <a:off x="811213" y="4193086"/>
            <a:ext cx="273050" cy="273134"/>
          </a:xfrm>
          <a:custGeom>
            <a:avLst/>
            <a:gdLst>
              <a:gd name="T0" fmla="*/ 87 w 92"/>
              <a:gd name="T1" fmla="*/ 11 h 92"/>
              <a:gd name="T2" fmla="*/ 92 w 92"/>
              <a:gd name="T3" fmla="*/ 22 h 92"/>
              <a:gd name="T4" fmla="*/ 87 w 92"/>
              <a:gd name="T5" fmla="*/ 34 h 92"/>
              <a:gd name="T6" fmla="*/ 74 w 92"/>
              <a:gd name="T7" fmla="*/ 47 h 92"/>
              <a:gd name="T8" fmla="*/ 63 w 92"/>
              <a:gd name="T9" fmla="*/ 52 h 92"/>
              <a:gd name="T10" fmla="*/ 51 w 92"/>
              <a:gd name="T11" fmla="*/ 47 h 92"/>
              <a:gd name="T12" fmla="*/ 46 w 92"/>
              <a:gd name="T13" fmla="*/ 51 h 92"/>
              <a:gd name="T14" fmla="*/ 52 w 92"/>
              <a:gd name="T15" fmla="*/ 63 h 92"/>
              <a:gd name="T16" fmla="*/ 47 w 92"/>
              <a:gd name="T17" fmla="*/ 75 h 92"/>
              <a:gd name="T18" fmla="*/ 22 w 92"/>
              <a:gd name="T19" fmla="*/ 92 h 92"/>
              <a:gd name="T20" fmla="*/ 5 w 92"/>
              <a:gd name="T21" fmla="*/ 81 h 92"/>
              <a:gd name="T22" fmla="*/ 0 w 92"/>
              <a:gd name="T23" fmla="*/ 70 h 92"/>
              <a:gd name="T24" fmla="*/ 5 w 92"/>
              <a:gd name="T25" fmla="*/ 58 h 92"/>
              <a:gd name="T26" fmla="*/ 5 w 92"/>
              <a:gd name="T27" fmla="*/ 58 h 92"/>
              <a:gd name="T28" fmla="*/ 29 w 92"/>
              <a:gd name="T29" fmla="*/ 40 h 92"/>
              <a:gd name="T30" fmla="*/ 41 w 92"/>
              <a:gd name="T31" fmla="*/ 45 h 92"/>
              <a:gd name="T32" fmla="*/ 41 w 92"/>
              <a:gd name="T33" fmla="*/ 46 h 92"/>
              <a:gd name="T34" fmla="*/ 45 w 92"/>
              <a:gd name="T35" fmla="*/ 41 h 92"/>
              <a:gd name="T36" fmla="*/ 40 w 92"/>
              <a:gd name="T37" fmla="*/ 29 h 92"/>
              <a:gd name="T38" fmla="*/ 45 w 92"/>
              <a:gd name="T39" fmla="*/ 18 h 92"/>
              <a:gd name="T40" fmla="*/ 58 w 92"/>
              <a:gd name="T41" fmla="*/ 5 h 92"/>
              <a:gd name="T42" fmla="*/ 81 w 92"/>
              <a:gd name="T43" fmla="*/ 5 h 92"/>
              <a:gd name="T44" fmla="*/ 82 w 92"/>
              <a:gd name="T45" fmla="*/ 16 h 92"/>
              <a:gd name="T46" fmla="*/ 76 w 92"/>
              <a:gd name="T47" fmla="*/ 10 h 92"/>
              <a:gd name="T48" fmla="*/ 70 w 92"/>
              <a:gd name="T49" fmla="*/ 7 h 92"/>
              <a:gd name="T50" fmla="*/ 63 w 92"/>
              <a:gd name="T51" fmla="*/ 10 h 92"/>
              <a:gd name="T52" fmla="*/ 47 w 92"/>
              <a:gd name="T53" fmla="*/ 29 h 92"/>
              <a:gd name="T54" fmla="*/ 50 w 92"/>
              <a:gd name="T55" fmla="*/ 36 h 92"/>
              <a:gd name="T56" fmla="*/ 51 w 92"/>
              <a:gd name="T57" fmla="*/ 36 h 92"/>
              <a:gd name="T58" fmla="*/ 62 w 92"/>
              <a:gd name="T59" fmla="*/ 30 h 92"/>
              <a:gd name="T60" fmla="*/ 56 w 92"/>
              <a:gd name="T61" fmla="*/ 41 h 92"/>
              <a:gd name="T62" fmla="*/ 56 w 92"/>
              <a:gd name="T63" fmla="*/ 42 h 92"/>
              <a:gd name="T64" fmla="*/ 69 w 92"/>
              <a:gd name="T65" fmla="*/ 42 h 92"/>
              <a:gd name="T66" fmla="*/ 82 w 92"/>
              <a:gd name="T67" fmla="*/ 29 h 92"/>
              <a:gd name="T68" fmla="*/ 85 w 92"/>
              <a:gd name="T69" fmla="*/ 22 h 92"/>
              <a:gd name="T70" fmla="*/ 82 w 92"/>
              <a:gd name="T71" fmla="*/ 16 h 92"/>
              <a:gd name="T72" fmla="*/ 42 w 92"/>
              <a:gd name="T73" fmla="*/ 56 h 92"/>
              <a:gd name="T74" fmla="*/ 35 w 92"/>
              <a:gd name="T75" fmla="*/ 62 h 92"/>
              <a:gd name="T76" fmla="*/ 30 w 92"/>
              <a:gd name="T77" fmla="*/ 57 h 92"/>
              <a:gd name="T78" fmla="*/ 36 w 92"/>
              <a:gd name="T79" fmla="*/ 50 h 92"/>
              <a:gd name="T80" fmla="*/ 36 w 92"/>
              <a:gd name="T81" fmla="*/ 50 h 92"/>
              <a:gd name="T82" fmla="*/ 23 w 92"/>
              <a:gd name="T83" fmla="*/ 50 h 92"/>
              <a:gd name="T84" fmla="*/ 10 w 92"/>
              <a:gd name="T85" fmla="*/ 63 h 92"/>
              <a:gd name="T86" fmla="*/ 7 w 92"/>
              <a:gd name="T87" fmla="*/ 70 h 92"/>
              <a:gd name="T88" fmla="*/ 16 w 92"/>
              <a:gd name="T89" fmla="*/ 82 h 92"/>
              <a:gd name="T90" fmla="*/ 29 w 92"/>
              <a:gd name="T91" fmla="*/ 82 h 92"/>
              <a:gd name="T92" fmla="*/ 42 w 92"/>
              <a:gd name="T93" fmla="*/ 70 h 92"/>
              <a:gd name="T94" fmla="*/ 45 w 92"/>
              <a:gd name="T95" fmla="*/ 6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2" h="92">
                <a:moveTo>
                  <a:pt x="81" y="5"/>
                </a:moveTo>
                <a:cubicBezTo>
                  <a:pt x="87" y="11"/>
                  <a:pt x="87" y="11"/>
                  <a:pt x="87" y="11"/>
                </a:cubicBezTo>
                <a:cubicBezTo>
                  <a:pt x="87" y="11"/>
                  <a:pt x="87" y="11"/>
                  <a:pt x="87" y="11"/>
                </a:cubicBezTo>
                <a:cubicBezTo>
                  <a:pt x="91" y="14"/>
                  <a:pt x="92" y="18"/>
                  <a:pt x="92" y="22"/>
                </a:cubicBezTo>
                <a:cubicBezTo>
                  <a:pt x="92" y="22"/>
                  <a:pt x="92" y="22"/>
                  <a:pt x="92" y="22"/>
                </a:cubicBezTo>
                <a:cubicBezTo>
                  <a:pt x="92" y="26"/>
                  <a:pt x="91" y="31"/>
                  <a:pt x="87" y="34"/>
                </a:cubicBezTo>
                <a:cubicBezTo>
                  <a:pt x="87" y="34"/>
                  <a:pt x="87" y="34"/>
                  <a:pt x="87" y="34"/>
                </a:cubicBezTo>
                <a:cubicBezTo>
                  <a:pt x="74" y="47"/>
                  <a:pt x="74" y="47"/>
                  <a:pt x="74" y="47"/>
                </a:cubicBezTo>
                <a:cubicBezTo>
                  <a:pt x="74" y="47"/>
                  <a:pt x="74" y="47"/>
                  <a:pt x="74" y="47"/>
                </a:cubicBezTo>
                <a:cubicBezTo>
                  <a:pt x="71" y="50"/>
                  <a:pt x="67" y="52"/>
                  <a:pt x="63" y="52"/>
                </a:cubicBezTo>
                <a:cubicBezTo>
                  <a:pt x="59" y="52"/>
                  <a:pt x="54" y="50"/>
                  <a:pt x="51" y="47"/>
                </a:cubicBezTo>
                <a:cubicBezTo>
                  <a:pt x="51" y="47"/>
                  <a:pt x="51" y="47"/>
                  <a:pt x="51" y="47"/>
                </a:cubicBezTo>
                <a:cubicBezTo>
                  <a:pt x="51" y="46"/>
                  <a:pt x="51" y="46"/>
                  <a:pt x="51" y="46"/>
                </a:cubicBezTo>
                <a:cubicBezTo>
                  <a:pt x="46" y="51"/>
                  <a:pt x="46" y="51"/>
                  <a:pt x="46" y="51"/>
                </a:cubicBezTo>
                <a:cubicBezTo>
                  <a:pt x="47" y="51"/>
                  <a:pt x="47" y="51"/>
                  <a:pt x="47" y="51"/>
                </a:cubicBezTo>
                <a:cubicBezTo>
                  <a:pt x="50" y="54"/>
                  <a:pt x="52" y="59"/>
                  <a:pt x="52" y="63"/>
                </a:cubicBezTo>
                <a:cubicBezTo>
                  <a:pt x="52" y="67"/>
                  <a:pt x="50" y="71"/>
                  <a:pt x="47" y="74"/>
                </a:cubicBezTo>
                <a:cubicBezTo>
                  <a:pt x="47" y="75"/>
                  <a:pt x="47" y="75"/>
                  <a:pt x="47" y="75"/>
                </a:cubicBezTo>
                <a:cubicBezTo>
                  <a:pt x="34" y="87"/>
                  <a:pt x="34" y="87"/>
                  <a:pt x="34" y="87"/>
                </a:cubicBezTo>
                <a:cubicBezTo>
                  <a:pt x="31" y="91"/>
                  <a:pt x="26" y="92"/>
                  <a:pt x="22" y="92"/>
                </a:cubicBezTo>
                <a:cubicBezTo>
                  <a:pt x="18" y="92"/>
                  <a:pt x="14" y="91"/>
                  <a:pt x="11" y="87"/>
                </a:cubicBezTo>
                <a:cubicBezTo>
                  <a:pt x="5" y="81"/>
                  <a:pt x="5" y="81"/>
                  <a:pt x="5" y="81"/>
                </a:cubicBezTo>
                <a:cubicBezTo>
                  <a:pt x="5" y="81"/>
                  <a:pt x="5" y="81"/>
                  <a:pt x="5" y="81"/>
                </a:cubicBezTo>
                <a:cubicBezTo>
                  <a:pt x="1" y="78"/>
                  <a:pt x="0" y="74"/>
                  <a:pt x="0" y="70"/>
                </a:cubicBezTo>
                <a:cubicBezTo>
                  <a:pt x="0" y="66"/>
                  <a:pt x="1" y="61"/>
                  <a:pt x="5" y="58"/>
                </a:cubicBezTo>
                <a:cubicBezTo>
                  <a:pt x="5" y="58"/>
                  <a:pt x="5" y="58"/>
                  <a:pt x="5" y="58"/>
                </a:cubicBezTo>
                <a:cubicBezTo>
                  <a:pt x="5" y="58"/>
                  <a:pt x="5" y="58"/>
                  <a:pt x="5" y="58"/>
                </a:cubicBezTo>
                <a:cubicBezTo>
                  <a:pt x="5" y="58"/>
                  <a:pt x="5" y="58"/>
                  <a:pt x="5" y="58"/>
                </a:cubicBezTo>
                <a:cubicBezTo>
                  <a:pt x="18" y="45"/>
                  <a:pt x="18" y="45"/>
                  <a:pt x="18" y="45"/>
                </a:cubicBezTo>
                <a:cubicBezTo>
                  <a:pt x="21" y="42"/>
                  <a:pt x="25" y="40"/>
                  <a:pt x="29" y="40"/>
                </a:cubicBezTo>
                <a:cubicBezTo>
                  <a:pt x="33" y="40"/>
                  <a:pt x="38" y="42"/>
                  <a:pt x="41" y="45"/>
                </a:cubicBezTo>
                <a:cubicBezTo>
                  <a:pt x="41" y="45"/>
                  <a:pt x="41" y="45"/>
                  <a:pt x="41" y="45"/>
                </a:cubicBezTo>
                <a:cubicBezTo>
                  <a:pt x="41" y="45"/>
                  <a:pt x="41" y="45"/>
                  <a:pt x="41" y="45"/>
                </a:cubicBezTo>
                <a:cubicBezTo>
                  <a:pt x="41" y="46"/>
                  <a:pt x="41" y="46"/>
                  <a:pt x="41" y="46"/>
                </a:cubicBezTo>
                <a:cubicBezTo>
                  <a:pt x="46" y="41"/>
                  <a:pt x="46" y="41"/>
                  <a:pt x="46" y="41"/>
                </a:cubicBezTo>
                <a:cubicBezTo>
                  <a:pt x="45" y="41"/>
                  <a:pt x="45" y="41"/>
                  <a:pt x="45" y="41"/>
                </a:cubicBezTo>
                <a:cubicBezTo>
                  <a:pt x="42" y="38"/>
                  <a:pt x="40" y="34"/>
                  <a:pt x="40" y="29"/>
                </a:cubicBezTo>
                <a:cubicBezTo>
                  <a:pt x="40" y="29"/>
                  <a:pt x="40" y="29"/>
                  <a:pt x="40" y="29"/>
                </a:cubicBezTo>
                <a:cubicBezTo>
                  <a:pt x="40" y="25"/>
                  <a:pt x="42" y="21"/>
                  <a:pt x="45" y="18"/>
                </a:cubicBezTo>
                <a:cubicBezTo>
                  <a:pt x="45" y="18"/>
                  <a:pt x="45" y="18"/>
                  <a:pt x="45" y="18"/>
                </a:cubicBezTo>
                <a:cubicBezTo>
                  <a:pt x="45" y="18"/>
                  <a:pt x="45" y="18"/>
                  <a:pt x="45" y="18"/>
                </a:cubicBezTo>
                <a:cubicBezTo>
                  <a:pt x="58" y="5"/>
                  <a:pt x="58" y="5"/>
                  <a:pt x="58" y="5"/>
                </a:cubicBezTo>
                <a:cubicBezTo>
                  <a:pt x="61" y="1"/>
                  <a:pt x="66" y="0"/>
                  <a:pt x="70" y="0"/>
                </a:cubicBezTo>
                <a:cubicBezTo>
                  <a:pt x="74" y="0"/>
                  <a:pt x="78" y="1"/>
                  <a:pt x="81" y="5"/>
                </a:cubicBezTo>
                <a:cubicBezTo>
                  <a:pt x="81" y="5"/>
                  <a:pt x="81" y="5"/>
                  <a:pt x="81" y="5"/>
                </a:cubicBezTo>
                <a:close/>
                <a:moveTo>
                  <a:pt x="82" y="16"/>
                </a:moveTo>
                <a:cubicBezTo>
                  <a:pt x="82" y="16"/>
                  <a:pt x="82" y="16"/>
                  <a:pt x="82" y="16"/>
                </a:cubicBezTo>
                <a:cubicBezTo>
                  <a:pt x="76" y="10"/>
                  <a:pt x="76" y="10"/>
                  <a:pt x="76" y="10"/>
                </a:cubicBezTo>
                <a:cubicBezTo>
                  <a:pt x="76" y="10"/>
                  <a:pt x="76" y="10"/>
                  <a:pt x="76" y="10"/>
                </a:cubicBezTo>
                <a:cubicBezTo>
                  <a:pt x="75" y="8"/>
                  <a:pt x="72" y="7"/>
                  <a:pt x="70" y="7"/>
                </a:cubicBezTo>
                <a:cubicBezTo>
                  <a:pt x="67" y="7"/>
                  <a:pt x="65" y="8"/>
                  <a:pt x="63" y="10"/>
                </a:cubicBezTo>
                <a:cubicBezTo>
                  <a:pt x="63" y="10"/>
                  <a:pt x="63" y="10"/>
                  <a:pt x="63" y="10"/>
                </a:cubicBezTo>
                <a:cubicBezTo>
                  <a:pt x="50" y="23"/>
                  <a:pt x="50" y="23"/>
                  <a:pt x="50" y="23"/>
                </a:cubicBezTo>
                <a:cubicBezTo>
                  <a:pt x="48" y="24"/>
                  <a:pt x="47" y="27"/>
                  <a:pt x="47" y="29"/>
                </a:cubicBezTo>
                <a:cubicBezTo>
                  <a:pt x="47" y="29"/>
                  <a:pt x="47" y="29"/>
                  <a:pt x="47" y="29"/>
                </a:cubicBezTo>
                <a:cubicBezTo>
                  <a:pt x="47" y="32"/>
                  <a:pt x="48" y="34"/>
                  <a:pt x="50" y="36"/>
                </a:cubicBezTo>
                <a:cubicBezTo>
                  <a:pt x="50" y="36"/>
                  <a:pt x="50" y="36"/>
                  <a:pt x="50" y="36"/>
                </a:cubicBezTo>
                <a:cubicBezTo>
                  <a:pt x="51" y="36"/>
                  <a:pt x="51" y="36"/>
                  <a:pt x="51" y="36"/>
                </a:cubicBezTo>
                <a:cubicBezTo>
                  <a:pt x="57" y="30"/>
                  <a:pt x="57" y="30"/>
                  <a:pt x="57" y="30"/>
                </a:cubicBezTo>
                <a:cubicBezTo>
                  <a:pt x="58" y="29"/>
                  <a:pt x="61" y="29"/>
                  <a:pt x="62" y="30"/>
                </a:cubicBezTo>
                <a:cubicBezTo>
                  <a:pt x="63" y="31"/>
                  <a:pt x="63" y="34"/>
                  <a:pt x="62" y="35"/>
                </a:cubicBezTo>
                <a:cubicBezTo>
                  <a:pt x="56" y="41"/>
                  <a:pt x="56" y="41"/>
                  <a:pt x="56" y="41"/>
                </a:cubicBezTo>
                <a:cubicBezTo>
                  <a:pt x="56" y="42"/>
                  <a:pt x="56" y="42"/>
                  <a:pt x="56" y="42"/>
                </a:cubicBezTo>
                <a:cubicBezTo>
                  <a:pt x="56" y="42"/>
                  <a:pt x="56" y="42"/>
                  <a:pt x="56" y="42"/>
                </a:cubicBezTo>
                <a:cubicBezTo>
                  <a:pt x="58" y="44"/>
                  <a:pt x="60" y="45"/>
                  <a:pt x="63" y="45"/>
                </a:cubicBezTo>
                <a:cubicBezTo>
                  <a:pt x="65" y="45"/>
                  <a:pt x="68" y="44"/>
                  <a:pt x="69" y="42"/>
                </a:cubicBezTo>
                <a:cubicBezTo>
                  <a:pt x="82" y="29"/>
                  <a:pt x="82" y="29"/>
                  <a:pt x="82" y="29"/>
                </a:cubicBezTo>
                <a:cubicBezTo>
                  <a:pt x="82" y="29"/>
                  <a:pt x="82" y="29"/>
                  <a:pt x="82" y="29"/>
                </a:cubicBezTo>
                <a:cubicBezTo>
                  <a:pt x="84" y="27"/>
                  <a:pt x="85" y="25"/>
                  <a:pt x="85" y="22"/>
                </a:cubicBezTo>
                <a:cubicBezTo>
                  <a:pt x="85" y="22"/>
                  <a:pt x="85" y="22"/>
                  <a:pt x="85" y="22"/>
                </a:cubicBezTo>
                <a:cubicBezTo>
                  <a:pt x="85" y="20"/>
                  <a:pt x="84" y="17"/>
                  <a:pt x="82" y="16"/>
                </a:cubicBezTo>
                <a:cubicBezTo>
                  <a:pt x="82" y="16"/>
                  <a:pt x="82" y="16"/>
                  <a:pt x="82" y="16"/>
                </a:cubicBezTo>
                <a:close/>
                <a:moveTo>
                  <a:pt x="42" y="56"/>
                </a:moveTo>
                <a:cubicBezTo>
                  <a:pt x="42" y="56"/>
                  <a:pt x="42" y="56"/>
                  <a:pt x="42" y="56"/>
                </a:cubicBezTo>
                <a:cubicBezTo>
                  <a:pt x="41" y="56"/>
                  <a:pt x="41" y="56"/>
                  <a:pt x="41" y="56"/>
                </a:cubicBezTo>
                <a:cubicBezTo>
                  <a:pt x="35" y="62"/>
                  <a:pt x="35" y="62"/>
                  <a:pt x="35" y="62"/>
                </a:cubicBezTo>
                <a:cubicBezTo>
                  <a:pt x="34" y="63"/>
                  <a:pt x="31" y="63"/>
                  <a:pt x="30" y="62"/>
                </a:cubicBezTo>
                <a:cubicBezTo>
                  <a:pt x="29" y="61"/>
                  <a:pt x="29" y="58"/>
                  <a:pt x="30" y="57"/>
                </a:cubicBezTo>
                <a:cubicBezTo>
                  <a:pt x="36" y="51"/>
                  <a:pt x="36" y="51"/>
                  <a:pt x="36" y="51"/>
                </a:cubicBezTo>
                <a:cubicBezTo>
                  <a:pt x="36" y="50"/>
                  <a:pt x="36" y="50"/>
                  <a:pt x="36" y="50"/>
                </a:cubicBezTo>
                <a:cubicBezTo>
                  <a:pt x="36" y="50"/>
                  <a:pt x="36" y="50"/>
                  <a:pt x="36" y="50"/>
                </a:cubicBezTo>
                <a:cubicBezTo>
                  <a:pt x="36" y="50"/>
                  <a:pt x="36" y="50"/>
                  <a:pt x="36" y="50"/>
                </a:cubicBezTo>
                <a:cubicBezTo>
                  <a:pt x="34" y="48"/>
                  <a:pt x="32" y="47"/>
                  <a:pt x="29" y="47"/>
                </a:cubicBezTo>
                <a:cubicBezTo>
                  <a:pt x="27" y="47"/>
                  <a:pt x="24" y="48"/>
                  <a:pt x="23" y="50"/>
                </a:cubicBezTo>
                <a:cubicBezTo>
                  <a:pt x="23" y="50"/>
                  <a:pt x="23" y="50"/>
                  <a:pt x="23" y="50"/>
                </a:cubicBezTo>
                <a:cubicBezTo>
                  <a:pt x="10" y="63"/>
                  <a:pt x="10" y="63"/>
                  <a:pt x="10" y="63"/>
                </a:cubicBezTo>
                <a:cubicBezTo>
                  <a:pt x="10" y="63"/>
                  <a:pt x="10" y="63"/>
                  <a:pt x="10" y="63"/>
                </a:cubicBezTo>
                <a:cubicBezTo>
                  <a:pt x="8" y="65"/>
                  <a:pt x="7" y="67"/>
                  <a:pt x="7" y="70"/>
                </a:cubicBezTo>
                <a:cubicBezTo>
                  <a:pt x="7" y="72"/>
                  <a:pt x="8" y="75"/>
                  <a:pt x="10" y="76"/>
                </a:cubicBezTo>
                <a:cubicBezTo>
                  <a:pt x="16" y="82"/>
                  <a:pt x="16" y="82"/>
                  <a:pt x="16" y="82"/>
                </a:cubicBezTo>
                <a:cubicBezTo>
                  <a:pt x="17" y="84"/>
                  <a:pt x="20" y="85"/>
                  <a:pt x="22" y="85"/>
                </a:cubicBezTo>
                <a:cubicBezTo>
                  <a:pt x="25" y="85"/>
                  <a:pt x="27" y="84"/>
                  <a:pt x="29" y="82"/>
                </a:cubicBezTo>
                <a:cubicBezTo>
                  <a:pt x="29" y="82"/>
                  <a:pt x="29" y="82"/>
                  <a:pt x="29" y="82"/>
                </a:cubicBezTo>
                <a:cubicBezTo>
                  <a:pt x="42" y="70"/>
                  <a:pt x="42" y="70"/>
                  <a:pt x="42" y="70"/>
                </a:cubicBezTo>
                <a:cubicBezTo>
                  <a:pt x="42" y="69"/>
                  <a:pt x="42" y="69"/>
                  <a:pt x="42" y="69"/>
                </a:cubicBezTo>
                <a:cubicBezTo>
                  <a:pt x="44" y="68"/>
                  <a:pt x="45" y="65"/>
                  <a:pt x="45" y="63"/>
                </a:cubicBezTo>
                <a:cubicBezTo>
                  <a:pt x="45" y="60"/>
                  <a:pt x="44" y="58"/>
                  <a:pt x="42" y="56"/>
                </a:cubicBezTo>
                <a:close/>
              </a:path>
            </a:pathLst>
          </a:custGeom>
          <a:solidFill>
            <a:schemeClr val="accent4"/>
          </a:solidFill>
          <a:ln>
            <a:noFill/>
          </a:ln>
        </p:spPr>
        <p:txBody>
          <a:bodyPr/>
          <a:lstStyle/>
          <a:p>
            <a:endParaRPr lang="zh-CN" altLang="en-US">
              <a:solidFill>
                <a:prstClr val="black"/>
              </a:solidFill>
            </a:endParaRPr>
          </a:p>
        </p:txBody>
      </p:sp>
      <p:sp>
        <p:nvSpPr>
          <p:cNvPr id="17449" name="Rectangle 41"/>
          <p:cNvSpPr>
            <a:spLocks noChangeArrowheads="1"/>
          </p:cNvSpPr>
          <p:nvPr/>
        </p:nvSpPr>
        <p:spPr bwMode="auto">
          <a:xfrm>
            <a:off x="1411289" y="1622131"/>
            <a:ext cx="719137"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000" dirty="0">
                <a:solidFill>
                  <a:prstClr val="white"/>
                </a:solidFill>
                <a:latin typeface="微软雅黑 Light" panose="020B0502040204020203" pitchFamily="34" charset="-122"/>
                <a:ea typeface="微软雅黑 Light" panose="020B0502040204020203" pitchFamily="34" charset="-122"/>
              </a:rPr>
              <a:t>添加标题</a:t>
            </a:r>
            <a:endParaRPr lang="en-US" altLang="zh-CN" sz="1000" dirty="0">
              <a:solidFill>
                <a:prstClr val="white"/>
              </a:solidFill>
              <a:latin typeface="微软雅黑 Light" panose="020B0502040204020203" pitchFamily="34" charset="-122"/>
              <a:ea typeface="微软雅黑 Light" panose="020B0502040204020203" pitchFamily="34" charset="-122"/>
            </a:endParaRPr>
          </a:p>
        </p:txBody>
      </p:sp>
      <p:sp>
        <p:nvSpPr>
          <p:cNvPr id="17450" name="Rectangle 42"/>
          <p:cNvSpPr>
            <a:spLocks noChangeArrowheads="1"/>
          </p:cNvSpPr>
          <p:nvPr/>
        </p:nvSpPr>
        <p:spPr bwMode="auto">
          <a:xfrm>
            <a:off x="1411289" y="2478057"/>
            <a:ext cx="719137"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000" dirty="0">
                <a:solidFill>
                  <a:prstClr val="white"/>
                </a:solidFill>
                <a:latin typeface="微软雅黑 Light" panose="020B0502040204020203" pitchFamily="34" charset="-122"/>
                <a:ea typeface="微软雅黑 Light" panose="020B0502040204020203" pitchFamily="34" charset="-122"/>
              </a:rPr>
              <a:t>添加标题</a:t>
            </a:r>
            <a:endParaRPr lang="en-US" altLang="zh-CN" sz="1000" dirty="0">
              <a:solidFill>
                <a:prstClr val="white"/>
              </a:solidFill>
              <a:latin typeface="微软雅黑 Light" panose="020B0502040204020203" pitchFamily="34" charset="-122"/>
              <a:ea typeface="微软雅黑 Light" panose="020B0502040204020203" pitchFamily="34" charset="-122"/>
            </a:endParaRPr>
          </a:p>
        </p:txBody>
      </p:sp>
      <p:sp>
        <p:nvSpPr>
          <p:cNvPr id="17451" name="Rectangle 43"/>
          <p:cNvSpPr>
            <a:spLocks noChangeArrowheads="1"/>
          </p:cNvSpPr>
          <p:nvPr/>
        </p:nvSpPr>
        <p:spPr bwMode="auto">
          <a:xfrm>
            <a:off x="1411289" y="3380036"/>
            <a:ext cx="719137"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000" dirty="0">
                <a:solidFill>
                  <a:prstClr val="white"/>
                </a:solidFill>
                <a:latin typeface="微软雅黑 Light" panose="020B0502040204020203" pitchFamily="34" charset="-122"/>
                <a:ea typeface="微软雅黑 Light" panose="020B0502040204020203" pitchFamily="34" charset="-122"/>
              </a:rPr>
              <a:t>添加标题</a:t>
            </a:r>
            <a:endParaRPr lang="en-US" altLang="zh-CN" sz="1000" dirty="0">
              <a:solidFill>
                <a:prstClr val="white"/>
              </a:solidFill>
              <a:latin typeface="微软雅黑 Light" panose="020B0502040204020203" pitchFamily="34" charset="-122"/>
              <a:ea typeface="微软雅黑 Light" panose="020B0502040204020203" pitchFamily="34" charset="-122"/>
            </a:endParaRPr>
          </a:p>
        </p:txBody>
      </p:sp>
      <p:sp>
        <p:nvSpPr>
          <p:cNvPr id="17452" name="Rectangle 44"/>
          <p:cNvSpPr>
            <a:spLocks noChangeArrowheads="1"/>
          </p:cNvSpPr>
          <p:nvPr/>
        </p:nvSpPr>
        <p:spPr bwMode="auto">
          <a:xfrm>
            <a:off x="1411289" y="4269310"/>
            <a:ext cx="719137"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1000" dirty="0">
                <a:solidFill>
                  <a:prstClr val="white"/>
                </a:solidFill>
                <a:latin typeface="微软雅黑 Light" panose="020B0502040204020203" pitchFamily="34" charset="-122"/>
                <a:ea typeface="微软雅黑 Light" panose="020B0502040204020203" pitchFamily="34" charset="-122"/>
              </a:rPr>
              <a:t>添加标题</a:t>
            </a:r>
            <a:endParaRPr lang="en-US" altLang="zh-CN" sz="1000" dirty="0">
              <a:solidFill>
                <a:prstClr val="white"/>
              </a:solidFill>
              <a:latin typeface="微软雅黑 Light" panose="020B0502040204020203" pitchFamily="34" charset="-122"/>
              <a:ea typeface="微软雅黑 Light" panose="020B0502040204020203" pitchFamily="34" charset="-122"/>
            </a:endParaRPr>
          </a:p>
        </p:txBody>
      </p:sp>
      <p:sp>
        <p:nvSpPr>
          <p:cNvPr id="41"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2"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43" name="Picture 2" descr="D:\1稻壳模板\ppt\2016.4\小清新水彩花卉毕业答辩模板\未标题-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grpSp>
        <p:nvGrpSpPr>
          <p:cNvPr id="17441" name="Group 33"/>
          <p:cNvGrpSpPr/>
          <p:nvPr/>
        </p:nvGrpSpPr>
        <p:grpSpPr bwMode="auto">
          <a:xfrm>
            <a:off x="2411414" y="1445863"/>
            <a:ext cx="3887787" cy="3411002"/>
            <a:chOff x="0" y="0"/>
            <a:chExt cx="2449" cy="2148"/>
          </a:xfrm>
        </p:grpSpPr>
        <p:pic>
          <p:nvPicPr>
            <p:cNvPr id="17442" name="Picture 34" descr="iPhone_5S_freebie"/>
            <p:cNvPicPr>
              <a:picLocks noChangeAspect="1" noChangeArrowheads="1"/>
            </p:cNvPicPr>
            <p:nvPr/>
          </p:nvPicPr>
          <p:blipFill>
            <a:blip r:embed="rId2" cstate="screen"/>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43" name="Rectangle 35" descr="10111220362419802e801c5ef8副本"/>
            <p:cNvSpPr>
              <a:spLocks noChangeArrowheads="1"/>
            </p:cNvSpPr>
            <p:nvPr/>
          </p:nvSpPr>
          <p:spPr bwMode="auto">
            <a:xfrm>
              <a:off x="825" y="294"/>
              <a:ext cx="807" cy="1424"/>
            </a:xfrm>
            <a:prstGeom prst="rect">
              <a:avLst/>
            </a:prstGeom>
            <a:blipFill dpi="0" rotWithShape="1">
              <a:blip r:embed="rId3" cstate="screen"/>
              <a:srcRect/>
              <a:stretch>
                <a:fillRect r="-7874"/>
              </a:stretch>
            </a:blipFill>
            <a:ln w="6350">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17444" name="Rectangle 36"/>
          <p:cNvSpPr>
            <a:spLocks noChangeArrowheads="1"/>
          </p:cNvSpPr>
          <p:nvPr/>
        </p:nvSpPr>
        <p:spPr bwMode="auto">
          <a:xfrm>
            <a:off x="5624514" y="1704706"/>
            <a:ext cx="3024187" cy="105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sz="1000" dirty="0">
                <a:solidFill>
                  <a:schemeClr val="accent1"/>
                </a:solidFill>
                <a:latin typeface="微软雅黑 Light" panose="020B0502040204020203" pitchFamily="34" charset="-122"/>
                <a:ea typeface="微软雅黑 Light" panose="020B0502040204020203" pitchFamily="34" charset="-122"/>
              </a:rPr>
              <a:t>添加标题</a:t>
            </a:r>
            <a:endParaRPr sz="1000" dirty="0">
              <a:solidFill>
                <a:schemeClr val="accent1"/>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7445" name="Text Box 37"/>
          <p:cNvSpPr txBox="1">
            <a:spLocks noChangeArrowheads="1"/>
          </p:cNvSpPr>
          <p:nvPr/>
        </p:nvSpPr>
        <p:spPr bwMode="auto">
          <a:xfrm>
            <a:off x="5727701" y="3121194"/>
            <a:ext cx="10807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3600" dirty="0">
                <a:solidFill>
                  <a:schemeClr val="accent3"/>
                </a:solidFill>
                <a:latin typeface="微软雅黑 Light" panose="020B0502040204020203" pitchFamily="34" charset="-122"/>
                <a:ea typeface="微软雅黑 Light" panose="020B0502040204020203" pitchFamily="34" charset="-122"/>
              </a:rPr>
              <a:t>75%</a:t>
            </a:r>
            <a:endParaRPr lang="en-US" altLang="zh-CN" sz="3600" dirty="0">
              <a:solidFill>
                <a:schemeClr val="accent3"/>
              </a:solidFill>
              <a:latin typeface="微软雅黑 Light" panose="020B0502040204020203" pitchFamily="34" charset="-122"/>
              <a:ea typeface="微软雅黑 Light" panose="020B0502040204020203" pitchFamily="34" charset="-122"/>
            </a:endParaRPr>
          </a:p>
        </p:txBody>
      </p:sp>
      <p:sp>
        <p:nvSpPr>
          <p:cNvPr id="17446" name="Rectangle 38"/>
          <p:cNvSpPr>
            <a:spLocks noChangeArrowheads="1"/>
          </p:cNvSpPr>
          <p:nvPr/>
        </p:nvSpPr>
        <p:spPr bwMode="auto">
          <a:xfrm>
            <a:off x="5511800" y="3754801"/>
            <a:ext cx="1512888"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7447" name="Text Box 39"/>
          <p:cNvSpPr txBox="1">
            <a:spLocks noChangeArrowheads="1"/>
          </p:cNvSpPr>
          <p:nvPr/>
        </p:nvSpPr>
        <p:spPr bwMode="auto">
          <a:xfrm>
            <a:off x="7442201" y="3121194"/>
            <a:ext cx="10887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anose="020B0604020202020204" pitchFamily="34" charset="0"/>
              <a:buNone/>
            </a:pPr>
            <a:r>
              <a:rPr lang="en-US" altLang="zh-CN" sz="3600" dirty="0">
                <a:solidFill>
                  <a:schemeClr val="accent3"/>
                </a:solidFill>
                <a:latin typeface="微软雅黑 Light" panose="020B0502040204020203" pitchFamily="34" charset="-122"/>
                <a:ea typeface="微软雅黑 Light" panose="020B0502040204020203" pitchFamily="34" charset="-122"/>
              </a:rPr>
              <a:t>89%</a:t>
            </a:r>
            <a:endParaRPr lang="en-US" altLang="zh-CN" sz="3600" dirty="0">
              <a:solidFill>
                <a:schemeClr val="accent3"/>
              </a:solidFill>
              <a:latin typeface="微软雅黑 Light" panose="020B0502040204020203" pitchFamily="34" charset="-122"/>
              <a:ea typeface="微软雅黑 Light" panose="020B0502040204020203" pitchFamily="34" charset="-122"/>
            </a:endParaRPr>
          </a:p>
        </p:txBody>
      </p:sp>
      <p:sp>
        <p:nvSpPr>
          <p:cNvPr id="17448" name="Rectangle 40"/>
          <p:cNvSpPr>
            <a:spLocks noChangeArrowheads="1"/>
          </p:cNvSpPr>
          <p:nvPr/>
        </p:nvSpPr>
        <p:spPr bwMode="auto">
          <a:xfrm>
            <a:off x="7226300" y="3754801"/>
            <a:ext cx="1512888"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5" name="Freeform 21"/>
          <p:cNvSpPr/>
          <p:nvPr/>
        </p:nvSpPr>
        <p:spPr bwMode="auto">
          <a:xfrm>
            <a:off x="6122988" y="1489410"/>
            <a:ext cx="527050" cy="520861"/>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886" name="Freeform 22"/>
          <p:cNvSpPr/>
          <p:nvPr/>
        </p:nvSpPr>
        <p:spPr bwMode="auto">
          <a:xfrm>
            <a:off x="6122988" y="2313577"/>
            <a:ext cx="527050" cy="519273"/>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6887" name="Freeform 23"/>
          <p:cNvSpPr/>
          <p:nvPr/>
        </p:nvSpPr>
        <p:spPr bwMode="auto">
          <a:xfrm>
            <a:off x="6122988" y="3136155"/>
            <a:ext cx="527050" cy="520861"/>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chemeClr val="accent3"/>
          </a:solidFill>
          <a:ln>
            <a:noFill/>
          </a:ln>
        </p:spPr>
        <p:txBody>
          <a:bodyPr/>
          <a:lstStyle/>
          <a:p>
            <a:endParaRPr lang="zh-CN" altLang="en-US"/>
          </a:p>
        </p:txBody>
      </p:sp>
      <p:sp>
        <p:nvSpPr>
          <p:cNvPr id="36888" name="Freeform 24"/>
          <p:cNvSpPr/>
          <p:nvPr/>
        </p:nvSpPr>
        <p:spPr bwMode="auto">
          <a:xfrm>
            <a:off x="4752976" y="1751428"/>
            <a:ext cx="1370013" cy="2407393"/>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89" name="Freeform 25"/>
          <p:cNvSpPr/>
          <p:nvPr/>
        </p:nvSpPr>
        <p:spPr bwMode="auto">
          <a:xfrm>
            <a:off x="5089526" y="2574008"/>
            <a:ext cx="1033463" cy="1584814"/>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0" name="Freeform 26"/>
          <p:cNvSpPr/>
          <p:nvPr/>
        </p:nvSpPr>
        <p:spPr bwMode="auto">
          <a:xfrm>
            <a:off x="5438776" y="3396586"/>
            <a:ext cx="684213" cy="762235"/>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1" name="Freeform 27"/>
          <p:cNvSpPr/>
          <p:nvPr/>
        </p:nvSpPr>
        <p:spPr bwMode="auto">
          <a:xfrm>
            <a:off x="2493963" y="1489410"/>
            <a:ext cx="527050" cy="520861"/>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892" name="Freeform 28"/>
          <p:cNvSpPr/>
          <p:nvPr/>
        </p:nvSpPr>
        <p:spPr bwMode="auto">
          <a:xfrm>
            <a:off x="2493963" y="2313577"/>
            <a:ext cx="527050" cy="519273"/>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6893" name="Freeform 29"/>
          <p:cNvSpPr/>
          <p:nvPr/>
        </p:nvSpPr>
        <p:spPr bwMode="auto">
          <a:xfrm>
            <a:off x="2493963" y="3136155"/>
            <a:ext cx="527050" cy="520861"/>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chemeClr val="accent3"/>
          </a:solidFill>
          <a:ln>
            <a:noFill/>
          </a:ln>
        </p:spPr>
        <p:txBody>
          <a:bodyPr/>
          <a:lstStyle/>
          <a:p>
            <a:endParaRPr lang="zh-CN" altLang="en-US"/>
          </a:p>
        </p:txBody>
      </p:sp>
      <p:sp>
        <p:nvSpPr>
          <p:cNvPr id="36894" name="Freeform 30"/>
          <p:cNvSpPr/>
          <p:nvPr/>
        </p:nvSpPr>
        <p:spPr bwMode="auto">
          <a:xfrm>
            <a:off x="3021013" y="1751428"/>
            <a:ext cx="1370012" cy="2407393"/>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5" name="Freeform 31"/>
          <p:cNvSpPr/>
          <p:nvPr/>
        </p:nvSpPr>
        <p:spPr bwMode="auto">
          <a:xfrm>
            <a:off x="3021013" y="2574008"/>
            <a:ext cx="1033462" cy="1584814"/>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6" name="Freeform 32"/>
          <p:cNvSpPr/>
          <p:nvPr/>
        </p:nvSpPr>
        <p:spPr bwMode="auto">
          <a:xfrm>
            <a:off x="3021013" y="3396586"/>
            <a:ext cx="685800" cy="762235"/>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897" name="Freeform 33"/>
          <p:cNvSpPr>
            <a:spLocks noEditPoints="1"/>
          </p:cNvSpPr>
          <p:nvPr/>
        </p:nvSpPr>
        <p:spPr bwMode="auto">
          <a:xfrm>
            <a:off x="2630488" y="1632329"/>
            <a:ext cx="254000" cy="235023"/>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898" name="Freeform 34"/>
          <p:cNvSpPr>
            <a:spLocks noEditPoints="1"/>
          </p:cNvSpPr>
          <p:nvPr/>
        </p:nvSpPr>
        <p:spPr bwMode="auto">
          <a:xfrm>
            <a:off x="6300789" y="2451733"/>
            <a:ext cx="173037" cy="244550"/>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899" name="Freeform 35"/>
          <p:cNvSpPr>
            <a:spLocks noEditPoints="1"/>
          </p:cNvSpPr>
          <p:nvPr/>
        </p:nvSpPr>
        <p:spPr bwMode="auto">
          <a:xfrm>
            <a:off x="6273801" y="1608509"/>
            <a:ext cx="220663" cy="281075"/>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900" name="Freeform 36"/>
          <p:cNvSpPr>
            <a:spLocks noEditPoints="1"/>
          </p:cNvSpPr>
          <p:nvPr/>
        </p:nvSpPr>
        <p:spPr bwMode="auto">
          <a:xfrm>
            <a:off x="6292851" y="3271135"/>
            <a:ext cx="187325" cy="252490"/>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901" name="Freeform 37"/>
          <p:cNvSpPr>
            <a:spLocks noEditPoints="1"/>
          </p:cNvSpPr>
          <p:nvPr/>
        </p:nvSpPr>
        <p:spPr bwMode="auto">
          <a:xfrm>
            <a:off x="2647951" y="2446968"/>
            <a:ext cx="220663" cy="25407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902" name="Freeform 38"/>
          <p:cNvSpPr>
            <a:spLocks noEditPoints="1"/>
          </p:cNvSpPr>
          <p:nvPr/>
        </p:nvSpPr>
        <p:spPr bwMode="auto">
          <a:xfrm>
            <a:off x="2654301" y="3272723"/>
            <a:ext cx="207963" cy="247726"/>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nvGrpSpPr>
          <p:cNvPr id="36903" name="Group 39"/>
          <p:cNvGrpSpPr/>
          <p:nvPr/>
        </p:nvGrpSpPr>
        <p:grpSpPr bwMode="auto">
          <a:xfrm>
            <a:off x="3238500" y="2863021"/>
            <a:ext cx="2667000" cy="1797605"/>
            <a:chOff x="0" y="0"/>
            <a:chExt cx="2724" cy="1835"/>
          </a:xfrm>
        </p:grpSpPr>
        <p:sp>
          <p:nvSpPr>
            <p:cNvPr id="36904" name="Oval 40"/>
            <p:cNvSpPr>
              <a:spLocks noChangeArrowheads="1"/>
            </p:cNvSpPr>
            <p:nvPr/>
          </p:nvSpPr>
          <p:spPr bwMode="auto">
            <a:xfrm flipV="1">
              <a:off x="0" y="1755"/>
              <a:ext cx="2724" cy="80"/>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6905" name="Group 41"/>
            <p:cNvGrpSpPr/>
            <p:nvPr/>
          </p:nvGrpSpPr>
          <p:grpSpPr bwMode="auto">
            <a:xfrm>
              <a:off x="240" y="0"/>
              <a:ext cx="2246" cy="1810"/>
              <a:chOff x="0" y="0"/>
              <a:chExt cx="2556" cy="1958"/>
            </a:xfrm>
          </p:grpSpPr>
          <p:pic>
            <p:nvPicPr>
              <p:cNvPr id="36906" name="Picture 42" descr="apple icons"/>
              <p:cNvPicPr>
                <a:picLocks noChangeAspect="1" noChangeArrowheads="1"/>
              </p:cNvPicPr>
              <p:nvPr/>
            </p:nvPicPr>
            <p:blipFill>
              <a:blip r:embed="rId1" cstate="screen"/>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07" name="Rectangle 43" descr="sy_77578179991"/>
              <p:cNvSpPr>
                <a:spLocks noChangeArrowheads="1"/>
              </p:cNvSpPr>
              <p:nvPr/>
            </p:nvSpPr>
            <p:spPr bwMode="auto">
              <a:xfrm>
                <a:off x="99" y="100"/>
                <a:ext cx="2358" cy="1336"/>
              </a:xfrm>
              <a:prstGeom prst="rect">
                <a:avLst/>
              </a:prstGeom>
              <a:blipFill dpi="0" rotWithShape="1">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a:t> </a:t>
                </a:r>
                <a:endParaRPr lang="zh-CN" altLang="zh-CN"/>
              </a:p>
            </p:txBody>
          </p:sp>
        </p:grpSp>
      </p:grpSp>
      <p:sp>
        <p:nvSpPr>
          <p:cNvPr id="36908" name="Rectangle 44"/>
          <p:cNvSpPr>
            <a:spLocks noChangeArrowheads="1"/>
          </p:cNvSpPr>
          <p:nvPr/>
        </p:nvSpPr>
        <p:spPr bwMode="auto">
          <a:xfrm>
            <a:off x="611188" y="1551342"/>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09" name="Rectangle 45"/>
          <p:cNvSpPr>
            <a:spLocks noChangeArrowheads="1"/>
          </p:cNvSpPr>
          <p:nvPr/>
        </p:nvSpPr>
        <p:spPr bwMode="auto">
          <a:xfrm>
            <a:off x="611188" y="2375510"/>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0" name="Rectangle 46"/>
          <p:cNvSpPr>
            <a:spLocks noChangeArrowheads="1"/>
          </p:cNvSpPr>
          <p:nvPr/>
        </p:nvSpPr>
        <p:spPr bwMode="auto">
          <a:xfrm>
            <a:off x="611188" y="3193324"/>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1" name="Rectangle 47"/>
          <p:cNvSpPr>
            <a:spLocks noChangeArrowheads="1"/>
          </p:cNvSpPr>
          <p:nvPr/>
        </p:nvSpPr>
        <p:spPr bwMode="auto">
          <a:xfrm>
            <a:off x="6807200" y="1551342"/>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2" name="Rectangle 48"/>
          <p:cNvSpPr>
            <a:spLocks noChangeArrowheads="1"/>
          </p:cNvSpPr>
          <p:nvPr/>
        </p:nvSpPr>
        <p:spPr bwMode="auto">
          <a:xfrm>
            <a:off x="6807200" y="2375510"/>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13" name="Rectangle 49"/>
          <p:cNvSpPr>
            <a:spLocks noChangeArrowheads="1"/>
          </p:cNvSpPr>
          <p:nvPr/>
        </p:nvSpPr>
        <p:spPr bwMode="auto">
          <a:xfrm>
            <a:off x="6807200" y="3193324"/>
            <a:ext cx="1727200"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4"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5"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6" name="Picture 2" descr="D:\1稻壳模板\ppt\2016.4\小清新水彩花卉毕业答辩模板\未标题-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5" name="Oval 43"/>
          <p:cNvSpPr>
            <a:spLocks noChangeArrowheads="1"/>
          </p:cNvSpPr>
          <p:nvPr/>
        </p:nvSpPr>
        <p:spPr bwMode="auto">
          <a:xfrm>
            <a:off x="812703" y="2828528"/>
            <a:ext cx="1079500" cy="1083009"/>
          </a:xfrm>
          <a:prstGeom prst="ellipse">
            <a:avLst/>
          </a:prstGeom>
          <a:solidFill>
            <a:schemeClr val="accent1"/>
          </a:solidFill>
          <a:ln>
            <a:noFill/>
          </a:ln>
        </p:spPr>
        <p:txBody>
          <a:bodyPr/>
          <a:lstStyle/>
          <a:p>
            <a:endParaRPr lang="zh-CN" altLang="en-US">
              <a:solidFill>
                <a:prstClr val="black"/>
              </a:solidFill>
            </a:endParaRPr>
          </a:p>
        </p:txBody>
      </p:sp>
      <p:sp>
        <p:nvSpPr>
          <p:cNvPr id="44076" name="Oval 44"/>
          <p:cNvSpPr>
            <a:spLocks noChangeArrowheads="1"/>
          </p:cNvSpPr>
          <p:nvPr/>
        </p:nvSpPr>
        <p:spPr bwMode="auto">
          <a:xfrm>
            <a:off x="2014440" y="2828528"/>
            <a:ext cx="1079500" cy="1083009"/>
          </a:xfrm>
          <a:prstGeom prst="ellipse">
            <a:avLst/>
          </a:prstGeom>
          <a:solidFill>
            <a:schemeClr val="accent2"/>
          </a:solidFill>
          <a:ln>
            <a:noFill/>
          </a:ln>
        </p:spPr>
        <p:txBody>
          <a:bodyPr/>
          <a:lstStyle/>
          <a:p>
            <a:endParaRPr lang="zh-CN" altLang="en-US">
              <a:solidFill>
                <a:prstClr val="black"/>
              </a:solidFill>
            </a:endParaRPr>
          </a:p>
        </p:txBody>
      </p:sp>
      <p:sp>
        <p:nvSpPr>
          <p:cNvPr id="44077" name="Oval 45"/>
          <p:cNvSpPr>
            <a:spLocks noChangeArrowheads="1"/>
          </p:cNvSpPr>
          <p:nvPr/>
        </p:nvSpPr>
        <p:spPr bwMode="auto">
          <a:xfrm>
            <a:off x="3216178" y="2828528"/>
            <a:ext cx="1079500" cy="1083009"/>
          </a:xfrm>
          <a:prstGeom prst="ellipse">
            <a:avLst/>
          </a:prstGeom>
          <a:solidFill>
            <a:schemeClr val="accent3"/>
          </a:solidFill>
          <a:ln>
            <a:noFill/>
          </a:ln>
        </p:spPr>
        <p:txBody>
          <a:bodyPr/>
          <a:lstStyle/>
          <a:p>
            <a:endParaRPr lang="zh-CN" altLang="en-US">
              <a:solidFill>
                <a:prstClr val="black"/>
              </a:solidFill>
            </a:endParaRPr>
          </a:p>
        </p:txBody>
      </p:sp>
      <p:sp>
        <p:nvSpPr>
          <p:cNvPr id="44078" name="Rectangle 46"/>
          <p:cNvSpPr>
            <a:spLocks noChangeArrowheads="1"/>
          </p:cNvSpPr>
          <p:nvPr/>
        </p:nvSpPr>
        <p:spPr bwMode="auto">
          <a:xfrm>
            <a:off x="787303" y="4297419"/>
            <a:ext cx="3527425" cy="314422"/>
          </a:xfrm>
          <a:prstGeom prst="rect">
            <a:avLst/>
          </a:prstGeom>
          <a:solidFill>
            <a:schemeClr val="bg1">
              <a:lumMod val="95000"/>
              <a:alpha val="50000"/>
            </a:schemeClr>
          </a:solidFill>
          <a:ln>
            <a:noFill/>
          </a:ln>
        </p:spPr>
        <p:txBody>
          <a:bodyPr/>
          <a:lstStyle/>
          <a:p>
            <a:endParaRPr lang="zh-CN" altLang="en-US">
              <a:solidFill>
                <a:prstClr val="black"/>
              </a:solidFill>
            </a:endParaRPr>
          </a:p>
        </p:txBody>
      </p:sp>
      <p:sp>
        <p:nvSpPr>
          <p:cNvPr id="44079" name="Rectangle 47"/>
          <p:cNvSpPr>
            <a:spLocks noChangeArrowheads="1"/>
          </p:cNvSpPr>
          <p:nvPr/>
        </p:nvSpPr>
        <p:spPr bwMode="auto">
          <a:xfrm>
            <a:off x="787303" y="4297419"/>
            <a:ext cx="311150" cy="314422"/>
          </a:xfrm>
          <a:prstGeom prst="rect">
            <a:avLst/>
          </a:prstGeom>
          <a:solidFill>
            <a:schemeClr val="bg1">
              <a:lumMod val="65000"/>
            </a:schemeClr>
          </a:solidFill>
          <a:ln>
            <a:noFill/>
          </a:ln>
        </p:spPr>
        <p:txBody>
          <a:bodyPr/>
          <a:lstStyle/>
          <a:p>
            <a:endParaRPr lang="zh-CN" altLang="en-US">
              <a:solidFill>
                <a:prstClr val="black"/>
              </a:solidFill>
            </a:endParaRPr>
          </a:p>
        </p:txBody>
      </p:sp>
      <p:grpSp>
        <p:nvGrpSpPr>
          <p:cNvPr id="44090" name="Group 58"/>
          <p:cNvGrpSpPr/>
          <p:nvPr/>
        </p:nvGrpSpPr>
        <p:grpSpPr bwMode="auto">
          <a:xfrm>
            <a:off x="3624166" y="3095311"/>
            <a:ext cx="263525" cy="276310"/>
            <a:chOff x="2352" y="1832"/>
            <a:chExt cx="166" cy="174"/>
          </a:xfrm>
        </p:grpSpPr>
        <p:sp>
          <p:nvSpPr>
            <p:cNvPr id="44080"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1"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2"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3"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4"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5"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grpSp>
        <p:nvGrpSpPr>
          <p:cNvPr id="44089" name="Group 57"/>
          <p:cNvGrpSpPr/>
          <p:nvPr/>
        </p:nvGrpSpPr>
        <p:grpSpPr bwMode="auto">
          <a:xfrm>
            <a:off x="1214341" y="3095310"/>
            <a:ext cx="276225" cy="273134"/>
            <a:chOff x="834" y="1832"/>
            <a:chExt cx="174" cy="172"/>
          </a:xfrm>
        </p:grpSpPr>
        <p:sp>
          <p:nvSpPr>
            <p:cNvPr id="4408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8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grpSp>
      <p:sp>
        <p:nvSpPr>
          <p:cNvPr id="44088" name="Freeform 56"/>
          <p:cNvSpPr>
            <a:spLocks noEditPoints="1"/>
          </p:cNvSpPr>
          <p:nvPr/>
        </p:nvSpPr>
        <p:spPr bwMode="auto">
          <a:xfrm>
            <a:off x="2412904" y="3136598"/>
            <a:ext cx="276225" cy="19055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91" name="Rectangle 59"/>
          <p:cNvSpPr>
            <a:spLocks noChangeArrowheads="1"/>
          </p:cNvSpPr>
          <p:nvPr/>
        </p:nvSpPr>
        <p:spPr bwMode="auto">
          <a:xfrm>
            <a:off x="774603" y="1316761"/>
            <a:ext cx="35131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altLang="zh-CN" sz="1200" b="1"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a:t>
            </a:r>
            <a:endParaRPr lang="en-US" altLang="zh-CN" sz="12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lang="en-US" altLang="zh-CN" sz="1200" b="1"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a:t>
            </a:r>
            <a:endParaRPr lang="en-US" altLang="zh-CN" sz="12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4092" name="Rectangle 60"/>
          <p:cNvSpPr>
            <a:spLocks noChangeArrowheads="1"/>
          </p:cNvSpPr>
          <p:nvPr/>
        </p:nvSpPr>
        <p:spPr bwMode="auto">
          <a:xfrm>
            <a:off x="933353" y="3478016"/>
            <a:ext cx="86360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800" dirty="0">
                <a:solidFill>
                  <a:prstClr val="white"/>
                </a:solidFill>
                <a:latin typeface="微软雅黑 Light" panose="020B0502040204020203" pitchFamily="34" charset="-122"/>
                <a:ea typeface="微软雅黑 Light" panose="020B0502040204020203" pitchFamily="34" charset="-122"/>
              </a:rPr>
              <a:t>添加标题</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sp>
        <p:nvSpPr>
          <p:cNvPr id="44093" name="Rectangle 61"/>
          <p:cNvSpPr>
            <a:spLocks noChangeArrowheads="1"/>
          </p:cNvSpPr>
          <p:nvPr/>
        </p:nvSpPr>
        <p:spPr bwMode="auto">
          <a:xfrm>
            <a:off x="2130328" y="3478016"/>
            <a:ext cx="86360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800" dirty="0">
                <a:solidFill>
                  <a:prstClr val="white"/>
                </a:solidFill>
                <a:latin typeface="微软雅黑 Light" panose="020B0502040204020203" pitchFamily="34" charset="-122"/>
                <a:ea typeface="微软雅黑 Light" panose="020B0502040204020203" pitchFamily="34" charset="-122"/>
              </a:rPr>
              <a:t>添加标题</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sp>
        <p:nvSpPr>
          <p:cNvPr id="44094" name="Rectangle 62"/>
          <p:cNvSpPr>
            <a:spLocks noChangeArrowheads="1"/>
          </p:cNvSpPr>
          <p:nvPr/>
        </p:nvSpPr>
        <p:spPr bwMode="auto">
          <a:xfrm>
            <a:off x="3335240" y="3478016"/>
            <a:ext cx="863600"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800" dirty="0">
                <a:solidFill>
                  <a:prstClr val="white"/>
                </a:solidFill>
                <a:latin typeface="微软雅黑 Light" panose="020B0502040204020203" pitchFamily="34" charset="-122"/>
                <a:ea typeface="微软雅黑 Light" panose="020B0502040204020203" pitchFamily="34" charset="-122"/>
              </a:rPr>
              <a:t>添加标题</a:t>
            </a:r>
            <a:endParaRPr lang="en-US" altLang="zh-CN" sz="800" dirty="0">
              <a:solidFill>
                <a:prstClr val="white"/>
              </a:solidFill>
              <a:latin typeface="微软雅黑 Light" panose="020B0502040204020203" pitchFamily="34" charset="-122"/>
              <a:ea typeface="微软雅黑 Light" panose="020B0502040204020203" pitchFamily="34" charset="-122"/>
            </a:endParaRPr>
          </a:p>
        </p:txBody>
      </p:sp>
      <p:sp>
        <p:nvSpPr>
          <p:cNvPr id="44095" name="Freeform 63"/>
          <p:cNvSpPr>
            <a:spLocks noEditPoints="1"/>
          </p:cNvSpPr>
          <p:nvPr/>
        </p:nvSpPr>
        <p:spPr bwMode="auto">
          <a:xfrm>
            <a:off x="860328" y="4383171"/>
            <a:ext cx="176212" cy="161975"/>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ndParaRPr>
          </a:p>
        </p:txBody>
      </p:sp>
      <p:sp>
        <p:nvSpPr>
          <p:cNvPr id="44096" name="Rectangle 64"/>
          <p:cNvSpPr>
            <a:spLocks noChangeArrowheads="1"/>
          </p:cNvSpPr>
          <p:nvPr/>
        </p:nvSpPr>
        <p:spPr bwMode="auto">
          <a:xfrm>
            <a:off x="1222279" y="4308534"/>
            <a:ext cx="3092449"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nvGrpSpPr>
          <p:cNvPr id="44097" name="Group 65"/>
          <p:cNvGrpSpPr/>
          <p:nvPr/>
        </p:nvGrpSpPr>
        <p:grpSpPr bwMode="auto">
          <a:xfrm>
            <a:off x="5148263" y="1932108"/>
            <a:ext cx="3384550" cy="2488381"/>
            <a:chOff x="3243" y="1030"/>
            <a:chExt cx="2132" cy="1567"/>
          </a:xfrm>
        </p:grpSpPr>
        <p:sp>
          <p:nvSpPr>
            <p:cNvPr id="44098" name="Oval 66"/>
            <p:cNvSpPr>
              <a:spLocks noChangeArrowheads="1"/>
            </p:cNvSpPr>
            <p:nvPr/>
          </p:nvSpPr>
          <p:spPr bwMode="auto">
            <a:xfrm>
              <a:off x="3243" y="2555"/>
              <a:ext cx="2132" cy="42"/>
            </a:xfrm>
            <a:prstGeom prst="ellipse">
              <a:avLst/>
            </a:prstGeom>
            <a:gradFill rotWithShape="1">
              <a:gsLst>
                <a:gs pos="0">
                  <a:schemeClr val="bg1">
                    <a:lumMod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pic>
          <p:nvPicPr>
            <p:cNvPr id="44099" name="Picture 67" descr="2"/>
            <p:cNvPicPr>
              <a:picLocks noChangeAspect="1" noChangeArrowheads="1"/>
            </p:cNvPicPr>
            <p:nvPr/>
          </p:nvPicPr>
          <p:blipFill>
            <a:blip r:embed="rId1"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100" name="Rectangle 68" descr="psb"/>
            <p:cNvSpPr>
              <a:spLocks noChangeArrowheads="1"/>
            </p:cNvSpPr>
            <p:nvPr/>
          </p:nvSpPr>
          <p:spPr bwMode="auto">
            <a:xfrm>
              <a:off x="3395" y="1099"/>
              <a:ext cx="1871" cy="1083"/>
            </a:xfrm>
            <a:prstGeom prst="rect">
              <a:avLst/>
            </a:prstGeom>
            <a:blipFill dpi="0" rotWithShape="1">
              <a:blip r:embed="rId2" cstate="print">
                <a:extLst>
                  <a:ext uri="{BEBA8EAE-BF5A-486C-A8C5-ECC9F3942E4B}">
                    <a14:imgProps xmlns:a14="http://schemas.microsoft.com/office/drawing/2010/main">
                      <a14:imgLayer r:embed="rId3">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sp>
        <p:nvSpPr>
          <p:cNvPr id="31"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3" name="Picture 2" descr="D:\1稻壳模板\ppt\2016.4\小清新水彩花卉毕业答辩模板\未标题-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0" y="1850049"/>
            <a:ext cx="2621280" cy="457200"/>
          </a:xfrm>
          <a:prstGeom prst="rect">
            <a:avLst/>
          </a:prstGeom>
          <a:noFill/>
        </p:spPr>
        <p:txBody>
          <a:bodyPr wrap="none" rtlCol="0">
            <a:spAutoFit/>
          </a:bodyPr>
          <a:lstStyle>
            <a:defPPr>
              <a:defRPr lang="zh-CN"/>
            </a:defPPr>
            <a:lvl1pPr>
              <a:defRPr sz="2400">
                <a:solidFill>
                  <a:schemeClr val="accent1"/>
                </a:solidFill>
                <a:latin typeface="微软雅黑 Light" panose="020B0502040204020203" pitchFamily="34" charset="-122"/>
                <a:ea typeface="微软雅黑 Light" panose="020B0502040204020203" pitchFamily="34" charset="-122"/>
              </a:defRPr>
            </a:lvl1pPr>
          </a:lstStyle>
          <a:p>
            <a:pPr algn="l"/>
            <a:r>
              <a:rPr lang="zh-CN" altLang="en-US" dirty="0"/>
              <a:t>单击此处添加标题</a:t>
            </a:r>
            <a:endParaRPr lang="zh-CN" altLang="en-US" dirty="0"/>
          </a:p>
        </p:txBody>
      </p:sp>
      <p:sp>
        <p:nvSpPr>
          <p:cNvPr id="4" name="TextBox 3"/>
          <p:cNvSpPr txBox="1"/>
          <p:nvPr/>
        </p:nvSpPr>
        <p:spPr>
          <a:xfrm>
            <a:off x="2669881" y="1851670"/>
            <a:ext cx="1694258" cy="1628954"/>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8800" dirty="0" smtClean="0">
                <a:solidFill>
                  <a:schemeClr val="bg1">
                    <a:lumMod val="50000"/>
                  </a:schemeClr>
                </a:solidFill>
                <a:latin typeface="微软雅黑 Light" panose="020B0502040204020203" pitchFamily="34" charset="-122"/>
                <a:ea typeface="微软雅黑 Light" panose="020B0502040204020203" pitchFamily="34" charset="-122"/>
              </a:rPr>
              <a:t>03</a:t>
            </a:r>
            <a:endParaRPr lang="zh-CN" altLang="en-US" sz="88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075" name="Picture 3" descr="D:\1稻壳模板\ppt\2016.4\小清新水彩花卉毕业答辩模板\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07" y="462756"/>
            <a:ext cx="1236662" cy="421798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1稻壳模板\ppt\2016.4\小清新水彩花卉毕业答辩模板\未标题-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8425" y="377031"/>
            <a:ext cx="1425575" cy="43894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72000" y="2311714"/>
            <a:ext cx="963930" cy="1188720"/>
          </a:xfrm>
          <a:prstGeom prst="rect">
            <a:avLst/>
          </a:prstGeom>
          <a:noFill/>
        </p:spPr>
        <p:txBody>
          <a:bodyPr wrap="none" rtlCol="0">
            <a:spAutoFit/>
          </a:bodyPr>
          <a:lstStyle/>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1" name="Oval 27"/>
          <p:cNvSpPr>
            <a:spLocks noChangeArrowheads="1"/>
          </p:cNvSpPr>
          <p:nvPr/>
        </p:nvSpPr>
        <p:spPr bwMode="auto">
          <a:xfrm>
            <a:off x="4268153" y="1337729"/>
            <a:ext cx="590550" cy="587556"/>
          </a:xfrm>
          <a:prstGeom prst="ellipse">
            <a:avLst/>
          </a:prstGeom>
          <a:blipFill rotWithShape="1">
            <a:blip r:embed="rId1"/>
            <a:stretch>
              <a:fillRect/>
            </a:stretch>
          </a:blipFill>
          <a:ln>
            <a:noFill/>
          </a:ln>
        </p:spPr>
        <p:txBody>
          <a:bodyPr/>
          <a:lstStyle/>
          <a:p>
            <a:endParaRPr lang="zh-CN" altLang="en-US">
              <a:solidFill>
                <a:prstClr val="black"/>
              </a:solidFill>
            </a:endParaRPr>
          </a:p>
        </p:txBody>
      </p:sp>
      <p:sp>
        <p:nvSpPr>
          <p:cNvPr id="11292" name="Oval 28"/>
          <p:cNvSpPr>
            <a:spLocks noChangeArrowheads="1"/>
          </p:cNvSpPr>
          <p:nvPr/>
        </p:nvSpPr>
        <p:spPr bwMode="auto">
          <a:xfrm>
            <a:off x="4268788" y="2222557"/>
            <a:ext cx="590550" cy="589145"/>
          </a:xfrm>
          <a:prstGeom prst="ellipse">
            <a:avLst/>
          </a:prstGeom>
          <a:blipFill rotWithShape="1">
            <a:blip r:embed="rId2"/>
            <a:stretch>
              <a:fillRect/>
            </a:stretch>
          </a:blipFill>
          <a:ln>
            <a:noFill/>
          </a:ln>
        </p:spPr>
        <p:txBody>
          <a:bodyPr/>
          <a:lstStyle/>
          <a:p>
            <a:endParaRPr lang="zh-CN" altLang="en-US">
              <a:solidFill>
                <a:prstClr val="black"/>
              </a:solidFill>
            </a:endParaRPr>
          </a:p>
        </p:txBody>
      </p:sp>
      <p:sp>
        <p:nvSpPr>
          <p:cNvPr id="11293" name="Oval 29"/>
          <p:cNvSpPr>
            <a:spLocks noChangeArrowheads="1"/>
          </p:cNvSpPr>
          <p:nvPr/>
        </p:nvSpPr>
        <p:spPr bwMode="auto">
          <a:xfrm>
            <a:off x="4268788" y="3110244"/>
            <a:ext cx="590550" cy="589144"/>
          </a:xfrm>
          <a:prstGeom prst="ellipse">
            <a:avLst/>
          </a:prstGeom>
          <a:blipFill rotWithShape="1">
            <a:blip r:embed="rId3"/>
            <a:stretch>
              <a:fillRect/>
            </a:stretch>
          </a:blipFill>
          <a:ln>
            <a:noFill/>
          </a:ln>
        </p:spPr>
        <p:txBody>
          <a:bodyPr/>
          <a:lstStyle/>
          <a:p>
            <a:endParaRPr lang="zh-CN" altLang="en-US">
              <a:solidFill>
                <a:prstClr val="black"/>
              </a:solidFill>
            </a:endParaRPr>
          </a:p>
        </p:txBody>
      </p:sp>
      <p:sp>
        <p:nvSpPr>
          <p:cNvPr id="11294" name="Oval 30"/>
          <p:cNvSpPr>
            <a:spLocks noChangeArrowheads="1"/>
          </p:cNvSpPr>
          <p:nvPr/>
        </p:nvSpPr>
        <p:spPr bwMode="auto">
          <a:xfrm>
            <a:off x="4268788" y="3997930"/>
            <a:ext cx="590550" cy="589145"/>
          </a:xfrm>
          <a:prstGeom prst="ellipse">
            <a:avLst/>
          </a:prstGeom>
          <a:blipFill rotWithShape="1">
            <a:blip r:embed="rId4"/>
            <a:stretch>
              <a:fillRect/>
            </a:stretch>
          </a:blipFill>
          <a:ln>
            <a:noFill/>
          </a:ln>
        </p:spPr>
        <p:txBody>
          <a:bodyPr/>
          <a:lstStyle/>
          <a:p>
            <a:endParaRPr lang="zh-CN" altLang="en-US">
              <a:solidFill>
                <a:prstClr val="black"/>
              </a:solidFill>
            </a:endParaRPr>
          </a:p>
        </p:txBody>
      </p:sp>
      <p:sp>
        <p:nvSpPr>
          <p:cNvPr id="11295" name="Freeform 31"/>
          <p:cNvSpPr/>
          <p:nvPr/>
        </p:nvSpPr>
        <p:spPr bwMode="auto">
          <a:xfrm>
            <a:off x="4057651" y="1125257"/>
            <a:ext cx="1012825" cy="367302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chemeClr val="bg1">
              <a:lumMod val="85000"/>
            </a:schemeClr>
          </a:solidFill>
          <a:ln>
            <a:noFill/>
          </a:ln>
        </p:spPr>
        <p:txBody>
          <a:bodyPr/>
          <a:lstStyle/>
          <a:p>
            <a:endParaRPr lang="zh-CN" altLang="en-US">
              <a:solidFill>
                <a:prstClr val="black"/>
              </a:solidFill>
            </a:endParaRPr>
          </a:p>
        </p:txBody>
      </p:sp>
      <p:sp>
        <p:nvSpPr>
          <p:cNvPr id="11296" name="Freeform 32"/>
          <p:cNvSpPr/>
          <p:nvPr/>
        </p:nvSpPr>
        <p:spPr bwMode="auto">
          <a:xfrm>
            <a:off x="4968876" y="1433326"/>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1"/>
          </a:solidFill>
          <a:ln>
            <a:noFill/>
          </a:ln>
        </p:spPr>
        <p:txBody>
          <a:bodyPr/>
          <a:lstStyle/>
          <a:p>
            <a:endParaRPr lang="zh-CN" altLang="en-US">
              <a:solidFill>
                <a:prstClr val="black"/>
              </a:solidFill>
            </a:endParaRPr>
          </a:p>
        </p:txBody>
      </p:sp>
      <p:sp>
        <p:nvSpPr>
          <p:cNvPr id="11297" name="Freeform 33"/>
          <p:cNvSpPr/>
          <p:nvPr/>
        </p:nvSpPr>
        <p:spPr bwMode="auto">
          <a:xfrm>
            <a:off x="3906839" y="2317837"/>
            <a:ext cx="268287" cy="398586"/>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accent2"/>
          </a:solidFill>
          <a:ln>
            <a:noFill/>
          </a:ln>
        </p:spPr>
        <p:txBody>
          <a:bodyPr/>
          <a:lstStyle/>
          <a:p>
            <a:endParaRPr lang="zh-CN" altLang="en-US">
              <a:solidFill>
                <a:prstClr val="black"/>
              </a:solidFill>
            </a:endParaRPr>
          </a:p>
        </p:txBody>
      </p:sp>
      <p:sp>
        <p:nvSpPr>
          <p:cNvPr id="11298" name="Freeform 34"/>
          <p:cNvSpPr/>
          <p:nvPr/>
        </p:nvSpPr>
        <p:spPr bwMode="auto">
          <a:xfrm>
            <a:off x="3906839" y="4093209"/>
            <a:ext cx="268287" cy="398586"/>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accent4"/>
          </a:solidFill>
          <a:ln>
            <a:noFill/>
          </a:ln>
        </p:spPr>
        <p:txBody>
          <a:bodyPr/>
          <a:lstStyle/>
          <a:p>
            <a:endParaRPr lang="zh-CN" altLang="en-US">
              <a:solidFill>
                <a:prstClr val="black"/>
              </a:solidFill>
            </a:endParaRPr>
          </a:p>
        </p:txBody>
      </p:sp>
      <p:sp>
        <p:nvSpPr>
          <p:cNvPr id="11299" name="Freeform 35"/>
          <p:cNvSpPr/>
          <p:nvPr/>
        </p:nvSpPr>
        <p:spPr bwMode="auto">
          <a:xfrm>
            <a:off x="4968876" y="3205523"/>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accent3"/>
          </a:solidFill>
          <a:ln>
            <a:noFill/>
          </a:ln>
        </p:spPr>
        <p:txBody>
          <a:bodyPr/>
          <a:lstStyle/>
          <a:p>
            <a:endParaRPr lang="zh-CN" altLang="en-US">
              <a:solidFill>
                <a:prstClr val="black"/>
              </a:solidFill>
            </a:endParaRPr>
          </a:p>
        </p:txBody>
      </p:sp>
      <p:sp>
        <p:nvSpPr>
          <p:cNvPr id="11317" name="Rectangle 53"/>
          <p:cNvSpPr>
            <a:spLocks noChangeArrowheads="1"/>
          </p:cNvSpPr>
          <p:nvPr/>
        </p:nvSpPr>
        <p:spPr bwMode="auto">
          <a:xfrm>
            <a:off x="5435600" y="1338047"/>
            <a:ext cx="2952750"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318" name="Rectangle 54"/>
          <p:cNvSpPr>
            <a:spLocks noChangeArrowheads="1"/>
          </p:cNvSpPr>
          <p:nvPr/>
        </p:nvSpPr>
        <p:spPr bwMode="auto">
          <a:xfrm>
            <a:off x="5435600" y="3108655"/>
            <a:ext cx="2952750"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sz="10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319" name="Rectangle 55"/>
          <p:cNvSpPr>
            <a:spLocks noChangeArrowheads="1"/>
          </p:cNvSpPr>
          <p:nvPr/>
        </p:nvSpPr>
        <p:spPr bwMode="auto">
          <a:xfrm>
            <a:off x="773113" y="2235261"/>
            <a:ext cx="2952750"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sz="10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320" name="Rectangle 56"/>
          <p:cNvSpPr>
            <a:spLocks noChangeArrowheads="1"/>
          </p:cNvSpPr>
          <p:nvPr/>
        </p:nvSpPr>
        <p:spPr bwMode="auto">
          <a:xfrm>
            <a:off x="773113" y="4005870"/>
            <a:ext cx="2952750" cy="6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pPr>
            <a:r>
              <a:rPr sz="10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5"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7" name="Picture 2" descr="D:\1稻壳模板\ppt\2016.4\小清新水彩花卉毕业答辩模板\未标题-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89" name="Freeform 21"/>
          <p:cNvSpPr/>
          <p:nvPr/>
        </p:nvSpPr>
        <p:spPr bwMode="auto">
          <a:xfrm>
            <a:off x="3446464" y="3295080"/>
            <a:ext cx="1081087" cy="963909"/>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blipFill rotWithShape="1">
            <a:blip r:embed="rId1"/>
            <a:stretch>
              <a:fillRect/>
            </a:stretch>
          </a:blipFill>
          <a:ln>
            <a:noFill/>
          </a:ln>
        </p:spPr>
        <p:txBody>
          <a:bodyPr/>
          <a:lstStyle/>
          <a:p>
            <a:endParaRPr lang="zh-CN" altLang="en-US">
              <a:solidFill>
                <a:schemeClr val="tx1">
                  <a:lumMod val="50000"/>
                  <a:lumOff val="50000"/>
                </a:schemeClr>
              </a:solidFill>
            </a:endParaRPr>
          </a:p>
        </p:txBody>
      </p:sp>
      <p:sp>
        <p:nvSpPr>
          <p:cNvPr id="32790" name="Freeform 22"/>
          <p:cNvSpPr/>
          <p:nvPr/>
        </p:nvSpPr>
        <p:spPr bwMode="auto">
          <a:xfrm>
            <a:off x="3244851" y="2308938"/>
            <a:ext cx="746125" cy="1248160"/>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blipFill rotWithShape="1">
            <a:blip r:embed="rId2"/>
            <a:stretch>
              <a:fillRect/>
            </a:stretch>
          </a:blipFill>
          <a:ln>
            <a:noFill/>
          </a:ln>
        </p:spPr>
        <p:txBody>
          <a:bodyPr/>
          <a:lstStyle/>
          <a:p>
            <a:endParaRPr lang="zh-CN" altLang="en-US">
              <a:solidFill>
                <a:schemeClr val="tx1">
                  <a:lumMod val="50000"/>
                  <a:lumOff val="50000"/>
                </a:schemeClr>
              </a:solidFill>
            </a:endParaRPr>
          </a:p>
        </p:txBody>
      </p:sp>
      <p:sp>
        <p:nvSpPr>
          <p:cNvPr id="32791" name="Freeform 23"/>
          <p:cNvSpPr/>
          <p:nvPr/>
        </p:nvSpPr>
        <p:spPr bwMode="auto">
          <a:xfrm>
            <a:off x="4616450" y="3295080"/>
            <a:ext cx="1079500" cy="963909"/>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blipFill rotWithShape="1">
            <a:blip r:embed="rId3"/>
            <a:stretch>
              <a:fillRect/>
            </a:stretch>
          </a:blipFill>
          <a:ln>
            <a:noFill/>
          </a:ln>
        </p:spPr>
        <p:txBody>
          <a:bodyPr/>
          <a:lstStyle/>
          <a:p>
            <a:endParaRPr lang="zh-CN" altLang="en-US">
              <a:solidFill>
                <a:schemeClr val="tx2"/>
              </a:solidFill>
            </a:endParaRPr>
          </a:p>
        </p:txBody>
      </p:sp>
      <p:sp>
        <p:nvSpPr>
          <p:cNvPr id="32792" name="Freeform 24"/>
          <p:cNvSpPr/>
          <p:nvPr/>
        </p:nvSpPr>
        <p:spPr bwMode="auto">
          <a:xfrm>
            <a:off x="3446464" y="1607047"/>
            <a:ext cx="1081087" cy="963910"/>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blipFill rotWithShape="1">
            <a:blip r:embed="rId4"/>
            <a:stretch>
              <a:fillRect/>
            </a:stretch>
          </a:blipFill>
          <a:ln>
            <a:noFill/>
          </a:ln>
        </p:spPr>
        <p:txBody>
          <a:bodyPr/>
          <a:lstStyle/>
          <a:p>
            <a:endParaRPr lang="zh-CN" altLang="en-US">
              <a:solidFill>
                <a:schemeClr val="tx1">
                  <a:lumMod val="50000"/>
                  <a:lumOff val="50000"/>
                </a:schemeClr>
              </a:solidFill>
            </a:endParaRPr>
          </a:p>
        </p:txBody>
      </p:sp>
      <p:sp>
        <p:nvSpPr>
          <p:cNvPr id="32793" name="Freeform 25"/>
          <p:cNvSpPr/>
          <p:nvPr/>
        </p:nvSpPr>
        <p:spPr bwMode="auto">
          <a:xfrm>
            <a:off x="5153026" y="2308938"/>
            <a:ext cx="746125" cy="1248160"/>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blipFill rotWithShape="1">
            <a:blip r:embed="rId5"/>
            <a:stretch>
              <a:fillRect/>
            </a:stretch>
          </a:blipFill>
          <a:ln w="9525">
            <a:noFill/>
            <a:round/>
          </a:ln>
        </p:spPr>
        <p:txBody>
          <a:bodyPr/>
          <a:lstStyle/>
          <a:p>
            <a:endParaRPr lang="zh-CN" altLang="en-US">
              <a:solidFill>
                <a:schemeClr val="tx1">
                  <a:lumMod val="50000"/>
                  <a:lumOff val="50000"/>
                </a:schemeClr>
              </a:solidFill>
            </a:endParaRPr>
          </a:p>
        </p:txBody>
      </p:sp>
      <p:sp>
        <p:nvSpPr>
          <p:cNvPr id="32794" name="Freeform 26"/>
          <p:cNvSpPr/>
          <p:nvPr/>
        </p:nvSpPr>
        <p:spPr bwMode="auto">
          <a:xfrm>
            <a:off x="4616450" y="1607047"/>
            <a:ext cx="1079500" cy="963910"/>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blipFill rotWithShape="1">
            <a:blip r:embed="rId6"/>
            <a:stretch>
              <a:fillRect/>
            </a:stretch>
          </a:blipFill>
          <a:ln w="9525">
            <a:noFill/>
            <a:round/>
          </a:ln>
        </p:spPr>
        <p:txBody>
          <a:bodyPr/>
          <a:lstStyle/>
          <a:p>
            <a:endParaRPr lang="zh-CN" altLang="en-US">
              <a:solidFill>
                <a:schemeClr val="tx1">
                  <a:lumMod val="50000"/>
                  <a:lumOff val="50000"/>
                </a:schemeClr>
              </a:solidFill>
            </a:endParaRPr>
          </a:p>
        </p:txBody>
      </p:sp>
      <p:sp>
        <p:nvSpPr>
          <p:cNvPr id="32801" name="Rectangle 33"/>
          <p:cNvSpPr>
            <a:spLocks noChangeArrowheads="1"/>
          </p:cNvSpPr>
          <p:nvPr/>
        </p:nvSpPr>
        <p:spPr bwMode="auto">
          <a:xfrm>
            <a:off x="4224498" y="2615420"/>
            <a:ext cx="693420" cy="243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1000" b="1"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zh-CN" sz="1000" b="1"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2" name="Rectangle 34"/>
          <p:cNvSpPr>
            <a:spLocks noChangeArrowheads="1"/>
          </p:cNvSpPr>
          <p:nvPr/>
        </p:nvSpPr>
        <p:spPr bwMode="auto">
          <a:xfrm>
            <a:off x="4067176" y="2831387"/>
            <a:ext cx="1008063" cy="33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3" name="Rectangle 35"/>
          <p:cNvSpPr>
            <a:spLocks noChangeArrowheads="1"/>
          </p:cNvSpPr>
          <p:nvPr/>
        </p:nvSpPr>
        <p:spPr bwMode="auto">
          <a:xfrm>
            <a:off x="899344" y="3911220"/>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03</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4" name="Rectangle 36"/>
          <p:cNvSpPr>
            <a:spLocks noChangeArrowheads="1"/>
          </p:cNvSpPr>
          <p:nvPr/>
        </p:nvSpPr>
        <p:spPr bwMode="auto">
          <a:xfrm>
            <a:off x="467544" y="2542373"/>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5" name="Rectangle 37"/>
          <p:cNvSpPr>
            <a:spLocks noChangeArrowheads="1"/>
          </p:cNvSpPr>
          <p:nvPr/>
        </p:nvSpPr>
        <p:spPr bwMode="auto">
          <a:xfrm>
            <a:off x="970781" y="1216400"/>
            <a:ext cx="2376488"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6" name="Rectangle 38"/>
          <p:cNvSpPr>
            <a:spLocks noChangeArrowheads="1"/>
          </p:cNvSpPr>
          <p:nvPr/>
        </p:nvSpPr>
        <p:spPr bwMode="auto">
          <a:xfrm>
            <a:off x="5774728" y="1216400"/>
            <a:ext cx="2376488"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04</a:t>
            </a: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 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7" name="Rectangle 39"/>
          <p:cNvSpPr>
            <a:spLocks noChangeArrowheads="1"/>
          </p:cNvSpPr>
          <p:nvPr/>
        </p:nvSpPr>
        <p:spPr bwMode="auto">
          <a:xfrm>
            <a:off x="6300192" y="2542373"/>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rPr>
              <a:t>0</a:t>
            </a: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5</a:t>
            </a:r>
            <a:r>
              <a:rPr lang="zh-CN" altLang="en-US" sz="800" dirty="0" smtClean="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2808" name="Rectangle 40"/>
          <p:cNvSpPr>
            <a:spLocks noChangeArrowheads="1"/>
          </p:cNvSpPr>
          <p:nvPr/>
        </p:nvSpPr>
        <p:spPr bwMode="auto">
          <a:xfrm>
            <a:off x="5823942" y="3911220"/>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smtClean="0">
                <a:solidFill>
                  <a:schemeClr val="bg1">
                    <a:lumMod val="50000"/>
                  </a:schemeClr>
                </a:solidFill>
                <a:latin typeface="微软雅黑 Light" panose="020B0502040204020203" pitchFamily="34" charset="-122"/>
                <a:ea typeface="微软雅黑 Light" panose="020B0502040204020203" pitchFamily="34" charset="-122"/>
              </a:rPr>
              <a:t>0</a:t>
            </a: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6</a:t>
            </a:r>
            <a:r>
              <a:rPr lang="zh-CN" altLang="en-US" sz="800" dirty="0" smtClean="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5"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6"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7" name="Picture 2" descr="D:\1稻壳模板\ppt\2016.4\小清新水彩花卉毕业答辩模板\未标题-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8" name="Freeform 22"/>
          <p:cNvSpPr/>
          <p:nvPr/>
        </p:nvSpPr>
        <p:spPr bwMode="auto">
          <a:xfrm>
            <a:off x="4570413" y="1902412"/>
            <a:ext cx="1054100" cy="2102499"/>
          </a:xfrm>
          <a:custGeom>
            <a:avLst/>
            <a:gdLst>
              <a:gd name="T0" fmla="*/ 0 w 347"/>
              <a:gd name="T1" fmla="*/ 0 h 693"/>
              <a:gd name="T2" fmla="*/ 0 w 347"/>
              <a:gd name="T3" fmla="*/ 122 h 693"/>
              <a:gd name="T4" fmla="*/ 225 w 347"/>
              <a:gd name="T5" fmla="*/ 347 h 693"/>
              <a:gd name="T6" fmla="*/ 0 w 347"/>
              <a:gd name="T7" fmla="*/ 572 h 693"/>
              <a:gd name="T8" fmla="*/ 0 w 347"/>
              <a:gd name="T9" fmla="*/ 693 h 693"/>
              <a:gd name="T10" fmla="*/ 347 w 347"/>
              <a:gd name="T11" fmla="*/ 347 h 693"/>
              <a:gd name="T12" fmla="*/ 0 w 347"/>
              <a:gd name="T13" fmla="*/ 0 h 693"/>
            </a:gdLst>
            <a:ahLst/>
            <a:cxnLst>
              <a:cxn ang="0">
                <a:pos x="T0" y="T1"/>
              </a:cxn>
              <a:cxn ang="0">
                <a:pos x="T2" y="T3"/>
              </a:cxn>
              <a:cxn ang="0">
                <a:pos x="T4" y="T5"/>
              </a:cxn>
              <a:cxn ang="0">
                <a:pos x="T6" y="T7"/>
              </a:cxn>
              <a:cxn ang="0">
                <a:pos x="T8" y="T9"/>
              </a:cxn>
              <a:cxn ang="0">
                <a:pos x="T10" y="T11"/>
              </a:cxn>
              <a:cxn ang="0">
                <a:pos x="T12" y="T13"/>
              </a:cxn>
            </a:cxnLst>
            <a:rect l="0" t="0" r="r" b="b"/>
            <a:pathLst>
              <a:path w="347" h="693">
                <a:moveTo>
                  <a:pt x="0" y="0"/>
                </a:moveTo>
                <a:cubicBezTo>
                  <a:pt x="0" y="122"/>
                  <a:pt x="0" y="122"/>
                  <a:pt x="0" y="122"/>
                </a:cubicBezTo>
                <a:cubicBezTo>
                  <a:pt x="125" y="122"/>
                  <a:pt x="225" y="222"/>
                  <a:pt x="225" y="347"/>
                </a:cubicBezTo>
                <a:cubicBezTo>
                  <a:pt x="225" y="471"/>
                  <a:pt x="125" y="572"/>
                  <a:pt x="0" y="572"/>
                </a:cubicBezTo>
                <a:cubicBezTo>
                  <a:pt x="0" y="693"/>
                  <a:pt x="0" y="693"/>
                  <a:pt x="0" y="693"/>
                </a:cubicBezTo>
                <a:cubicBezTo>
                  <a:pt x="192" y="693"/>
                  <a:pt x="347" y="538"/>
                  <a:pt x="347" y="347"/>
                </a:cubicBezTo>
                <a:cubicBezTo>
                  <a:pt x="347" y="155"/>
                  <a:pt x="192" y="0"/>
                  <a:pt x="0" y="0"/>
                </a:cubicBezTo>
                <a:close/>
              </a:path>
            </a:pathLst>
          </a:custGeom>
          <a:solidFill>
            <a:schemeClr val="accent4"/>
          </a:solidFill>
          <a:ln>
            <a:noFill/>
          </a:ln>
        </p:spPr>
        <p:txBody>
          <a:bodyPr/>
          <a:lstStyle/>
          <a:p>
            <a:endParaRPr lang="zh-CN" altLang="en-US">
              <a:solidFill>
                <a:prstClr val="white">
                  <a:lumMod val="50000"/>
                </a:prstClr>
              </a:solidFill>
            </a:endParaRPr>
          </a:p>
        </p:txBody>
      </p:sp>
      <p:sp>
        <p:nvSpPr>
          <p:cNvPr id="24599" name="Freeform 23"/>
          <p:cNvSpPr/>
          <p:nvPr/>
        </p:nvSpPr>
        <p:spPr bwMode="auto">
          <a:xfrm>
            <a:off x="3519487" y="1902412"/>
            <a:ext cx="2674938" cy="2102499"/>
          </a:xfrm>
          <a:custGeom>
            <a:avLst/>
            <a:gdLst/>
            <a:ahLst/>
            <a:cxnLst/>
            <a:rect l="l" t="t" r="r" b="b"/>
            <a:pathLst>
              <a:path w="2674938" h="2101850">
                <a:moveTo>
                  <a:pt x="1050925" y="0"/>
                </a:moveTo>
                <a:cubicBezTo>
                  <a:pt x="1050925" y="0"/>
                  <a:pt x="1050925" y="0"/>
                  <a:pt x="1050925" y="3175"/>
                </a:cubicBezTo>
                <a:cubicBezTo>
                  <a:pt x="1169554" y="3175"/>
                  <a:pt x="1509800" y="3175"/>
                  <a:pt x="2485684" y="3175"/>
                </a:cubicBezTo>
                <a:cubicBezTo>
                  <a:pt x="2589774" y="3175"/>
                  <a:pt x="2674938" y="85004"/>
                  <a:pt x="2674938" y="185016"/>
                </a:cubicBezTo>
                <a:cubicBezTo>
                  <a:pt x="2674938" y="285029"/>
                  <a:pt x="2589774" y="369888"/>
                  <a:pt x="2485684" y="369888"/>
                </a:cubicBezTo>
                <a:cubicBezTo>
                  <a:pt x="2485684" y="369888"/>
                  <a:pt x="2485684" y="369888"/>
                  <a:pt x="1050925" y="369888"/>
                </a:cubicBezTo>
                <a:lnTo>
                  <a:pt x="1050925" y="370023"/>
                </a:lnTo>
                <a:cubicBezTo>
                  <a:pt x="674293" y="370023"/>
                  <a:pt x="367520" y="673320"/>
                  <a:pt x="367520" y="1052442"/>
                </a:cubicBezTo>
                <a:cubicBezTo>
                  <a:pt x="367520" y="1428530"/>
                  <a:pt x="674293" y="1734861"/>
                  <a:pt x="1050925" y="1734861"/>
                </a:cubicBezTo>
                <a:cubicBezTo>
                  <a:pt x="1050925" y="1734861"/>
                  <a:pt x="1050925" y="1734861"/>
                  <a:pt x="1050925" y="2101850"/>
                </a:cubicBezTo>
                <a:cubicBezTo>
                  <a:pt x="470790" y="2101850"/>
                  <a:pt x="0" y="1631739"/>
                  <a:pt x="0" y="1052442"/>
                </a:cubicBezTo>
                <a:cubicBezTo>
                  <a:pt x="0" y="491539"/>
                  <a:pt x="436781" y="34749"/>
                  <a:pt x="987425" y="3205"/>
                </a:cubicBezTo>
                <a:lnTo>
                  <a:pt x="987425" y="3175"/>
                </a:lnTo>
                <a:close/>
              </a:path>
            </a:pathLst>
          </a:custGeom>
          <a:solidFill>
            <a:schemeClr val="accent1"/>
          </a:solidFill>
          <a:ln>
            <a:noFill/>
          </a:ln>
        </p:spPr>
        <p:txBody>
          <a:bodyPr/>
          <a:lstStyle/>
          <a:p>
            <a:endParaRPr lang="zh-CN" altLang="en-US">
              <a:solidFill>
                <a:prstClr val="white">
                  <a:lumMod val="50000"/>
                </a:prstClr>
              </a:solidFill>
            </a:endParaRPr>
          </a:p>
        </p:txBody>
      </p:sp>
      <p:sp>
        <p:nvSpPr>
          <p:cNvPr id="24600" name="Freeform 24"/>
          <p:cNvSpPr/>
          <p:nvPr/>
        </p:nvSpPr>
        <p:spPr bwMode="auto">
          <a:xfrm>
            <a:off x="3887789" y="2272414"/>
            <a:ext cx="682625" cy="1365671"/>
          </a:xfrm>
          <a:custGeom>
            <a:avLst/>
            <a:gdLst>
              <a:gd name="T0" fmla="*/ 0 w 225"/>
              <a:gd name="T1" fmla="*/ 225 h 450"/>
              <a:gd name="T2" fmla="*/ 225 w 225"/>
              <a:gd name="T3" fmla="*/ 450 h 450"/>
              <a:gd name="T4" fmla="*/ 225 w 225"/>
              <a:gd name="T5" fmla="*/ 0 h 450"/>
              <a:gd name="T6" fmla="*/ 0 w 225"/>
              <a:gd name="T7" fmla="*/ 225 h 450"/>
            </a:gdLst>
            <a:ahLst/>
            <a:cxnLst>
              <a:cxn ang="0">
                <a:pos x="T0" y="T1"/>
              </a:cxn>
              <a:cxn ang="0">
                <a:pos x="T2" y="T3"/>
              </a:cxn>
              <a:cxn ang="0">
                <a:pos x="T4" y="T5"/>
              </a:cxn>
              <a:cxn ang="0">
                <a:pos x="T6" y="T7"/>
              </a:cxn>
            </a:cxnLst>
            <a:rect l="0" t="0" r="r" b="b"/>
            <a:pathLst>
              <a:path w="225" h="450">
                <a:moveTo>
                  <a:pt x="0" y="225"/>
                </a:moveTo>
                <a:cubicBezTo>
                  <a:pt x="0" y="349"/>
                  <a:pt x="101" y="450"/>
                  <a:pt x="225" y="450"/>
                </a:cubicBezTo>
                <a:cubicBezTo>
                  <a:pt x="225" y="0"/>
                  <a:pt x="225" y="0"/>
                  <a:pt x="225" y="0"/>
                </a:cubicBezTo>
                <a:cubicBezTo>
                  <a:pt x="101" y="0"/>
                  <a:pt x="0" y="100"/>
                  <a:pt x="0" y="225"/>
                </a:cubicBezTo>
                <a:close/>
              </a:path>
            </a:pathLst>
          </a:custGeom>
          <a:solidFill>
            <a:schemeClr val="accent2"/>
          </a:solidFill>
          <a:ln>
            <a:noFill/>
          </a:ln>
        </p:spPr>
        <p:txBody>
          <a:bodyPr/>
          <a:lstStyle/>
          <a:p>
            <a:endParaRPr lang="zh-CN" altLang="en-US">
              <a:solidFill>
                <a:prstClr val="white">
                  <a:lumMod val="50000"/>
                </a:prstClr>
              </a:solidFill>
            </a:endParaRPr>
          </a:p>
        </p:txBody>
      </p:sp>
      <p:sp>
        <p:nvSpPr>
          <p:cNvPr id="24601" name="Freeform 25"/>
          <p:cNvSpPr/>
          <p:nvPr/>
        </p:nvSpPr>
        <p:spPr bwMode="auto">
          <a:xfrm>
            <a:off x="4570414" y="2272414"/>
            <a:ext cx="682625" cy="1365671"/>
          </a:xfrm>
          <a:custGeom>
            <a:avLst/>
            <a:gdLst>
              <a:gd name="T0" fmla="*/ 225 w 225"/>
              <a:gd name="T1" fmla="*/ 225 h 450"/>
              <a:gd name="T2" fmla="*/ 0 w 225"/>
              <a:gd name="T3" fmla="*/ 0 h 450"/>
              <a:gd name="T4" fmla="*/ 0 w 225"/>
              <a:gd name="T5" fmla="*/ 450 h 450"/>
              <a:gd name="T6" fmla="*/ 225 w 225"/>
              <a:gd name="T7" fmla="*/ 225 h 450"/>
            </a:gdLst>
            <a:ahLst/>
            <a:cxnLst>
              <a:cxn ang="0">
                <a:pos x="T0" y="T1"/>
              </a:cxn>
              <a:cxn ang="0">
                <a:pos x="T2" y="T3"/>
              </a:cxn>
              <a:cxn ang="0">
                <a:pos x="T4" y="T5"/>
              </a:cxn>
              <a:cxn ang="0">
                <a:pos x="T6" y="T7"/>
              </a:cxn>
            </a:cxnLst>
            <a:rect l="0" t="0" r="r" b="b"/>
            <a:pathLst>
              <a:path w="225" h="450">
                <a:moveTo>
                  <a:pt x="225" y="225"/>
                </a:moveTo>
                <a:cubicBezTo>
                  <a:pt x="225" y="100"/>
                  <a:pt x="125" y="0"/>
                  <a:pt x="0" y="0"/>
                </a:cubicBezTo>
                <a:cubicBezTo>
                  <a:pt x="0" y="450"/>
                  <a:pt x="0" y="450"/>
                  <a:pt x="0" y="450"/>
                </a:cubicBezTo>
                <a:cubicBezTo>
                  <a:pt x="125" y="450"/>
                  <a:pt x="225" y="349"/>
                  <a:pt x="225" y="225"/>
                </a:cubicBezTo>
                <a:close/>
              </a:path>
            </a:pathLst>
          </a:custGeom>
          <a:solidFill>
            <a:schemeClr val="accent3"/>
          </a:solidFill>
          <a:ln>
            <a:noFill/>
          </a:ln>
        </p:spPr>
        <p:txBody>
          <a:bodyPr/>
          <a:lstStyle/>
          <a:p>
            <a:endParaRPr lang="zh-CN" altLang="en-US">
              <a:solidFill>
                <a:prstClr val="white">
                  <a:lumMod val="50000"/>
                </a:prstClr>
              </a:solidFill>
            </a:endParaRPr>
          </a:p>
        </p:txBody>
      </p:sp>
      <p:sp>
        <p:nvSpPr>
          <p:cNvPr id="24602" name="Oval 26"/>
          <p:cNvSpPr>
            <a:spLocks noChangeArrowheads="1"/>
          </p:cNvSpPr>
          <p:nvPr/>
        </p:nvSpPr>
        <p:spPr bwMode="auto">
          <a:xfrm>
            <a:off x="4254501" y="2639239"/>
            <a:ext cx="631825" cy="630433"/>
          </a:xfrm>
          <a:prstGeom prst="ellipse">
            <a:avLst/>
          </a:prstGeom>
          <a:solidFill>
            <a:srgbClr val="FAFAF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03" name="Freeform 27"/>
          <p:cNvSpPr>
            <a:spLocks noEditPoints="1"/>
          </p:cNvSpPr>
          <p:nvPr/>
        </p:nvSpPr>
        <p:spPr bwMode="auto">
          <a:xfrm>
            <a:off x="4413250" y="2793275"/>
            <a:ext cx="319088" cy="319186"/>
          </a:xfrm>
          <a:custGeom>
            <a:avLst/>
            <a:gdLst>
              <a:gd name="T0" fmla="*/ 87 w 105"/>
              <a:gd name="T1" fmla="*/ 1 h 105"/>
              <a:gd name="T2" fmla="*/ 91 w 105"/>
              <a:gd name="T3" fmla="*/ 2 h 105"/>
              <a:gd name="T4" fmla="*/ 91 w 105"/>
              <a:gd name="T5" fmla="*/ 2 h 105"/>
              <a:gd name="T6" fmla="*/ 103 w 105"/>
              <a:gd name="T7" fmla="*/ 14 h 105"/>
              <a:gd name="T8" fmla="*/ 103 w 105"/>
              <a:gd name="T9" fmla="*/ 14 h 105"/>
              <a:gd name="T10" fmla="*/ 104 w 105"/>
              <a:gd name="T11" fmla="*/ 18 h 105"/>
              <a:gd name="T12" fmla="*/ 88 w 105"/>
              <a:gd name="T13" fmla="*/ 32 h 105"/>
              <a:gd name="T14" fmla="*/ 77 w 105"/>
              <a:gd name="T15" fmla="*/ 34 h 105"/>
              <a:gd name="T16" fmla="*/ 74 w 105"/>
              <a:gd name="T17" fmla="*/ 76 h 105"/>
              <a:gd name="T18" fmla="*/ 51 w 105"/>
              <a:gd name="T19" fmla="*/ 85 h 105"/>
              <a:gd name="T20" fmla="*/ 19 w 105"/>
              <a:gd name="T21" fmla="*/ 53 h 105"/>
              <a:gd name="T22" fmla="*/ 51 w 105"/>
              <a:gd name="T23" fmla="*/ 21 h 105"/>
              <a:gd name="T24" fmla="*/ 75 w 105"/>
              <a:gd name="T25" fmla="*/ 24 h 105"/>
              <a:gd name="T26" fmla="*/ 73 w 105"/>
              <a:gd name="T27" fmla="*/ 14 h 105"/>
              <a:gd name="T28" fmla="*/ 93 w 105"/>
              <a:gd name="T29" fmla="*/ 41 h 105"/>
              <a:gd name="T30" fmla="*/ 101 w 105"/>
              <a:gd name="T31" fmla="*/ 38 h 105"/>
              <a:gd name="T32" fmla="*/ 103 w 105"/>
              <a:gd name="T33" fmla="*/ 53 h 105"/>
              <a:gd name="T34" fmla="*/ 51 w 105"/>
              <a:gd name="T35" fmla="*/ 105 h 105"/>
              <a:gd name="T36" fmla="*/ 0 w 105"/>
              <a:gd name="T37" fmla="*/ 53 h 105"/>
              <a:gd name="T38" fmla="*/ 51 w 105"/>
              <a:gd name="T39" fmla="*/ 2 h 105"/>
              <a:gd name="T40" fmla="*/ 66 w 105"/>
              <a:gd name="T41" fmla="*/ 4 h 105"/>
              <a:gd name="T42" fmla="*/ 64 w 105"/>
              <a:gd name="T43" fmla="*/ 12 h 105"/>
              <a:gd name="T44" fmla="*/ 51 w 105"/>
              <a:gd name="T45" fmla="*/ 10 h 105"/>
              <a:gd name="T46" fmla="*/ 8 w 105"/>
              <a:gd name="T47" fmla="*/ 53 h 105"/>
              <a:gd name="T48" fmla="*/ 51 w 105"/>
              <a:gd name="T49" fmla="*/ 97 h 105"/>
              <a:gd name="T50" fmla="*/ 95 w 105"/>
              <a:gd name="T51" fmla="*/ 53 h 105"/>
              <a:gd name="T52" fmla="*/ 93 w 105"/>
              <a:gd name="T53" fmla="*/ 41 h 105"/>
              <a:gd name="T54" fmla="*/ 51 w 105"/>
              <a:gd name="T55" fmla="*/ 39 h 105"/>
              <a:gd name="T56" fmla="*/ 67 w 105"/>
              <a:gd name="T57" fmla="*/ 32 h 105"/>
              <a:gd name="T58" fmla="*/ 32 w 105"/>
              <a:gd name="T59" fmla="*/ 34 h 105"/>
              <a:gd name="T60" fmla="*/ 32 w 105"/>
              <a:gd name="T61" fmla="*/ 34 h 105"/>
              <a:gd name="T62" fmla="*/ 32 w 105"/>
              <a:gd name="T63" fmla="*/ 73 h 105"/>
              <a:gd name="T64" fmla="*/ 71 w 105"/>
              <a:gd name="T65" fmla="*/ 73 h 105"/>
              <a:gd name="T66" fmla="*/ 79 w 105"/>
              <a:gd name="T67" fmla="*/ 53 h 105"/>
              <a:gd name="T68" fmla="*/ 64 w 105"/>
              <a:gd name="T69" fmla="*/ 46 h 105"/>
              <a:gd name="T70" fmla="*/ 62 w 105"/>
              <a:gd name="T71" fmla="*/ 64 h 105"/>
              <a:gd name="T72" fmla="*/ 51 w 105"/>
              <a:gd name="T73" fmla="*/ 68 h 105"/>
              <a:gd name="T74" fmla="*/ 37 w 105"/>
              <a:gd name="T75" fmla="*/ 53 h 105"/>
              <a:gd name="T76" fmla="*/ 41 w 105"/>
              <a:gd name="T77" fmla="*/ 43 h 105"/>
              <a:gd name="T78" fmla="*/ 55 w 105"/>
              <a:gd name="T79" fmla="*/ 44 h 105"/>
              <a:gd name="T80" fmla="*/ 51 w 105"/>
              <a:gd name="T81" fmla="*/ 44 h 105"/>
              <a:gd name="T82" fmla="*/ 42 w 105"/>
              <a:gd name="T83" fmla="*/ 53 h 105"/>
              <a:gd name="T84" fmla="*/ 51 w 105"/>
              <a:gd name="T85" fmla="*/ 63 h 105"/>
              <a:gd name="T86" fmla="*/ 58 w 105"/>
              <a:gd name="T87" fmla="*/ 60 h 105"/>
              <a:gd name="T88" fmla="*/ 61 w 105"/>
              <a:gd name="T89" fmla="*/ 50 h 105"/>
              <a:gd name="T90" fmla="*/ 49 w 105"/>
              <a:gd name="T91" fmla="*/ 56 h 105"/>
              <a:gd name="T92" fmla="*/ 55 w 105"/>
              <a:gd name="T93" fmla="*/ 44 h 105"/>
              <a:gd name="T94" fmla="*/ 87 w 105"/>
              <a:gd name="T95" fmla="*/ 7 h 105"/>
              <a:gd name="T96" fmla="*/ 79 w 105"/>
              <a:gd name="T97" fmla="*/ 22 h 105"/>
              <a:gd name="T98" fmla="*/ 87 w 105"/>
              <a:gd name="T99" fmla="*/ 7 h 105"/>
              <a:gd name="T100" fmla="*/ 92 w 105"/>
              <a:gd name="T101" fmla="*/ 16 h 105"/>
              <a:gd name="T102" fmla="*/ 88 w 105"/>
              <a:gd name="T103" fmla="*/ 27 h 105"/>
              <a:gd name="T104" fmla="*/ 92 w 105"/>
              <a:gd name="T105"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05">
                <a:moveTo>
                  <a:pt x="73" y="14"/>
                </a:moveTo>
                <a:cubicBezTo>
                  <a:pt x="87" y="1"/>
                  <a:pt x="87" y="1"/>
                  <a:pt x="87" y="1"/>
                </a:cubicBezTo>
                <a:cubicBezTo>
                  <a:pt x="88" y="0"/>
                  <a:pt x="89" y="0"/>
                  <a:pt x="90" y="1"/>
                </a:cubicBezTo>
                <a:cubicBezTo>
                  <a:pt x="91" y="1"/>
                  <a:pt x="91" y="2"/>
                  <a:pt x="91" y="2"/>
                </a:cubicBezTo>
                <a:cubicBezTo>
                  <a:pt x="91" y="2"/>
                  <a:pt x="91" y="2"/>
                  <a:pt x="91" y="2"/>
                </a:cubicBezTo>
                <a:cubicBezTo>
                  <a:pt x="91" y="2"/>
                  <a:pt x="91" y="2"/>
                  <a:pt x="91" y="2"/>
                </a:cubicBezTo>
                <a:cubicBezTo>
                  <a:pt x="94" y="11"/>
                  <a:pt x="94" y="11"/>
                  <a:pt x="94" y="11"/>
                </a:cubicBezTo>
                <a:cubicBezTo>
                  <a:pt x="103" y="14"/>
                  <a:pt x="103" y="14"/>
                  <a:pt x="103" y="14"/>
                </a:cubicBezTo>
                <a:cubicBezTo>
                  <a:pt x="103" y="14"/>
                  <a:pt x="103" y="14"/>
                  <a:pt x="103" y="14"/>
                </a:cubicBezTo>
                <a:cubicBezTo>
                  <a:pt x="103" y="14"/>
                  <a:pt x="103" y="14"/>
                  <a:pt x="103" y="14"/>
                </a:cubicBezTo>
                <a:cubicBezTo>
                  <a:pt x="103" y="14"/>
                  <a:pt x="104" y="14"/>
                  <a:pt x="104" y="14"/>
                </a:cubicBezTo>
                <a:cubicBezTo>
                  <a:pt x="105" y="15"/>
                  <a:pt x="105" y="17"/>
                  <a:pt x="104" y="18"/>
                </a:cubicBezTo>
                <a:cubicBezTo>
                  <a:pt x="91" y="31"/>
                  <a:pt x="91" y="31"/>
                  <a:pt x="91" y="31"/>
                </a:cubicBezTo>
                <a:cubicBezTo>
                  <a:pt x="90" y="32"/>
                  <a:pt x="89" y="32"/>
                  <a:pt x="88" y="32"/>
                </a:cubicBezTo>
                <a:cubicBezTo>
                  <a:pt x="81" y="30"/>
                  <a:pt x="81" y="30"/>
                  <a:pt x="81" y="30"/>
                </a:cubicBezTo>
                <a:cubicBezTo>
                  <a:pt x="77" y="34"/>
                  <a:pt x="77" y="34"/>
                  <a:pt x="77" y="34"/>
                </a:cubicBezTo>
                <a:cubicBezTo>
                  <a:pt x="81" y="39"/>
                  <a:pt x="83" y="46"/>
                  <a:pt x="83" y="53"/>
                </a:cubicBezTo>
                <a:cubicBezTo>
                  <a:pt x="83" y="62"/>
                  <a:pt x="80" y="70"/>
                  <a:pt x="74" y="76"/>
                </a:cubicBezTo>
                <a:cubicBezTo>
                  <a:pt x="74" y="76"/>
                  <a:pt x="74" y="76"/>
                  <a:pt x="74" y="76"/>
                </a:cubicBezTo>
                <a:cubicBezTo>
                  <a:pt x="68" y="82"/>
                  <a:pt x="60" y="85"/>
                  <a:pt x="51" y="85"/>
                </a:cubicBezTo>
                <a:cubicBezTo>
                  <a:pt x="43" y="85"/>
                  <a:pt x="35" y="82"/>
                  <a:pt x="29" y="76"/>
                </a:cubicBezTo>
                <a:cubicBezTo>
                  <a:pt x="23" y="70"/>
                  <a:pt x="19" y="62"/>
                  <a:pt x="19" y="53"/>
                </a:cubicBezTo>
                <a:cubicBezTo>
                  <a:pt x="19" y="45"/>
                  <a:pt x="23" y="37"/>
                  <a:pt x="29" y="31"/>
                </a:cubicBezTo>
                <a:cubicBezTo>
                  <a:pt x="35" y="25"/>
                  <a:pt x="43" y="21"/>
                  <a:pt x="51" y="21"/>
                </a:cubicBezTo>
                <a:cubicBezTo>
                  <a:pt x="59" y="21"/>
                  <a:pt x="66" y="24"/>
                  <a:pt x="71" y="28"/>
                </a:cubicBezTo>
                <a:cubicBezTo>
                  <a:pt x="75" y="24"/>
                  <a:pt x="75" y="24"/>
                  <a:pt x="75" y="24"/>
                </a:cubicBezTo>
                <a:cubicBezTo>
                  <a:pt x="73" y="17"/>
                  <a:pt x="73" y="17"/>
                  <a:pt x="73" y="17"/>
                </a:cubicBezTo>
                <a:cubicBezTo>
                  <a:pt x="73" y="16"/>
                  <a:pt x="73" y="15"/>
                  <a:pt x="73" y="14"/>
                </a:cubicBezTo>
                <a:close/>
                <a:moveTo>
                  <a:pt x="93" y="41"/>
                </a:moveTo>
                <a:cubicBezTo>
                  <a:pt x="93" y="41"/>
                  <a:pt x="93" y="41"/>
                  <a:pt x="93" y="41"/>
                </a:cubicBezTo>
                <a:cubicBezTo>
                  <a:pt x="92" y="39"/>
                  <a:pt x="94" y="36"/>
                  <a:pt x="96" y="36"/>
                </a:cubicBezTo>
                <a:cubicBezTo>
                  <a:pt x="98" y="35"/>
                  <a:pt x="100" y="36"/>
                  <a:pt x="101" y="38"/>
                </a:cubicBezTo>
                <a:cubicBezTo>
                  <a:pt x="102" y="41"/>
                  <a:pt x="102" y="43"/>
                  <a:pt x="102" y="46"/>
                </a:cubicBezTo>
                <a:cubicBezTo>
                  <a:pt x="103" y="48"/>
                  <a:pt x="103" y="51"/>
                  <a:pt x="103" y="53"/>
                </a:cubicBezTo>
                <a:cubicBezTo>
                  <a:pt x="103" y="68"/>
                  <a:pt x="97" y="81"/>
                  <a:pt x="88" y="90"/>
                </a:cubicBezTo>
                <a:cubicBezTo>
                  <a:pt x="79" y="99"/>
                  <a:pt x="66" y="105"/>
                  <a:pt x="51" y="105"/>
                </a:cubicBezTo>
                <a:cubicBezTo>
                  <a:pt x="37" y="105"/>
                  <a:pt x="24" y="99"/>
                  <a:pt x="15" y="90"/>
                </a:cubicBezTo>
                <a:cubicBezTo>
                  <a:pt x="6" y="81"/>
                  <a:pt x="0" y="68"/>
                  <a:pt x="0" y="53"/>
                </a:cubicBezTo>
                <a:cubicBezTo>
                  <a:pt x="0" y="39"/>
                  <a:pt x="6" y="26"/>
                  <a:pt x="15" y="17"/>
                </a:cubicBezTo>
                <a:cubicBezTo>
                  <a:pt x="24" y="8"/>
                  <a:pt x="37" y="2"/>
                  <a:pt x="51" y="2"/>
                </a:cubicBezTo>
                <a:cubicBezTo>
                  <a:pt x="54" y="2"/>
                  <a:pt x="57" y="2"/>
                  <a:pt x="59" y="2"/>
                </a:cubicBezTo>
                <a:cubicBezTo>
                  <a:pt x="62" y="3"/>
                  <a:pt x="64" y="3"/>
                  <a:pt x="66" y="4"/>
                </a:cubicBezTo>
                <a:cubicBezTo>
                  <a:pt x="69" y="5"/>
                  <a:pt x="70" y="7"/>
                  <a:pt x="69" y="9"/>
                </a:cubicBezTo>
                <a:cubicBezTo>
                  <a:pt x="69" y="11"/>
                  <a:pt x="66" y="13"/>
                  <a:pt x="64" y="12"/>
                </a:cubicBezTo>
                <a:cubicBezTo>
                  <a:pt x="62" y="11"/>
                  <a:pt x="60" y="11"/>
                  <a:pt x="58" y="11"/>
                </a:cubicBezTo>
                <a:cubicBezTo>
                  <a:pt x="56" y="10"/>
                  <a:pt x="54" y="10"/>
                  <a:pt x="51" y="10"/>
                </a:cubicBezTo>
                <a:cubicBezTo>
                  <a:pt x="39" y="10"/>
                  <a:pt x="29" y="15"/>
                  <a:pt x="21" y="23"/>
                </a:cubicBezTo>
                <a:cubicBezTo>
                  <a:pt x="13" y="31"/>
                  <a:pt x="8" y="41"/>
                  <a:pt x="8" y="53"/>
                </a:cubicBezTo>
                <a:cubicBezTo>
                  <a:pt x="8" y="65"/>
                  <a:pt x="13" y="76"/>
                  <a:pt x="21" y="84"/>
                </a:cubicBezTo>
                <a:cubicBezTo>
                  <a:pt x="29" y="92"/>
                  <a:pt x="39" y="97"/>
                  <a:pt x="51" y="97"/>
                </a:cubicBezTo>
                <a:cubicBezTo>
                  <a:pt x="63" y="97"/>
                  <a:pt x="74" y="92"/>
                  <a:pt x="82" y="84"/>
                </a:cubicBezTo>
                <a:cubicBezTo>
                  <a:pt x="90" y="76"/>
                  <a:pt x="95" y="65"/>
                  <a:pt x="95" y="53"/>
                </a:cubicBezTo>
                <a:cubicBezTo>
                  <a:pt x="95" y="51"/>
                  <a:pt x="95" y="49"/>
                  <a:pt x="94" y="47"/>
                </a:cubicBezTo>
                <a:cubicBezTo>
                  <a:pt x="94" y="45"/>
                  <a:pt x="94" y="43"/>
                  <a:pt x="93" y="41"/>
                </a:cubicBezTo>
                <a:close/>
                <a:moveTo>
                  <a:pt x="51" y="39"/>
                </a:moveTo>
                <a:cubicBezTo>
                  <a:pt x="51" y="39"/>
                  <a:pt x="51" y="39"/>
                  <a:pt x="51" y="39"/>
                </a:cubicBezTo>
                <a:cubicBezTo>
                  <a:pt x="54" y="39"/>
                  <a:pt x="56" y="39"/>
                  <a:pt x="59" y="41"/>
                </a:cubicBezTo>
                <a:cubicBezTo>
                  <a:pt x="67" y="32"/>
                  <a:pt x="67" y="32"/>
                  <a:pt x="67" y="32"/>
                </a:cubicBezTo>
                <a:cubicBezTo>
                  <a:pt x="63" y="28"/>
                  <a:pt x="57" y="26"/>
                  <a:pt x="51" y="26"/>
                </a:cubicBezTo>
                <a:cubicBezTo>
                  <a:pt x="44" y="26"/>
                  <a:pt x="37" y="29"/>
                  <a:pt x="32" y="34"/>
                </a:cubicBezTo>
                <a:cubicBezTo>
                  <a:pt x="32" y="34"/>
                  <a:pt x="32" y="34"/>
                  <a:pt x="32" y="34"/>
                </a:cubicBezTo>
                <a:cubicBezTo>
                  <a:pt x="32" y="34"/>
                  <a:pt x="32" y="34"/>
                  <a:pt x="32" y="34"/>
                </a:cubicBezTo>
                <a:cubicBezTo>
                  <a:pt x="27" y="39"/>
                  <a:pt x="24" y="46"/>
                  <a:pt x="24" y="53"/>
                </a:cubicBezTo>
                <a:cubicBezTo>
                  <a:pt x="24" y="61"/>
                  <a:pt x="27" y="68"/>
                  <a:pt x="32" y="73"/>
                </a:cubicBezTo>
                <a:cubicBezTo>
                  <a:pt x="37" y="78"/>
                  <a:pt x="44" y="81"/>
                  <a:pt x="51" y="81"/>
                </a:cubicBezTo>
                <a:cubicBezTo>
                  <a:pt x="59" y="81"/>
                  <a:pt x="66" y="78"/>
                  <a:pt x="71" y="73"/>
                </a:cubicBezTo>
                <a:cubicBezTo>
                  <a:pt x="71" y="73"/>
                  <a:pt x="71" y="73"/>
                  <a:pt x="71" y="73"/>
                </a:cubicBezTo>
                <a:cubicBezTo>
                  <a:pt x="76" y="68"/>
                  <a:pt x="79" y="61"/>
                  <a:pt x="79" y="53"/>
                </a:cubicBezTo>
                <a:cubicBezTo>
                  <a:pt x="79" y="47"/>
                  <a:pt x="77" y="42"/>
                  <a:pt x="73" y="37"/>
                </a:cubicBezTo>
                <a:cubicBezTo>
                  <a:pt x="64" y="46"/>
                  <a:pt x="64" y="46"/>
                  <a:pt x="64" y="46"/>
                </a:cubicBezTo>
                <a:cubicBezTo>
                  <a:pt x="65" y="48"/>
                  <a:pt x="66" y="51"/>
                  <a:pt x="66" y="53"/>
                </a:cubicBezTo>
                <a:cubicBezTo>
                  <a:pt x="66" y="57"/>
                  <a:pt x="64" y="61"/>
                  <a:pt x="62" y="64"/>
                </a:cubicBezTo>
                <a:cubicBezTo>
                  <a:pt x="62" y="64"/>
                  <a:pt x="62" y="64"/>
                  <a:pt x="62" y="64"/>
                </a:cubicBezTo>
                <a:cubicBezTo>
                  <a:pt x="59" y="66"/>
                  <a:pt x="55" y="68"/>
                  <a:pt x="51" y="68"/>
                </a:cubicBezTo>
                <a:cubicBezTo>
                  <a:pt x="47" y="68"/>
                  <a:pt x="44" y="66"/>
                  <a:pt x="41" y="64"/>
                </a:cubicBezTo>
                <a:cubicBezTo>
                  <a:pt x="38" y="61"/>
                  <a:pt x="37" y="57"/>
                  <a:pt x="37" y="53"/>
                </a:cubicBezTo>
                <a:cubicBezTo>
                  <a:pt x="37" y="49"/>
                  <a:pt x="38" y="46"/>
                  <a:pt x="41" y="43"/>
                </a:cubicBezTo>
                <a:cubicBezTo>
                  <a:pt x="41" y="43"/>
                  <a:pt x="41" y="43"/>
                  <a:pt x="41" y="43"/>
                </a:cubicBezTo>
                <a:cubicBezTo>
                  <a:pt x="44" y="40"/>
                  <a:pt x="47" y="39"/>
                  <a:pt x="51" y="39"/>
                </a:cubicBezTo>
                <a:close/>
                <a:moveTo>
                  <a:pt x="55" y="44"/>
                </a:moveTo>
                <a:cubicBezTo>
                  <a:pt x="55" y="44"/>
                  <a:pt x="55" y="44"/>
                  <a:pt x="55" y="44"/>
                </a:cubicBezTo>
                <a:cubicBezTo>
                  <a:pt x="54" y="44"/>
                  <a:pt x="53" y="44"/>
                  <a:pt x="51" y="44"/>
                </a:cubicBezTo>
                <a:cubicBezTo>
                  <a:pt x="49" y="44"/>
                  <a:pt x="46" y="45"/>
                  <a:pt x="45" y="46"/>
                </a:cubicBezTo>
                <a:cubicBezTo>
                  <a:pt x="43" y="48"/>
                  <a:pt x="42" y="51"/>
                  <a:pt x="42" y="53"/>
                </a:cubicBezTo>
                <a:cubicBezTo>
                  <a:pt x="42" y="56"/>
                  <a:pt x="43" y="59"/>
                  <a:pt x="45" y="60"/>
                </a:cubicBezTo>
                <a:cubicBezTo>
                  <a:pt x="46" y="62"/>
                  <a:pt x="49" y="63"/>
                  <a:pt x="51" y="63"/>
                </a:cubicBezTo>
                <a:cubicBezTo>
                  <a:pt x="54" y="63"/>
                  <a:pt x="57" y="62"/>
                  <a:pt x="58" y="60"/>
                </a:cubicBezTo>
                <a:cubicBezTo>
                  <a:pt x="58" y="60"/>
                  <a:pt x="58" y="60"/>
                  <a:pt x="58" y="60"/>
                </a:cubicBezTo>
                <a:cubicBezTo>
                  <a:pt x="60" y="59"/>
                  <a:pt x="61" y="56"/>
                  <a:pt x="61" y="53"/>
                </a:cubicBezTo>
                <a:cubicBezTo>
                  <a:pt x="61" y="52"/>
                  <a:pt x="61" y="51"/>
                  <a:pt x="61" y="50"/>
                </a:cubicBezTo>
                <a:cubicBezTo>
                  <a:pt x="54" y="56"/>
                  <a:pt x="54" y="56"/>
                  <a:pt x="54" y="56"/>
                </a:cubicBezTo>
                <a:cubicBezTo>
                  <a:pt x="53" y="58"/>
                  <a:pt x="50" y="58"/>
                  <a:pt x="49" y="56"/>
                </a:cubicBezTo>
                <a:cubicBezTo>
                  <a:pt x="47" y="55"/>
                  <a:pt x="47" y="52"/>
                  <a:pt x="49" y="51"/>
                </a:cubicBezTo>
                <a:cubicBezTo>
                  <a:pt x="55" y="44"/>
                  <a:pt x="55" y="44"/>
                  <a:pt x="55" y="44"/>
                </a:cubicBezTo>
                <a:close/>
                <a:moveTo>
                  <a:pt x="87" y="7"/>
                </a:moveTo>
                <a:cubicBezTo>
                  <a:pt x="87" y="7"/>
                  <a:pt x="87" y="7"/>
                  <a:pt x="87" y="7"/>
                </a:cubicBezTo>
                <a:cubicBezTo>
                  <a:pt x="78" y="17"/>
                  <a:pt x="78" y="17"/>
                  <a:pt x="78" y="17"/>
                </a:cubicBezTo>
                <a:cubicBezTo>
                  <a:pt x="79" y="22"/>
                  <a:pt x="79" y="22"/>
                  <a:pt x="79" y="22"/>
                </a:cubicBezTo>
                <a:cubicBezTo>
                  <a:pt x="89" y="13"/>
                  <a:pt x="89" y="13"/>
                  <a:pt x="89" y="13"/>
                </a:cubicBezTo>
                <a:cubicBezTo>
                  <a:pt x="87" y="7"/>
                  <a:pt x="87" y="7"/>
                  <a:pt x="87" y="7"/>
                </a:cubicBezTo>
                <a:close/>
                <a:moveTo>
                  <a:pt x="92" y="16"/>
                </a:moveTo>
                <a:cubicBezTo>
                  <a:pt x="92" y="16"/>
                  <a:pt x="92" y="16"/>
                  <a:pt x="92" y="16"/>
                </a:cubicBezTo>
                <a:cubicBezTo>
                  <a:pt x="83" y="25"/>
                  <a:pt x="83" y="25"/>
                  <a:pt x="83" y="25"/>
                </a:cubicBezTo>
                <a:cubicBezTo>
                  <a:pt x="88" y="27"/>
                  <a:pt x="88" y="27"/>
                  <a:pt x="88" y="27"/>
                </a:cubicBezTo>
                <a:cubicBezTo>
                  <a:pt x="97" y="18"/>
                  <a:pt x="97" y="18"/>
                  <a:pt x="97" y="18"/>
                </a:cubicBezTo>
                <a:cubicBezTo>
                  <a:pt x="92" y="16"/>
                  <a:pt x="92" y="16"/>
                  <a:pt x="92" y="16"/>
                </a:cubicBezTo>
                <a:close/>
              </a:path>
            </a:pathLst>
          </a:custGeom>
          <a:solidFill>
            <a:schemeClr val="bg1">
              <a:lumMod val="50000"/>
            </a:schemeClr>
          </a:solidFill>
          <a:ln>
            <a:noFill/>
          </a:ln>
        </p:spPr>
        <p:txBody>
          <a:bodyPr/>
          <a:lstStyle/>
          <a:p>
            <a:endParaRPr lang="zh-CN" altLang="en-US">
              <a:solidFill>
                <a:prstClr val="white">
                  <a:lumMod val="50000"/>
                </a:prstClr>
              </a:solidFill>
            </a:endParaRPr>
          </a:p>
        </p:txBody>
      </p:sp>
      <p:sp>
        <p:nvSpPr>
          <p:cNvPr id="24604" name="Freeform 28"/>
          <p:cNvSpPr/>
          <p:nvPr/>
        </p:nvSpPr>
        <p:spPr bwMode="auto">
          <a:xfrm>
            <a:off x="2946401" y="3269672"/>
            <a:ext cx="1668463" cy="368414"/>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3"/>
          </a:solidFill>
          <a:ln>
            <a:noFill/>
          </a:ln>
        </p:spPr>
        <p:txBody>
          <a:bodyPr/>
          <a:lstStyle/>
          <a:p>
            <a:endParaRPr lang="zh-CN" altLang="en-US">
              <a:solidFill>
                <a:prstClr val="white">
                  <a:lumMod val="50000"/>
                </a:prstClr>
              </a:solidFill>
            </a:endParaRPr>
          </a:p>
        </p:txBody>
      </p:sp>
      <p:sp>
        <p:nvSpPr>
          <p:cNvPr id="24605" name="Freeform 29"/>
          <p:cNvSpPr/>
          <p:nvPr/>
        </p:nvSpPr>
        <p:spPr bwMode="auto">
          <a:xfrm>
            <a:off x="2946401" y="3638086"/>
            <a:ext cx="1668463" cy="366826"/>
          </a:xfrm>
          <a:custGeom>
            <a:avLst/>
            <a:gdLst>
              <a:gd name="T0" fmla="*/ 61 w 535"/>
              <a:gd name="T1" fmla="*/ 0 h 121"/>
              <a:gd name="T2" fmla="*/ 0 w 535"/>
              <a:gd name="T3" fmla="*/ 60 h 121"/>
              <a:gd name="T4" fmla="*/ 61 w 535"/>
              <a:gd name="T5" fmla="*/ 121 h 121"/>
              <a:gd name="T6" fmla="*/ 535 w 535"/>
              <a:gd name="T7" fmla="*/ 121 h 121"/>
              <a:gd name="T8" fmla="*/ 535 w 535"/>
              <a:gd name="T9" fmla="*/ 0 h 121"/>
              <a:gd name="T10" fmla="*/ 61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61" y="0"/>
                </a:moveTo>
                <a:cubicBezTo>
                  <a:pt x="27" y="0"/>
                  <a:pt x="0" y="27"/>
                  <a:pt x="0" y="60"/>
                </a:cubicBezTo>
                <a:cubicBezTo>
                  <a:pt x="0" y="93"/>
                  <a:pt x="27" y="121"/>
                  <a:pt x="61" y="121"/>
                </a:cubicBezTo>
                <a:cubicBezTo>
                  <a:pt x="535" y="121"/>
                  <a:pt x="535" y="121"/>
                  <a:pt x="535" y="121"/>
                </a:cubicBezTo>
                <a:cubicBezTo>
                  <a:pt x="535" y="0"/>
                  <a:pt x="535" y="0"/>
                  <a:pt x="535" y="0"/>
                </a:cubicBezTo>
                <a:lnTo>
                  <a:pt x="61" y="0"/>
                </a:lnTo>
                <a:close/>
              </a:path>
            </a:pathLst>
          </a:custGeom>
          <a:solidFill>
            <a:schemeClr val="accent4"/>
          </a:solidFill>
          <a:ln>
            <a:noFill/>
          </a:ln>
        </p:spPr>
        <p:txBody>
          <a:bodyPr/>
          <a:lstStyle/>
          <a:p>
            <a:endParaRPr lang="zh-CN" altLang="en-US">
              <a:solidFill>
                <a:prstClr val="white">
                  <a:lumMod val="50000"/>
                </a:prstClr>
              </a:solidFill>
            </a:endParaRPr>
          </a:p>
        </p:txBody>
      </p:sp>
      <p:sp>
        <p:nvSpPr>
          <p:cNvPr id="24607" name="Freeform 31"/>
          <p:cNvSpPr/>
          <p:nvPr/>
        </p:nvSpPr>
        <p:spPr bwMode="auto">
          <a:xfrm>
            <a:off x="4506914" y="2272415"/>
            <a:ext cx="1687513" cy="366826"/>
          </a:xfrm>
          <a:custGeom>
            <a:avLst/>
            <a:gdLst>
              <a:gd name="T0" fmla="*/ 475 w 535"/>
              <a:gd name="T1" fmla="*/ 0 h 121"/>
              <a:gd name="T2" fmla="*/ 0 w 535"/>
              <a:gd name="T3" fmla="*/ 0 h 121"/>
              <a:gd name="T4" fmla="*/ 0 w 535"/>
              <a:gd name="T5" fmla="*/ 121 h 121"/>
              <a:gd name="T6" fmla="*/ 475 w 535"/>
              <a:gd name="T7" fmla="*/ 121 h 121"/>
              <a:gd name="T8" fmla="*/ 535 w 535"/>
              <a:gd name="T9" fmla="*/ 60 h 121"/>
              <a:gd name="T10" fmla="*/ 475 w 535"/>
              <a:gd name="T11" fmla="*/ 0 h 121"/>
            </a:gdLst>
            <a:ahLst/>
            <a:cxnLst>
              <a:cxn ang="0">
                <a:pos x="T0" y="T1"/>
              </a:cxn>
              <a:cxn ang="0">
                <a:pos x="T2" y="T3"/>
              </a:cxn>
              <a:cxn ang="0">
                <a:pos x="T4" y="T5"/>
              </a:cxn>
              <a:cxn ang="0">
                <a:pos x="T6" y="T7"/>
              </a:cxn>
              <a:cxn ang="0">
                <a:pos x="T8" y="T9"/>
              </a:cxn>
              <a:cxn ang="0">
                <a:pos x="T10" y="T11"/>
              </a:cxn>
            </a:cxnLst>
            <a:rect l="0" t="0" r="r" b="b"/>
            <a:pathLst>
              <a:path w="535" h="121">
                <a:moveTo>
                  <a:pt x="475" y="0"/>
                </a:moveTo>
                <a:cubicBezTo>
                  <a:pt x="0" y="0"/>
                  <a:pt x="0" y="0"/>
                  <a:pt x="0" y="0"/>
                </a:cubicBezTo>
                <a:cubicBezTo>
                  <a:pt x="0" y="121"/>
                  <a:pt x="0" y="121"/>
                  <a:pt x="0" y="121"/>
                </a:cubicBezTo>
                <a:cubicBezTo>
                  <a:pt x="475" y="121"/>
                  <a:pt x="475" y="121"/>
                  <a:pt x="475" y="121"/>
                </a:cubicBezTo>
                <a:cubicBezTo>
                  <a:pt x="508" y="121"/>
                  <a:pt x="535" y="93"/>
                  <a:pt x="535" y="60"/>
                </a:cubicBezTo>
                <a:cubicBezTo>
                  <a:pt x="535" y="27"/>
                  <a:pt x="508" y="0"/>
                  <a:pt x="475" y="0"/>
                </a:cubicBezTo>
                <a:close/>
              </a:path>
            </a:pathLst>
          </a:custGeom>
          <a:solidFill>
            <a:schemeClr val="accent2"/>
          </a:solidFill>
          <a:ln>
            <a:noFill/>
          </a:ln>
        </p:spPr>
        <p:txBody>
          <a:bodyPr/>
          <a:lstStyle/>
          <a:p>
            <a:endParaRPr lang="zh-CN" altLang="en-US">
              <a:solidFill>
                <a:prstClr val="white">
                  <a:lumMod val="50000"/>
                </a:prstClr>
              </a:solidFill>
            </a:endParaRPr>
          </a:p>
        </p:txBody>
      </p:sp>
      <p:grpSp>
        <p:nvGrpSpPr>
          <p:cNvPr id="24608" name="Group 32"/>
          <p:cNvGrpSpPr/>
          <p:nvPr/>
        </p:nvGrpSpPr>
        <p:grpSpPr bwMode="auto">
          <a:xfrm flipH="1">
            <a:off x="6967538" y="3241088"/>
            <a:ext cx="196850" cy="247726"/>
            <a:chOff x="0" y="0"/>
            <a:chExt cx="127" cy="163"/>
          </a:xfrm>
          <a:solidFill>
            <a:schemeClr val="accent2"/>
          </a:solidFill>
        </p:grpSpPr>
        <p:sp>
          <p:nvSpPr>
            <p:cNvPr id="24609" name="Freeform 33"/>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10" name="Freeform 34"/>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11" name="Freeform 35"/>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12" name="Freeform 36"/>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13" name="Freeform 37"/>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grpSp>
      <p:sp>
        <p:nvSpPr>
          <p:cNvPr id="24614" name="Freeform 38"/>
          <p:cNvSpPr>
            <a:spLocks noEditPoints="1"/>
          </p:cNvSpPr>
          <p:nvPr/>
        </p:nvSpPr>
        <p:spPr bwMode="auto">
          <a:xfrm flipH="1">
            <a:off x="6877051" y="1946876"/>
            <a:ext cx="301625" cy="203263"/>
          </a:xfrm>
          <a:custGeom>
            <a:avLst/>
            <a:gdLst>
              <a:gd name="T0" fmla="*/ 154 w 160"/>
              <a:gd name="T1" fmla="*/ 12 h 109"/>
              <a:gd name="T2" fmla="*/ 139 w 160"/>
              <a:gd name="T3" fmla="*/ 6 h 109"/>
              <a:gd name="T4" fmla="*/ 123 w 160"/>
              <a:gd name="T5" fmla="*/ 12 h 109"/>
              <a:gd name="T6" fmla="*/ 117 w 160"/>
              <a:gd name="T7" fmla="*/ 27 h 109"/>
              <a:gd name="T8" fmla="*/ 119 w 160"/>
              <a:gd name="T9" fmla="*/ 36 h 109"/>
              <a:gd name="T10" fmla="*/ 93 w 160"/>
              <a:gd name="T11" fmla="*/ 60 h 109"/>
              <a:gd name="T12" fmla="*/ 79 w 160"/>
              <a:gd name="T13" fmla="*/ 56 h 109"/>
              <a:gd name="T14" fmla="*/ 66 w 160"/>
              <a:gd name="T15" fmla="*/ 59 h 109"/>
              <a:gd name="T16" fmla="*/ 47 w 160"/>
              <a:gd name="T17" fmla="*/ 37 h 109"/>
              <a:gd name="T18" fmla="*/ 43 w 160"/>
              <a:gd name="T19" fmla="*/ 7 h 109"/>
              <a:gd name="T20" fmla="*/ 25 w 160"/>
              <a:gd name="T21" fmla="*/ 0 h 109"/>
              <a:gd name="T22" fmla="*/ 8 w 160"/>
              <a:gd name="T23" fmla="*/ 7 h 109"/>
              <a:gd name="T24" fmla="*/ 0 w 160"/>
              <a:gd name="T25" fmla="*/ 24 h 109"/>
              <a:gd name="T26" fmla="*/ 8 w 160"/>
              <a:gd name="T27" fmla="*/ 42 h 109"/>
              <a:gd name="T28" fmla="*/ 25 w 160"/>
              <a:gd name="T29" fmla="*/ 49 h 109"/>
              <a:gd name="T30" fmla="*/ 37 w 160"/>
              <a:gd name="T31" fmla="*/ 46 h 109"/>
              <a:gd name="T32" fmla="*/ 56 w 160"/>
              <a:gd name="T33" fmla="*/ 69 h 109"/>
              <a:gd name="T34" fmla="*/ 60 w 160"/>
              <a:gd name="T35" fmla="*/ 102 h 109"/>
              <a:gd name="T36" fmla="*/ 79 w 160"/>
              <a:gd name="T37" fmla="*/ 109 h 109"/>
              <a:gd name="T38" fmla="*/ 98 w 160"/>
              <a:gd name="T39" fmla="*/ 102 h 109"/>
              <a:gd name="T40" fmla="*/ 102 w 160"/>
              <a:gd name="T41" fmla="*/ 69 h 109"/>
              <a:gd name="T42" fmla="*/ 129 w 160"/>
              <a:gd name="T43" fmla="*/ 46 h 109"/>
              <a:gd name="T44" fmla="*/ 139 w 160"/>
              <a:gd name="T45" fmla="*/ 49 h 109"/>
              <a:gd name="T46" fmla="*/ 154 w 160"/>
              <a:gd name="T47" fmla="*/ 43 h 109"/>
              <a:gd name="T48" fmla="*/ 160 w 160"/>
              <a:gd name="T49" fmla="*/ 27 h 109"/>
              <a:gd name="T50" fmla="*/ 154 w 160"/>
              <a:gd name="T51" fmla="*/ 12 h 109"/>
              <a:gd name="T52" fmla="*/ 17 w 160"/>
              <a:gd name="T53" fmla="*/ 32 h 109"/>
              <a:gd name="T54" fmla="*/ 14 w 160"/>
              <a:gd name="T55" fmla="*/ 24 h 109"/>
              <a:gd name="T56" fmla="*/ 17 w 160"/>
              <a:gd name="T57" fmla="*/ 17 h 109"/>
              <a:gd name="T58" fmla="*/ 25 w 160"/>
              <a:gd name="T59" fmla="*/ 13 h 109"/>
              <a:gd name="T60" fmla="*/ 33 w 160"/>
              <a:gd name="T61" fmla="*/ 17 h 109"/>
              <a:gd name="T62" fmla="*/ 33 w 160"/>
              <a:gd name="T63" fmla="*/ 32 h 109"/>
              <a:gd name="T64" fmla="*/ 17 w 160"/>
              <a:gd name="T65" fmla="*/ 32 h 109"/>
              <a:gd name="T66" fmla="*/ 144 w 160"/>
              <a:gd name="T67" fmla="*/ 33 h 109"/>
              <a:gd name="T68" fmla="*/ 133 w 160"/>
              <a:gd name="T69" fmla="*/ 33 h 109"/>
              <a:gd name="T70" fmla="*/ 131 w 160"/>
              <a:gd name="T71" fmla="*/ 27 h 109"/>
              <a:gd name="T72" fmla="*/ 133 w 160"/>
              <a:gd name="T73" fmla="*/ 22 h 109"/>
              <a:gd name="T74" fmla="*/ 139 w 160"/>
              <a:gd name="T75" fmla="*/ 20 h 109"/>
              <a:gd name="T76" fmla="*/ 144 w 160"/>
              <a:gd name="T77" fmla="*/ 22 h 109"/>
              <a:gd name="T78" fmla="*/ 146 w 160"/>
              <a:gd name="T79" fmla="*/ 27 h 109"/>
              <a:gd name="T80" fmla="*/ 144 w 160"/>
              <a:gd name="T81"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 h="109">
                <a:moveTo>
                  <a:pt x="154" y="12"/>
                </a:moveTo>
                <a:cubicBezTo>
                  <a:pt x="150" y="8"/>
                  <a:pt x="144" y="6"/>
                  <a:pt x="139" y="6"/>
                </a:cubicBezTo>
                <a:cubicBezTo>
                  <a:pt x="133" y="6"/>
                  <a:pt x="127" y="8"/>
                  <a:pt x="123" y="12"/>
                </a:cubicBezTo>
                <a:cubicBezTo>
                  <a:pt x="119" y="16"/>
                  <a:pt x="117" y="22"/>
                  <a:pt x="117" y="27"/>
                </a:cubicBezTo>
                <a:cubicBezTo>
                  <a:pt x="117" y="31"/>
                  <a:pt x="118" y="34"/>
                  <a:pt x="119" y="36"/>
                </a:cubicBezTo>
                <a:cubicBezTo>
                  <a:pt x="93" y="60"/>
                  <a:pt x="93" y="60"/>
                  <a:pt x="93" y="60"/>
                </a:cubicBezTo>
                <a:cubicBezTo>
                  <a:pt x="89" y="57"/>
                  <a:pt x="84" y="56"/>
                  <a:pt x="79" y="56"/>
                </a:cubicBezTo>
                <a:cubicBezTo>
                  <a:pt x="74" y="56"/>
                  <a:pt x="70" y="57"/>
                  <a:pt x="66" y="59"/>
                </a:cubicBezTo>
                <a:cubicBezTo>
                  <a:pt x="47" y="37"/>
                  <a:pt x="47" y="37"/>
                  <a:pt x="47" y="37"/>
                </a:cubicBezTo>
                <a:cubicBezTo>
                  <a:pt x="52" y="27"/>
                  <a:pt x="51" y="15"/>
                  <a:pt x="43" y="7"/>
                </a:cubicBezTo>
                <a:cubicBezTo>
                  <a:pt x="38" y="2"/>
                  <a:pt x="32" y="0"/>
                  <a:pt x="25" y="0"/>
                </a:cubicBezTo>
                <a:cubicBezTo>
                  <a:pt x="19" y="0"/>
                  <a:pt x="12" y="2"/>
                  <a:pt x="8" y="7"/>
                </a:cubicBezTo>
                <a:cubicBezTo>
                  <a:pt x="3" y="12"/>
                  <a:pt x="0" y="18"/>
                  <a:pt x="0" y="24"/>
                </a:cubicBezTo>
                <a:cubicBezTo>
                  <a:pt x="0" y="31"/>
                  <a:pt x="3" y="37"/>
                  <a:pt x="8" y="42"/>
                </a:cubicBezTo>
                <a:cubicBezTo>
                  <a:pt x="12" y="47"/>
                  <a:pt x="19" y="49"/>
                  <a:pt x="25" y="49"/>
                </a:cubicBezTo>
                <a:cubicBezTo>
                  <a:pt x="29" y="49"/>
                  <a:pt x="33" y="48"/>
                  <a:pt x="37" y="46"/>
                </a:cubicBezTo>
                <a:cubicBezTo>
                  <a:pt x="56" y="69"/>
                  <a:pt x="56" y="69"/>
                  <a:pt x="56" y="69"/>
                </a:cubicBezTo>
                <a:cubicBezTo>
                  <a:pt x="50" y="79"/>
                  <a:pt x="51" y="93"/>
                  <a:pt x="60" y="102"/>
                </a:cubicBezTo>
                <a:cubicBezTo>
                  <a:pt x="65" y="107"/>
                  <a:pt x="72" y="109"/>
                  <a:pt x="79" y="109"/>
                </a:cubicBezTo>
                <a:cubicBezTo>
                  <a:pt x="86" y="109"/>
                  <a:pt x="93" y="107"/>
                  <a:pt x="98" y="102"/>
                </a:cubicBezTo>
                <a:cubicBezTo>
                  <a:pt x="107" y="93"/>
                  <a:pt x="108" y="80"/>
                  <a:pt x="102" y="69"/>
                </a:cubicBezTo>
                <a:cubicBezTo>
                  <a:pt x="129" y="46"/>
                  <a:pt x="129" y="46"/>
                  <a:pt x="129" y="46"/>
                </a:cubicBezTo>
                <a:cubicBezTo>
                  <a:pt x="132" y="48"/>
                  <a:pt x="135" y="49"/>
                  <a:pt x="139" y="49"/>
                </a:cubicBezTo>
                <a:cubicBezTo>
                  <a:pt x="144" y="49"/>
                  <a:pt x="150" y="47"/>
                  <a:pt x="154" y="43"/>
                </a:cubicBezTo>
                <a:cubicBezTo>
                  <a:pt x="158" y="38"/>
                  <a:pt x="160" y="33"/>
                  <a:pt x="160" y="27"/>
                </a:cubicBezTo>
                <a:cubicBezTo>
                  <a:pt x="160" y="22"/>
                  <a:pt x="158" y="16"/>
                  <a:pt x="154" y="12"/>
                </a:cubicBezTo>
                <a:moveTo>
                  <a:pt x="17" y="32"/>
                </a:moveTo>
                <a:cubicBezTo>
                  <a:pt x="15" y="30"/>
                  <a:pt x="14" y="27"/>
                  <a:pt x="14" y="24"/>
                </a:cubicBezTo>
                <a:cubicBezTo>
                  <a:pt x="14" y="21"/>
                  <a:pt x="15" y="19"/>
                  <a:pt x="17" y="17"/>
                </a:cubicBezTo>
                <a:cubicBezTo>
                  <a:pt x="20" y="14"/>
                  <a:pt x="22" y="13"/>
                  <a:pt x="25" y="13"/>
                </a:cubicBezTo>
                <a:cubicBezTo>
                  <a:pt x="28" y="13"/>
                  <a:pt x="31" y="14"/>
                  <a:pt x="33" y="17"/>
                </a:cubicBezTo>
                <a:cubicBezTo>
                  <a:pt x="38" y="21"/>
                  <a:pt x="38" y="28"/>
                  <a:pt x="33" y="32"/>
                </a:cubicBezTo>
                <a:cubicBezTo>
                  <a:pt x="29" y="37"/>
                  <a:pt x="22" y="37"/>
                  <a:pt x="17" y="32"/>
                </a:cubicBezTo>
                <a:moveTo>
                  <a:pt x="144" y="33"/>
                </a:moveTo>
                <a:cubicBezTo>
                  <a:pt x="141" y="36"/>
                  <a:pt x="136" y="36"/>
                  <a:pt x="133" y="33"/>
                </a:cubicBezTo>
                <a:cubicBezTo>
                  <a:pt x="132" y="31"/>
                  <a:pt x="131" y="29"/>
                  <a:pt x="131" y="27"/>
                </a:cubicBezTo>
                <a:cubicBezTo>
                  <a:pt x="131" y="25"/>
                  <a:pt x="132" y="23"/>
                  <a:pt x="133" y="22"/>
                </a:cubicBezTo>
                <a:cubicBezTo>
                  <a:pt x="135" y="20"/>
                  <a:pt x="137" y="20"/>
                  <a:pt x="139" y="20"/>
                </a:cubicBezTo>
                <a:cubicBezTo>
                  <a:pt x="141" y="20"/>
                  <a:pt x="143" y="20"/>
                  <a:pt x="144" y="22"/>
                </a:cubicBezTo>
                <a:cubicBezTo>
                  <a:pt x="146" y="23"/>
                  <a:pt x="146" y="25"/>
                  <a:pt x="146" y="27"/>
                </a:cubicBezTo>
                <a:cubicBezTo>
                  <a:pt x="146" y="29"/>
                  <a:pt x="146" y="31"/>
                  <a:pt x="144" y="33"/>
                </a:cubicBezTo>
              </a:path>
            </a:pathLst>
          </a:custGeom>
          <a:solidFill>
            <a:schemeClr val="accent1"/>
          </a:solidFill>
          <a:ln>
            <a:noFill/>
          </a:ln>
        </p:spPr>
        <p:txBody>
          <a:bodyPr/>
          <a:lstStyle/>
          <a:p>
            <a:endParaRPr lang="zh-CN" altLang="en-US">
              <a:solidFill>
                <a:prstClr val="white">
                  <a:lumMod val="50000"/>
                </a:prstClr>
              </a:solidFill>
            </a:endParaRPr>
          </a:p>
        </p:txBody>
      </p:sp>
      <p:sp>
        <p:nvSpPr>
          <p:cNvPr id="24615" name="Rectangle 39"/>
          <p:cNvSpPr>
            <a:spLocks noChangeArrowheads="1"/>
          </p:cNvSpPr>
          <p:nvPr/>
        </p:nvSpPr>
        <p:spPr bwMode="auto">
          <a:xfrm>
            <a:off x="6300789" y="2242242"/>
            <a:ext cx="2592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sz="80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16" name="Text Box 40"/>
          <p:cNvSpPr txBox="1">
            <a:spLocks noChangeArrowheads="1"/>
          </p:cNvSpPr>
          <p:nvPr/>
        </p:nvSpPr>
        <p:spPr bwMode="auto">
          <a:xfrm>
            <a:off x="6300788" y="1823013"/>
            <a:ext cx="5277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chemeClr val="bg1">
                    <a:lumMod val="50000"/>
                  </a:schemeClr>
                </a:solidFill>
                <a:latin typeface="微软雅黑 Light" panose="020B0502040204020203" pitchFamily="34" charset="-122"/>
                <a:ea typeface="微软雅黑 Light" panose="020B0502040204020203" pitchFamily="34" charset="-122"/>
              </a:rPr>
              <a:t>03</a:t>
            </a:r>
            <a:endParaRPr lang="zh-CN" altLang="zh-CN"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17" name="Rectangle 41"/>
          <p:cNvSpPr>
            <a:spLocks noChangeArrowheads="1"/>
          </p:cNvSpPr>
          <p:nvPr/>
        </p:nvSpPr>
        <p:spPr bwMode="auto">
          <a:xfrm>
            <a:off x="6300789" y="3557097"/>
            <a:ext cx="2592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sz="80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18" name="Text Box 42"/>
          <p:cNvSpPr txBox="1">
            <a:spLocks noChangeArrowheads="1"/>
          </p:cNvSpPr>
          <p:nvPr/>
        </p:nvSpPr>
        <p:spPr bwMode="auto">
          <a:xfrm>
            <a:off x="6300788" y="3137869"/>
            <a:ext cx="5325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00" dirty="0">
                <a:solidFill>
                  <a:schemeClr val="bg1">
                    <a:lumMod val="50000"/>
                  </a:schemeClr>
                </a:solidFill>
                <a:latin typeface="微软雅黑 Light" panose="020B0502040204020203" pitchFamily="34" charset="-122"/>
                <a:ea typeface="微软雅黑 Light" panose="020B0502040204020203" pitchFamily="34" charset="-122"/>
              </a:rPr>
              <a:t>04</a:t>
            </a:r>
            <a:endParaRPr lang="zh-CN" altLang="zh-CN"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19" name="Rectangle 43"/>
          <p:cNvSpPr>
            <a:spLocks noChangeArrowheads="1"/>
          </p:cNvSpPr>
          <p:nvPr/>
        </p:nvSpPr>
        <p:spPr bwMode="auto">
          <a:xfrm>
            <a:off x="250825" y="3557097"/>
            <a:ext cx="2592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sz="80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20" name="Text Box 44"/>
          <p:cNvSpPr txBox="1">
            <a:spLocks noChangeArrowheads="1"/>
          </p:cNvSpPr>
          <p:nvPr/>
        </p:nvSpPr>
        <p:spPr bwMode="auto">
          <a:xfrm>
            <a:off x="2339316" y="3137869"/>
            <a:ext cx="5277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zh-CN"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nvGrpSpPr>
          <p:cNvPr id="24621" name="Group 45"/>
          <p:cNvGrpSpPr/>
          <p:nvPr/>
        </p:nvGrpSpPr>
        <p:grpSpPr bwMode="auto">
          <a:xfrm flipH="1">
            <a:off x="2003425" y="1935761"/>
            <a:ext cx="209550" cy="257254"/>
            <a:chOff x="0" y="0"/>
            <a:chExt cx="134" cy="163"/>
          </a:xfrm>
          <a:solidFill>
            <a:schemeClr val="accent3"/>
          </a:solidFill>
        </p:grpSpPr>
        <p:sp>
          <p:nvSpPr>
            <p:cNvPr id="24622" name="Freeform 46"/>
            <p:cNvSpPr>
              <a:spLocks noEditPoints="1"/>
            </p:cNvSpPr>
            <p:nvPr/>
          </p:nvSpPr>
          <p:spPr bwMode="auto">
            <a:xfrm>
              <a:off x="0" y="0"/>
              <a:ext cx="134" cy="163"/>
            </a:xfrm>
            <a:custGeom>
              <a:avLst/>
              <a:gdLst>
                <a:gd name="T0" fmla="*/ 0 w 134"/>
                <a:gd name="T1" fmla="*/ 0 h 163"/>
                <a:gd name="T2" fmla="*/ 0 w 134"/>
                <a:gd name="T3" fmla="*/ 163 h 163"/>
                <a:gd name="T4" fmla="*/ 92 w 134"/>
                <a:gd name="T5" fmla="*/ 163 h 163"/>
                <a:gd name="T6" fmla="*/ 134 w 134"/>
                <a:gd name="T7" fmla="*/ 121 h 163"/>
                <a:gd name="T8" fmla="*/ 134 w 134"/>
                <a:gd name="T9" fmla="*/ 0 h 163"/>
                <a:gd name="T10" fmla="*/ 0 w 134"/>
                <a:gd name="T11" fmla="*/ 0 h 163"/>
                <a:gd name="T12" fmla="*/ 14 w 134"/>
                <a:gd name="T13" fmla="*/ 14 h 163"/>
                <a:gd name="T14" fmla="*/ 120 w 134"/>
                <a:gd name="T15" fmla="*/ 14 h 163"/>
                <a:gd name="T16" fmla="*/ 120 w 134"/>
                <a:gd name="T17" fmla="*/ 112 h 163"/>
                <a:gd name="T18" fmla="*/ 83 w 134"/>
                <a:gd name="T19" fmla="*/ 112 h 163"/>
                <a:gd name="T20" fmla="*/ 83 w 134"/>
                <a:gd name="T21" fmla="*/ 150 h 163"/>
                <a:gd name="T22" fmla="*/ 14 w 134"/>
                <a:gd name="T23" fmla="*/ 150 h 163"/>
                <a:gd name="T24" fmla="*/ 14 w 134"/>
                <a:gd name="T25" fmla="*/ 14 h 163"/>
                <a:gd name="T26" fmla="*/ 111 w 134"/>
                <a:gd name="T27" fmla="*/ 125 h 163"/>
                <a:gd name="T28" fmla="*/ 96 w 134"/>
                <a:gd name="T29" fmla="*/ 140 h 163"/>
                <a:gd name="T30" fmla="*/ 96 w 134"/>
                <a:gd name="T31" fmla="*/ 125 h 163"/>
                <a:gd name="T32" fmla="*/ 111 w 134"/>
                <a:gd name="T33" fmla="*/ 12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163">
                  <a:moveTo>
                    <a:pt x="0" y="0"/>
                  </a:moveTo>
                  <a:lnTo>
                    <a:pt x="0" y="163"/>
                  </a:lnTo>
                  <a:lnTo>
                    <a:pt x="92" y="163"/>
                  </a:lnTo>
                  <a:lnTo>
                    <a:pt x="134" y="121"/>
                  </a:lnTo>
                  <a:lnTo>
                    <a:pt x="134" y="0"/>
                  </a:lnTo>
                  <a:lnTo>
                    <a:pt x="0" y="0"/>
                  </a:lnTo>
                  <a:close/>
                  <a:moveTo>
                    <a:pt x="14" y="14"/>
                  </a:moveTo>
                  <a:lnTo>
                    <a:pt x="120" y="14"/>
                  </a:lnTo>
                  <a:lnTo>
                    <a:pt x="120" y="112"/>
                  </a:lnTo>
                  <a:lnTo>
                    <a:pt x="83" y="112"/>
                  </a:lnTo>
                  <a:lnTo>
                    <a:pt x="83" y="150"/>
                  </a:lnTo>
                  <a:lnTo>
                    <a:pt x="14" y="150"/>
                  </a:lnTo>
                  <a:lnTo>
                    <a:pt x="14" y="14"/>
                  </a:lnTo>
                  <a:close/>
                  <a:moveTo>
                    <a:pt x="111" y="125"/>
                  </a:moveTo>
                  <a:lnTo>
                    <a:pt x="96" y="140"/>
                  </a:lnTo>
                  <a:lnTo>
                    <a:pt x="96" y="125"/>
                  </a:lnTo>
                  <a:lnTo>
                    <a:pt x="111" y="1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white">
                    <a:lumMod val="50000"/>
                  </a:prstClr>
                </a:solidFill>
              </a:endParaRPr>
            </a:p>
          </p:txBody>
        </p:sp>
        <p:sp>
          <p:nvSpPr>
            <p:cNvPr id="24623" name="Rectangle 47"/>
            <p:cNvSpPr>
              <a:spLocks noChangeArrowheads="1"/>
            </p:cNvSpPr>
            <p:nvPr/>
          </p:nvSpPr>
          <p:spPr bwMode="auto">
            <a:xfrm>
              <a:off x="37" y="44"/>
              <a:ext cx="59" cy="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white">
                    <a:lumMod val="50000"/>
                  </a:prstClr>
                </a:solidFill>
              </a:endParaRPr>
            </a:p>
          </p:txBody>
        </p:sp>
        <p:sp>
          <p:nvSpPr>
            <p:cNvPr id="24624" name="Rectangle 48"/>
            <p:cNvSpPr>
              <a:spLocks noChangeArrowheads="1"/>
            </p:cNvSpPr>
            <p:nvPr/>
          </p:nvSpPr>
          <p:spPr bwMode="auto">
            <a:xfrm>
              <a:off x="37" y="83"/>
              <a:ext cx="38"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white">
                    <a:lumMod val="50000"/>
                  </a:prstClr>
                </a:solidFill>
              </a:endParaRPr>
            </a:p>
          </p:txBody>
        </p:sp>
      </p:grpSp>
      <p:sp>
        <p:nvSpPr>
          <p:cNvPr id="24625" name="Rectangle 49"/>
          <p:cNvSpPr>
            <a:spLocks noChangeArrowheads="1"/>
          </p:cNvSpPr>
          <p:nvPr/>
        </p:nvSpPr>
        <p:spPr bwMode="auto">
          <a:xfrm>
            <a:off x="250825" y="2248594"/>
            <a:ext cx="2592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26" name="Text Box 50"/>
          <p:cNvSpPr txBox="1">
            <a:spLocks noChangeArrowheads="1"/>
          </p:cNvSpPr>
          <p:nvPr/>
        </p:nvSpPr>
        <p:spPr bwMode="auto">
          <a:xfrm>
            <a:off x="2392215" y="1829365"/>
            <a:ext cx="4748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zh-CN" altLang="zh-CN" sz="2400" dirty="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zh-CN"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4627" name="Freeform 51"/>
          <p:cNvSpPr>
            <a:spLocks noEditPoints="1"/>
          </p:cNvSpPr>
          <p:nvPr/>
        </p:nvSpPr>
        <p:spPr bwMode="auto">
          <a:xfrm>
            <a:off x="2005013" y="3244264"/>
            <a:ext cx="233362" cy="242962"/>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chemeClr val="accent4"/>
          </a:solidFill>
          <a:ln>
            <a:noFill/>
          </a:ln>
        </p:spPr>
        <p:txBody>
          <a:bodyPr/>
          <a:lstStyle/>
          <a:p>
            <a:endParaRPr lang="zh-CN" altLang="en-US">
              <a:solidFill>
                <a:schemeClr val="accent6"/>
              </a:solidFill>
            </a:endParaRPr>
          </a:p>
        </p:txBody>
      </p:sp>
      <p:sp>
        <p:nvSpPr>
          <p:cNvPr id="24628" name="Rectangle 52"/>
          <p:cNvSpPr>
            <a:spLocks noChangeArrowheads="1"/>
          </p:cNvSpPr>
          <p:nvPr/>
        </p:nvSpPr>
        <p:spPr bwMode="auto">
          <a:xfrm>
            <a:off x="2898618" y="3347483"/>
            <a:ext cx="99568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latin typeface="微软雅黑" panose="020B0503020204020204" pitchFamily="34" charset="-122"/>
                <a:ea typeface="微软雅黑" panose="020B0503020204020204" pitchFamily="34" charset="-122"/>
              </a:rPr>
              <a:t>单击此处添加标题</a:t>
            </a:r>
            <a:endParaRPr lang="zh-CN" altLang="zh-CN" sz="800">
              <a:solidFill>
                <a:srgbClr val="F8F8F8"/>
              </a:solidFill>
              <a:latin typeface="微软雅黑" panose="020B0503020204020204" pitchFamily="34" charset="-122"/>
              <a:ea typeface="微软雅黑" panose="020B0503020204020204" pitchFamily="34" charset="-122"/>
            </a:endParaRPr>
          </a:p>
        </p:txBody>
      </p:sp>
      <p:sp>
        <p:nvSpPr>
          <p:cNvPr id="24629" name="Rectangle 53"/>
          <p:cNvSpPr>
            <a:spLocks noChangeArrowheads="1"/>
          </p:cNvSpPr>
          <p:nvPr/>
        </p:nvSpPr>
        <p:spPr bwMode="auto">
          <a:xfrm>
            <a:off x="2898618" y="3714309"/>
            <a:ext cx="99568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latin typeface="微软雅黑" panose="020B0503020204020204" pitchFamily="34" charset="-122"/>
                <a:ea typeface="微软雅黑" panose="020B0503020204020204" pitchFamily="34" charset="-122"/>
              </a:rPr>
              <a:t>单击此处添加标题</a:t>
            </a:r>
            <a:endParaRPr lang="zh-CN" altLang="zh-CN" sz="800">
              <a:solidFill>
                <a:srgbClr val="F8F8F8"/>
              </a:solidFill>
              <a:latin typeface="微软雅黑" panose="020B0503020204020204" pitchFamily="34" charset="-122"/>
              <a:ea typeface="微软雅黑" panose="020B0503020204020204" pitchFamily="34" charset="-122"/>
            </a:endParaRPr>
          </a:p>
        </p:txBody>
      </p:sp>
      <p:sp>
        <p:nvSpPr>
          <p:cNvPr id="24630" name="Rectangle 54"/>
          <p:cNvSpPr>
            <a:spLocks noChangeArrowheads="1"/>
          </p:cNvSpPr>
          <p:nvPr/>
        </p:nvSpPr>
        <p:spPr bwMode="auto">
          <a:xfrm>
            <a:off x="5254468" y="1975460"/>
            <a:ext cx="99568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latin typeface="微软雅黑" panose="020B0503020204020204" pitchFamily="34" charset="-122"/>
                <a:ea typeface="微软雅黑" panose="020B0503020204020204" pitchFamily="34" charset="-122"/>
              </a:rPr>
              <a:t>单击此处添加标题</a:t>
            </a:r>
            <a:endParaRPr lang="zh-CN" altLang="zh-CN" sz="800">
              <a:solidFill>
                <a:srgbClr val="F8F8F8"/>
              </a:solidFill>
              <a:latin typeface="微软雅黑" panose="020B0503020204020204" pitchFamily="34" charset="-122"/>
              <a:ea typeface="微软雅黑" panose="020B0503020204020204" pitchFamily="34" charset="-122"/>
            </a:endParaRPr>
          </a:p>
        </p:txBody>
      </p:sp>
      <p:sp>
        <p:nvSpPr>
          <p:cNvPr id="24631" name="Rectangle 55"/>
          <p:cNvSpPr>
            <a:spLocks noChangeArrowheads="1"/>
          </p:cNvSpPr>
          <p:nvPr/>
        </p:nvSpPr>
        <p:spPr bwMode="auto">
          <a:xfrm>
            <a:off x="5254468" y="2342286"/>
            <a:ext cx="99568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800">
                <a:solidFill>
                  <a:srgbClr val="F8F8F8"/>
                </a:solidFill>
                <a:latin typeface="微软雅黑" panose="020B0503020204020204" pitchFamily="34" charset="-122"/>
                <a:ea typeface="微软雅黑" panose="020B0503020204020204" pitchFamily="34" charset="-122"/>
              </a:rPr>
              <a:t>单击此处添加标题</a:t>
            </a:r>
            <a:endParaRPr lang="zh-CN" altLang="zh-CN" sz="800">
              <a:solidFill>
                <a:srgbClr val="F8F8F8"/>
              </a:solidFill>
              <a:latin typeface="微软雅黑" panose="020B0503020204020204" pitchFamily="34" charset="-122"/>
              <a:ea typeface="微软雅黑" panose="020B0503020204020204" pitchFamily="34" charset="-122"/>
            </a:endParaRPr>
          </a:p>
        </p:txBody>
      </p:sp>
      <p:sp>
        <p:nvSpPr>
          <p:cNvPr id="38"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9"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40" name="Picture 2" descr="D:\1稻壳模板\ppt\2016.4\小清新水彩花卉毕业答辩模板\未标题-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0" y="2022190"/>
            <a:ext cx="2621280" cy="457200"/>
          </a:xfrm>
          <a:prstGeom prst="rect">
            <a:avLst/>
          </a:prstGeom>
          <a:noFill/>
        </p:spPr>
        <p:txBody>
          <a:bodyPr wrap="none" rtlCol="0">
            <a:spAutoFit/>
          </a:bodyPr>
          <a:lstStyle>
            <a:defPPr>
              <a:defRPr lang="zh-CN"/>
            </a:defPPr>
            <a:lvl1pPr>
              <a:defRPr sz="2400">
                <a:solidFill>
                  <a:schemeClr val="accent1"/>
                </a:solidFill>
                <a:latin typeface="微软雅黑 Light" panose="020B0502040204020203" pitchFamily="34" charset="-122"/>
                <a:ea typeface="微软雅黑 Light" panose="020B0502040204020203" pitchFamily="34" charset="-122"/>
              </a:defRPr>
            </a:lvl1pPr>
          </a:lstStyle>
          <a:p>
            <a:pPr algn="l"/>
            <a:r>
              <a:rPr lang="zh-CN" altLang="en-US" dirty="0"/>
              <a:t>单击此处添加标题</a:t>
            </a:r>
            <a:endParaRPr lang="zh-CN" altLang="en-US" dirty="0"/>
          </a:p>
        </p:txBody>
      </p:sp>
      <p:sp>
        <p:nvSpPr>
          <p:cNvPr id="4" name="TextBox 3"/>
          <p:cNvSpPr txBox="1"/>
          <p:nvPr/>
        </p:nvSpPr>
        <p:spPr>
          <a:xfrm>
            <a:off x="2669881" y="1851670"/>
            <a:ext cx="1694258" cy="1628954"/>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8800" dirty="0" smtClean="0">
                <a:solidFill>
                  <a:schemeClr val="bg1">
                    <a:lumMod val="50000"/>
                  </a:schemeClr>
                </a:solidFill>
                <a:latin typeface="微软雅黑 Light" panose="020B0502040204020203" pitchFamily="34" charset="-122"/>
                <a:ea typeface="微软雅黑 Light" panose="020B0502040204020203" pitchFamily="34" charset="-122"/>
              </a:rPr>
              <a:t>04</a:t>
            </a:r>
            <a:endParaRPr lang="zh-CN" altLang="en-US" sz="88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075" name="Picture 3" descr="D:\1稻壳模板\ppt\2016.4\小清新水彩花卉毕业答辩模板\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07" y="462756"/>
            <a:ext cx="1236662" cy="421798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1稻壳模板\ppt\2016.4\小清新水彩花卉毕业答辩模板\未标题-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8425" y="377031"/>
            <a:ext cx="1425575" cy="43894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72000" y="2483855"/>
            <a:ext cx="963930" cy="914400"/>
          </a:xfrm>
          <a:prstGeom prst="rect">
            <a:avLst/>
          </a:prstGeom>
          <a:noFill/>
        </p:spPr>
        <p:txBody>
          <a:bodyPr wrap="none" rtlCol="0">
            <a:spAutoFit/>
          </a:bodyPr>
          <a:lstStyle/>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0" name="Freeform 8"/>
          <p:cNvSpPr/>
          <p:nvPr/>
        </p:nvSpPr>
        <p:spPr bwMode="auto">
          <a:xfrm>
            <a:off x="5222875" y="135041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blipFill rotWithShape="1">
            <a:blip r:embed="rId1"/>
            <a:stretch>
              <a:fillRect/>
            </a:stretch>
          </a:blipFill>
          <a:ln>
            <a:noFill/>
          </a:ln>
        </p:spPr>
        <p:txBody>
          <a:bodyPr/>
          <a:lstStyle/>
          <a:p>
            <a:endParaRPr lang="zh-CN" altLang="en-US">
              <a:solidFill>
                <a:prstClr val="black"/>
              </a:solidFill>
            </a:endParaRPr>
          </a:p>
        </p:txBody>
      </p:sp>
      <p:sp>
        <p:nvSpPr>
          <p:cNvPr id="18441" name="Freeform 9"/>
          <p:cNvSpPr/>
          <p:nvPr/>
        </p:nvSpPr>
        <p:spPr bwMode="auto">
          <a:xfrm>
            <a:off x="7117080" y="134596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blipFill rotWithShape="1">
            <a:blip r:embed="rId2"/>
            <a:stretch>
              <a:fillRect/>
            </a:stretch>
          </a:blipFill>
          <a:ln>
            <a:noFill/>
          </a:ln>
        </p:spPr>
        <p:txBody>
          <a:bodyPr/>
          <a:lstStyle/>
          <a:p>
            <a:endParaRPr lang="zh-CN" altLang="en-US">
              <a:solidFill>
                <a:prstClr val="black"/>
              </a:solidFill>
            </a:endParaRPr>
          </a:p>
        </p:txBody>
      </p:sp>
      <p:sp>
        <p:nvSpPr>
          <p:cNvPr id="18442" name="Freeform 10"/>
          <p:cNvSpPr/>
          <p:nvPr/>
        </p:nvSpPr>
        <p:spPr bwMode="auto">
          <a:xfrm>
            <a:off x="6026150" y="335445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blipFill rotWithShape="1">
            <a:blip r:embed="rId3"/>
            <a:stretch>
              <a:fillRect/>
            </a:stretch>
          </a:blipFill>
          <a:ln>
            <a:noFill/>
          </a:ln>
        </p:spPr>
        <p:txBody>
          <a:bodyPr/>
          <a:lstStyle/>
          <a:p>
            <a:endParaRPr lang="zh-CN" altLang="en-US">
              <a:solidFill>
                <a:prstClr val="black"/>
              </a:solidFill>
            </a:endParaRPr>
          </a:p>
        </p:txBody>
      </p:sp>
      <p:sp>
        <p:nvSpPr>
          <p:cNvPr id="18443" name="Freeform 11"/>
          <p:cNvSpPr/>
          <p:nvPr/>
        </p:nvSpPr>
        <p:spPr bwMode="auto">
          <a:xfrm>
            <a:off x="5214939" y="219839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blipFill rotWithShape="1">
            <a:blip r:embed="rId4"/>
            <a:stretch>
              <a:fillRect/>
            </a:stretch>
          </a:blipFill>
          <a:ln>
            <a:noFill/>
          </a:ln>
        </p:spPr>
        <p:txBody>
          <a:bodyPr/>
          <a:lstStyle/>
          <a:p>
            <a:endParaRPr lang="zh-CN" altLang="en-US">
              <a:solidFill>
                <a:prstClr val="black"/>
              </a:solidFill>
            </a:endParaRPr>
          </a:p>
        </p:txBody>
      </p:sp>
      <p:sp>
        <p:nvSpPr>
          <p:cNvPr id="18444" name="Oval 12"/>
          <p:cNvSpPr>
            <a:spLocks noChangeArrowheads="1"/>
          </p:cNvSpPr>
          <p:nvPr/>
        </p:nvSpPr>
        <p:spPr bwMode="auto">
          <a:xfrm>
            <a:off x="6283325" y="2474709"/>
            <a:ext cx="1074738" cy="1075069"/>
          </a:xfrm>
          <a:prstGeom prst="ellipse">
            <a:avLst/>
          </a:prstGeom>
          <a:solidFill>
            <a:schemeClr val="bg1">
              <a:lumMod val="85000"/>
            </a:schemeClr>
          </a:solidFill>
          <a:ln>
            <a:noFill/>
          </a:ln>
        </p:spPr>
        <p:txBody>
          <a:bodyPr/>
          <a:lstStyle/>
          <a:p>
            <a:endParaRPr lang="zh-CN" altLang="en-US">
              <a:solidFill>
                <a:prstClr val="black"/>
              </a:solidFill>
            </a:endParaRPr>
          </a:p>
        </p:txBody>
      </p:sp>
      <p:sp>
        <p:nvSpPr>
          <p:cNvPr id="18454" name="Rectangle 22"/>
          <p:cNvSpPr>
            <a:spLocks noChangeArrowheads="1"/>
          </p:cNvSpPr>
          <p:nvPr/>
        </p:nvSpPr>
        <p:spPr bwMode="auto">
          <a:xfrm>
            <a:off x="539750" y="1431399"/>
            <a:ext cx="3887788"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sz="800" dirty="0">
                <a:solidFill>
                  <a:schemeClr val="bg1">
                    <a:lumMod val="50000"/>
                  </a:schemeClr>
                </a:solidFill>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endParaRPr>
          </a:p>
        </p:txBody>
      </p:sp>
      <p:sp>
        <p:nvSpPr>
          <p:cNvPr id="18455" name="Rectangle 23"/>
          <p:cNvSpPr>
            <a:spLocks noChangeArrowheads="1"/>
          </p:cNvSpPr>
          <p:nvPr/>
        </p:nvSpPr>
        <p:spPr bwMode="auto">
          <a:xfrm>
            <a:off x="539750" y="2223806"/>
            <a:ext cx="38163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altLang="zh-CN" sz="800" b="1" dirty="0">
                <a:solidFill>
                  <a:schemeClr val="bg1">
                    <a:lumMod val="50000"/>
                  </a:schemeClr>
                </a:solidFill>
              </a:rPr>
              <a:t>您的内容打在这里，或者通过复制您的文本后，在此框中选择粘贴，并选择只保留文字。您的内容打在这里，或者通过复制您的文本后，在此框中</a:t>
            </a:r>
            <a:endParaRPr altLang="zh-CN" sz="800" b="1" dirty="0">
              <a:solidFill>
                <a:schemeClr val="bg1">
                  <a:lumMod val="50000"/>
                </a:schemeClr>
              </a:solidFill>
            </a:endParaRPr>
          </a:p>
        </p:txBody>
      </p:sp>
      <p:sp>
        <p:nvSpPr>
          <p:cNvPr id="18456" name="Line 24"/>
          <p:cNvSpPr>
            <a:spLocks noChangeShapeType="1"/>
          </p:cNvSpPr>
          <p:nvPr/>
        </p:nvSpPr>
        <p:spPr bwMode="auto">
          <a:xfrm>
            <a:off x="539750" y="2622391"/>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57" name="Rectangle 25"/>
          <p:cNvSpPr>
            <a:spLocks noChangeArrowheads="1"/>
          </p:cNvSpPr>
          <p:nvPr/>
        </p:nvSpPr>
        <p:spPr bwMode="auto">
          <a:xfrm>
            <a:off x="539750" y="2871706"/>
            <a:ext cx="38163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altLang="zh-CN" sz="800" b="1" dirty="0">
                <a:solidFill>
                  <a:schemeClr val="bg1">
                    <a:lumMod val="50000"/>
                  </a:schemeClr>
                </a:solidFill>
              </a:rPr>
              <a:t>您的内容打在这里，或者通过复制您的文本后，在此框中选择粘贴，并选择只保留文字。您的内容打在这里，或者通过复制您的文本后，在此框中</a:t>
            </a:r>
            <a:endParaRPr altLang="zh-CN" sz="800" b="1" dirty="0">
              <a:solidFill>
                <a:schemeClr val="bg1">
                  <a:lumMod val="50000"/>
                </a:schemeClr>
              </a:solidFill>
            </a:endParaRPr>
          </a:p>
        </p:txBody>
      </p:sp>
      <p:sp>
        <p:nvSpPr>
          <p:cNvPr id="18458" name="Line 26"/>
          <p:cNvSpPr>
            <a:spLocks noChangeShapeType="1"/>
          </p:cNvSpPr>
          <p:nvPr/>
        </p:nvSpPr>
        <p:spPr bwMode="auto">
          <a:xfrm>
            <a:off x="539750" y="3270291"/>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59" name="Rectangle 27"/>
          <p:cNvSpPr>
            <a:spLocks noChangeArrowheads="1"/>
          </p:cNvSpPr>
          <p:nvPr/>
        </p:nvSpPr>
        <p:spPr bwMode="auto">
          <a:xfrm>
            <a:off x="539750" y="3549777"/>
            <a:ext cx="38163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altLang="zh-CN" sz="800" b="1" dirty="0">
                <a:solidFill>
                  <a:schemeClr val="bg1">
                    <a:lumMod val="50000"/>
                  </a:schemeClr>
                </a:solidFill>
              </a:rPr>
              <a:t>您的内容打在这里，或者通过复制您的文本后，在此框中选择粘贴，并选择只保留文字。您的内容打在这里，或者通过复制您的文本后，在此框中</a:t>
            </a:r>
            <a:endParaRPr altLang="zh-CN" sz="800" b="1" dirty="0">
              <a:solidFill>
                <a:schemeClr val="bg1">
                  <a:lumMod val="50000"/>
                </a:schemeClr>
              </a:solidFill>
            </a:endParaRPr>
          </a:p>
        </p:txBody>
      </p:sp>
      <p:sp>
        <p:nvSpPr>
          <p:cNvPr id="18460" name="Line 28"/>
          <p:cNvSpPr>
            <a:spLocks noChangeShapeType="1"/>
          </p:cNvSpPr>
          <p:nvPr/>
        </p:nvSpPr>
        <p:spPr bwMode="auto">
          <a:xfrm>
            <a:off x="539750" y="3948363"/>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18461" name="Rectangle 29"/>
          <p:cNvSpPr>
            <a:spLocks noChangeArrowheads="1"/>
          </p:cNvSpPr>
          <p:nvPr/>
        </p:nvSpPr>
        <p:spPr bwMode="auto">
          <a:xfrm>
            <a:off x="539750" y="4204029"/>
            <a:ext cx="38163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altLang="zh-CN" sz="800" b="1" dirty="0">
                <a:solidFill>
                  <a:schemeClr val="bg1">
                    <a:lumMod val="50000"/>
                  </a:schemeClr>
                </a:solidFill>
              </a:rPr>
              <a:t>您的内容打在这里，或者通过复制您的文本后，在此框中选择粘贴，并选择只保留文字。您的内容打在这里，或者通过复制您的文本后，在此框中</a:t>
            </a:r>
            <a:endParaRPr altLang="zh-CN" sz="800" b="1" dirty="0">
              <a:solidFill>
                <a:schemeClr val="bg1">
                  <a:lumMod val="50000"/>
                </a:schemeClr>
              </a:solidFill>
            </a:endParaRPr>
          </a:p>
        </p:txBody>
      </p:sp>
      <p:sp>
        <p:nvSpPr>
          <p:cNvPr id="18462" name="Line 30"/>
          <p:cNvSpPr>
            <a:spLocks noChangeShapeType="1"/>
          </p:cNvSpPr>
          <p:nvPr/>
        </p:nvSpPr>
        <p:spPr bwMode="auto">
          <a:xfrm>
            <a:off x="539750" y="4602615"/>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endParaRPr>
          </a:p>
        </p:txBody>
      </p:sp>
      <p:sp>
        <p:nvSpPr>
          <p:cNvPr id="28"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9"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0" name="Picture 2" descr="D:\1稻壳模板\ppt\2016.4\小清新水彩花卉毕业答辩模板\未标题-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76654" y="1874339"/>
            <a:ext cx="800219" cy="1368153"/>
          </a:xfrm>
          <a:prstGeom prst="rect">
            <a:avLst/>
          </a:prstGeom>
          <a:noFill/>
        </p:spPr>
        <p:txBody>
          <a:bodyPr vert="eaVert" wrap="square" rtlCol="0">
            <a:spAutoFit/>
          </a:bodyPr>
          <a:lstStyle/>
          <a:p>
            <a:pPr algn="dist"/>
            <a:r>
              <a:rPr lang="zh-CN" altLang="en-US" sz="4000" dirty="0" smtClean="0">
                <a:solidFill>
                  <a:schemeClr val="accent1"/>
                </a:solidFill>
                <a:latin typeface="微软雅黑 Light" panose="020B0502040204020203" pitchFamily="34" charset="-122"/>
                <a:ea typeface="微软雅黑 Light" panose="020B0502040204020203" pitchFamily="34" charset="-122"/>
              </a:rPr>
              <a:t>目录</a:t>
            </a:r>
            <a:endParaRPr lang="zh-CN" altLang="en-US" sz="4000" dirty="0">
              <a:solidFill>
                <a:schemeClr val="accent1"/>
              </a:solidFill>
              <a:latin typeface="微软雅黑 Light" panose="020B0502040204020203" pitchFamily="34" charset="-122"/>
              <a:ea typeface="微软雅黑 Light" panose="020B0502040204020203" pitchFamily="34" charset="-122"/>
            </a:endParaRPr>
          </a:p>
        </p:txBody>
      </p:sp>
      <p:pic>
        <p:nvPicPr>
          <p:cNvPr id="2050" name="Picture 2" descr="D:\1稻壳模板\ppt\2016.4\小清新水彩花卉毕业答辩模板\未标题-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092" y="-164554"/>
            <a:ext cx="1525238" cy="566645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2887439" y="2419917"/>
            <a:ext cx="1219198" cy="276999"/>
          </a:xfrm>
          <a:prstGeom prst="rect">
            <a:avLst/>
          </a:prstGeom>
          <a:ln w="6350">
            <a:solidFill>
              <a:schemeClr val="bg1">
                <a:lumMod val="50000"/>
              </a:schemeClr>
            </a:solidFill>
          </a:ln>
        </p:spPr>
        <p:txBody>
          <a:bodyPr wrap="square">
            <a:spAutoFit/>
          </a:bodyPr>
          <a:lstStyle/>
          <a:p>
            <a:pPr algn="dist"/>
            <a:r>
              <a:rPr lang="en-US" altLang="zh-CN" sz="1200" dirty="0" smtClean="0">
                <a:solidFill>
                  <a:schemeClr val="bg1">
                    <a:lumMod val="50000"/>
                  </a:schemeClr>
                </a:solidFill>
                <a:latin typeface="微软雅黑 Light" panose="020B0502040204020203" pitchFamily="34" charset="-122"/>
                <a:ea typeface="微软雅黑 Light" panose="020B0502040204020203" pitchFamily="34" charset="-122"/>
              </a:rPr>
              <a:t>CONTENTS</a:t>
            </a:r>
            <a:endParaRPr lang="en-US" altLang="zh-CN" sz="1200" dirty="0" smtClean="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 name="TextBox 4"/>
          <p:cNvSpPr txBox="1"/>
          <p:nvPr/>
        </p:nvSpPr>
        <p:spPr>
          <a:xfrm>
            <a:off x="4895716" y="1255027"/>
            <a:ext cx="1808480" cy="335280"/>
          </a:xfrm>
          <a:prstGeom prst="rect">
            <a:avLst/>
          </a:prstGeom>
          <a:noFill/>
        </p:spPr>
        <p:txBody>
          <a:bodyPr wrap="none" rtlCol="0">
            <a:spAutoFit/>
          </a:bodyPr>
          <a:lstStyle/>
          <a:p>
            <a:pPr algn="l"/>
            <a:r>
              <a:rPr lang="zh-CN" altLang="en-US" sz="1600" dirty="0" smtClean="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600" dirty="0" smtClean="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 name="TextBox 5"/>
          <p:cNvSpPr txBox="1"/>
          <p:nvPr/>
        </p:nvSpPr>
        <p:spPr>
          <a:xfrm>
            <a:off x="4895716" y="2070367"/>
            <a:ext cx="1808480" cy="335280"/>
          </a:xfrm>
          <a:prstGeom prst="rect">
            <a:avLst/>
          </a:prstGeom>
          <a:noFill/>
        </p:spPr>
        <p:txBody>
          <a:bodyPr wrap="none" rtlCol="0">
            <a:spAutoFit/>
          </a:bodyPr>
          <a:lstStyle/>
          <a:p>
            <a:pPr algn="l"/>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7" name="TextBox 6"/>
          <p:cNvSpPr txBox="1"/>
          <p:nvPr/>
        </p:nvSpPr>
        <p:spPr>
          <a:xfrm>
            <a:off x="4895716" y="2900949"/>
            <a:ext cx="1808480" cy="335280"/>
          </a:xfrm>
          <a:prstGeom prst="rect">
            <a:avLst/>
          </a:prstGeom>
          <a:noFill/>
        </p:spPr>
        <p:txBody>
          <a:bodyPr wrap="none" rtlCol="0">
            <a:spAutoFit/>
          </a:bodyPr>
          <a:lstStyle/>
          <a:p>
            <a:pPr algn="l"/>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0" name="TextBox 9"/>
          <p:cNvSpPr txBox="1"/>
          <p:nvPr/>
        </p:nvSpPr>
        <p:spPr>
          <a:xfrm>
            <a:off x="4391660" y="1216206"/>
            <a:ext cx="432882" cy="416197"/>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2" name="TextBox 11"/>
          <p:cNvSpPr txBox="1"/>
          <p:nvPr/>
        </p:nvSpPr>
        <p:spPr>
          <a:xfrm>
            <a:off x="4391660" y="2031546"/>
            <a:ext cx="432882" cy="416197"/>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3" name="TextBox 12"/>
          <p:cNvSpPr txBox="1"/>
          <p:nvPr/>
        </p:nvSpPr>
        <p:spPr>
          <a:xfrm>
            <a:off x="4391660" y="2862127"/>
            <a:ext cx="432882" cy="416197"/>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03</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 name="TextBox 6"/>
          <p:cNvSpPr txBox="1"/>
          <p:nvPr/>
        </p:nvSpPr>
        <p:spPr>
          <a:xfrm>
            <a:off x="4895716" y="3715019"/>
            <a:ext cx="1808480" cy="335280"/>
          </a:xfrm>
          <a:prstGeom prst="rect">
            <a:avLst/>
          </a:prstGeom>
          <a:noFill/>
        </p:spPr>
        <p:txBody>
          <a:bodyPr wrap="none" rtlCol="0">
            <a:spAutoFit/>
          </a:bodyPr>
          <a:p>
            <a:pPr algn="l"/>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 name="TextBox 12"/>
          <p:cNvSpPr txBox="1"/>
          <p:nvPr/>
        </p:nvSpPr>
        <p:spPr>
          <a:xfrm>
            <a:off x="4391660" y="3676197"/>
            <a:ext cx="432882" cy="416197"/>
          </a:xfrm>
          <a:prstGeom prst="rect">
            <a:avLst/>
          </a:prstGeom>
          <a:noFill/>
          <a:ln w="6350">
            <a:solidFill>
              <a:schemeClr val="bg1">
                <a:lumMod val="50000"/>
              </a:schemeClr>
            </a:solidFill>
          </a:ln>
        </p:spPr>
        <p:txBody>
          <a:bodyPr wrap="square" lIns="0" tIns="0" rIns="0" bIns="0" rtlCol="0" anchor="ctr" anchorCtr="0">
            <a:noAutofit/>
          </a:bodyPr>
          <a:p>
            <a:pPr algn="ctr"/>
            <a:r>
              <a:rPr lang="en-US" altLang="zh-CN" sz="2400" dirty="0" smtClean="0">
                <a:solidFill>
                  <a:schemeClr val="bg1">
                    <a:lumMod val="50000"/>
                  </a:schemeClr>
                </a:solidFill>
                <a:latin typeface="微软雅黑 Light" panose="020B0502040204020203" pitchFamily="34" charset="-122"/>
                <a:ea typeface="微软雅黑 Light" panose="020B0502040204020203" pitchFamily="34" charset="-122"/>
              </a:rPr>
              <a:t>04</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6" name="Freeform 32"/>
          <p:cNvSpPr/>
          <p:nvPr/>
        </p:nvSpPr>
        <p:spPr bwMode="auto">
          <a:xfrm>
            <a:off x="3918045" y="3555652"/>
            <a:ext cx="1253337" cy="1587848"/>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85000"/>
            </a:schemeClr>
          </a:solidFill>
          <a:ln>
            <a:noFill/>
          </a:ln>
        </p:spPr>
        <p:txBody>
          <a:bodyPr/>
          <a:lstStyle/>
          <a:p>
            <a:endParaRPr lang="zh-CN" altLang="en-US">
              <a:solidFill>
                <a:prstClr val="black"/>
              </a:solidFill>
            </a:endParaRPr>
          </a:p>
        </p:txBody>
      </p:sp>
      <p:sp>
        <p:nvSpPr>
          <p:cNvPr id="6177" name="Freeform 33"/>
          <p:cNvSpPr/>
          <p:nvPr/>
        </p:nvSpPr>
        <p:spPr bwMode="auto">
          <a:xfrm>
            <a:off x="5091636" y="2888907"/>
            <a:ext cx="1409816" cy="1226631"/>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blipFill rotWithShape="1">
            <a:blip r:embed="rId1"/>
            <a:stretch>
              <a:fillRect/>
            </a:stretch>
          </a:blipFill>
          <a:ln>
            <a:noFill/>
          </a:ln>
        </p:spPr>
        <p:txBody>
          <a:bodyPr/>
          <a:lstStyle/>
          <a:p>
            <a:endParaRPr lang="zh-CN" altLang="en-US">
              <a:solidFill>
                <a:prstClr val="black"/>
              </a:solidFill>
            </a:endParaRPr>
          </a:p>
        </p:txBody>
      </p:sp>
      <p:sp>
        <p:nvSpPr>
          <p:cNvPr id="6178" name="Freeform 34"/>
          <p:cNvSpPr/>
          <p:nvPr/>
        </p:nvSpPr>
        <p:spPr bwMode="auto">
          <a:xfrm>
            <a:off x="4408545" y="1511767"/>
            <a:ext cx="1196162" cy="2144724"/>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blipFill rotWithShape="1">
            <a:blip r:embed="rId2"/>
            <a:stretch>
              <a:fillRect/>
            </a:stretch>
          </a:blipFill>
          <a:ln>
            <a:noFill/>
          </a:ln>
        </p:spPr>
        <p:txBody>
          <a:bodyPr/>
          <a:lstStyle/>
          <a:p>
            <a:endParaRPr lang="zh-CN" altLang="en-US">
              <a:solidFill>
                <a:prstClr val="black"/>
              </a:solidFill>
            </a:endParaRPr>
          </a:p>
        </p:txBody>
      </p:sp>
      <p:sp>
        <p:nvSpPr>
          <p:cNvPr id="6179" name="Freeform 35"/>
          <p:cNvSpPr/>
          <p:nvPr/>
        </p:nvSpPr>
        <p:spPr bwMode="auto">
          <a:xfrm>
            <a:off x="3256017" y="1621637"/>
            <a:ext cx="1342108" cy="1959601"/>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blipFill rotWithShape="1">
            <a:blip r:embed="rId3"/>
            <a:stretch>
              <a:fillRect/>
            </a:stretch>
          </a:blipFill>
          <a:ln>
            <a:noFill/>
          </a:ln>
        </p:spPr>
        <p:txBody>
          <a:bodyPr/>
          <a:lstStyle/>
          <a:p>
            <a:endParaRPr lang="zh-CN" altLang="en-US">
              <a:solidFill>
                <a:prstClr val="black"/>
              </a:solidFill>
            </a:endParaRPr>
          </a:p>
        </p:txBody>
      </p:sp>
      <p:sp>
        <p:nvSpPr>
          <p:cNvPr id="6180" name="Freeform 36"/>
          <p:cNvSpPr/>
          <p:nvPr/>
        </p:nvSpPr>
        <p:spPr bwMode="auto">
          <a:xfrm>
            <a:off x="2430459" y="2993465"/>
            <a:ext cx="1488055" cy="1017427"/>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blipFill rotWithShape="1">
            <a:blip r:embed="rId4"/>
            <a:stretch>
              <a:fillRect/>
            </a:stretch>
          </a:blipFill>
          <a:ln>
            <a:noFill/>
          </a:ln>
        </p:spPr>
        <p:txBody>
          <a:bodyPr/>
          <a:lstStyle/>
          <a:p>
            <a:endParaRPr lang="zh-CN" altLang="en-US">
              <a:solidFill>
                <a:prstClr val="black"/>
              </a:solidFill>
            </a:endParaRPr>
          </a:p>
        </p:txBody>
      </p:sp>
      <p:sp>
        <p:nvSpPr>
          <p:cNvPr id="6182" name="Rectangle 38"/>
          <p:cNvSpPr>
            <a:spLocks noChangeArrowheads="1"/>
          </p:cNvSpPr>
          <p:nvPr/>
        </p:nvSpPr>
        <p:spPr bwMode="auto">
          <a:xfrm>
            <a:off x="5791201" y="1419267"/>
            <a:ext cx="2016125" cy="76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183" name="Rectangle 39"/>
          <p:cNvSpPr>
            <a:spLocks noChangeArrowheads="1"/>
          </p:cNvSpPr>
          <p:nvPr/>
        </p:nvSpPr>
        <p:spPr bwMode="auto">
          <a:xfrm>
            <a:off x="6784976" y="3147397"/>
            <a:ext cx="2016125" cy="76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184" name="Rectangle 40"/>
          <p:cNvSpPr>
            <a:spLocks noChangeArrowheads="1"/>
          </p:cNvSpPr>
          <p:nvPr/>
        </p:nvSpPr>
        <p:spPr bwMode="auto">
          <a:xfrm>
            <a:off x="1011239" y="1562583"/>
            <a:ext cx="2016125" cy="76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185" name="Rectangle 41"/>
          <p:cNvSpPr>
            <a:spLocks noChangeArrowheads="1"/>
          </p:cNvSpPr>
          <p:nvPr/>
        </p:nvSpPr>
        <p:spPr bwMode="auto">
          <a:xfrm>
            <a:off x="290513" y="3436411"/>
            <a:ext cx="2016125" cy="76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pP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gn="r">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4"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5"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16" name="Picture 2" descr="D:\1稻壳模板\ppt\2016.4\小清新水彩花卉毕业答辩模板\未标题-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1" name="Freeform 21"/>
          <p:cNvSpPr/>
          <p:nvPr/>
        </p:nvSpPr>
        <p:spPr bwMode="auto">
          <a:xfrm>
            <a:off x="3994150" y="1155263"/>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blipFill rotWithShape="1">
            <a:blip r:embed="rId1"/>
            <a:stretch>
              <a:fillRect/>
            </a:stretch>
          </a:blipFill>
          <a:ln>
            <a:noFill/>
          </a:ln>
        </p:spPr>
        <p:txBody>
          <a:bodyPr/>
          <a:lstStyle/>
          <a:p>
            <a:endParaRPr lang="zh-CN" altLang="en-US"/>
          </a:p>
        </p:txBody>
      </p:sp>
      <p:sp>
        <p:nvSpPr>
          <p:cNvPr id="35862" name="Freeform 22"/>
          <p:cNvSpPr/>
          <p:nvPr/>
        </p:nvSpPr>
        <p:spPr bwMode="auto">
          <a:xfrm>
            <a:off x="2795589" y="1823806"/>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blipFill rotWithShape="1">
            <a:blip r:embed="rId2"/>
            <a:stretch>
              <a:fillRect/>
            </a:stretch>
          </a:blipFill>
          <a:ln>
            <a:noFill/>
          </a:ln>
        </p:spPr>
        <p:txBody>
          <a:bodyPr/>
          <a:lstStyle/>
          <a:p>
            <a:endParaRPr lang="zh-CN" altLang="en-US">
              <a:solidFill>
                <a:schemeClr val="tx1">
                  <a:lumMod val="50000"/>
                  <a:lumOff val="50000"/>
                </a:schemeClr>
              </a:solidFill>
            </a:endParaRPr>
          </a:p>
        </p:txBody>
      </p:sp>
      <p:sp>
        <p:nvSpPr>
          <p:cNvPr id="35863" name="Freeform 23"/>
          <p:cNvSpPr/>
          <p:nvPr/>
        </p:nvSpPr>
        <p:spPr bwMode="auto">
          <a:xfrm>
            <a:off x="3459164" y="3005270"/>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blipFill rotWithShape="1">
            <a:blip r:embed="rId3"/>
            <a:stretch>
              <a:fillRect/>
            </a:stretch>
          </a:blipFill>
          <a:ln>
            <a:noFill/>
          </a:ln>
        </p:spPr>
        <p:txBody>
          <a:bodyPr/>
          <a:lstStyle/>
          <a:p>
            <a:endParaRPr lang="zh-CN" altLang="en-US">
              <a:solidFill>
                <a:schemeClr val="tx1">
                  <a:lumMod val="50000"/>
                  <a:lumOff val="50000"/>
                </a:schemeClr>
              </a:solidFill>
            </a:endParaRPr>
          </a:p>
        </p:txBody>
      </p:sp>
      <p:sp>
        <p:nvSpPr>
          <p:cNvPr id="35864" name="Freeform 24"/>
          <p:cNvSpPr/>
          <p:nvPr/>
        </p:nvSpPr>
        <p:spPr bwMode="auto">
          <a:xfrm>
            <a:off x="4701858" y="2327520"/>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blipFill rotWithShape="1">
            <a:blip r:embed="rId4"/>
            <a:stretch>
              <a:fillRect/>
            </a:stretch>
          </a:blipFill>
          <a:ln>
            <a:noFill/>
          </a:ln>
        </p:spPr>
        <p:txBody>
          <a:bodyPr/>
          <a:lstStyle/>
          <a:p>
            <a:endParaRPr lang="zh-CN" altLang="en-US">
              <a:solidFill>
                <a:schemeClr val="tx1">
                  <a:lumMod val="50000"/>
                  <a:lumOff val="50000"/>
                </a:schemeClr>
              </a:solidFill>
            </a:endParaRPr>
          </a:p>
        </p:txBody>
      </p:sp>
      <p:sp>
        <p:nvSpPr>
          <p:cNvPr id="35865" name="Freeform 25"/>
          <p:cNvSpPr>
            <a:spLocks noEditPoints="1"/>
          </p:cNvSpPr>
          <p:nvPr/>
        </p:nvSpPr>
        <p:spPr bwMode="auto">
          <a:xfrm>
            <a:off x="4119564" y="1264834"/>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66" name="Freeform 26"/>
          <p:cNvSpPr>
            <a:spLocks noEditPoints="1"/>
          </p:cNvSpPr>
          <p:nvPr/>
        </p:nvSpPr>
        <p:spPr bwMode="auto">
          <a:xfrm>
            <a:off x="4702175" y="4242315"/>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67" name="Freeform 27"/>
          <p:cNvSpPr>
            <a:spLocks noEditPoints="1"/>
          </p:cNvSpPr>
          <p:nvPr/>
        </p:nvSpPr>
        <p:spPr bwMode="auto">
          <a:xfrm>
            <a:off x="2941639" y="3081494"/>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68" name="Freeform 28"/>
          <p:cNvSpPr>
            <a:spLocks noEditPoints="1"/>
          </p:cNvSpPr>
          <p:nvPr/>
        </p:nvSpPr>
        <p:spPr bwMode="auto">
          <a:xfrm>
            <a:off x="5902325" y="2459002"/>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873" name="Rectangle 33"/>
          <p:cNvSpPr>
            <a:spLocks noChangeArrowheads="1"/>
          </p:cNvSpPr>
          <p:nvPr/>
        </p:nvSpPr>
        <p:spPr bwMode="auto">
          <a:xfrm>
            <a:off x="855664" y="1947669"/>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5874" name="Rectangle 34"/>
          <p:cNvSpPr>
            <a:spLocks noChangeArrowheads="1"/>
          </p:cNvSpPr>
          <p:nvPr/>
        </p:nvSpPr>
        <p:spPr bwMode="auto">
          <a:xfrm>
            <a:off x="998539" y="3529307"/>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r>
              <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en-US" sz="2400" dirty="0">
              <a:solidFill>
                <a:schemeClr val="bg1">
                  <a:lumMod val="50000"/>
                </a:schemeClr>
              </a:solidFill>
              <a:latin typeface="微软雅黑 Light" panose="020B0502040204020203" pitchFamily="34" charset="-122"/>
              <a:ea typeface="微软雅黑 Light" panose="020B0502040204020203" pitchFamily="34" charset="-122"/>
            </a:endParaRPr>
          </a:p>
          <a:p>
            <a:pPr algn="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5875" name="Rectangle 35"/>
          <p:cNvSpPr>
            <a:spLocks noChangeArrowheads="1"/>
          </p:cNvSpPr>
          <p:nvPr/>
        </p:nvSpPr>
        <p:spPr bwMode="auto">
          <a:xfrm>
            <a:off x="5751514" y="1442688"/>
            <a:ext cx="2376487"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03</a:t>
            </a: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 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5876" name="Rectangle 36"/>
          <p:cNvSpPr>
            <a:spLocks noChangeArrowheads="1"/>
          </p:cNvSpPr>
          <p:nvPr/>
        </p:nvSpPr>
        <p:spPr bwMode="auto">
          <a:xfrm>
            <a:off x="5895975" y="3087846"/>
            <a:ext cx="2376488"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微软雅黑 Light" panose="020B0502040204020203" pitchFamily="34" charset="-122"/>
                <a:ea typeface="微软雅黑 Light" panose="020B0502040204020203" pitchFamily="34" charset="-122"/>
              </a:rPr>
              <a:t>04</a:t>
            </a:r>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 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We</a:t>
            </a: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lumMod val="50000"/>
                  </a:schemeClr>
                </a:solidFill>
                <a:latin typeface="微软雅黑 Light" panose="020B0502040204020203" pitchFamily="34" charset="-122"/>
                <a:ea typeface="微软雅黑 Light" panose="020B0502040204020203" pitchFamily="34" charset="-122"/>
              </a:rPr>
              <a:t> </a:t>
            </a:r>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1"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3" name="Picture 2" descr="D:\1稻壳模板\ppt\2016.4\小清新水彩花卉毕业答辩模板\未标题-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0" name="Rectangle 96"/>
          <p:cNvSpPr>
            <a:spLocks noChangeArrowheads="1"/>
          </p:cNvSpPr>
          <p:nvPr/>
        </p:nvSpPr>
        <p:spPr bwMode="auto">
          <a:xfrm>
            <a:off x="1515110" y="2953385"/>
            <a:ext cx="1092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2" name="Rectangle 98"/>
          <p:cNvSpPr>
            <a:spLocks noChangeArrowheads="1"/>
          </p:cNvSpPr>
          <p:nvPr/>
        </p:nvSpPr>
        <p:spPr bwMode="auto">
          <a:xfrm>
            <a:off x="3010535" y="2953385"/>
            <a:ext cx="1092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4" name="Rectangle 100"/>
          <p:cNvSpPr>
            <a:spLocks noChangeArrowheads="1"/>
          </p:cNvSpPr>
          <p:nvPr/>
        </p:nvSpPr>
        <p:spPr bwMode="auto">
          <a:xfrm>
            <a:off x="4493895" y="2953385"/>
            <a:ext cx="1092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42" name="Freeform 78"/>
          <p:cNvSpPr/>
          <p:nvPr/>
        </p:nvSpPr>
        <p:spPr bwMode="auto">
          <a:xfrm>
            <a:off x="1417418" y="1330735"/>
            <a:ext cx="1975120" cy="1415411"/>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blipFill rotWithShape="1">
            <a:blip r:embed="rId1"/>
            <a:stretch>
              <a:fillRect/>
            </a:stretch>
          </a:blipFill>
          <a:ln>
            <a:noFill/>
          </a:ln>
        </p:spPr>
        <p:txBody>
          <a:bodyPr/>
          <a:lstStyle/>
          <a:p>
            <a:endParaRPr lang="zh-CN" altLang="en-US">
              <a:solidFill>
                <a:prstClr val="black"/>
              </a:solidFill>
            </a:endParaRPr>
          </a:p>
        </p:txBody>
      </p:sp>
      <p:sp>
        <p:nvSpPr>
          <p:cNvPr id="36943" name="Freeform 79"/>
          <p:cNvSpPr/>
          <p:nvPr/>
        </p:nvSpPr>
        <p:spPr bwMode="auto">
          <a:xfrm>
            <a:off x="2884468" y="1330735"/>
            <a:ext cx="1972580" cy="1415411"/>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blipFill rotWithShape="1">
            <a:blip r:embed="rId2"/>
            <a:stretch>
              <a:fillRect/>
            </a:stretch>
          </a:blipFill>
          <a:ln>
            <a:noFill/>
          </a:ln>
        </p:spPr>
        <p:txBody>
          <a:bodyPr/>
          <a:lstStyle/>
          <a:p>
            <a:endParaRPr lang="zh-CN" altLang="en-US">
              <a:solidFill>
                <a:prstClr val="black"/>
              </a:solidFill>
            </a:endParaRPr>
          </a:p>
        </p:txBody>
      </p:sp>
      <p:sp>
        <p:nvSpPr>
          <p:cNvPr id="36944" name="Freeform 80"/>
          <p:cNvSpPr/>
          <p:nvPr/>
        </p:nvSpPr>
        <p:spPr bwMode="auto">
          <a:xfrm>
            <a:off x="4350250" y="1330735"/>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blipFill rotWithShape="1">
            <a:blip r:embed="rId3"/>
            <a:stretch>
              <a:fillRect/>
            </a:stretch>
          </a:blipFill>
          <a:ln>
            <a:noFill/>
          </a:ln>
        </p:spPr>
        <p:txBody>
          <a:bodyPr/>
          <a:lstStyle/>
          <a:p>
            <a:endParaRPr lang="zh-CN" altLang="en-US">
              <a:solidFill>
                <a:prstClr val="black"/>
              </a:solidFill>
            </a:endParaRPr>
          </a:p>
        </p:txBody>
      </p:sp>
      <p:sp>
        <p:nvSpPr>
          <p:cNvPr id="44" name="Freeform 80"/>
          <p:cNvSpPr/>
          <p:nvPr/>
        </p:nvSpPr>
        <p:spPr bwMode="auto">
          <a:xfrm>
            <a:off x="5821110" y="1330735"/>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blipFill rotWithShape="1">
            <a:blip r:embed="rId4"/>
            <a:stretch>
              <a:fillRect/>
            </a:stretch>
          </a:blipFill>
          <a:ln>
            <a:noFill/>
          </a:ln>
        </p:spPr>
        <p:txBody>
          <a:bodyPr/>
          <a:lstStyle/>
          <a:p>
            <a:endParaRPr lang="zh-CN" altLang="en-US">
              <a:solidFill>
                <a:prstClr val="black"/>
              </a:solidFill>
            </a:endParaRPr>
          </a:p>
        </p:txBody>
      </p:sp>
      <p:sp>
        <p:nvSpPr>
          <p:cNvPr id="36961" name="Line 97"/>
          <p:cNvSpPr>
            <a:spLocks noChangeShapeType="1"/>
          </p:cNvSpPr>
          <p:nvPr/>
        </p:nvSpPr>
        <p:spPr bwMode="auto">
          <a:xfrm>
            <a:off x="2791278" y="3016058"/>
            <a:ext cx="0" cy="1043476"/>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6963" name="Line 99"/>
          <p:cNvSpPr>
            <a:spLocks noChangeShapeType="1"/>
          </p:cNvSpPr>
          <p:nvPr/>
        </p:nvSpPr>
        <p:spPr bwMode="auto">
          <a:xfrm>
            <a:off x="4294822" y="3016058"/>
            <a:ext cx="0" cy="1043476"/>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4" name="Line 99"/>
          <p:cNvSpPr>
            <a:spLocks noChangeShapeType="1"/>
          </p:cNvSpPr>
          <p:nvPr/>
        </p:nvSpPr>
        <p:spPr bwMode="auto">
          <a:xfrm>
            <a:off x="5765482" y="3016058"/>
            <a:ext cx="0" cy="1043476"/>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5" name="Rectangle 100"/>
          <p:cNvSpPr>
            <a:spLocks noChangeArrowheads="1"/>
          </p:cNvSpPr>
          <p:nvPr/>
        </p:nvSpPr>
        <p:spPr bwMode="auto">
          <a:xfrm>
            <a:off x="5964555" y="2953385"/>
            <a:ext cx="10922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chemeClr val="bg1">
                  <a:lumMod val="50000"/>
                </a:schemeClr>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3"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4"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5" name="Picture 2" descr="D:\1稻壳模板\ppt\2016.4\小清新水彩花卉毕业答辩模板\未标题-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Freeform 11"/>
          <p:cNvSpPr/>
          <p:nvPr/>
        </p:nvSpPr>
        <p:spPr bwMode="auto">
          <a:xfrm>
            <a:off x="755650" y="2642735"/>
            <a:ext cx="2085975"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1"/>
          </a:solidFill>
          <a:ln>
            <a:noFill/>
          </a:ln>
        </p:spPr>
        <p:txBody>
          <a:bodyPr/>
          <a:lstStyle/>
          <a:p>
            <a:endParaRPr lang="zh-CN" altLang="en-US">
              <a:solidFill>
                <a:prstClr val="white">
                  <a:lumMod val="50000"/>
                </a:prstClr>
              </a:solidFill>
            </a:endParaRPr>
          </a:p>
        </p:txBody>
      </p:sp>
      <p:sp>
        <p:nvSpPr>
          <p:cNvPr id="15372" name="Freeform 12"/>
          <p:cNvSpPr/>
          <p:nvPr/>
        </p:nvSpPr>
        <p:spPr bwMode="auto">
          <a:xfrm>
            <a:off x="2622550" y="2722134"/>
            <a:ext cx="2089150" cy="503393"/>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chemeClr val="accent2"/>
          </a:solidFill>
          <a:ln>
            <a:noFill/>
          </a:ln>
        </p:spPr>
        <p:txBody>
          <a:bodyPr/>
          <a:lstStyle/>
          <a:p>
            <a:endParaRPr lang="zh-CN" altLang="en-US">
              <a:solidFill>
                <a:prstClr val="white">
                  <a:lumMod val="50000"/>
                </a:prstClr>
              </a:solidFill>
            </a:endParaRPr>
          </a:p>
        </p:txBody>
      </p:sp>
      <p:sp>
        <p:nvSpPr>
          <p:cNvPr id="15373" name="Freeform 13"/>
          <p:cNvSpPr/>
          <p:nvPr/>
        </p:nvSpPr>
        <p:spPr bwMode="auto">
          <a:xfrm>
            <a:off x="4433889" y="2642735"/>
            <a:ext cx="2084387"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accent3"/>
          </a:solidFill>
          <a:ln>
            <a:noFill/>
          </a:ln>
        </p:spPr>
        <p:txBody>
          <a:bodyPr/>
          <a:lstStyle/>
          <a:p>
            <a:endParaRPr lang="zh-CN" altLang="en-US">
              <a:solidFill>
                <a:prstClr val="white">
                  <a:lumMod val="50000"/>
                </a:prstClr>
              </a:solidFill>
            </a:endParaRPr>
          </a:p>
        </p:txBody>
      </p:sp>
      <p:sp>
        <p:nvSpPr>
          <p:cNvPr id="15374" name="Freeform 14"/>
          <p:cNvSpPr/>
          <p:nvPr/>
        </p:nvSpPr>
        <p:spPr bwMode="auto">
          <a:xfrm>
            <a:off x="6302376" y="2722134"/>
            <a:ext cx="2085975" cy="503393"/>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chemeClr val="accent4"/>
          </a:solidFill>
          <a:ln>
            <a:noFill/>
          </a:ln>
        </p:spPr>
        <p:txBody>
          <a:bodyPr/>
          <a:lstStyle/>
          <a:p>
            <a:endParaRPr lang="zh-CN" altLang="en-US">
              <a:solidFill>
                <a:prstClr val="white">
                  <a:lumMod val="50000"/>
                </a:prstClr>
              </a:solidFill>
            </a:endParaRPr>
          </a:p>
        </p:txBody>
      </p:sp>
      <p:grpSp>
        <p:nvGrpSpPr>
          <p:cNvPr id="15375" name="Group 15"/>
          <p:cNvGrpSpPr/>
          <p:nvPr/>
        </p:nvGrpSpPr>
        <p:grpSpPr bwMode="auto">
          <a:xfrm>
            <a:off x="4611688" y="2841234"/>
            <a:ext cx="152400" cy="190559"/>
            <a:chOff x="0" y="0"/>
            <a:chExt cx="96" cy="120"/>
          </a:xfrm>
          <a:solidFill>
            <a:srgbClr val="F8F8F8"/>
          </a:solidFill>
        </p:grpSpPr>
        <p:sp>
          <p:nvSpPr>
            <p:cNvPr id="15376"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5377"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15378"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5379" name="Group 19"/>
          <p:cNvGrpSpPr/>
          <p:nvPr/>
        </p:nvGrpSpPr>
        <p:grpSpPr bwMode="auto">
          <a:xfrm>
            <a:off x="6484939" y="2849173"/>
            <a:ext cx="185737" cy="173091"/>
            <a:chOff x="0" y="0"/>
            <a:chExt cx="117" cy="109"/>
          </a:xfrm>
          <a:solidFill>
            <a:srgbClr val="F8F8F8"/>
          </a:solidFill>
        </p:grpSpPr>
        <p:sp>
          <p:nvSpPr>
            <p:cNvPr id="15380"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5381"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15382"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5383" name="Group 23"/>
          <p:cNvGrpSpPr/>
          <p:nvPr/>
        </p:nvGrpSpPr>
        <p:grpSpPr bwMode="auto">
          <a:xfrm>
            <a:off x="2771775" y="2842822"/>
            <a:ext cx="185738" cy="187383"/>
            <a:chOff x="0" y="0"/>
            <a:chExt cx="117" cy="118"/>
          </a:xfrm>
          <a:solidFill>
            <a:srgbClr val="F8F8F8"/>
          </a:solidFill>
        </p:grpSpPr>
        <p:sp>
          <p:nvSpPr>
            <p:cNvPr id="15384"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5385"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sp>
          <p:nvSpPr>
            <p:cNvPr id="15386"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F8F8F8"/>
                </a:solidFill>
              </a:endParaRPr>
            </a:p>
          </p:txBody>
        </p:sp>
      </p:grpSp>
      <p:grpSp>
        <p:nvGrpSpPr>
          <p:cNvPr id="15387" name="Group 27"/>
          <p:cNvGrpSpPr/>
          <p:nvPr/>
        </p:nvGrpSpPr>
        <p:grpSpPr bwMode="auto">
          <a:xfrm>
            <a:off x="900114" y="2841234"/>
            <a:ext cx="166687" cy="190559"/>
            <a:chOff x="0" y="0"/>
            <a:chExt cx="105" cy="120"/>
          </a:xfrm>
          <a:solidFill>
            <a:srgbClr val="F8F8F8"/>
          </a:solidFill>
        </p:grpSpPr>
        <p:sp>
          <p:nvSpPr>
            <p:cNvPr id="15388"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sp>
          <p:nvSpPr>
            <p:cNvPr id="15389"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F8F8F8"/>
                </a:solidFill>
              </a:endParaRPr>
            </a:p>
          </p:txBody>
        </p:sp>
      </p:grpSp>
      <p:sp>
        <p:nvSpPr>
          <p:cNvPr id="15390" name="Text Box 30"/>
          <p:cNvSpPr txBox="1">
            <a:spLocks noChangeArrowheads="1"/>
          </p:cNvSpPr>
          <p:nvPr/>
        </p:nvSpPr>
        <p:spPr bwMode="auto">
          <a:xfrm>
            <a:off x="1116014" y="2828530"/>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dirty="0">
                <a:solidFill>
                  <a:srgbClr val="F8F8F8"/>
                </a:solidFill>
                <a:latin typeface="微软雅黑 Light" panose="020B0502040204020203" pitchFamily="34" charset="-122"/>
                <a:ea typeface="微软雅黑 Light" panose="020B0502040204020203" pitchFamily="34" charset="-122"/>
              </a:rPr>
              <a:t>单击此处添加标题</a:t>
            </a:r>
            <a:endParaRPr lang="zh-CN" altLang="zh-CN" sz="800" dirty="0">
              <a:solidFill>
                <a:srgbClr val="F8F8F8"/>
              </a:solidFill>
              <a:latin typeface="微软雅黑 Light" panose="020B0502040204020203" pitchFamily="34" charset="-122"/>
              <a:ea typeface="微软雅黑 Light" panose="020B0502040204020203" pitchFamily="34" charset="-122"/>
            </a:endParaRPr>
          </a:p>
        </p:txBody>
      </p:sp>
      <p:sp>
        <p:nvSpPr>
          <p:cNvPr id="15391" name="Text Box 31"/>
          <p:cNvSpPr txBox="1">
            <a:spLocks noChangeArrowheads="1"/>
          </p:cNvSpPr>
          <p:nvPr/>
        </p:nvSpPr>
        <p:spPr bwMode="auto">
          <a:xfrm>
            <a:off x="3001964" y="2828530"/>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a:solidFill>
                  <a:srgbClr val="F8F8F8"/>
                </a:solidFill>
                <a:latin typeface="微软雅黑 Light" panose="020B0502040204020203" pitchFamily="34" charset="-122"/>
                <a:ea typeface="微软雅黑 Light" panose="020B0502040204020203" pitchFamily="34" charset="-122"/>
              </a:rPr>
              <a:t>单击此处添加标题</a:t>
            </a:r>
            <a:endParaRPr lang="zh-CN" altLang="zh-CN" sz="800">
              <a:solidFill>
                <a:srgbClr val="F8F8F8"/>
              </a:solidFill>
              <a:latin typeface="微软雅黑 Light" panose="020B0502040204020203" pitchFamily="34" charset="-122"/>
              <a:ea typeface="微软雅黑 Light" panose="020B0502040204020203" pitchFamily="34" charset="-122"/>
            </a:endParaRPr>
          </a:p>
        </p:txBody>
      </p:sp>
      <p:sp>
        <p:nvSpPr>
          <p:cNvPr id="15392" name="Text Box 32"/>
          <p:cNvSpPr txBox="1">
            <a:spLocks noChangeArrowheads="1"/>
          </p:cNvSpPr>
          <p:nvPr/>
        </p:nvSpPr>
        <p:spPr bwMode="auto">
          <a:xfrm>
            <a:off x="4837114" y="2828530"/>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a:solidFill>
                  <a:srgbClr val="F8F8F8"/>
                </a:solidFill>
                <a:latin typeface="微软雅黑 Light" panose="020B0502040204020203" pitchFamily="34" charset="-122"/>
                <a:ea typeface="微软雅黑 Light" panose="020B0502040204020203" pitchFamily="34" charset="-122"/>
              </a:rPr>
              <a:t>单击此处添加标题</a:t>
            </a:r>
            <a:endParaRPr lang="zh-CN" altLang="zh-CN" sz="800">
              <a:solidFill>
                <a:srgbClr val="F8F8F8"/>
              </a:solidFill>
              <a:latin typeface="微软雅黑 Light" panose="020B0502040204020203" pitchFamily="34" charset="-122"/>
              <a:ea typeface="微软雅黑 Light" panose="020B0502040204020203" pitchFamily="34" charset="-122"/>
            </a:endParaRPr>
          </a:p>
        </p:txBody>
      </p:sp>
      <p:sp>
        <p:nvSpPr>
          <p:cNvPr id="15393" name="Text Box 33"/>
          <p:cNvSpPr txBox="1">
            <a:spLocks noChangeArrowheads="1"/>
          </p:cNvSpPr>
          <p:nvPr/>
        </p:nvSpPr>
        <p:spPr bwMode="auto">
          <a:xfrm>
            <a:off x="6742114" y="2828530"/>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dirty="0">
                <a:solidFill>
                  <a:srgbClr val="F8F8F8"/>
                </a:solidFill>
                <a:latin typeface="微软雅黑 Light" panose="020B0502040204020203" pitchFamily="34" charset="-122"/>
                <a:ea typeface="微软雅黑 Light" panose="020B0502040204020203" pitchFamily="34" charset="-122"/>
              </a:rPr>
              <a:t>单击此处添加标题</a:t>
            </a:r>
            <a:endParaRPr lang="zh-CN" altLang="zh-CN" sz="800" dirty="0">
              <a:solidFill>
                <a:srgbClr val="F8F8F8"/>
              </a:solidFill>
              <a:latin typeface="微软雅黑 Light" panose="020B0502040204020203" pitchFamily="34" charset="-122"/>
              <a:ea typeface="微软雅黑 Light" panose="020B0502040204020203" pitchFamily="34" charset="-122"/>
            </a:endParaRPr>
          </a:p>
        </p:txBody>
      </p:sp>
      <p:sp>
        <p:nvSpPr>
          <p:cNvPr id="15398" name="Text Box 38"/>
          <p:cNvSpPr txBox="1">
            <a:spLocks noChangeArrowheads="1"/>
          </p:cNvSpPr>
          <p:nvPr/>
        </p:nvSpPr>
        <p:spPr bwMode="auto">
          <a:xfrm>
            <a:off x="1358901" y="3376387"/>
            <a:ext cx="61908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1"/>
                </a:solidFill>
                <a:latin typeface="微软雅黑 Light" panose="020B0502040204020203" pitchFamily="34" charset="-122"/>
                <a:ea typeface="微软雅黑 Light" panose="020B0502040204020203" pitchFamily="34" charset="-122"/>
              </a:rPr>
              <a:t>01</a:t>
            </a:r>
            <a:endParaRPr lang="zh-CN" altLang="zh-CN" sz="3600" dirty="0">
              <a:solidFill>
                <a:schemeClr val="accent1"/>
              </a:solidFill>
              <a:latin typeface="微软雅黑 Light" panose="020B0502040204020203" pitchFamily="34" charset="-122"/>
              <a:ea typeface="微软雅黑 Light" panose="020B0502040204020203" pitchFamily="34" charset="-122"/>
            </a:endParaRPr>
          </a:p>
        </p:txBody>
      </p:sp>
      <p:sp>
        <p:nvSpPr>
          <p:cNvPr id="15399" name="Text Box 39"/>
          <p:cNvSpPr txBox="1">
            <a:spLocks noChangeArrowheads="1"/>
          </p:cNvSpPr>
          <p:nvPr/>
        </p:nvSpPr>
        <p:spPr bwMode="auto">
          <a:xfrm>
            <a:off x="5059363" y="3376387"/>
            <a:ext cx="6976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3"/>
                </a:solidFill>
                <a:latin typeface="微软雅黑 Light" panose="020B0502040204020203" pitchFamily="34" charset="-122"/>
                <a:ea typeface="微软雅黑 Light" panose="020B0502040204020203" pitchFamily="34" charset="-122"/>
              </a:rPr>
              <a:t>03</a:t>
            </a:r>
            <a:endParaRPr lang="zh-CN" altLang="zh-CN" sz="3600" dirty="0">
              <a:solidFill>
                <a:schemeClr val="accent3"/>
              </a:solidFill>
              <a:latin typeface="微软雅黑 Light" panose="020B0502040204020203" pitchFamily="34" charset="-122"/>
              <a:ea typeface="微软雅黑 Light" panose="020B0502040204020203" pitchFamily="34" charset="-122"/>
            </a:endParaRPr>
          </a:p>
        </p:txBody>
      </p:sp>
      <p:sp>
        <p:nvSpPr>
          <p:cNvPr id="15400" name="Text Box 40"/>
          <p:cNvSpPr txBox="1">
            <a:spLocks noChangeArrowheads="1"/>
          </p:cNvSpPr>
          <p:nvPr/>
        </p:nvSpPr>
        <p:spPr bwMode="auto">
          <a:xfrm>
            <a:off x="3262313" y="1842388"/>
            <a:ext cx="6976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2"/>
                </a:solidFill>
                <a:latin typeface="微软雅黑 Light" panose="020B0502040204020203" pitchFamily="34" charset="-122"/>
                <a:ea typeface="微软雅黑 Light" panose="020B0502040204020203" pitchFamily="34" charset="-122"/>
              </a:rPr>
              <a:t>02</a:t>
            </a:r>
            <a:endParaRPr lang="zh-CN" altLang="zh-CN" sz="3600" dirty="0">
              <a:solidFill>
                <a:schemeClr val="accent2"/>
              </a:solidFill>
              <a:latin typeface="微软雅黑 Light" panose="020B0502040204020203" pitchFamily="34" charset="-122"/>
              <a:ea typeface="微软雅黑 Light" panose="020B0502040204020203" pitchFamily="34" charset="-122"/>
            </a:endParaRPr>
          </a:p>
        </p:txBody>
      </p:sp>
      <p:sp>
        <p:nvSpPr>
          <p:cNvPr id="15401" name="Text Box 41"/>
          <p:cNvSpPr txBox="1">
            <a:spLocks noChangeArrowheads="1"/>
          </p:cNvSpPr>
          <p:nvPr/>
        </p:nvSpPr>
        <p:spPr bwMode="auto">
          <a:xfrm>
            <a:off x="6962776" y="1842388"/>
            <a:ext cx="7056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accent4"/>
                </a:solidFill>
                <a:latin typeface="微软雅黑 Light" panose="020B0502040204020203" pitchFamily="34" charset="-122"/>
                <a:ea typeface="微软雅黑 Light" panose="020B0502040204020203" pitchFamily="34" charset="-122"/>
              </a:rPr>
              <a:t>04</a:t>
            </a:r>
            <a:endParaRPr lang="zh-CN" altLang="zh-CN" sz="3600" dirty="0">
              <a:solidFill>
                <a:schemeClr val="accent4"/>
              </a:solidFill>
              <a:latin typeface="微软雅黑 Light" panose="020B0502040204020203" pitchFamily="34" charset="-122"/>
              <a:ea typeface="微软雅黑 Light" panose="020B0502040204020203" pitchFamily="34" charset="-122"/>
            </a:endParaRPr>
          </a:p>
        </p:txBody>
      </p:sp>
      <p:sp>
        <p:nvSpPr>
          <p:cNvPr id="36"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8" name="Picture 2" descr="D:\1稻壳模板\ppt\2016.4\小清新水彩花卉毕业答辩模板\未标题-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012825" y="1217930"/>
            <a:ext cx="1440180" cy="1223645"/>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4688205" y="1264920"/>
            <a:ext cx="1440180" cy="122364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28130" y="3301365"/>
            <a:ext cx="1440180" cy="122364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2881630" y="3301365"/>
            <a:ext cx="1440180" cy="1223645"/>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Picture 2" descr="D:\1稻壳模板\ppt\2016.4\小清新水彩花卉毕业答辩模板\小清新水彩花卉毕业答辩模板.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894080" y="3773805"/>
            <a:ext cx="7355205" cy="13696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0" y="1848036"/>
            <a:ext cx="2621280" cy="457200"/>
          </a:xfrm>
          <a:prstGeom prst="rect">
            <a:avLst/>
          </a:prstGeom>
          <a:noFill/>
        </p:spPr>
        <p:txBody>
          <a:bodyPr wrap="none" rtlCol="0">
            <a:spAutoFit/>
          </a:bodyPr>
          <a:lstStyle/>
          <a:p>
            <a:pPr algn="l"/>
            <a:r>
              <a:rPr lang="zh-CN" altLang="en-US" sz="2400" dirty="0" smtClean="0">
                <a:solidFill>
                  <a:schemeClr val="accent1"/>
                </a:solidFill>
                <a:latin typeface="微软雅黑 Light" panose="020B0502040204020203" pitchFamily="34" charset="-122"/>
                <a:ea typeface="微软雅黑 Light" panose="020B0502040204020203" pitchFamily="34" charset="-122"/>
              </a:rPr>
              <a:t>单击此处添加标题</a:t>
            </a:r>
            <a:endParaRPr lang="zh-CN" altLang="en-US" sz="2400" dirty="0" smtClean="0">
              <a:solidFill>
                <a:schemeClr val="accent1"/>
              </a:solidFill>
              <a:latin typeface="微软雅黑 Light" panose="020B0502040204020203" pitchFamily="34" charset="-122"/>
              <a:ea typeface="微软雅黑 Light" panose="020B0502040204020203" pitchFamily="34" charset="-122"/>
            </a:endParaRPr>
          </a:p>
        </p:txBody>
      </p:sp>
      <p:sp>
        <p:nvSpPr>
          <p:cNvPr id="4" name="TextBox 3"/>
          <p:cNvSpPr txBox="1"/>
          <p:nvPr/>
        </p:nvSpPr>
        <p:spPr>
          <a:xfrm>
            <a:off x="2669881" y="1851670"/>
            <a:ext cx="1694258" cy="1628954"/>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8800" dirty="0" smtClean="0">
                <a:solidFill>
                  <a:schemeClr val="bg1">
                    <a:lumMod val="50000"/>
                  </a:schemeClr>
                </a:solidFill>
                <a:latin typeface="微软雅黑 Light" panose="020B0502040204020203" pitchFamily="34" charset="-122"/>
                <a:ea typeface="微软雅黑 Light" panose="020B0502040204020203" pitchFamily="34" charset="-122"/>
              </a:rPr>
              <a:t>01</a:t>
            </a:r>
            <a:endParaRPr lang="zh-CN" altLang="en-US" sz="88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075" name="Picture 3" descr="D:\1稻壳模板\ppt\2016.4\小清新水彩花卉毕业答辩模板\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07" y="462756"/>
            <a:ext cx="1236662" cy="421798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1稻壳模板\ppt\2016.4\小清新水彩花卉毕业答辩模板\未标题-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8425" y="377031"/>
            <a:ext cx="1425575" cy="43894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72000" y="2309701"/>
            <a:ext cx="963930" cy="1188720"/>
          </a:xfrm>
          <a:prstGeom prst="rect">
            <a:avLst/>
          </a:prstGeom>
          <a:noFill/>
        </p:spPr>
        <p:txBody>
          <a:bodyPr wrap="none" rtlCol="0">
            <a:spAutoFit/>
          </a:bodyPr>
          <a:lstStyle/>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65" name="Rectangle 21"/>
          <p:cNvSpPr>
            <a:spLocks noChangeArrowheads="1"/>
          </p:cNvSpPr>
          <p:nvPr/>
        </p:nvSpPr>
        <p:spPr bwMode="auto">
          <a:xfrm>
            <a:off x="0" y="1626496"/>
            <a:ext cx="2460625" cy="2644003"/>
          </a:xfrm>
          <a:prstGeom prst="rect">
            <a:avLst/>
          </a:prstGeom>
          <a:solidFill>
            <a:schemeClr val="bg1">
              <a:lumMod val="95000"/>
              <a:alpha val="50000"/>
            </a:schemeClr>
          </a:solidFill>
          <a:ln>
            <a:noFill/>
          </a:ln>
        </p:spPr>
        <p:txBody>
          <a:bodyPr/>
          <a:lstStyle/>
          <a:p>
            <a:endParaRPr lang="zh-CN" altLang="en-US">
              <a:solidFill>
                <a:prstClr val="black"/>
              </a:solidFill>
            </a:endParaRPr>
          </a:p>
        </p:txBody>
      </p:sp>
      <p:sp>
        <p:nvSpPr>
          <p:cNvPr id="31766" name="Rectangle 22" descr="psb"/>
          <p:cNvSpPr>
            <a:spLocks noChangeArrowheads="1"/>
          </p:cNvSpPr>
          <p:nvPr/>
        </p:nvSpPr>
        <p:spPr bwMode="auto">
          <a:xfrm>
            <a:off x="2460626" y="1626496"/>
            <a:ext cx="2532063" cy="2644003"/>
          </a:xfrm>
          <a:prstGeom prst="rect">
            <a:avLst/>
          </a:prstGeom>
          <a:blipFill dpi="0" rotWithShape="1">
            <a:blip r:embed="rId1" cstate="print">
              <a:extLst>
                <a:ext uri="{BEBA8EAE-BF5A-486C-A8C5-ECC9F3942E4B}">
                  <a14:imgProps xmlns:a14="http://schemas.microsoft.com/office/drawing/2010/main">
                    <a14:imgLayer r:embed="rId2">
                      <a14:imgEffect>
                        <a14:colorTemperature colorTemp="4700"/>
                      </a14:imgEffect>
                      <a14:imgEffect>
                        <a14:saturation sat="66000"/>
                      </a14:imgEffect>
                      <a14:imgEffect>
                        <a14:sharpenSoften amount="-25000"/>
                      </a14:imgEffect>
                    </a14:imgLayer>
                  </a14:imgProps>
                </a:ext>
                <a:ext uri="{28A0092B-C50C-407E-A947-70E740481C1C}">
                  <a14:useLocalDpi xmlns:a14="http://schemas.microsoft.com/office/drawing/2010/main" val="0"/>
                </a:ext>
              </a:extLst>
            </a:blip>
            <a:srcRect/>
            <a:stretch>
              <a:fillRect l="-27486" r="-27486"/>
            </a:stretch>
          </a:blipFill>
          <a:ln>
            <a:noFill/>
          </a:ln>
        </p:spPr>
        <p:txBody>
          <a:bodyPr/>
          <a:lstStyle/>
          <a:p>
            <a:endParaRPr lang="zh-CN" altLang="en-US">
              <a:solidFill>
                <a:prstClr val="black"/>
              </a:solidFill>
            </a:endParaRPr>
          </a:p>
        </p:txBody>
      </p:sp>
      <p:sp>
        <p:nvSpPr>
          <p:cNvPr id="31767" name="Rectangle 23"/>
          <p:cNvSpPr>
            <a:spLocks noChangeArrowheads="1"/>
          </p:cNvSpPr>
          <p:nvPr/>
        </p:nvSpPr>
        <p:spPr bwMode="auto">
          <a:xfrm>
            <a:off x="7104063" y="1626496"/>
            <a:ext cx="2036762" cy="2644003"/>
          </a:xfrm>
          <a:prstGeom prst="rect">
            <a:avLst/>
          </a:prstGeom>
          <a:solidFill>
            <a:schemeClr val="bg1">
              <a:lumMod val="95000"/>
              <a:alpha val="50000"/>
            </a:schemeClr>
          </a:solidFill>
          <a:ln>
            <a:noFill/>
          </a:ln>
        </p:spPr>
        <p:txBody>
          <a:bodyPr/>
          <a:lstStyle/>
          <a:p>
            <a:endParaRPr lang="zh-CN" altLang="en-US">
              <a:solidFill>
                <a:prstClr val="black"/>
              </a:solidFill>
            </a:endParaRPr>
          </a:p>
        </p:txBody>
      </p:sp>
      <p:sp>
        <p:nvSpPr>
          <p:cNvPr id="31768" name="Rectangle 24"/>
          <p:cNvSpPr>
            <a:spLocks noChangeArrowheads="1"/>
          </p:cNvSpPr>
          <p:nvPr/>
        </p:nvSpPr>
        <p:spPr bwMode="auto">
          <a:xfrm>
            <a:off x="4992689" y="1626496"/>
            <a:ext cx="2111375" cy="3517004"/>
          </a:xfrm>
          <a:prstGeom prst="rect">
            <a:avLst/>
          </a:prstGeom>
          <a:solidFill>
            <a:schemeClr val="accent1"/>
          </a:solidFill>
          <a:ln>
            <a:noFill/>
          </a:ln>
        </p:spPr>
        <p:txBody>
          <a:bodyPr/>
          <a:lstStyle/>
          <a:p>
            <a:endParaRPr lang="zh-CN" altLang="en-US">
              <a:solidFill>
                <a:prstClr val="black"/>
              </a:solidFill>
            </a:endParaRPr>
          </a:p>
        </p:txBody>
      </p:sp>
      <p:sp>
        <p:nvSpPr>
          <p:cNvPr id="31771" name="Rectangle 27"/>
          <p:cNvSpPr>
            <a:spLocks noChangeArrowheads="1"/>
          </p:cNvSpPr>
          <p:nvPr/>
        </p:nvSpPr>
        <p:spPr bwMode="auto">
          <a:xfrm>
            <a:off x="5111404" y="3323739"/>
            <a:ext cx="1908868" cy="1259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20000"/>
              </a:lnSpc>
            </a:pPr>
            <a:r>
              <a:rPr sz="800" dirty="0">
                <a:solidFill>
                  <a:srgbClr val="F8F8F8"/>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rgbClr val="F8F8F8"/>
              </a:solidFill>
              <a:latin typeface="微软雅黑 Light" panose="020B0502040204020203" pitchFamily="34" charset="-122"/>
              <a:ea typeface="微软雅黑 Light" panose="020B0502040204020203" pitchFamily="34" charset="-122"/>
            </a:endParaRPr>
          </a:p>
        </p:txBody>
      </p:sp>
      <p:sp>
        <p:nvSpPr>
          <p:cNvPr id="31772" name="Rectangle 28"/>
          <p:cNvSpPr>
            <a:spLocks noChangeArrowheads="1"/>
          </p:cNvSpPr>
          <p:nvPr/>
        </p:nvSpPr>
        <p:spPr bwMode="auto">
          <a:xfrm>
            <a:off x="5360988" y="2853694"/>
            <a:ext cx="1371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1000" dirty="0">
                <a:solidFill>
                  <a:srgbClr val="F8F8F8"/>
                </a:solidFill>
                <a:latin typeface="微软雅黑 Light" panose="020B0502040204020203" pitchFamily="34" charset="-122"/>
                <a:ea typeface="微软雅黑 Light" panose="020B0502040204020203" pitchFamily="34" charset="-122"/>
              </a:rPr>
              <a:t>单击此处添加标题单击此处添加标题</a:t>
            </a:r>
            <a:endParaRPr lang="zh-CN" altLang="zh-CN" sz="1000" dirty="0">
              <a:solidFill>
                <a:srgbClr val="F8F8F8"/>
              </a:solidFill>
              <a:latin typeface="微软雅黑 Light" panose="020B0502040204020203" pitchFamily="34" charset="-122"/>
              <a:ea typeface="微软雅黑 Light" panose="020B0502040204020203" pitchFamily="34" charset="-122"/>
            </a:endParaRPr>
          </a:p>
        </p:txBody>
      </p:sp>
      <p:sp>
        <p:nvSpPr>
          <p:cNvPr id="31773" name="Freeform 29"/>
          <p:cNvSpPr>
            <a:spLocks noEditPoints="1"/>
          </p:cNvSpPr>
          <p:nvPr/>
        </p:nvSpPr>
        <p:spPr bwMode="auto">
          <a:xfrm>
            <a:off x="7308850" y="3107772"/>
            <a:ext cx="171450" cy="215967"/>
          </a:xfrm>
          <a:custGeom>
            <a:avLst/>
            <a:gdLst>
              <a:gd name="T0" fmla="*/ 60 w 67"/>
              <a:gd name="T1" fmla="*/ 77 h 86"/>
              <a:gd name="T2" fmla="*/ 55 w 67"/>
              <a:gd name="T3" fmla="*/ 82 h 86"/>
              <a:gd name="T4" fmla="*/ 38 w 67"/>
              <a:gd name="T5" fmla="*/ 86 h 86"/>
              <a:gd name="T6" fmla="*/ 22 w 67"/>
              <a:gd name="T7" fmla="*/ 79 h 86"/>
              <a:gd name="T8" fmla="*/ 22 w 67"/>
              <a:gd name="T9" fmla="*/ 79 h 86"/>
              <a:gd name="T10" fmla="*/ 22 w 67"/>
              <a:gd name="T11" fmla="*/ 79 h 86"/>
              <a:gd name="T12" fmla="*/ 17 w 67"/>
              <a:gd name="T13" fmla="*/ 73 h 86"/>
              <a:gd name="T14" fmla="*/ 8 w 67"/>
              <a:gd name="T15" fmla="*/ 58 h 86"/>
              <a:gd name="T16" fmla="*/ 8 w 67"/>
              <a:gd name="T17" fmla="*/ 58 h 86"/>
              <a:gd name="T18" fmla="*/ 3 w 67"/>
              <a:gd name="T19" fmla="*/ 49 h 86"/>
              <a:gd name="T20" fmla="*/ 9 w 67"/>
              <a:gd name="T21" fmla="*/ 37 h 86"/>
              <a:gd name="T22" fmla="*/ 17 w 67"/>
              <a:gd name="T23" fmla="*/ 41 h 86"/>
              <a:gd name="T24" fmla="*/ 18 w 67"/>
              <a:gd name="T25" fmla="*/ 41 h 86"/>
              <a:gd name="T26" fmla="*/ 18 w 67"/>
              <a:gd name="T27" fmla="*/ 42 h 86"/>
              <a:gd name="T28" fmla="*/ 18 w 67"/>
              <a:gd name="T29" fmla="*/ 14 h 86"/>
              <a:gd name="T30" fmla="*/ 30 w 67"/>
              <a:gd name="T31" fmla="*/ 7 h 86"/>
              <a:gd name="T32" fmla="*/ 44 w 67"/>
              <a:gd name="T33" fmla="*/ 7 h 86"/>
              <a:gd name="T34" fmla="*/ 56 w 67"/>
              <a:gd name="T35" fmla="*/ 14 h 86"/>
              <a:gd name="T36" fmla="*/ 56 w 67"/>
              <a:gd name="T37" fmla="*/ 14 h 86"/>
              <a:gd name="T38" fmla="*/ 56 w 67"/>
              <a:gd name="T39" fmla="*/ 14 h 86"/>
              <a:gd name="T40" fmla="*/ 67 w 67"/>
              <a:gd name="T41" fmla="*/ 21 h 86"/>
              <a:gd name="T42" fmla="*/ 67 w 67"/>
              <a:gd name="T43" fmla="*/ 59 h 86"/>
              <a:gd name="T44" fmla="*/ 65 w 67"/>
              <a:gd name="T45" fmla="*/ 69 h 86"/>
              <a:gd name="T46" fmla="*/ 60 w 67"/>
              <a:gd name="T47" fmla="*/ 77 h 86"/>
              <a:gd name="T48" fmla="*/ 52 w 67"/>
              <a:gd name="T49" fmla="*/ 76 h 86"/>
              <a:gd name="T50" fmla="*/ 52 w 67"/>
              <a:gd name="T51" fmla="*/ 76 h 86"/>
              <a:gd name="T52" fmla="*/ 56 w 67"/>
              <a:gd name="T53" fmla="*/ 73 h 86"/>
              <a:gd name="T54" fmla="*/ 60 w 67"/>
              <a:gd name="T55" fmla="*/ 67 h 86"/>
              <a:gd name="T56" fmla="*/ 61 w 67"/>
              <a:gd name="T57" fmla="*/ 59 h 86"/>
              <a:gd name="T58" fmla="*/ 61 w 67"/>
              <a:gd name="T59" fmla="*/ 21 h 86"/>
              <a:gd name="T60" fmla="*/ 58 w 67"/>
              <a:gd name="T61" fmla="*/ 21 h 86"/>
              <a:gd name="T62" fmla="*/ 58 w 67"/>
              <a:gd name="T63" fmla="*/ 39 h 86"/>
              <a:gd name="T64" fmla="*/ 50 w 67"/>
              <a:gd name="T65" fmla="*/ 39 h 86"/>
              <a:gd name="T66" fmla="*/ 50 w 67"/>
              <a:gd name="T67" fmla="*/ 14 h 86"/>
              <a:gd name="T68" fmla="*/ 47 w 67"/>
              <a:gd name="T69" fmla="*/ 14 h 86"/>
              <a:gd name="T70" fmla="*/ 47 w 67"/>
              <a:gd name="T71" fmla="*/ 14 h 86"/>
              <a:gd name="T72" fmla="*/ 47 w 67"/>
              <a:gd name="T73" fmla="*/ 39 h 86"/>
              <a:gd name="T74" fmla="*/ 39 w 67"/>
              <a:gd name="T75" fmla="*/ 39 h 86"/>
              <a:gd name="T76" fmla="*/ 39 w 67"/>
              <a:gd name="T77" fmla="*/ 10 h 86"/>
              <a:gd name="T78" fmla="*/ 35 w 67"/>
              <a:gd name="T79" fmla="*/ 10 h 86"/>
              <a:gd name="T80" fmla="*/ 35 w 67"/>
              <a:gd name="T81" fmla="*/ 39 h 86"/>
              <a:gd name="T82" fmla="*/ 28 w 67"/>
              <a:gd name="T83" fmla="*/ 39 h 86"/>
              <a:gd name="T84" fmla="*/ 28 w 67"/>
              <a:gd name="T85" fmla="*/ 14 h 86"/>
              <a:gd name="T86" fmla="*/ 24 w 67"/>
              <a:gd name="T87" fmla="*/ 14 h 86"/>
              <a:gd name="T88" fmla="*/ 24 w 67"/>
              <a:gd name="T89" fmla="*/ 49 h 86"/>
              <a:gd name="T90" fmla="*/ 16 w 67"/>
              <a:gd name="T91" fmla="*/ 51 h 86"/>
              <a:gd name="T92" fmla="*/ 12 w 67"/>
              <a:gd name="T93" fmla="*/ 44 h 86"/>
              <a:gd name="T94" fmla="*/ 8 w 67"/>
              <a:gd name="T95" fmla="*/ 46 h 86"/>
              <a:gd name="T96" fmla="*/ 13 w 67"/>
              <a:gd name="T97" fmla="*/ 55 h 86"/>
              <a:gd name="T98" fmla="*/ 13 w 67"/>
              <a:gd name="T99" fmla="*/ 55 h 86"/>
              <a:gd name="T100" fmla="*/ 22 w 67"/>
              <a:gd name="T101" fmla="*/ 70 h 86"/>
              <a:gd name="T102" fmla="*/ 26 w 67"/>
              <a:gd name="T103" fmla="*/ 74 h 86"/>
              <a:gd name="T104" fmla="*/ 38 w 67"/>
              <a:gd name="T105" fmla="*/ 80 h 86"/>
              <a:gd name="T106" fmla="*/ 52 w 67"/>
              <a:gd name="T107" fmla="*/ 7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 h="86">
                <a:moveTo>
                  <a:pt x="60" y="77"/>
                </a:moveTo>
                <a:cubicBezTo>
                  <a:pt x="59" y="79"/>
                  <a:pt x="57" y="80"/>
                  <a:pt x="55" y="82"/>
                </a:cubicBezTo>
                <a:cubicBezTo>
                  <a:pt x="50" y="85"/>
                  <a:pt x="44" y="86"/>
                  <a:pt x="38" y="86"/>
                </a:cubicBezTo>
                <a:cubicBezTo>
                  <a:pt x="32" y="85"/>
                  <a:pt x="26" y="83"/>
                  <a:pt x="22" y="79"/>
                </a:cubicBezTo>
                <a:cubicBezTo>
                  <a:pt x="22" y="79"/>
                  <a:pt x="22" y="79"/>
                  <a:pt x="22" y="79"/>
                </a:cubicBezTo>
                <a:cubicBezTo>
                  <a:pt x="22" y="79"/>
                  <a:pt x="22" y="79"/>
                  <a:pt x="22" y="79"/>
                </a:cubicBezTo>
                <a:cubicBezTo>
                  <a:pt x="20" y="77"/>
                  <a:pt x="18" y="75"/>
                  <a:pt x="17" y="73"/>
                </a:cubicBezTo>
                <a:cubicBezTo>
                  <a:pt x="8" y="58"/>
                  <a:pt x="8" y="58"/>
                  <a:pt x="8" y="58"/>
                </a:cubicBezTo>
                <a:cubicBezTo>
                  <a:pt x="8" y="58"/>
                  <a:pt x="8" y="58"/>
                  <a:pt x="8" y="58"/>
                </a:cubicBezTo>
                <a:cubicBezTo>
                  <a:pt x="3" y="49"/>
                  <a:pt x="3" y="49"/>
                  <a:pt x="3" y="49"/>
                </a:cubicBezTo>
                <a:cubicBezTo>
                  <a:pt x="0" y="44"/>
                  <a:pt x="3" y="38"/>
                  <a:pt x="9" y="37"/>
                </a:cubicBezTo>
                <a:cubicBezTo>
                  <a:pt x="12" y="37"/>
                  <a:pt x="15" y="38"/>
                  <a:pt x="17" y="41"/>
                </a:cubicBezTo>
                <a:cubicBezTo>
                  <a:pt x="17" y="41"/>
                  <a:pt x="18" y="41"/>
                  <a:pt x="18" y="41"/>
                </a:cubicBezTo>
                <a:cubicBezTo>
                  <a:pt x="18" y="42"/>
                  <a:pt x="18" y="42"/>
                  <a:pt x="18" y="42"/>
                </a:cubicBezTo>
                <a:cubicBezTo>
                  <a:pt x="18" y="14"/>
                  <a:pt x="18" y="14"/>
                  <a:pt x="18" y="14"/>
                </a:cubicBezTo>
                <a:cubicBezTo>
                  <a:pt x="18" y="8"/>
                  <a:pt x="25" y="4"/>
                  <a:pt x="30" y="7"/>
                </a:cubicBezTo>
                <a:cubicBezTo>
                  <a:pt x="32" y="0"/>
                  <a:pt x="42" y="0"/>
                  <a:pt x="44" y="7"/>
                </a:cubicBezTo>
                <a:cubicBezTo>
                  <a:pt x="49" y="4"/>
                  <a:pt x="56" y="8"/>
                  <a:pt x="56" y="14"/>
                </a:cubicBezTo>
                <a:cubicBezTo>
                  <a:pt x="56" y="14"/>
                  <a:pt x="56" y="14"/>
                  <a:pt x="56" y="14"/>
                </a:cubicBezTo>
                <a:cubicBezTo>
                  <a:pt x="56" y="14"/>
                  <a:pt x="56" y="14"/>
                  <a:pt x="56" y="14"/>
                </a:cubicBezTo>
                <a:cubicBezTo>
                  <a:pt x="61" y="12"/>
                  <a:pt x="67" y="15"/>
                  <a:pt x="67" y="21"/>
                </a:cubicBezTo>
                <a:cubicBezTo>
                  <a:pt x="67" y="59"/>
                  <a:pt x="67" y="59"/>
                  <a:pt x="67" y="59"/>
                </a:cubicBezTo>
                <a:cubicBezTo>
                  <a:pt x="67" y="62"/>
                  <a:pt x="66" y="66"/>
                  <a:pt x="65" y="69"/>
                </a:cubicBezTo>
                <a:cubicBezTo>
                  <a:pt x="64" y="72"/>
                  <a:pt x="63" y="75"/>
                  <a:pt x="60" y="77"/>
                </a:cubicBezTo>
                <a:close/>
                <a:moveTo>
                  <a:pt x="52" y="76"/>
                </a:moveTo>
                <a:cubicBezTo>
                  <a:pt x="52" y="76"/>
                  <a:pt x="52" y="76"/>
                  <a:pt x="52" y="76"/>
                </a:cubicBezTo>
                <a:cubicBezTo>
                  <a:pt x="53" y="76"/>
                  <a:pt x="55" y="74"/>
                  <a:pt x="56" y="73"/>
                </a:cubicBezTo>
                <a:cubicBezTo>
                  <a:pt x="58" y="71"/>
                  <a:pt x="59" y="69"/>
                  <a:pt x="60" y="67"/>
                </a:cubicBezTo>
                <a:cubicBezTo>
                  <a:pt x="61" y="64"/>
                  <a:pt x="61" y="62"/>
                  <a:pt x="61" y="59"/>
                </a:cubicBezTo>
                <a:cubicBezTo>
                  <a:pt x="61" y="21"/>
                  <a:pt x="61" y="21"/>
                  <a:pt x="61" y="21"/>
                </a:cubicBezTo>
                <a:cubicBezTo>
                  <a:pt x="61" y="19"/>
                  <a:pt x="58" y="19"/>
                  <a:pt x="58" y="21"/>
                </a:cubicBezTo>
                <a:cubicBezTo>
                  <a:pt x="58" y="39"/>
                  <a:pt x="58" y="39"/>
                  <a:pt x="58" y="39"/>
                </a:cubicBezTo>
                <a:cubicBezTo>
                  <a:pt x="58" y="44"/>
                  <a:pt x="50" y="44"/>
                  <a:pt x="50" y="39"/>
                </a:cubicBezTo>
                <a:cubicBezTo>
                  <a:pt x="50" y="14"/>
                  <a:pt x="50" y="14"/>
                  <a:pt x="50" y="14"/>
                </a:cubicBezTo>
                <a:cubicBezTo>
                  <a:pt x="50" y="12"/>
                  <a:pt x="47" y="12"/>
                  <a:pt x="47" y="14"/>
                </a:cubicBezTo>
                <a:cubicBezTo>
                  <a:pt x="47" y="14"/>
                  <a:pt x="47" y="14"/>
                  <a:pt x="47" y="14"/>
                </a:cubicBezTo>
                <a:cubicBezTo>
                  <a:pt x="47" y="39"/>
                  <a:pt x="47" y="39"/>
                  <a:pt x="47" y="39"/>
                </a:cubicBezTo>
                <a:cubicBezTo>
                  <a:pt x="47" y="44"/>
                  <a:pt x="39" y="44"/>
                  <a:pt x="39" y="39"/>
                </a:cubicBezTo>
                <a:cubicBezTo>
                  <a:pt x="39" y="10"/>
                  <a:pt x="39" y="10"/>
                  <a:pt x="39" y="10"/>
                </a:cubicBezTo>
                <a:cubicBezTo>
                  <a:pt x="39" y="7"/>
                  <a:pt x="35" y="7"/>
                  <a:pt x="35" y="10"/>
                </a:cubicBezTo>
                <a:cubicBezTo>
                  <a:pt x="35" y="39"/>
                  <a:pt x="35" y="39"/>
                  <a:pt x="35" y="39"/>
                </a:cubicBezTo>
                <a:cubicBezTo>
                  <a:pt x="35" y="44"/>
                  <a:pt x="28" y="44"/>
                  <a:pt x="28" y="39"/>
                </a:cubicBezTo>
                <a:cubicBezTo>
                  <a:pt x="28" y="14"/>
                  <a:pt x="28" y="14"/>
                  <a:pt x="28" y="14"/>
                </a:cubicBezTo>
                <a:cubicBezTo>
                  <a:pt x="28" y="12"/>
                  <a:pt x="24" y="12"/>
                  <a:pt x="24" y="14"/>
                </a:cubicBezTo>
                <a:cubicBezTo>
                  <a:pt x="24" y="49"/>
                  <a:pt x="24" y="49"/>
                  <a:pt x="24" y="49"/>
                </a:cubicBezTo>
                <a:cubicBezTo>
                  <a:pt x="24" y="53"/>
                  <a:pt x="19" y="55"/>
                  <a:pt x="16" y="51"/>
                </a:cubicBezTo>
                <a:cubicBezTo>
                  <a:pt x="12" y="44"/>
                  <a:pt x="12" y="44"/>
                  <a:pt x="12" y="44"/>
                </a:cubicBezTo>
                <a:cubicBezTo>
                  <a:pt x="11" y="42"/>
                  <a:pt x="7" y="43"/>
                  <a:pt x="8" y="46"/>
                </a:cubicBezTo>
                <a:cubicBezTo>
                  <a:pt x="13" y="55"/>
                  <a:pt x="13" y="55"/>
                  <a:pt x="13" y="55"/>
                </a:cubicBezTo>
                <a:cubicBezTo>
                  <a:pt x="13" y="55"/>
                  <a:pt x="13" y="55"/>
                  <a:pt x="13" y="55"/>
                </a:cubicBezTo>
                <a:cubicBezTo>
                  <a:pt x="22" y="70"/>
                  <a:pt x="22" y="70"/>
                  <a:pt x="22" y="70"/>
                </a:cubicBezTo>
                <a:cubicBezTo>
                  <a:pt x="23" y="72"/>
                  <a:pt x="24" y="73"/>
                  <a:pt x="26" y="74"/>
                </a:cubicBezTo>
                <a:cubicBezTo>
                  <a:pt x="29" y="77"/>
                  <a:pt x="34" y="79"/>
                  <a:pt x="38" y="80"/>
                </a:cubicBezTo>
                <a:cubicBezTo>
                  <a:pt x="43" y="80"/>
                  <a:pt x="48" y="79"/>
                  <a:pt x="52" y="76"/>
                </a:cubicBezTo>
                <a:close/>
              </a:path>
            </a:pathLst>
          </a:custGeom>
          <a:solidFill>
            <a:schemeClr val="bg1">
              <a:lumMod val="50000"/>
            </a:schemeClr>
          </a:solidFill>
          <a:ln>
            <a:noFill/>
          </a:ln>
        </p:spPr>
        <p:txBody>
          <a:bodyPr/>
          <a:lstStyle/>
          <a:p>
            <a:endParaRPr lang="zh-CN" altLang="en-US">
              <a:solidFill>
                <a:prstClr val="black"/>
              </a:solidFill>
            </a:endParaRPr>
          </a:p>
        </p:txBody>
      </p:sp>
      <p:sp>
        <p:nvSpPr>
          <p:cNvPr id="31774" name="Freeform 30"/>
          <p:cNvSpPr>
            <a:spLocks noEditPoints="1"/>
          </p:cNvSpPr>
          <p:nvPr/>
        </p:nvSpPr>
        <p:spPr bwMode="auto">
          <a:xfrm>
            <a:off x="7312025" y="2126394"/>
            <a:ext cx="193675" cy="196911"/>
          </a:xfrm>
          <a:custGeom>
            <a:avLst/>
            <a:gdLst>
              <a:gd name="T0" fmla="*/ 39 w 77"/>
              <a:gd name="T1" fmla="*/ 57 h 78"/>
              <a:gd name="T2" fmla="*/ 48 w 77"/>
              <a:gd name="T3" fmla="*/ 8 h 78"/>
              <a:gd name="T4" fmla="*/ 53 w 77"/>
              <a:gd name="T5" fmla="*/ 10 h 78"/>
              <a:gd name="T6" fmla="*/ 61 w 77"/>
              <a:gd name="T7" fmla="*/ 7 h 78"/>
              <a:gd name="T8" fmla="*/ 71 w 77"/>
              <a:gd name="T9" fmla="*/ 20 h 78"/>
              <a:gd name="T10" fmla="*/ 69 w 77"/>
              <a:gd name="T11" fmla="*/ 29 h 78"/>
              <a:gd name="T12" fmla="*/ 77 w 77"/>
              <a:gd name="T13" fmla="*/ 32 h 78"/>
              <a:gd name="T14" fmla="*/ 74 w 77"/>
              <a:gd name="T15" fmla="*/ 48 h 78"/>
              <a:gd name="T16" fmla="*/ 67 w 77"/>
              <a:gd name="T17" fmla="*/ 53 h 78"/>
              <a:gd name="T18" fmla="*/ 71 w 77"/>
              <a:gd name="T19" fmla="*/ 61 h 78"/>
              <a:gd name="T20" fmla="*/ 57 w 77"/>
              <a:gd name="T21" fmla="*/ 71 h 78"/>
              <a:gd name="T22" fmla="*/ 51 w 77"/>
              <a:gd name="T23" fmla="*/ 68 h 78"/>
              <a:gd name="T24" fmla="*/ 45 w 77"/>
              <a:gd name="T25" fmla="*/ 78 h 78"/>
              <a:gd name="T26" fmla="*/ 29 w 77"/>
              <a:gd name="T27" fmla="*/ 75 h 78"/>
              <a:gd name="T28" fmla="*/ 26 w 77"/>
              <a:gd name="T29" fmla="*/ 68 h 78"/>
              <a:gd name="T30" fmla="*/ 24 w 77"/>
              <a:gd name="T31" fmla="*/ 67 h 78"/>
              <a:gd name="T32" fmla="*/ 16 w 77"/>
              <a:gd name="T33" fmla="*/ 71 h 78"/>
              <a:gd name="T34" fmla="*/ 6 w 77"/>
              <a:gd name="T35" fmla="*/ 57 h 78"/>
              <a:gd name="T36" fmla="*/ 8 w 77"/>
              <a:gd name="T37" fmla="*/ 48 h 78"/>
              <a:gd name="T38" fmla="*/ 0 w 77"/>
              <a:gd name="T39" fmla="*/ 45 h 78"/>
              <a:gd name="T40" fmla="*/ 8 w 77"/>
              <a:gd name="T41" fmla="*/ 29 h 78"/>
              <a:gd name="T42" fmla="*/ 6 w 77"/>
              <a:gd name="T43" fmla="*/ 20 h 78"/>
              <a:gd name="T44" fmla="*/ 6 w 77"/>
              <a:gd name="T45" fmla="*/ 16 h 78"/>
              <a:gd name="T46" fmla="*/ 24 w 77"/>
              <a:gd name="T47" fmla="*/ 10 h 78"/>
              <a:gd name="T48" fmla="*/ 32 w 77"/>
              <a:gd name="T49" fmla="*/ 0 h 78"/>
              <a:gd name="T50" fmla="*/ 48 w 77"/>
              <a:gd name="T51" fmla="*/ 3 h 78"/>
              <a:gd name="T52" fmla="*/ 48 w 77"/>
              <a:gd name="T53" fmla="*/ 15 h 78"/>
              <a:gd name="T54" fmla="*/ 42 w 77"/>
              <a:gd name="T55" fmla="*/ 11 h 78"/>
              <a:gd name="T56" fmla="*/ 35 w 77"/>
              <a:gd name="T57" fmla="*/ 11 h 78"/>
              <a:gd name="T58" fmla="*/ 25 w 77"/>
              <a:gd name="T59" fmla="*/ 17 h 78"/>
              <a:gd name="T60" fmla="*/ 13 w 77"/>
              <a:gd name="T61" fmla="*/ 18 h 78"/>
              <a:gd name="T62" fmla="*/ 14 w 77"/>
              <a:gd name="T63" fmla="*/ 29 h 78"/>
              <a:gd name="T64" fmla="*/ 6 w 77"/>
              <a:gd name="T65" fmla="*/ 35 h 78"/>
              <a:gd name="T66" fmla="*/ 13 w 77"/>
              <a:gd name="T67" fmla="*/ 45 h 78"/>
              <a:gd name="T68" fmla="*/ 16 w 77"/>
              <a:gd name="T69" fmla="*/ 56 h 78"/>
              <a:gd name="T70" fmla="*/ 21 w 77"/>
              <a:gd name="T71" fmla="*/ 61 h 78"/>
              <a:gd name="T72" fmla="*/ 32 w 77"/>
              <a:gd name="T73" fmla="*/ 64 h 78"/>
              <a:gd name="T74" fmla="*/ 42 w 77"/>
              <a:gd name="T75" fmla="*/ 72 h 78"/>
              <a:gd name="T76" fmla="*/ 44 w 77"/>
              <a:gd name="T77" fmla="*/ 64 h 78"/>
              <a:gd name="T78" fmla="*/ 52 w 77"/>
              <a:gd name="T79" fmla="*/ 61 h 78"/>
              <a:gd name="T80" fmla="*/ 64 w 77"/>
              <a:gd name="T81" fmla="*/ 59 h 78"/>
              <a:gd name="T82" fmla="*/ 63 w 77"/>
              <a:gd name="T83" fmla="*/ 49 h 78"/>
              <a:gd name="T84" fmla="*/ 71 w 77"/>
              <a:gd name="T85" fmla="*/ 42 h 78"/>
              <a:gd name="T86" fmla="*/ 64 w 77"/>
              <a:gd name="T87" fmla="*/ 33 h 78"/>
              <a:gd name="T88" fmla="*/ 61 w 77"/>
              <a:gd name="T89" fmla="*/ 21 h 78"/>
              <a:gd name="T90" fmla="*/ 56 w 77"/>
              <a:gd name="T91" fmla="*/ 16 h 78"/>
              <a:gd name="T92" fmla="*/ 39 w 77"/>
              <a:gd name="T93" fmla="*/ 24 h 78"/>
              <a:gd name="T94" fmla="*/ 39 w 77"/>
              <a:gd name="T95" fmla="*/ 5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8">
                <a:moveTo>
                  <a:pt x="39" y="20"/>
                </a:moveTo>
                <a:cubicBezTo>
                  <a:pt x="49" y="20"/>
                  <a:pt x="57" y="29"/>
                  <a:pt x="57" y="39"/>
                </a:cubicBezTo>
                <a:cubicBezTo>
                  <a:pt x="57" y="49"/>
                  <a:pt x="49" y="57"/>
                  <a:pt x="39" y="57"/>
                </a:cubicBezTo>
                <a:cubicBezTo>
                  <a:pt x="28" y="57"/>
                  <a:pt x="20" y="49"/>
                  <a:pt x="20" y="39"/>
                </a:cubicBezTo>
                <a:cubicBezTo>
                  <a:pt x="20" y="29"/>
                  <a:pt x="28" y="20"/>
                  <a:pt x="39" y="20"/>
                </a:cubicBezTo>
                <a:close/>
                <a:moveTo>
                  <a:pt x="48" y="8"/>
                </a:moveTo>
                <a:cubicBezTo>
                  <a:pt x="48" y="8"/>
                  <a:pt x="48" y="8"/>
                  <a:pt x="48" y="8"/>
                </a:cubicBezTo>
                <a:cubicBezTo>
                  <a:pt x="49" y="9"/>
                  <a:pt x="50" y="9"/>
                  <a:pt x="51" y="9"/>
                </a:cubicBezTo>
                <a:cubicBezTo>
                  <a:pt x="52" y="10"/>
                  <a:pt x="52" y="10"/>
                  <a:pt x="53" y="10"/>
                </a:cubicBezTo>
                <a:cubicBezTo>
                  <a:pt x="57" y="7"/>
                  <a:pt x="57" y="7"/>
                  <a:pt x="57" y="7"/>
                </a:cubicBezTo>
                <a:cubicBezTo>
                  <a:pt x="58" y="5"/>
                  <a:pt x="60" y="5"/>
                  <a:pt x="61" y="7"/>
                </a:cubicBezTo>
                <a:cubicBezTo>
                  <a:pt x="61" y="7"/>
                  <a:pt x="61" y="7"/>
                  <a:pt x="61" y="7"/>
                </a:cubicBezTo>
                <a:cubicBezTo>
                  <a:pt x="61" y="7"/>
                  <a:pt x="61" y="7"/>
                  <a:pt x="61" y="7"/>
                </a:cubicBezTo>
                <a:cubicBezTo>
                  <a:pt x="71" y="16"/>
                  <a:pt x="71" y="16"/>
                  <a:pt x="71" y="16"/>
                </a:cubicBezTo>
                <a:cubicBezTo>
                  <a:pt x="72" y="17"/>
                  <a:pt x="72" y="19"/>
                  <a:pt x="71" y="20"/>
                </a:cubicBezTo>
                <a:cubicBezTo>
                  <a:pt x="67" y="24"/>
                  <a:pt x="67" y="24"/>
                  <a:pt x="67" y="24"/>
                </a:cubicBezTo>
                <a:cubicBezTo>
                  <a:pt x="67" y="25"/>
                  <a:pt x="68" y="26"/>
                  <a:pt x="68" y="26"/>
                </a:cubicBezTo>
                <a:cubicBezTo>
                  <a:pt x="68" y="27"/>
                  <a:pt x="69" y="28"/>
                  <a:pt x="69" y="29"/>
                </a:cubicBezTo>
                <a:cubicBezTo>
                  <a:pt x="74" y="29"/>
                  <a:pt x="74" y="29"/>
                  <a:pt x="74" y="29"/>
                </a:cubicBezTo>
                <a:cubicBezTo>
                  <a:pt x="76" y="29"/>
                  <a:pt x="77" y="30"/>
                  <a:pt x="77" y="32"/>
                </a:cubicBezTo>
                <a:cubicBezTo>
                  <a:pt x="77" y="32"/>
                  <a:pt x="77" y="32"/>
                  <a:pt x="77" y="32"/>
                </a:cubicBezTo>
                <a:cubicBezTo>
                  <a:pt x="77" y="45"/>
                  <a:pt x="77" y="45"/>
                  <a:pt x="77" y="45"/>
                </a:cubicBezTo>
                <a:cubicBezTo>
                  <a:pt x="77" y="47"/>
                  <a:pt x="76" y="48"/>
                  <a:pt x="74" y="48"/>
                </a:cubicBezTo>
                <a:cubicBezTo>
                  <a:pt x="74" y="48"/>
                  <a:pt x="74" y="48"/>
                  <a:pt x="74" y="48"/>
                </a:cubicBezTo>
                <a:cubicBezTo>
                  <a:pt x="69" y="48"/>
                  <a:pt x="69" y="48"/>
                  <a:pt x="69" y="48"/>
                </a:cubicBezTo>
                <a:cubicBezTo>
                  <a:pt x="69" y="49"/>
                  <a:pt x="68" y="50"/>
                  <a:pt x="68" y="51"/>
                </a:cubicBezTo>
                <a:cubicBezTo>
                  <a:pt x="68" y="52"/>
                  <a:pt x="67" y="53"/>
                  <a:pt x="67" y="53"/>
                </a:cubicBezTo>
                <a:cubicBezTo>
                  <a:pt x="71" y="57"/>
                  <a:pt x="71" y="57"/>
                  <a:pt x="71" y="57"/>
                </a:cubicBezTo>
                <a:cubicBezTo>
                  <a:pt x="72" y="58"/>
                  <a:pt x="72" y="60"/>
                  <a:pt x="71" y="61"/>
                </a:cubicBezTo>
                <a:cubicBezTo>
                  <a:pt x="71" y="61"/>
                  <a:pt x="71" y="61"/>
                  <a:pt x="71" y="61"/>
                </a:cubicBezTo>
                <a:cubicBezTo>
                  <a:pt x="71" y="61"/>
                  <a:pt x="71" y="61"/>
                  <a:pt x="71" y="61"/>
                </a:cubicBezTo>
                <a:cubicBezTo>
                  <a:pt x="61" y="71"/>
                  <a:pt x="61" y="71"/>
                  <a:pt x="61" y="71"/>
                </a:cubicBezTo>
                <a:cubicBezTo>
                  <a:pt x="60" y="72"/>
                  <a:pt x="58" y="72"/>
                  <a:pt x="57" y="71"/>
                </a:cubicBezTo>
                <a:cubicBezTo>
                  <a:pt x="53" y="67"/>
                  <a:pt x="53" y="67"/>
                  <a:pt x="53" y="67"/>
                </a:cubicBezTo>
                <a:cubicBezTo>
                  <a:pt x="52" y="68"/>
                  <a:pt x="52" y="68"/>
                  <a:pt x="51" y="68"/>
                </a:cubicBezTo>
                <a:cubicBezTo>
                  <a:pt x="51" y="68"/>
                  <a:pt x="51" y="68"/>
                  <a:pt x="51" y="68"/>
                </a:cubicBezTo>
                <a:cubicBezTo>
                  <a:pt x="50" y="69"/>
                  <a:pt x="49" y="69"/>
                  <a:pt x="48" y="69"/>
                </a:cubicBezTo>
                <a:cubicBezTo>
                  <a:pt x="48" y="75"/>
                  <a:pt x="48" y="75"/>
                  <a:pt x="48" y="75"/>
                </a:cubicBezTo>
                <a:cubicBezTo>
                  <a:pt x="48" y="76"/>
                  <a:pt x="47" y="78"/>
                  <a:pt x="45" y="78"/>
                </a:cubicBezTo>
                <a:cubicBezTo>
                  <a:pt x="45" y="77"/>
                  <a:pt x="45" y="77"/>
                  <a:pt x="45" y="77"/>
                </a:cubicBezTo>
                <a:cubicBezTo>
                  <a:pt x="32" y="77"/>
                  <a:pt x="32" y="77"/>
                  <a:pt x="32" y="77"/>
                </a:cubicBezTo>
                <a:cubicBezTo>
                  <a:pt x="30" y="77"/>
                  <a:pt x="29" y="76"/>
                  <a:pt x="29" y="75"/>
                </a:cubicBezTo>
                <a:cubicBezTo>
                  <a:pt x="29" y="75"/>
                  <a:pt x="29" y="75"/>
                  <a:pt x="29" y="75"/>
                </a:cubicBezTo>
                <a:cubicBezTo>
                  <a:pt x="29" y="69"/>
                  <a:pt x="29" y="69"/>
                  <a:pt x="29" y="69"/>
                </a:cubicBezTo>
                <a:cubicBezTo>
                  <a:pt x="28" y="69"/>
                  <a:pt x="27" y="69"/>
                  <a:pt x="26" y="68"/>
                </a:cubicBezTo>
                <a:cubicBezTo>
                  <a:pt x="26" y="68"/>
                  <a:pt x="26" y="68"/>
                  <a:pt x="26" y="68"/>
                </a:cubicBezTo>
                <a:cubicBezTo>
                  <a:pt x="26" y="68"/>
                  <a:pt x="26" y="68"/>
                  <a:pt x="26" y="68"/>
                </a:cubicBezTo>
                <a:cubicBezTo>
                  <a:pt x="25" y="68"/>
                  <a:pt x="25" y="67"/>
                  <a:pt x="24" y="67"/>
                </a:cubicBezTo>
                <a:cubicBezTo>
                  <a:pt x="20" y="71"/>
                  <a:pt x="20" y="71"/>
                  <a:pt x="20" y="71"/>
                </a:cubicBezTo>
                <a:cubicBezTo>
                  <a:pt x="19" y="72"/>
                  <a:pt x="17" y="72"/>
                  <a:pt x="16" y="71"/>
                </a:cubicBezTo>
                <a:cubicBezTo>
                  <a:pt x="16" y="71"/>
                  <a:pt x="16" y="71"/>
                  <a:pt x="16" y="71"/>
                </a:cubicBezTo>
                <a:cubicBezTo>
                  <a:pt x="16" y="71"/>
                  <a:pt x="16" y="71"/>
                  <a:pt x="16" y="71"/>
                </a:cubicBezTo>
                <a:cubicBezTo>
                  <a:pt x="6" y="61"/>
                  <a:pt x="6" y="61"/>
                  <a:pt x="6" y="61"/>
                </a:cubicBezTo>
                <a:cubicBezTo>
                  <a:pt x="5" y="60"/>
                  <a:pt x="5" y="58"/>
                  <a:pt x="6" y="57"/>
                </a:cubicBezTo>
                <a:cubicBezTo>
                  <a:pt x="10" y="53"/>
                  <a:pt x="10" y="53"/>
                  <a:pt x="10" y="53"/>
                </a:cubicBezTo>
                <a:cubicBezTo>
                  <a:pt x="10" y="53"/>
                  <a:pt x="9" y="52"/>
                  <a:pt x="9" y="51"/>
                </a:cubicBezTo>
                <a:cubicBezTo>
                  <a:pt x="9" y="50"/>
                  <a:pt x="8" y="49"/>
                  <a:pt x="8" y="48"/>
                </a:cubicBezTo>
                <a:cubicBezTo>
                  <a:pt x="3" y="48"/>
                  <a:pt x="3" y="48"/>
                  <a:pt x="3" y="48"/>
                </a:cubicBezTo>
                <a:cubicBezTo>
                  <a:pt x="1" y="48"/>
                  <a:pt x="0" y="47"/>
                  <a:pt x="0" y="45"/>
                </a:cubicBezTo>
                <a:cubicBezTo>
                  <a:pt x="0" y="45"/>
                  <a:pt x="0" y="45"/>
                  <a:pt x="0" y="45"/>
                </a:cubicBezTo>
                <a:cubicBezTo>
                  <a:pt x="0" y="32"/>
                  <a:pt x="0" y="32"/>
                  <a:pt x="0" y="32"/>
                </a:cubicBezTo>
                <a:cubicBezTo>
                  <a:pt x="0" y="30"/>
                  <a:pt x="1" y="29"/>
                  <a:pt x="3" y="29"/>
                </a:cubicBezTo>
                <a:cubicBezTo>
                  <a:pt x="8" y="29"/>
                  <a:pt x="8" y="29"/>
                  <a:pt x="8" y="29"/>
                </a:cubicBezTo>
                <a:cubicBezTo>
                  <a:pt x="8" y="28"/>
                  <a:pt x="9" y="27"/>
                  <a:pt x="9" y="26"/>
                </a:cubicBezTo>
                <a:cubicBezTo>
                  <a:pt x="9" y="26"/>
                  <a:pt x="10" y="25"/>
                  <a:pt x="10" y="24"/>
                </a:cubicBezTo>
                <a:cubicBezTo>
                  <a:pt x="6" y="20"/>
                  <a:pt x="6" y="20"/>
                  <a:pt x="6" y="20"/>
                </a:cubicBezTo>
                <a:cubicBezTo>
                  <a:pt x="5" y="19"/>
                  <a:pt x="5" y="17"/>
                  <a:pt x="6" y="16"/>
                </a:cubicBezTo>
                <a:cubicBezTo>
                  <a:pt x="6" y="16"/>
                  <a:pt x="6" y="16"/>
                  <a:pt x="6" y="16"/>
                </a:cubicBezTo>
                <a:cubicBezTo>
                  <a:pt x="6" y="16"/>
                  <a:pt x="6" y="16"/>
                  <a:pt x="6" y="16"/>
                </a:cubicBezTo>
                <a:cubicBezTo>
                  <a:pt x="16" y="7"/>
                  <a:pt x="16" y="7"/>
                  <a:pt x="16" y="7"/>
                </a:cubicBezTo>
                <a:cubicBezTo>
                  <a:pt x="17" y="5"/>
                  <a:pt x="19" y="5"/>
                  <a:pt x="20" y="7"/>
                </a:cubicBezTo>
                <a:cubicBezTo>
                  <a:pt x="24" y="10"/>
                  <a:pt x="24" y="10"/>
                  <a:pt x="24" y="10"/>
                </a:cubicBezTo>
                <a:cubicBezTo>
                  <a:pt x="25" y="10"/>
                  <a:pt x="27" y="9"/>
                  <a:pt x="29" y="8"/>
                </a:cubicBezTo>
                <a:cubicBezTo>
                  <a:pt x="29" y="3"/>
                  <a:pt x="29" y="3"/>
                  <a:pt x="29" y="3"/>
                </a:cubicBezTo>
                <a:cubicBezTo>
                  <a:pt x="29" y="1"/>
                  <a:pt x="30" y="0"/>
                  <a:pt x="32" y="0"/>
                </a:cubicBezTo>
                <a:cubicBezTo>
                  <a:pt x="32" y="0"/>
                  <a:pt x="32" y="0"/>
                  <a:pt x="32" y="0"/>
                </a:cubicBezTo>
                <a:cubicBezTo>
                  <a:pt x="45" y="0"/>
                  <a:pt x="45" y="0"/>
                  <a:pt x="45" y="0"/>
                </a:cubicBezTo>
                <a:cubicBezTo>
                  <a:pt x="47" y="0"/>
                  <a:pt x="48" y="1"/>
                  <a:pt x="48" y="3"/>
                </a:cubicBezTo>
                <a:cubicBezTo>
                  <a:pt x="48" y="3"/>
                  <a:pt x="48" y="3"/>
                  <a:pt x="48" y="3"/>
                </a:cubicBezTo>
                <a:cubicBezTo>
                  <a:pt x="48" y="8"/>
                  <a:pt x="48" y="8"/>
                  <a:pt x="48" y="8"/>
                </a:cubicBezTo>
                <a:close/>
                <a:moveTo>
                  <a:pt x="48" y="15"/>
                </a:moveTo>
                <a:cubicBezTo>
                  <a:pt x="48" y="15"/>
                  <a:pt x="48" y="15"/>
                  <a:pt x="48" y="15"/>
                </a:cubicBezTo>
                <a:cubicBezTo>
                  <a:pt x="47" y="14"/>
                  <a:pt x="46" y="14"/>
                  <a:pt x="45" y="13"/>
                </a:cubicBezTo>
                <a:cubicBezTo>
                  <a:pt x="43" y="13"/>
                  <a:pt x="42" y="12"/>
                  <a:pt x="42" y="11"/>
                </a:cubicBezTo>
                <a:cubicBezTo>
                  <a:pt x="42" y="6"/>
                  <a:pt x="42" y="6"/>
                  <a:pt x="42" y="6"/>
                </a:cubicBezTo>
                <a:cubicBezTo>
                  <a:pt x="35" y="6"/>
                  <a:pt x="35" y="6"/>
                  <a:pt x="35" y="6"/>
                </a:cubicBezTo>
                <a:cubicBezTo>
                  <a:pt x="35" y="11"/>
                  <a:pt x="35" y="11"/>
                  <a:pt x="35" y="11"/>
                </a:cubicBezTo>
                <a:cubicBezTo>
                  <a:pt x="35" y="12"/>
                  <a:pt x="34" y="13"/>
                  <a:pt x="33" y="13"/>
                </a:cubicBezTo>
                <a:cubicBezTo>
                  <a:pt x="30" y="14"/>
                  <a:pt x="27" y="15"/>
                  <a:pt x="25" y="17"/>
                </a:cubicBezTo>
                <a:cubicBezTo>
                  <a:pt x="25" y="17"/>
                  <a:pt x="25" y="17"/>
                  <a:pt x="25" y="17"/>
                </a:cubicBezTo>
                <a:cubicBezTo>
                  <a:pt x="24" y="17"/>
                  <a:pt x="22" y="17"/>
                  <a:pt x="21" y="16"/>
                </a:cubicBezTo>
                <a:cubicBezTo>
                  <a:pt x="18" y="13"/>
                  <a:pt x="18" y="13"/>
                  <a:pt x="18" y="13"/>
                </a:cubicBezTo>
                <a:cubicBezTo>
                  <a:pt x="13" y="18"/>
                  <a:pt x="13" y="18"/>
                  <a:pt x="13" y="18"/>
                </a:cubicBezTo>
                <a:cubicBezTo>
                  <a:pt x="16" y="21"/>
                  <a:pt x="16" y="21"/>
                  <a:pt x="16" y="21"/>
                </a:cubicBezTo>
                <a:cubicBezTo>
                  <a:pt x="17" y="22"/>
                  <a:pt x="17" y="24"/>
                  <a:pt x="16" y="25"/>
                </a:cubicBezTo>
                <a:cubicBezTo>
                  <a:pt x="16" y="26"/>
                  <a:pt x="15" y="27"/>
                  <a:pt x="14" y="29"/>
                </a:cubicBezTo>
                <a:cubicBezTo>
                  <a:pt x="14" y="30"/>
                  <a:pt x="14" y="31"/>
                  <a:pt x="13" y="33"/>
                </a:cubicBezTo>
                <a:cubicBezTo>
                  <a:pt x="13" y="34"/>
                  <a:pt x="12" y="35"/>
                  <a:pt x="10" y="35"/>
                </a:cubicBezTo>
                <a:cubicBezTo>
                  <a:pt x="6" y="35"/>
                  <a:pt x="6" y="35"/>
                  <a:pt x="6" y="35"/>
                </a:cubicBezTo>
                <a:cubicBezTo>
                  <a:pt x="6" y="42"/>
                  <a:pt x="6" y="42"/>
                  <a:pt x="6" y="42"/>
                </a:cubicBezTo>
                <a:cubicBezTo>
                  <a:pt x="10" y="42"/>
                  <a:pt x="10" y="42"/>
                  <a:pt x="10" y="42"/>
                </a:cubicBezTo>
                <a:cubicBezTo>
                  <a:pt x="12" y="42"/>
                  <a:pt x="13" y="43"/>
                  <a:pt x="13" y="45"/>
                </a:cubicBezTo>
                <a:cubicBezTo>
                  <a:pt x="13" y="46"/>
                  <a:pt x="14" y="47"/>
                  <a:pt x="14" y="49"/>
                </a:cubicBezTo>
                <a:cubicBezTo>
                  <a:pt x="15" y="50"/>
                  <a:pt x="16" y="51"/>
                  <a:pt x="16" y="52"/>
                </a:cubicBezTo>
                <a:cubicBezTo>
                  <a:pt x="17" y="54"/>
                  <a:pt x="17" y="55"/>
                  <a:pt x="16" y="56"/>
                </a:cubicBezTo>
                <a:cubicBezTo>
                  <a:pt x="13" y="59"/>
                  <a:pt x="13" y="59"/>
                  <a:pt x="13" y="59"/>
                </a:cubicBezTo>
                <a:cubicBezTo>
                  <a:pt x="18" y="64"/>
                  <a:pt x="18" y="64"/>
                  <a:pt x="18" y="64"/>
                </a:cubicBezTo>
                <a:cubicBezTo>
                  <a:pt x="21" y="61"/>
                  <a:pt x="21" y="61"/>
                  <a:pt x="21" y="61"/>
                </a:cubicBezTo>
                <a:cubicBezTo>
                  <a:pt x="22" y="60"/>
                  <a:pt x="24" y="60"/>
                  <a:pt x="25" y="61"/>
                </a:cubicBezTo>
                <a:cubicBezTo>
                  <a:pt x="26" y="62"/>
                  <a:pt x="27" y="62"/>
                  <a:pt x="29" y="63"/>
                </a:cubicBezTo>
                <a:cubicBezTo>
                  <a:pt x="30" y="63"/>
                  <a:pt x="31" y="64"/>
                  <a:pt x="32" y="64"/>
                </a:cubicBezTo>
                <a:cubicBezTo>
                  <a:pt x="34" y="64"/>
                  <a:pt x="35" y="66"/>
                  <a:pt x="35" y="67"/>
                </a:cubicBezTo>
                <a:cubicBezTo>
                  <a:pt x="35" y="72"/>
                  <a:pt x="35" y="72"/>
                  <a:pt x="35" y="72"/>
                </a:cubicBezTo>
                <a:cubicBezTo>
                  <a:pt x="42" y="72"/>
                  <a:pt x="42" y="72"/>
                  <a:pt x="42" y="72"/>
                </a:cubicBezTo>
                <a:cubicBezTo>
                  <a:pt x="42" y="67"/>
                  <a:pt x="42" y="67"/>
                  <a:pt x="42" y="67"/>
                </a:cubicBezTo>
                <a:cubicBezTo>
                  <a:pt x="42" y="67"/>
                  <a:pt x="42" y="67"/>
                  <a:pt x="42" y="67"/>
                </a:cubicBezTo>
                <a:cubicBezTo>
                  <a:pt x="42" y="66"/>
                  <a:pt x="43" y="64"/>
                  <a:pt x="44" y="64"/>
                </a:cubicBezTo>
                <a:cubicBezTo>
                  <a:pt x="46" y="64"/>
                  <a:pt x="47" y="63"/>
                  <a:pt x="48" y="63"/>
                </a:cubicBezTo>
                <a:cubicBezTo>
                  <a:pt x="48" y="63"/>
                  <a:pt x="48" y="63"/>
                  <a:pt x="48" y="63"/>
                </a:cubicBezTo>
                <a:cubicBezTo>
                  <a:pt x="50" y="62"/>
                  <a:pt x="51" y="62"/>
                  <a:pt x="52" y="61"/>
                </a:cubicBezTo>
                <a:cubicBezTo>
                  <a:pt x="53" y="60"/>
                  <a:pt x="55" y="60"/>
                  <a:pt x="56" y="61"/>
                </a:cubicBezTo>
                <a:cubicBezTo>
                  <a:pt x="59" y="64"/>
                  <a:pt x="59" y="64"/>
                  <a:pt x="59" y="64"/>
                </a:cubicBezTo>
                <a:cubicBezTo>
                  <a:pt x="64" y="59"/>
                  <a:pt x="64" y="59"/>
                  <a:pt x="64" y="59"/>
                </a:cubicBezTo>
                <a:cubicBezTo>
                  <a:pt x="61" y="56"/>
                  <a:pt x="61" y="56"/>
                  <a:pt x="61" y="56"/>
                </a:cubicBezTo>
                <a:cubicBezTo>
                  <a:pt x="60" y="55"/>
                  <a:pt x="60" y="54"/>
                  <a:pt x="61" y="52"/>
                </a:cubicBezTo>
                <a:cubicBezTo>
                  <a:pt x="61" y="51"/>
                  <a:pt x="62" y="50"/>
                  <a:pt x="63" y="49"/>
                </a:cubicBezTo>
                <a:cubicBezTo>
                  <a:pt x="63" y="47"/>
                  <a:pt x="64" y="46"/>
                  <a:pt x="64" y="45"/>
                </a:cubicBezTo>
                <a:cubicBezTo>
                  <a:pt x="64" y="43"/>
                  <a:pt x="65" y="42"/>
                  <a:pt x="67" y="42"/>
                </a:cubicBezTo>
                <a:cubicBezTo>
                  <a:pt x="71" y="42"/>
                  <a:pt x="71" y="42"/>
                  <a:pt x="71" y="42"/>
                </a:cubicBezTo>
                <a:cubicBezTo>
                  <a:pt x="71" y="35"/>
                  <a:pt x="71" y="35"/>
                  <a:pt x="71" y="35"/>
                </a:cubicBezTo>
                <a:cubicBezTo>
                  <a:pt x="67" y="35"/>
                  <a:pt x="67" y="35"/>
                  <a:pt x="67" y="35"/>
                </a:cubicBezTo>
                <a:cubicBezTo>
                  <a:pt x="65" y="35"/>
                  <a:pt x="64" y="34"/>
                  <a:pt x="64" y="33"/>
                </a:cubicBezTo>
                <a:cubicBezTo>
                  <a:pt x="64" y="31"/>
                  <a:pt x="63" y="30"/>
                  <a:pt x="63" y="29"/>
                </a:cubicBezTo>
                <a:cubicBezTo>
                  <a:pt x="62" y="27"/>
                  <a:pt x="61" y="26"/>
                  <a:pt x="61" y="25"/>
                </a:cubicBezTo>
                <a:cubicBezTo>
                  <a:pt x="60" y="24"/>
                  <a:pt x="60" y="22"/>
                  <a:pt x="61" y="21"/>
                </a:cubicBezTo>
                <a:cubicBezTo>
                  <a:pt x="64" y="18"/>
                  <a:pt x="64" y="18"/>
                  <a:pt x="64" y="18"/>
                </a:cubicBezTo>
                <a:cubicBezTo>
                  <a:pt x="59" y="13"/>
                  <a:pt x="59" y="13"/>
                  <a:pt x="59" y="13"/>
                </a:cubicBezTo>
                <a:cubicBezTo>
                  <a:pt x="56" y="16"/>
                  <a:pt x="56" y="16"/>
                  <a:pt x="56" y="16"/>
                </a:cubicBezTo>
                <a:cubicBezTo>
                  <a:pt x="55" y="17"/>
                  <a:pt x="53" y="17"/>
                  <a:pt x="52" y="17"/>
                </a:cubicBezTo>
                <a:cubicBezTo>
                  <a:pt x="51" y="16"/>
                  <a:pt x="50" y="15"/>
                  <a:pt x="48" y="15"/>
                </a:cubicBezTo>
                <a:close/>
                <a:moveTo>
                  <a:pt x="39" y="24"/>
                </a:moveTo>
                <a:cubicBezTo>
                  <a:pt x="39" y="24"/>
                  <a:pt x="39" y="24"/>
                  <a:pt x="39" y="24"/>
                </a:cubicBezTo>
                <a:cubicBezTo>
                  <a:pt x="30" y="24"/>
                  <a:pt x="24" y="31"/>
                  <a:pt x="24" y="39"/>
                </a:cubicBezTo>
                <a:cubicBezTo>
                  <a:pt x="24" y="47"/>
                  <a:pt x="30" y="54"/>
                  <a:pt x="39" y="54"/>
                </a:cubicBezTo>
                <a:cubicBezTo>
                  <a:pt x="47" y="54"/>
                  <a:pt x="53" y="47"/>
                  <a:pt x="53" y="39"/>
                </a:cubicBezTo>
                <a:cubicBezTo>
                  <a:pt x="53" y="31"/>
                  <a:pt x="47" y="24"/>
                  <a:pt x="39" y="24"/>
                </a:cubicBezTo>
                <a:close/>
              </a:path>
            </a:pathLst>
          </a:custGeom>
          <a:solidFill>
            <a:schemeClr val="bg1">
              <a:lumMod val="50000"/>
            </a:schemeClr>
          </a:solidFill>
          <a:ln>
            <a:noFill/>
          </a:ln>
        </p:spPr>
        <p:txBody>
          <a:bodyPr/>
          <a:lstStyle/>
          <a:p>
            <a:endParaRPr lang="zh-CN" altLang="en-US">
              <a:solidFill>
                <a:prstClr val="black"/>
              </a:solidFill>
            </a:endParaRPr>
          </a:p>
        </p:txBody>
      </p:sp>
      <p:sp>
        <p:nvSpPr>
          <p:cNvPr id="31775" name="Rectangle 31"/>
          <p:cNvSpPr>
            <a:spLocks noChangeArrowheads="1"/>
          </p:cNvSpPr>
          <p:nvPr/>
        </p:nvSpPr>
        <p:spPr bwMode="auto">
          <a:xfrm>
            <a:off x="5448301" y="2161022"/>
            <a:ext cx="1152525" cy="304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zh-CN" sz="2000" b="1" dirty="0">
                <a:solidFill>
                  <a:srgbClr val="F8F8F8"/>
                </a:solidFill>
                <a:latin typeface="微软雅黑 Light" panose="020B0502040204020203" pitchFamily="34" charset="-122"/>
                <a:ea typeface="微软雅黑 Light" panose="020B0502040204020203" pitchFamily="34" charset="-122"/>
              </a:rPr>
              <a:t>85%</a:t>
            </a:r>
            <a:endParaRPr lang="zh-CN" altLang="zh-CN" sz="2000" b="1" dirty="0">
              <a:solidFill>
                <a:srgbClr val="F8F8F8"/>
              </a:solidFill>
              <a:latin typeface="微软雅黑 Light" panose="020B0502040204020203" pitchFamily="34" charset="-122"/>
              <a:ea typeface="微软雅黑 Light" panose="020B0502040204020203" pitchFamily="34" charset="-122"/>
            </a:endParaRPr>
          </a:p>
        </p:txBody>
      </p:sp>
      <p:sp>
        <p:nvSpPr>
          <p:cNvPr id="31776" name="Oval 32"/>
          <p:cNvSpPr>
            <a:spLocks noChangeArrowheads="1"/>
          </p:cNvSpPr>
          <p:nvPr/>
        </p:nvSpPr>
        <p:spPr bwMode="auto">
          <a:xfrm>
            <a:off x="5664201" y="1954583"/>
            <a:ext cx="695325" cy="695540"/>
          </a:xfrm>
          <a:prstGeom prst="ellipse">
            <a:avLst/>
          </a:prstGeom>
          <a:noFill/>
          <a:ln w="6350" cmpd="sng">
            <a:solidFill>
              <a:srgbClr val="F8F8F8"/>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latin typeface="微软雅黑 Light" panose="020B0502040204020203" pitchFamily="34" charset="-122"/>
              <a:ea typeface="微软雅黑 Light" panose="020B0502040204020203" pitchFamily="34" charset="-122"/>
            </a:endParaRPr>
          </a:p>
        </p:txBody>
      </p:sp>
      <p:sp>
        <p:nvSpPr>
          <p:cNvPr id="31777" name="Rectangle 33"/>
          <p:cNvSpPr>
            <a:spLocks noChangeArrowheads="1"/>
          </p:cNvSpPr>
          <p:nvPr/>
        </p:nvSpPr>
        <p:spPr bwMode="auto">
          <a:xfrm>
            <a:off x="7631114" y="2156566"/>
            <a:ext cx="118935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1778" name="Rectangle 34"/>
          <p:cNvSpPr>
            <a:spLocks noChangeArrowheads="1"/>
          </p:cNvSpPr>
          <p:nvPr/>
        </p:nvSpPr>
        <p:spPr bwMode="auto">
          <a:xfrm>
            <a:off x="7631114" y="3158588"/>
            <a:ext cx="118935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en-US" sz="800" b="1" dirty="0">
              <a:solidFill>
                <a:schemeClr val="bg1">
                  <a:lumMod val="50000"/>
                </a:schemeClr>
              </a:solidFill>
              <a:latin typeface="微软雅黑 Light" panose="020B0502040204020203" pitchFamily="34" charset="-122"/>
              <a:ea typeface="微软雅黑 Light" panose="020B0502040204020203" pitchFamily="34" charset="-122"/>
            </a:endParaRPr>
          </a:p>
          <a:p>
            <a:endParaRPr lang="zh-CN" altLang="en-US" sz="800" dirty="0">
              <a:solidFill>
                <a:schemeClr val="bg1">
                  <a:lumMod val="50000"/>
                </a:schemeClr>
              </a:solidFill>
              <a:latin typeface="微软雅黑 Light" panose="020B0502040204020203" pitchFamily="34" charset="-122"/>
              <a:ea typeface="微软雅黑 Light" panose="020B0502040204020203" pitchFamily="34" charset="-122"/>
            </a:endParaRPr>
          </a:p>
          <a:p>
            <a:r>
              <a:rPr sz="800"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6" name="Text Box 15"/>
          <p:cNvSpPr txBox="1">
            <a:spLocks noChangeArrowheads="1"/>
          </p:cNvSpPr>
          <p:nvPr/>
        </p:nvSpPr>
        <p:spPr bwMode="auto">
          <a:xfrm>
            <a:off x="217028" y="1926625"/>
            <a:ext cx="559769" cy="144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8800" dirty="0" smtClean="0">
                <a:solidFill>
                  <a:schemeClr val="bg1">
                    <a:lumMod val="50000"/>
                  </a:schemeClr>
                </a:solidFill>
                <a:latin typeface="Arial" panose="020B0604020202020204" pitchFamily="34" charset="0"/>
                <a:cs typeface="Arial" panose="020B0604020202020204" pitchFamily="34" charset="0"/>
              </a:rPr>
              <a:t>“</a:t>
            </a:r>
            <a:endParaRPr lang="zh-CN" altLang="zh-CN" sz="8800" dirty="0">
              <a:solidFill>
                <a:schemeClr val="bg1">
                  <a:lumMod val="50000"/>
                </a:schemeClr>
              </a:solidFill>
              <a:latin typeface="Arial" panose="020B0604020202020204" pitchFamily="34" charset="0"/>
              <a:cs typeface="Arial" panose="020B0604020202020204" pitchFamily="34" charset="0"/>
            </a:endParaRPr>
          </a:p>
        </p:txBody>
      </p:sp>
      <p:sp>
        <p:nvSpPr>
          <p:cNvPr id="31770" name="Rectangle 26"/>
          <p:cNvSpPr>
            <a:spLocks noChangeArrowheads="1"/>
          </p:cNvSpPr>
          <p:nvPr/>
        </p:nvSpPr>
        <p:spPr bwMode="auto">
          <a:xfrm>
            <a:off x="624498" y="2556643"/>
            <a:ext cx="1656185" cy="82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4098" name="Picture 2" descr="D:\1稻壳模板\ppt\2016.4\小清新水彩花卉毕业答辩模板\未标题-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6" name="Rectangle 8" descr="22"/>
          <p:cNvSpPr>
            <a:spLocks noChangeArrowheads="1"/>
          </p:cNvSpPr>
          <p:nvPr/>
        </p:nvSpPr>
        <p:spPr bwMode="auto">
          <a:xfrm>
            <a:off x="2336800" y="1567347"/>
            <a:ext cx="3963988" cy="2928253"/>
          </a:xfrm>
          <a:prstGeom prst="rect">
            <a:avLst/>
          </a:prstGeom>
          <a:blipFill dpi="0" rotWithShape="1">
            <a:blip r:embed="rId1" cstate="print">
              <a:extLst>
                <a:ext uri="{BEBA8EAE-BF5A-486C-A8C5-ECC9F3942E4B}">
                  <a14:imgProps xmlns:a14="http://schemas.microsoft.com/office/drawing/2010/main">
                    <a14:imgLayer r:embed="rId2">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a:effectLst/>
        </p:spPr>
        <p:txBody>
          <a:bodyPr wrap="none" anchor="ctr"/>
          <a:lstStyle/>
          <a:p>
            <a:endParaRPr lang="zh-CN" altLang="en-US">
              <a:solidFill>
                <a:prstClr val="white">
                  <a:lumMod val="50000"/>
                </a:prstClr>
              </a:solidFill>
            </a:endParaRPr>
          </a:p>
        </p:txBody>
      </p:sp>
      <p:sp>
        <p:nvSpPr>
          <p:cNvPr id="27657" name="Rectangle 9"/>
          <p:cNvSpPr>
            <a:spLocks noChangeArrowheads="1"/>
          </p:cNvSpPr>
          <p:nvPr/>
        </p:nvSpPr>
        <p:spPr bwMode="auto">
          <a:xfrm>
            <a:off x="612776" y="1759493"/>
            <a:ext cx="2303463" cy="1295800"/>
          </a:xfrm>
          <a:prstGeom prst="rect">
            <a:avLst/>
          </a:prstGeom>
          <a:solidFill>
            <a:schemeClr val="accent3"/>
          </a:solidFill>
          <a:ln>
            <a:noFill/>
          </a:ln>
          <a:effectLst/>
        </p:spPr>
        <p:txBody>
          <a:bodyPr wrap="none" anchor="ctr"/>
          <a:lstStyle/>
          <a:p>
            <a:endParaRPr lang="zh-CN" altLang="en-US">
              <a:solidFill>
                <a:prstClr val="white">
                  <a:lumMod val="50000"/>
                </a:prstClr>
              </a:solidFill>
            </a:endParaRPr>
          </a:p>
        </p:txBody>
      </p:sp>
      <p:sp>
        <p:nvSpPr>
          <p:cNvPr id="27658" name="Rectangle 10"/>
          <p:cNvSpPr>
            <a:spLocks noChangeArrowheads="1"/>
          </p:cNvSpPr>
          <p:nvPr/>
        </p:nvSpPr>
        <p:spPr bwMode="auto">
          <a:xfrm>
            <a:off x="6445250" y="1744078"/>
            <a:ext cx="208719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40000"/>
              </a:lnSpc>
            </a:pPr>
            <a:r>
              <a:rPr lang="zh-CN" altLang="en-US" sz="1000" dirty="0">
                <a:latin typeface="微软雅黑 Light" panose="020B0502040204020203" pitchFamily="34" charset="-122"/>
                <a:ea typeface="微软雅黑 Light" panose="020B0502040204020203" pitchFamily="34" charset="-122"/>
              </a:rPr>
              <a:t>请在此粘贴或者输入您的文字内容请在此粘贴或者输入您的文字内容请在此粘贴或者输入您的文字内容</a:t>
            </a:r>
            <a:endParaRPr lang="zh-CN" altLang="en-US" sz="1000" dirty="0">
              <a:latin typeface="微软雅黑 Light" panose="020B0502040204020203" pitchFamily="34" charset="-122"/>
              <a:ea typeface="微软雅黑 Light" panose="020B0502040204020203" pitchFamily="34" charset="-122"/>
            </a:endParaRPr>
          </a:p>
        </p:txBody>
      </p:sp>
      <p:sp>
        <p:nvSpPr>
          <p:cNvPr id="27659" name="Rectangle 11"/>
          <p:cNvSpPr>
            <a:spLocks noChangeArrowheads="1"/>
          </p:cNvSpPr>
          <p:nvPr/>
        </p:nvSpPr>
        <p:spPr bwMode="auto">
          <a:xfrm>
            <a:off x="971550" y="2143059"/>
            <a:ext cx="172824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sz="800" dirty="0">
                <a:solidFill>
                  <a:prstClr val="white"/>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prstClr val="white"/>
              </a:solidFill>
              <a:latin typeface="微软雅黑 Light" panose="020B0502040204020203" pitchFamily="34" charset="-122"/>
              <a:ea typeface="微软雅黑 Light" panose="020B0502040204020203" pitchFamily="34" charset="-122"/>
            </a:endParaRPr>
          </a:p>
        </p:txBody>
      </p:sp>
      <p:sp>
        <p:nvSpPr>
          <p:cNvPr id="27662" name="Rectangle 14"/>
          <p:cNvSpPr>
            <a:spLocks noChangeArrowheads="1"/>
          </p:cNvSpPr>
          <p:nvPr/>
        </p:nvSpPr>
        <p:spPr bwMode="auto">
          <a:xfrm>
            <a:off x="628650" y="3166452"/>
            <a:ext cx="1639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800" dirty="0">
                <a:solidFill>
                  <a:prstClr val="white">
                    <a:lumMod val="50000"/>
                  </a:prst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7663" name="Rectangle 15"/>
          <p:cNvSpPr>
            <a:spLocks noChangeArrowheads="1"/>
          </p:cNvSpPr>
          <p:nvPr/>
        </p:nvSpPr>
        <p:spPr bwMode="auto">
          <a:xfrm>
            <a:off x="628650" y="3911250"/>
            <a:ext cx="1639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800" dirty="0">
                <a:solidFill>
                  <a:prstClr val="white">
                    <a:lumMod val="50000"/>
                  </a:prst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prstClr val="white">
                  <a:lumMod val="50000"/>
                </a:prstClr>
              </a:solidFill>
              <a:latin typeface="微软雅黑 Light" panose="020B0502040204020203" pitchFamily="34" charset="-122"/>
              <a:ea typeface="微软雅黑 Light" panose="020B0502040204020203" pitchFamily="34" charset="-122"/>
            </a:endParaRPr>
          </a:p>
        </p:txBody>
      </p:sp>
      <p:sp>
        <p:nvSpPr>
          <p:cNvPr id="27" name="Text Box 15"/>
          <p:cNvSpPr txBox="1">
            <a:spLocks noChangeArrowheads="1"/>
          </p:cNvSpPr>
          <p:nvPr/>
        </p:nvSpPr>
        <p:spPr bwMode="auto">
          <a:xfrm>
            <a:off x="684164" y="1850582"/>
            <a:ext cx="320922" cy="584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solidFill>
                  <a:prstClr val="white"/>
                </a:solidFill>
                <a:latin typeface="Arial" panose="020B0604020202020204" pitchFamily="34" charset="0"/>
                <a:cs typeface="Arial" panose="020B0604020202020204" pitchFamily="34" charset="0"/>
              </a:rPr>
              <a:t>“</a:t>
            </a:r>
            <a:endParaRPr lang="zh-CN" altLang="zh-CN" sz="3200" dirty="0">
              <a:solidFill>
                <a:prstClr val="white"/>
              </a:solidFill>
              <a:latin typeface="Arial" panose="020B0604020202020204" pitchFamily="34" charset="0"/>
              <a:cs typeface="Arial" panose="020B0604020202020204" pitchFamily="34" charset="0"/>
            </a:endParaRPr>
          </a:p>
        </p:txBody>
      </p:sp>
      <p:sp>
        <p:nvSpPr>
          <p:cNvPr id="4" name="矩形 3"/>
          <p:cNvSpPr/>
          <p:nvPr/>
        </p:nvSpPr>
        <p:spPr>
          <a:xfrm>
            <a:off x="6445250" y="2715766"/>
            <a:ext cx="2286000" cy="876300"/>
          </a:xfrm>
          <a:prstGeom prst="rect">
            <a:avLst/>
          </a:prstGeom>
        </p:spPr>
        <p:txBody>
          <a:bodyPr wrap="square" lIns="0" tIns="0" rIns="0" bIns="0">
            <a:spAutoFit/>
          </a:bodyPr>
          <a:lstStyle/>
          <a:p>
            <a:pPr lvl="0">
              <a:lnSpc>
                <a:spcPct val="120000"/>
              </a:lnSpc>
            </a:pPr>
            <a:r>
              <a:rPr sz="800" dirty="0">
                <a:solidFill>
                  <a:srgbClr val="FFFFFF">
                    <a:lumMod val="50000"/>
                  </a:srgb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rgbClr val="FFFFFF">
                  <a:lumMod val="50000"/>
                </a:srgbClr>
              </a:solidFill>
              <a:latin typeface="微软雅黑 Light" panose="020B0502040204020203" pitchFamily="34" charset="-122"/>
              <a:ea typeface="微软雅黑 Light" panose="020B0502040204020203" pitchFamily="34" charset="-122"/>
            </a:endParaRPr>
          </a:p>
        </p:txBody>
      </p:sp>
      <p:sp>
        <p:nvSpPr>
          <p:cNvPr id="18" name="矩形 17"/>
          <p:cNvSpPr/>
          <p:nvPr/>
        </p:nvSpPr>
        <p:spPr>
          <a:xfrm>
            <a:off x="6445250" y="3905344"/>
            <a:ext cx="2286000" cy="438150"/>
          </a:xfrm>
          <a:prstGeom prst="rect">
            <a:avLst/>
          </a:prstGeom>
        </p:spPr>
        <p:txBody>
          <a:bodyPr wrap="square" lIns="0" tIns="0" rIns="0" bIns="0">
            <a:spAutoFit/>
          </a:bodyPr>
          <a:lstStyle/>
          <a:p>
            <a:pPr lvl="0">
              <a:lnSpc>
                <a:spcPct val="120000"/>
              </a:lnSpc>
            </a:pPr>
            <a:r>
              <a:rPr sz="800" dirty="0">
                <a:solidFill>
                  <a:srgbClr val="FFFFFF">
                    <a:lumMod val="50000"/>
                  </a:srgb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srgbClr val="FFFFFF">
                  <a:lumMod val="50000"/>
                </a:srgbClr>
              </a:solidFill>
              <a:latin typeface="微软雅黑 Light" panose="020B0502040204020203" pitchFamily="34" charset="-122"/>
              <a:ea typeface="微软雅黑 Light" panose="020B0502040204020203" pitchFamily="34" charset="-122"/>
            </a:endParaRPr>
          </a:p>
        </p:txBody>
      </p:sp>
      <p:sp>
        <p:nvSpPr>
          <p:cNvPr id="19"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0"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1" name="Picture 2" descr="D:\1稻壳模板\ppt\2016.4\小清新水彩花卉毕业答辩模板\未标题-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ChangeArrowheads="1"/>
          </p:cNvSpPr>
          <p:nvPr/>
        </p:nvSpPr>
        <p:spPr bwMode="auto">
          <a:xfrm>
            <a:off x="0" y="1521294"/>
            <a:ext cx="4572000" cy="1049662"/>
          </a:xfrm>
          <a:prstGeom prst="rect">
            <a:avLst/>
          </a:prstGeom>
          <a:solidFill>
            <a:schemeClr val="bg1">
              <a:lumMod val="95000"/>
            </a:schemeClr>
          </a:solidFill>
          <a:ln>
            <a:noFill/>
          </a:ln>
        </p:spPr>
        <p:txBody>
          <a:bodyPr/>
          <a:lstStyle/>
          <a:p>
            <a:endParaRPr lang="zh-CN" altLang="en-US">
              <a:solidFill>
                <a:prstClr val="black"/>
              </a:solidFill>
            </a:endParaRPr>
          </a:p>
        </p:txBody>
      </p:sp>
      <p:sp>
        <p:nvSpPr>
          <p:cNvPr id="11269" name="Rectangle 5"/>
          <p:cNvSpPr>
            <a:spLocks noChangeArrowheads="1"/>
          </p:cNvSpPr>
          <p:nvPr/>
        </p:nvSpPr>
        <p:spPr bwMode="auto">
          <a:xfrm>
            <a:off x="4572000" y="1521294"/>
            <a:ext cx="4572000" cy="1049662"/>
          </a:xfrm>
          <a:prstGeom prst="rect">
            <a:avLst/>
          </a:prstGeom>
          <a:solidFill>
            <a:schemeClr val="accent2"/>
          </a:solidFill>
          <a:ln>
            <a:noFill/>
          </a:ln>
        </p:spPr>
        <p:txBody>
          <a:bodyPr/>
          <a:lstStyle/>
          <a:p>
            <a:endParaRPr lang="zh-CN" altLang="en-US">
              <a:solidFill>
                <a:prstClr val="black"/>
              </a:solidFill>
            </a:endParaRPr>
          </a:p>
        </p:txBody>
      </p:sp>
      <p:sp>
        <p:nvSpPr>
          <p:cNvPr id="11270" name="Rectangle 6" descr="0x786"/>
          <p:cNvSpPr>
            <a:spLocks noChangeArrowheads="1"/>
          </p:cNvSpPr>
          <p:nvPr/>
        </p:nvSpPr>
        <p:spPr bwMode="auto">
          <a:xfrm>
            <a:off x="1475657" y="1521294"/>
            <a:ext cx="1131020" cy="1049662"/>
          </a:xfrm>
          <a:prstGeom prst="rect">
            <a:avLst/>
          </a:prstGeom>
          <a:blipFill dpi="0" rotWithShape="1">
            <a:blip r:embed="rId1" cstate="print">
              <a:extLst>
                <a:ext uri="{BEBA8EAE-BF5A-486C-A8C5-ECC9F3942E4B}">
                  <a14:imgProps xmlns:a14="http://schemas.microsoft.com/office/drawing/2010/main">
                    <a14:imgLayer r:embed="rId2">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l="-17448" r="-17448"/>
            </a:stretch>
          </a:blipFill>
          <a:ln>
            <a:noFill/>
          </a:ln>
        </p:spPr>
        <p:txBody>
          <a:bodyPr/>
          <a:lstStyle/>
          <a:p>
            <a:endParaRPr lang="zh-CN" altLang="en-US">
              <a:solidFill>
                <a:prstClr val="black"/>
              </a:solidFill>
            </a:endParaRPr>
          </a:p>
        </p:txBody>
      </p:sp>
      <p:sp>
        <p:nvSpPr>
          <p:cNvPr id="11271" name="Rectangle 7" descr="0115mvtps00039"/>
          <p:cNvSpPr>
            <a:spLocks noChangeArrowheads="1"/>
          </p:cNvSpPr>
          <p:nvPr/>
        </p:nvSpPr>
        <p:spPr bwMode="auto">
          <a:xfrm>
            <a:off x="2605088" y="1735674"/>
            <a:ext cx="984250" cy="83528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11272" name="Rectangle 8"/>
          <p:cNvSpPr>
            <a:spLocks noChangeArrowheads="1"/>
          </p:cNvSpPr>
          <p:nvPr/>
        </p:nvSpPr>
        <p:spPr bwMode="auto">
          <a:xfrm>
            <a:off x="2605088" y="1521295"/>
            <a:ext cx="984250" cy="214379"/>
          </a:xfrm>
          <a:prstGeom prst="rect">
            <a:avLst/>
          </a:prstGeom>
          <a:solidFill>
            <a:schemeClr val="accent1"/>
          </a:solidFill>
          <a:ln>
            <a:noFill/>
          </a:ln>
        </p:spPr>
        <p:txBody>
          <a:bodyPr/>
          <a:lstStyle/>
          <a:p>
            <a:endParaRPr lang="zh-CN" altLang="en-US">
              <a:solidFill>
                <a:prstClr val="black"/>
              </a:solidFill>
            </a:endParaRPr>
          </a:p>
        </p:txBody>
      </p:sp>
      <p:sp>
        <p:nvSpPr>
          <p:cNvPr id="11273" name="Rectangle 9"/>
          <p:cNvSpPr>
            <a:spLocks noChangeArrowheads="1"/>
          </p:cNvSpPr>
          <p:nvPr/>
        </p:nvSpPr>
        <p:spPr bwMode="auto">
          <a:xfrm>
            <a:off x="3589338" y="2358166"/>
            <a:ext cx="982662" cy="212791"/>
          </a:xfrm>
          <a:prstGeom prst="rect">
            <a:avLst/>
          </a:prstGeom>
          <a:solidFill>
            <a:schemeClr val="accent3"/>
          </a:solidFill>
          <a:ln>
            <a:noFill/>
          </a:ln>
        </p:spPr>
        <p:txBody>
          <a:bodyPr/>
          <a:lstStyle/>
          <a:p>
            <a:endParaRPr lang="zh-CN" altLang="en-US">
              <a:solidFill>
                <a:prstClr val="black"/>
              </a:solidFill>
            </a:endParaRPr>
          </a:p>
        </p:txBody>
      </p:sp>
      <p:sp>
        <p:nvSpPr>
          <p:cNvPr id="11274" name="Rectangle 10" descr="u=290065061,2920051158&amp;fm=15&amp;gp=0"/>
          <p:cNvSpPr>
            <a:spLocks noChangeArrowheads="1"/>
          </p:cNvSpPr>
          <p:nvPr/>
        </p:nvSpPr>
        <p:spPr bwMode="auto">
          <a:xfrm>
            <a:off x="3589338" y="1521295"/>
            <a:ext cx="982662" cy="836871"/>
          </a:xfrm>
          <a:prstGeom prst="rect">
            <a:avLst/>
          </a:prstGeom>
          <a:blipFill dpi="0" rotWithShape="1">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11275" name="Freeform 11"/>
          <p:cNvSpPr>
            <a:spLocks noEditPoints="1"/>
          </p:cNvSpPr>
          <p:nvPr/>
        </p:nvSpPr>
        <p:spPr bwMode="auto">
          <a:xfrm>
            <a:off x="5354639" y="3156924"/>
            <a:ext cx="422275" cy="242963"/>
          </a:xfrm>
          <a:custGeom>
            <a:avLst/>
            <a:gdLst>
              <a:gd name="T0" fmla="*/ 30 w 133"/>
              <a:gd name="T1" fmla="*/ 41 h 76"/>
              <a:gd name="T2" fmla="*/ 30 w 133"/>
              <a:gd name="T3" fmla="*/ 56 h 76"/>
              <a:gd name="T4" fmla="*/ 103 w 133"/>
              <a:gd name="T5" fmla="*/ 56 h 76"/>
              <a:gd name="T6" fmla="*/ 103 w 133"/>
              <a:gd name="T7" fmla="*/ 41 h 76"/>
              <a:gd name="T8" fmla="*/ 99 w 133"/>
              <a:gd name="T9" fmla="*/ 38 h 76"/>
              <a:gd name="T10" fmla="*/ 68 w 133"/>
              <a:gd name="T11" fmla="*/ 51 h 76"/>
              <a:gd name="T12" fmla="*/ 64 w 133"/>
              <a:gd name="T13" fmla="*/ 51 h 76"/>
              <a:gd name="T14" fmla="*/ 33 w 133"/>
              <a:gd name="T15" fmla="*/ 39 h 76"/>
              <a:gd name="T16" fmla="*/ 30 w 133"/>
              <a:gd name="T17" fmla="*/ 41 h 76"/>
              <a:gd name="T18" fmla="*/ 16 w 133"/>
              <a:gd name="T19" fmla="*/ 31 h 76"/>
              <a:gd name="T20" fmla="*/ 16 w 133"/>
              <a:gd name="T21" fmla="*/ 45 h 76"/>
              <a:gd name="T22" fmla="*/ 16 w 133"/>
              <a:gd name="T23" fmla="*/ 45 h 76"/>
              <a:gd name="T24" fmla="*/ 17 w 133"/>
              <a:gd name="T25" fmla="*/ 45 h 76"/>
              <a:gd name="T26" fmla="*/ 19 w 133"/>
              <a:gd name="T27" fmla="*/ 47 h 76"/>
              <a:gd name="T28" fmla="*/ 18 w 133"/>
              <a:gd name="T29" fmla="*/ 50 h 76"/>
              <a:gd name="T30" fmla="*/ 19 w 133"/>
              <a:gd name="T31" fmla="*/ 50 h 76"/>
              <a:gd name="T32" fmla="*/ 19 w 133"/>
              <a:gd name="T33" fmla="*/ 52 h 76"/>
              <a:gd name="T34" fmla="*/ 18 w 133"/>
              <a:gd name="T35" fmla="*/ 52 h 76"/>
              <a:gd name="T36" fmla="*/ 18 w 133"/>
              <a:gd name="T37" fmla="*/ 74 h 76"/>
              <a:gd name="T38" fmla="*/ 17 w 133"/>
              <a:gd name="T39" fmla="*/ 73 h 76"/>
              <a:gd name="T40" fmla="*/ 18 w 133"/>
              <a:gd name="T41" fmla="*/ 71 h 76"/>
              <a:gd name="T42" fmla="*/ 17 w 133"/>
              <a:gd name="T43" fmla="*/ 71 h 76"/>
              <a:gd name="T44" fmla="*/ 15 w 133"/>
              <a:gd name="T45" fmla="*/ 75 h 76"/>
              <a:gd name="T46" fmla="*/ 14 w 133"/>
              <a:gd name="T47" fmla="*/ 75 h 76"/>
              <a:gd name="T48" fmla="*/ 14 w 133"/>
              <a:gd name="T49" fmla="*/ 71 h 76"/>
              <a:gd name="T50" fmla="*/ 13 w 133"/>
              <a:gd name="T51" fmla="*/ 70 h 76"/>
              <a:gd name="T52" fmla="*/ 13 w 133"/>
              <a:gd name="T53" fmla="*/ 73 h 76"/>
              <a:gd name="T54" fmla="*/ 13 w 133"/>
              <a:gd name="T55" fmla="*/ 73 h 76"/>
              <a:gd name="T56" fmla="*/ 12 w 133"/>
              <a:gd name="T57" fmla="*/ 71 h 76"/>
              <a:gd name="T58" fmla="*/ 12 w 133"/>
              <a:gd name="T59" fmla="*/ 72 h 76"/>
              <a:gd name="T60" fmla="*/ 12 w 133"/>
              <a:gd name="T61" fmla="*/ 74 h 76"/>
              <a:gd name="T62" fmla="*/ 12 w 133"/>
              <a:gd name="T63" fmla="*/ 74 h 76"/>
              <a:gd name="T64" fmla="*/ 11 w 133"/>
              <a:gd name="T65" fmla="*/ 52 h 76"/>
              <a:gd name="T66" fmla="*/ 11 w 133"/>
              <a:gd name="T67" fmla="*/ 52 h 76"/>
              <a:gd name="T68" fmla="*/ 11 w 133"/>
              <a:gd name="T69" fmla="*/ 50 h 76"/>
              <a:gd name="T70" fmla="*/ 11 w 133"/>
              <a:gd name="T71" fmla="*/ 50 h 76"/>
              <a:gd name="T72" fmla="*/ 11 w 133"/>
              <a:gd name="T73" fmla="*/ 47 h 76"/>
              <a:gd name="T74" fmla="*/ 13 w 133"/>
              <a:gd name="T75" fmla="*/ 45 h 76"/>
              <a:gd name="T76" fmla="*/ 13 w 133"/>
              <a:gd name="T77" fmla="*/ 45 h 76"/>
              <a:gd name="T78" fmla="*/ 14 w 133"/>
              <a:gd name="T79" fmla="*/ 44 h 76"/>
              <a:gd name="T80" fmla="*/ 14 w 133"/>
              <a:gd name="T81" fmla="*/ 29 h 76"/>
              <a:gd name="T82" fmla="*/ 13 w 133"/>
              <a:gd name="T83" fmla="*/ 28 h 76"/>
              <a:gd name="T84" fmla="*/ 2 w 133"/>
              <a:gd name="T85" fmla="*/ 23 h 76"/>
              <a:gd name="T86" fmla="*/ 2 w 133"/>
              <a:gd name="T87" fmla="*/ 19 h 76"/>
              <a:gd name="T88" fmla="*/ 65 w 133"/>
              <a:gd name="T89" fmla="*/ 0 h 76"/>
              <a:gd name="T90" fmla="*/ 68 w 133"/>
              <a:gd name="T91" fmla="*/ 0 h 76"/>
              <a:gd name="T92" fmla="*/ 131 w 133"/>
              <a:gd name="T93" fmla="*/ 19 h 76"/>
              <a:gd name="T94" fmla="*/ 131 w 133"/>
              <a:gd name="T95" fmla="*/ 23 h 76"/>
              <a:gd name="T96" fmla="*/ 68 w 133"/>
              <a:gd name="T97" fmla="*/ 49 h 76"/>
              <a:gd name="T98" fmla="*/ 64 w 133"/>
              <a:gd name="T99" fmla="*/ 49 h 76"/>
              <a:gd name="T100" fmla="*/ 18 w 133"/>
              <a:gd name="T101" fmla="*/ 30 h 76"/>
              <a:gd name="T102" fmla="*/ 16 w 133"/>
              <a:gd name="T103" fmla="*/ 3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3" h="76">
                <a:moveTo>
                  <a:pt x="30" y="41"/>
                </a:moveTo>
                <a:cubicBezTo>
                  <a:pt x="30" y="56"/>
                  <a:pt x="30" y="56"/>
                  <a:pt x="30" y="56"/>
                </a:cubicBezTo>
                <a:cubicBezTo>
                  <a:pt x="30" y="75"/>
                  <a:pt x="103" y="75"/>
                  <a:pt x="103" y="56"/>
                </a:cubicBezTo>
                <a:cubicBezTo>
                  <a:pt x="103" y="41"/>
                  <a:pt x="103" y="41"/>
                  <a:pt x="103" y="41"/>
                </a:cubicBezTo>
                <a:cubicBezTo>
                  <a:pt x="103" y="39"/>
                  <a:pt x="101" y="38"/>
                  <a:pt x="99" y="38"/>
                </a:cubicBezTo>
                <a:cubicBezTo>
                  <a:pt x="68" y="51"/>
                  <a:pt x="68" y="51"/>
                  <a:pt x="68" y="51"/>
                </a:cubicBezTo>
                <a:cubicBezTo>
                  <a:pt x="67" y="52"/>
                  <a:pt x="66" y="52"/>
                  <a:pt x="64" y="51"/>
                </a:cubicBezTo>
                <a:cubicBezTo>
                  <a:pt x="33" y="39"/>
                  <a:pt x="33" y="39"/>
                  <a:pt x="33" y="39"/>
                </a:cubicBezTo>
                <a:cubicBezTo>
                  <a:pt x="32" y="38"/>
                  <a:pt x="30" y="39"/>
                  <a:pt x="30" y="41"/>
                </a:cubicBezTo>
                <a:close/>
                <a:moveTo>
                  <a:pt x="16" y="31"/>
                </a:moveTo>
                <a:cubicBezTo>
                  <a:pt x="16" y="45"/>
                  <a:pt x="16" y="45"/>
                  <a:pt x="16" y="45"/>
                </a:cubicBezTo>
                <a:cubicBezTo>
                  <a:pt x="16" y="45"/>
                  <a:pt x="16" y="45"/>
                  <a:pt x="16" y="45"/>
                </a:cubicBezTo>
                <a:cubicBezTo>
                  <a:pt x="17" y="45"/>
                  <a:pt x="17" y="45"/>
                  <a:pt x="17" y="45"/>
                </a:cubicBezTo>
                <a:cubicBezTo>
                  <a:pt x="19" y="44"/>
                  <a:pt x="19" y="46"/>
                  <a:pt x="19" y="47"/>
                </a:cubicBezTo>
                <a:cubicBezTo>
                  <a:pt x="19" y="48"/>
                  <a:pt x="19" y="49"/>
                  <a:pt x="18" y="50"/>
                </a:cubicBezTo>
                <a:cubicBezTo>
                  <a:pt x="18" y="50"/>
                  <a:pt x="18" y="50"/>
                  <a:pt x="19" y="50"/>
                </a:cubicBezTo>
                <a:cubicBezTo>
                  <a:pt x="19" y="51"/>
                  <a:pt x="19" y="52"/>
                  <a:pt x="19" y="52"/>
                </a:cubicBezTo>
                <a:cubicBezTo>
                  <a:pt x="18" y="52"/>
                  <a:pt x="18" y="52"/>
                  <a:pt x="18" y="52"/>
                </a:cubicBezTo>
                <a:cubicBezTo>
                  <a:pt x="22" y="59"/>
                  <a:pt x="24" y="68"/>
                  <a:pt x="18" y="74"/>
                </a:cubicBezTo>
                <a:cubicBezTo>
                  <a:pt x="17" y="74"/>
                  <a:pt x="17" y="74"/>
                  <a:pt x="17" y="73"/>
                </a:cubicBezTo>
                <a:cubicBezTo>
                  <a:pt x="17" y="73"/>
                  <a:pt x="17" y="72"/>
                  <a:pt x="18" y="71"/>
                </a:cubicBezTo>
                <a:cubicBezTo>
                  <a:pt x="18" y="69"/>
                  <a:pt x="17" y="69"/>
                  <a:pt x="17" y="71"/>
                </a:cubicBezTo>
                <a:cubicBezTo>
                  <a:pt x="16" y="73"/>
                  <a:pt x="16" y="74"/>
                  <a:pt x="15" y="75"/>
                </a:cubicBezTo>
                <a:cubicBezTo>
                  <a:pt x="15" y="76"/>
                  <a:pt x="14" y="76"/>
                  <a:pt x="14" y="75"/>
                </a:cubicBezTo>
                <a:cubicBezTo>
                  <a:pt x="14" y="74"/>
                  <a:pt x="14" y="72"/>
                  <a:pt x="14" y="71"/>
                </a:cubicBezTo>
                <a:cubicBezTo>
                  <a:pt x="14" y="68"/>
                  <a:pt x="13" y="67"/>
                  <a:pt x="13" y="70"/>
                </a:cubicBezTo>
                <a:cubicBezTo>
                  <a:pt x="13" y="71"/>
                  <a:pt x="13" y="72"/>
                  <a:pt x="13" y="73"/>
                </a:cubicBezTo>
                <a:cubicBezTo>
                  <a:pt x="13" y="73"/>
                  <a:pt x="13" y="73"/>
                  <a:pt x="13" y="73"/>
                </a:cubicBezTo>
                <a:cubicBezTo>
                  <a:pt x="13" y="72"/>
                  <a:pt x="12" y="72"/>
                  <a:pt x="12" y="71"/>
                </a:cubicBezTo>
                <a:cubicBezTo>
                  <a:pt x="12" y="70"/>
                  <a:pt x="12" y="70"/>
                  <a:pt x="12" y="72"/>
                </a:cubicBezTo>
                <a:cubicBezTo>
                  <a:pt x="12" y="72"/>
                  <a:pt x="12" y="73"/>
                  <a:pt x="12" y="74"/>
                </a:cubicBezTo>
                <a:cubicBezTo>
                  <a:pt x="12" y="74"/>
                  <a:pt x="12" y="74"/>
                  <a:pt x="12" y="74"/>
                </a:cubicBezTo>
                <a:cubicBezTo>
                  <a:pt x="6" y="68"/>
                  <a:pt x="5" y="60"/>
                  <a:pt x="11" y="52"/>
                </a:cubicBezTo>
                <a:cubicBezTo>
                  <a:pt x="11" y="52"/>
                  <a:pt x="11" y="52"/>
                  <a:pt x="11" y="52"/>
                </a:cubicBezTo>
                <a:cubicBezTo>
                  <a:pt x="10" y="52"/>
                  <a:pt x="10" y="50"/>
                  <a:pt x="11" y="50"/>
                </a:cubicBezTo>
                <a:cubicBezTo>
                  <a:pt x="11" y="50"/>
                  <a:pt x="11" y="50"/>
                  <a:pt x="11" y="50"/>
                </a:cubicBezTo>
                <a:cubicBezTo>
                  <a:pt x="11" y="49"/>
                  <a:pt x="11" y="48"/>
                  <a:pt x="11" y="47"/>
                </a:cubicBezTo>
                <a:cubicBezTo>
                  <a:pt x="11" y="46"/>
                  <a:pt x="11" y="44"/>
                  <a:pt x="13" y="45"/>
                </a:cubicBezTo>
                <a:cubicBezTo>
                  <a:pt x="13" y="45"/>
                  <a:pt x="13" y="45"/>
                  <a:pt x="13" y="45"/>
                </a:cubicBezTo>
                <a:cubicBezTo>
                  <a:pt x="13" y="45"/>
                  <a:pt x="14" y="44"/>
                  <a:pt x="14" y="44"/>
                </a:cubicBezTo>
                <a:cubicBezTo>
                  <a:pt x="14" y="29"/>
                  <a:pt x="14" y="29"/>
                  <a:pt x="14" y="29"/>
                </a:cubicBezTo>
                <a:cubicBezTo>
                  <a:pt x="14" y="28"/>
                  <a:pt x="13" y="28"/>
                  <a:pt x="13" y="28"/>
                </a:cubicBezTo>
                <a:cubicBezTo>
                  <a:pt x="2" y="23"/>
                  <a:pt x="2" y="23"/>
                  <a:pt x="2" y="23"/>
                </a:cubicBezTo>
                <a:cubicBezTo>
                  <a:pt x="0" y="22"/>
                  <a:pt x="0" y="20"/>
                  <a:pt x="2" y="19"/>
                </a:cubicBezTo>
                <a:cubicBezTo>
                  <a:pt x="65" y="0"/>
                  <a:pt x="65" y="0"/>
                  <a:pt x="65" y="0"/>
                </a:cubicBezTo>
                <a:cubicBezTo>
                  <a:pt x="66" y="0"/>
                  <a:pt x="67" y="0"/>
                  <a:pt x="68" y="0"/>
                </a:cubicBezTo>
                <a:cubicBezTo>
                  <a:pt x="131" y="19"/>
                  <a:pt x="131" y="19"/>
                  <a:pt x="131" y="19"/>
                </a:cubicBezTo>
                <a:cubicBezTo>
                  <a:pt x="133" y="20"/>
                  <a:pt x="133" y="22"/>
                  <a:pt x="131" y="23"/>
                </a:cubicBezTo>
                <a:cubicBezTo>
                  <a:pt x="68" y="49"/>
                  <a:pt x="68" y="49"/>
                  <a:pt x="68" y="49"/>
                </a:cubicBezTo>
                <a:cubicBezTo>
                  <a:pt x="67" y="50"/>
                  <a:pt x="66" y="50"/>
                  <a:pt x="64" y="49"/>
                </a:cubicBezTo>
                <a:cubicBezTo>
                  <a:pt x="18" y="30"/>
                  <a:pt x="18" y="30"/>
                  <a:pt x="18" y="30"/>
                </a:cubicBezTo>
                <a:cubicBezTo>
                  <a:pt x="17" y="30"/>
                  <a:pt x="16" y="30"/>
                  <a:pt x="16" y="31"/>
                </a:cubicBezTo>
                <a:close/>
              </a:path>
            </a:pathLst>
          </a:custGeom>
          <a:solidFill>
            <a:schemeClr val="accent2"/>
          </a:solidFill>
          <a:ln>
            <a:noFill/>
          </a:ln>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76" name="Freeform 12"/>
          <p:cNvSpPr>
            <a:spLocks noEditPoints="1"/>
          </p:cNvSpPr>
          <p:nvPr/>
        </p:nvSpPr>
        <p:spPr bwMode="auto">
          <a:xfrm>
            <a:off x="1008063" y="3074349"/>
            <a:ext cx="425450" cy="401762"/>
          </a:xfrm>
          <a:custGeom>
            <a:avLst/>
            <a:gdLst>
              <a:gd name="T0" fmla="*/ 66 w 134"/>
              <a:gd name="T1" fmla="*/ 23 h 126"/>
              <a:gd name="T2" fmla="*/ 77 w 134"/>
              <a:gd name="T3" fmla="*/ 36 h 126"/>
              <a:gd name="T4" fmla="*/ 84 w 134"/>
              <a:gd name="T5" fmla="*/ 59 h 126"/>
              <a:gd name="T6" fmla="*/ 67 w 134"/>
              <a:gd name="T7" fmla="*/ 42 h 126"/>
              <a:gd name="T8" fmla="*/ 102 w 134"/>
              <a:gd name="T9" fmla="*/ 88 h 126"/>
              <a:gd name="T10" fmla="*/ 70 w 134"/>
              <a:gd name="T11" fmla="*/ 106 h 126"/>
              <a:gd name="T12" fmla="*/ 95 w 134"/>
              <a:gd name="T13" fmla="*/ 109 h 126"/>
              <a:gd name="T14" fmla="*/ 107 w 134"/>
              <a:gd name="T15" fmla="*/ 92 h 126"/>
              <a:gd name="T16" fmla="*/ 101 w 134"/>
              <a:gd name="T17" fmla="*/ 114 h 126"/>
              <a:gd name="T18" fmla="*/ 27 w 134"/>
              <a:gd name="T19" fmla="*/ 96 h 126"/>
              <a:gd name="T20" fmla="*/ 19 w 134"/>
              <a:gd name="T21" fmla="*/ 82 h 126"/>
              <a:gd name="T22" fmla="*/ 66 w 134"/>
              <a:gd name="T23" fmla="*/ 18 h 126"/>
              <a:gd name="T24" fmla="*/ 81 w 134"/>
              <a:gd name="T25" fmla="*/ 10 h 126"/>
              <a:gd name="T26" fmla="*/ 103 w 134"/>
              <a:gd name="T27" fmla="*/ 17 h 126"/>
              <a:gd name="T28" fmla="*/ 107 w 134"/>
              <a:gd name="T29" fmla="*/ 86 h 126"/>
              <a:gd name="T30" fmla="*/ 107 w 134"/>
              <a:gd name="T31" fmla="*/ 92 h 126"/>
              <a:gd name="T32" fmla="*/ 34 w 134"/>
              <a:gd name="T33" fmla="*/ 62 h 126"/>
              <a:gd name="T34" fmla="*/ 20 w 134"/>
              <a:gd name="T35" fmla="*/ 78 h 126"/>
              <a:gd name="T36" fmla="*/ 32 w 134"/>
              <a:gd name="T37" fmla="*/ 73 h 126"/>
              <a:gd name="T38" fmla="*/ 42 w 134"/>
              <a:gd name="T39" fmla="*/ 87 h 126"/>
              <a:gd name="T40" fmla="*/ 38 w 134"/>
              <a:gd name="T41" fmla="*/ 69 h 126"/>
              <a:gd name="T42" fmla="*/ 35 w 134"/>
              <a:gd name="T43" fmla="*/ 75 h 126"/>
              <a:gd name="T44" fmla="*/ 31 w 134"/>
              <a:gd name="T45" fmla="*/ 97 h 126"/>
              <a:gd name="T46" fmla="*/ 52 w 134"/>
              <a:gd name="T47" fmla="*/ 93 h 126"/>
              <a:gd name="T48" fmla="*/ 39 w 134"/>
              <a:gd name="T49" fmla="*/ 90 h 126"/>
              <a:gd name="T50" fmla="*/ 80 w 134"/>
              <a:gd name="T51" fmla="*/ 15 h 126"/>
              <a:gd name="T52" fmla="*/ 82 w 134"/>
              <a:gd name="T53" fmla="*/ 35 h 126"/>
              <a:gd name="T54" fmla="*/ 103 w 134"/>
              <a:gd name="T55" fmla="*/ 39 h 126"/>
              <a:gd name="T56" fmla="*/ 63 w 134"/>
              <a:gd name="T57" fmla="*/ 20 h 126"/>
              <a:gd name="T58" fmla="*/ 49 w 134"/>
              <a:gd name="T59" fmla="*/ 37 h 126"/>
              <a:gd name="T60" fmla="*/ 63 w 134"/>
              <a:gd name="T61" fmla="*/ 20 h 126"/>
              <a:gd name="T62" fmla="*/ 102 w 134"/>
              <a:gd name="T63" fmla="*/ 83 h 126"/>
              <a:gd name="T64" fmla="*/ 86 w 134"/>
              <a:gd name="T65" fmla="*/ 87 h 126"/>
              <a:gd name="T66" fmla="*/ 48 w 134"/>
              <a:gd name="T67" fmla="*/ 41 h 126"/>
              <a:gd name="T68" fmla="*/ 32 w 134"/>
              <a:gd name="T69" fmla="*/ 44 h 126"/>
              <a:gd name="T70" fmla="*/ 105 w 134"/>
              <a:gd name="T71" fmla="*/ 46 h 126"/>
              <a:gd name="T72" fmla="*/ 105 w 134"/>
              <a:gd name="T73" fmla="*/ 82 h 126"/>
              <a:gd name="T74" fmla="*/ 105 w 134"/>
              <a:gd name="T75" fmla="*/ 46 h 126"/>
              <a:gd name="T76" fmla="*/ 51 w 134"/>
              <a:gd name="T77" fmla="*/ 87 h 126"/>
              <a:gd name="T78" fmla="*/ 51 w 134"/>
              <a:gd name="T79" fmla="*/ 40 h 126"/>
              <a:gd name="T80" fmla="*/ 83 w 134"/>
              <a:gd name="T81" fmla="*/ 40 h 126"/>
              <a:gd name="T82" fmla="*/ 83 w 134"/>
              <a:gd name="T83" fmla="*/ 87 h 126"/>
              <a:gd name="T84" fmla="*/ 68 w 134"/>
              <a:gd name="T85" fmla="*/ 104 h 126"/>
              <a:gd name="T86" fmla="*/ 57 w 134"/>
              <a:gd name="T87" fmla="*/ 92 h 126"/>
              <a:gd name="T88" fmla="*/ 102 w 134"/>
              <a:gd name="T89" fmla="*/ 44 h 126"/>
              <a:gd name="T90" fmla="*/ 86 w 134"/>
              <a:gd name="T91" fmla="*/ 41 h 126"/>
              <a:gd name="T92" fmla="*/ 102 w 134"/>
              <a:gd name="T93" fmla="*/ 4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26">
                <a:moveTo>
                  <a:pt x="78" y="34"/>
                </a:moveTo>
                <a:cubicBezTo>
                  <a:pt x="75" y="30"/>
                  <a:pt x="71" y="26"/>
                  <a:pt x="68" y="23"/>
                </a:cubicBezTo>
                <a:cubicBezTo>
                  <a:pt x="67" y="23"/>
                  <a:pt x="67" y="23"/>
                  <a:pt x="66" y="23"/>
                </a:cubicBezTo>
                <a:cubicBezTo>
                  <a:pt x="63" y="26"/>
                  <a:pt x="59" y="30"/>
                  <a:pt x="56" y="34"/>
                </a:cubicBezTo>
                <a:cubicBezTo>
                  <a:pt x="55" y="35"/>
                  <a:pt x="56" y="36"/>
                  <a:pt x="57" y="36"/>
                </a:cubicBezTo>
                <a:cubicBezTo>
                  <a:pt x="64" y="35"/>
                  <a:pt x="70" y="35"/>
                  <a:pt x="77" y="36"/>
                </a:cubicBezTo>
                <a:cubicBezTo>
                  <a:pt x="78" y="36"/>
                  <a:pt x="79" y="35"/>
                  <a:pt x="78" y="34"/>
                </a:cubicBezTo>
                <a:close/>
                <a:moveTo>
                  <a:pt x="67" y="42"/>
                </a:moveTo>
                <a:cubicBezTo>
                  <a:pt x="76" y="42"/>
                  <a:pt x="84" y="50"/>
                  <a:pt x="84" y="59"/>
                </a:cubicBezTo>
                <a:cubicBezTo>
                  <a:pt x="84" y="68"/>
                  <a:pt x="76" y="76"/>
                  <a:pt x="67" y="76"/>
                </a:cubicBezTo>
                <a:cubicBezTo>
                  <a:pt x="57" y="76"/>
                  <a:pt x="50" y="68"/>
                  <a:pt x="50" y="59"/>
                </a:cubicBezTo>
                <a:cubicBezTo>
                  <a:pt x="50" y="50"/>
                  <a:pt x="57" y="42"/>
                  <a:pt x="67" y="42"/>
                </a:cubicBezTo>
                <a:close/>
                <a:moveTo>
                  <a:pt x="103" y="90"/>
                </a:moveTo>
                <a:cubicBezTo>
                  <a:pt x="103" y="90"/>
                  <a:pt x="103" y="89"/>
                  <a:pt x="103" y="89"/>
                </a:cubicBezTo>
                <a:cubicBezTo>
                  <a:pt x="103" y="88"/>
                  <a:pt x="102" y="88"/>
                  <a:pt x="102" y="88"/>
                </a:cubicBezTo>
                <a:cubicBezTo>
                  <a:pt x="97" y="89"/>
                  <a:pt x="91" y="90"/>
                  <a:pt x="85" y="91"/>
                </a:cubicBezTo>
                <a:cubicBezTo>
                  <a:pt x="84" y="91"/>
                  <a:pt x="83" y="92"/>
                  <a:pt x="82" y="93"/>
                </a:cubicBezTo>
                <a:cubicBezTo>
                  <a:pt x="78" y="98"/>
                  <a:pt x="74" y="102"/>
                  <a:pt x="70" y="106"/>
                </a:cubicBezTo>
                <a:cubicBezTo>
                  <a:pt x="70" y="106"/>
                  <a:pt x="70" y="107"/>
                  <a:pt x="71" y="107"/>
                </a:cubicBezTo>
                <a:cubicBezTo>
                  <a:pt x="80" y="114"/>
                  <a:pt x="88" y="115"/>
                  <a:pt x="94" y="111"/>
                </a:cubicBezTo>
                <a:cubicBezTo>
                  <a:pt x="95" y="111"/>
                  <a:pt x="95" y="110"/>
                  <a:pt x="95" y="109"/>
                </a:cubicBezTo>
                <a:cubicBezTo>
                  <a:pt x="89" y="103"/>
                  <a:pt x="93" y="92"/>
                  <a:pt x="102" y="91"/>
                </a:cubicBezTo>
                <a:cubicBezTo>
                  <a:pt x="103" y="91"/>
                  <a:pt x="103" y="91"/>
                  <a:pt x="103" y="90"/>
                </a:cubicBezTo>
                <a:close/>
                <a:moveTo>
                  <a:pt x="107" y="92"/>
                </a:moveTo>
                <a:cubicBezTo>
                  <a:pt x="111" y="94"/>
                  <a:pt x="114" y="98"/>
                  <a:pt x="114" y="102"/>
                </a:cubicBezTo>
                <a:cubicBezTo>
                  <a:pt x="114" y="109"/>
                  <a:pt x="108" y="114"/>
                  <a:pt x="102" y="113"/>
                </a:cubicBezTo>
                <a:cubicBezTo>
                  <a:pt x="101" y="113"/>
                  <a:pt x="101" y="113"/>
                  <a:pt x="101" y="114"/>
                </a:cubicBezTo>
                <a:cubicBezTo>
                  <a:pt x="94" y="121"/>
                  <a:pt x="81" y="120"/>
                  <a:pt x="68" y="109"/>
                </a:cubicBezTo>
                <a:cubicBezTo>
                  <a:pt x="67" y="109"/>
                  <a:pt x="67" y="109"/>
                  <a:pt x="66" y="109"/>
                </a:cubicBezTo>
                <a:cubicBezTo>
                  <a:pt x="46" y="126"/>
                  <a:pt x="28" y="119"/>
                  <a:pt x="27" y="96"/>
                </a:cubicBezTo>
                <a:cubicBezTo>
                  <a:pt x="27" y="96"/>
                  <a:pt x="27" y="96"/>
                  <a:pt x="27" y="95"/>
                </a:cubicBezTo>
                <a:cubicBezTo>
                  <a:pt x="21" y="94"/>
                  <a:pt x="18" y="88"/>
                  <a:pt x="19" y="83"/>
                </a:cubicBezTo>
                <a:cubicBezTo>
                  <a:pt x="19" y="82"/>
                  <a:pt x="19" y="82"/>
                  <a:pt x="19" y="82"/>
                </a:cubicBezTo>
                <a:cubicBezTo>
                  <a:pt x="0" y="70"/>
                  <a:pt x="3" y="51"/>
                  <a:pt x="27" y="42"/>
                </a:cubicBezTo>
                <a:cubicBezTo>
                  <a:pt x="28" y="42"/>
                  <a:pt x="28" y="41"/>
                  <a:pt x="28" y="41"/>
                </a:cubicBezTo>
                <a:cubicBezTo>
                  <a:pt x="24" y="11"/>
                  <a:pt x="43" y="0"/>
                  <a:pt x="66" y="18"/>
                </a:cubicBezTo>
                <a:cubicBezTo>
                  <a:pt x="67" y="19"/>
                  <a:pt x="67" y="19"/>
                  <a:pt x="68" y="18"/>
                </a:cubicBezTo>
                <a:cubicBezTo>
                  <a:pt x="72" y="15"/>
                  <a:pt x="77" y="12"/>
                  <a:pt x="81" y="11"/>
                </a:cubicBezTo>
                <a:cubicBezTo>
                  <a:pt x="81" y="11"/>
                  <a:pt x="81" y="11"/>
                  <a:pt x="81" y="10"/>
                </a:cubicBezTo>
                <a:cubicBezTo>
                  <a:pt x="82" y="5"/>
                  <a:pt x="87" y="2"/>
                  <a:pt x="92" y="2"/>
                </a:cubicBezTo>
                <a:cubicBezTo>
                  <a:pt x="99" y="2"/>
                  <a:pt x="105" y="9"/>
                  <a:pt x="102" y="16"/>
                </a:cubicBezTo>
                <a:cubicBezTo>
                  <a:pt x="102" y="16"/>
                  <a:pt x="102" y="16"/>
                  <a:pt x="103" y="17"/>
                </a:cubicBezTo>
                <a:cubicBezTo>
                  <a:pt x="106" y="22"/>
                  <a:pt x="108" y="30"/>
                  <a:pt x="106" y="40"/>
                </a:cubicBezTo>
                <a:cubicBezTo>
                  <a:pt x="106" y="41"/>
                  <a:pt x="106" y="42"/>
                  <a:pt x="107" y="42"/>
                </a:cubicBezTo>
                <a:cubicBezTo>
                  <a:pt x="134" y="53"/>
                  <a:pt x="134" y="75"/>
                  <a:pt x="107" y="86"/>
                </a:cubicBezTo>
                <a:cubicBezTo>
                  <a:pt x="106" y="86"/>
                  <a:pt x="106" y="87"/>
                  <a:pt x="106" y="87"/>
                </a:cubicBezTo>
                <a:cubicBezTo>
                  <a:pt x="106" y="89"/>
                  <a:pt x="106" y="90"/>
                  <a:pt x="106" y="91"/>
                </a:cubicBezTo>
                <a:cubicBezTo>
                  <a:pt x="107" y="92"/>
                  <a:pt x="107" y="92"/>
                  <a:pt x="107" y="92"/>
                </a:cubicBezTo>
                <a:close/>
                <a:moveTo>
                  <a:pt x="32" y="73"/>
                </a:moveTo>
                <a:cubicBezTo>
                  <a:pt x="32" y="71"/>
                  <a:pt x="33" y="68"/>
                  <a:pt x="34" y="66"/>
                </a:cubicBezTo>
                <a:cubicBezTo>
                  <a:pt x="35" y="65"/>
                  <a:pt x="35" y="63"/>
                  <a:pt x="34" y="62"/>
                </a:cubicBezTo>
                <a:cubicBezTo>
                  <a:pt x="32" y="56"/>
                  <a:pt x="30" y="51"/>
                  <a:pt x="29" y="46"/>
                </a:cubicBezTo>
                <a:cubicBezTo>
                  <a:pt x="29" y="45"/>
                  <a:pt x="28" y="45"/>
                  <a:pt x="27" y="45"/>
                </a:cubicBezTo>
                <a:cubicBezTo>
                  <a:pt x="10" y="54"/>
                  <a:pt x="8" y="68"/>
                  <a:pt x="20" y="78"/>
                </a:cubicBezTo>
                <a:cubicBezTo>
                  <a:pt x="20" y="78"/>
                  <a:pt x="21" y="78"/>
                  <a:pt x="22" y="78"/>
                </a:cubicBezTo>
                <a:cubicBezTo>
                  <a:pt x="24" y="75"/>
                  <a:pt x="27" y="74"/>
                  <a:pt x="30" y="74"/>
                </a:cubicBezTo>
                <a:cubicBezTo>
                  <a:pt x="31" y="74"/>
                  <a:pt x="31" y="74"/>
                  <a:pt x="32" y="73"/>
                </a:cubicBezTo>
                <a:close/>
                <a:moveTo>
                  <a:pt x="35" y="75"/>
                </a:moveTo>
                <a:cubicBezTo>
                  <a:pt x="39" y="77"/>
                  <a:pt x="41" y="82"/>
                  <a:pt x="41" y="86"/>
                </a:cubicBezTo>
                <a:cubicBezTo>
                  <a:pt x="41" y="87"/>
                  <a:pt x="41" y="87"/>
                  <a:pt x="42" y="87"/>
                </a:cubicBezTo>
                <a:cubicBezTo>
                  <a:pt x="43" y="88"/>
                  <a:pt x="45" y="88"/>
                  <a:pt x="47" y="88"/>
                </a:cubicBezTo>
                <a:cubicBezTo>
                  <a:pt x="48" y="89"/>
                  <a:pt x="48" y="87"/>
                  <a:pt x="48" y="87"/>
                </a:cubicBezTo>
                <a:cubicBezTo>
                  <a:pt x="44" y="81"/>
                  <a:pt x="41" y="75"/>
                  <a:pt x="38" y="69"/>
                </a:cubicBezTo>
                <a:cubicBezTo>
                  <a:pt x="37" y="68"/>
                  <a:pt x="36" y="68"/>
                  <a:pt x="36" y="69"/>
                </a:cubicBezTo>
                <a:cubicBezTo>
                  <a:pt x="35" y="71"/>
                  <a:pt x="35" y="72"/>
                  <a:pt x="34" y="74"/>
                </a:cubicBezTo>
                <a:cubicBezTo>
                  <a:pt x="34" y="74"/>
                  <a:pt x="34" y="75"/>
                  <a:pt x="35" y="75"/>
                </a:cubicBezTo>
                <a:close/>
                <a:moveTo>
                  <a:pt x="39" y="90"/>
                </a:moveTo>
                <a:cubicBezTo>
                  <a:pt x="38" y="93"/>
                  <a:pt x="35" y="95"/>
                  <a:pt x="32" y="96"/>
                </a:cubicBezTo>
                <a:cubicBezTo>
                  <a:pt x="32" y="96"/>
                  <a:pt x="31" y="96"/>
                  <a:pt x="31" y="97"/>
                </a:cubicBezTo>
                <a:cubicBezTo>
                  <a:pt x="34" y="113"/>
                  <a:pt x="47" y="118"/>
                  <a:pt x="63" y="107"/>
                </a:cubicBezTo>
                <a:cubicBezTo>
                  <a:pt x="64" y="107"/>
                  <a:pt x="64" y="106"/>
                  <a:pt x="64" y="106"/>
                </a:cubicBezTo>
                <a:cubicBezTo>
                  <a:pt x="60" y="102"/>
                  <a:pt x="56" y="98"/>
                  <a:pt x="52" y="93"/>
                </a:cubicBezTo>
                <a:cubicBezTo>
                  <a:pt x="52" y="92"/>
                  <a:pt x="50" y="91"/>
                  <a:pt x="49" y="91"/>
                </a:cubicBezTo>
                <a:cubicBezTo>
                  <a:pt x="46" y="91"/>
                  <a:pt x="43" y="90"/>
                  <a:pt x="41" y="90"/>
                </a:cubicBezTo>
                <a:cubicBezTo>
                  <a:pt x="40" y="90"/>
                  <a:pt x="40" y="90"/>
                  <a:pt x="39" y="90"/>
                </a:cubicBezTo>
                <a:close/>
                <a:moveTo>
                  <a:pt x="98" y="21"/>
                </a:moveTo>
                <a:cubicBezTo>
                  <a:pt x="92" y="26"/>
                  <a:pt x="84" y="23"/>
                  <a:pt x="82" y="16"/>
                </a:cubicBezTo>
                <a:cubicBezTo>
                  <a:pt x="81" y="16"/>
                  <a:pt x="81" y="15"/>
                  <a:pt x="80" y="15"/>
                </a:cubicBezTo>
                <a:cubicBezTo>
                  <a:pt x="77" y="16"/>
                  <a:pt x="74" y="18"/>
                  <a:pt x="71" y="20"/>
                </a:cubicBezTo>
                <a:cubicBezTo>
                  <a:pt x="70" y="21"/>
                  <a:pt x="70" y="21"/>
                  <a:pt x="70" y="22"/>
                </a:cubicBezTo>
                <a:cubicBezTo>
                  <a:pt x="74" y="25"/>
                  <a:pt x="78" y="30"/>
                  <a:pt x="82" y="35"/>
                </a:cubicBezTo>
                <a:cubicBezTo>
                  <a:pt x="83" y="36"/>
                  <a:pt x="84" y="36"/>
                  <a:pt x="85" y="37"/>
                </a:cubicBezTo>
                <a:cubicBezTo>
                  <a:pt x="91" y="37"/>
                  <a:pt x="97" y="38"/>
                  <a:pt x="101" y="40"/>
                </a:cubicBezTo>
                <a:cubicBezTo>
                  <a:pt x="102" y="40"/>
                  <a:pt x="103" y="40"/>
                  <a:pt x="103" y="39"/>
                </a:cubicBezTo>
                <a:cubicBezTo>
                  <a:pt x="103" y="32"/>
                  <a:pt x="102" y="26"/>
                  <a:pt x="100" y="22"/>
                </a:cubicBezTo>
                <a:cubicBezTo>
                  <a:pt x="99" y="21"/>
                  <a:pt x="99" y="21"/>
                  <a:pt x="98" y="21"/>
                </a:cubicBezTo>
                <a:close/>
                <a:moveTo>
                  <a:pt x="63" y="20"/>
                </a:moveTo>
                <a:cubicBezTo>
                  <a:pt x="45" y="8"/>
                  <a:pt x="29" y="16"/>
                  <a:pt x="31" y="39"/>
                </a:cubicBezTo>
                <a:cubicBezTo>
                  <a:pt x="31" y="40"/>
                  <a:pt x="32" y="40"/>
                  <a:pt x="32" y="40"/>
                </a:cubicBezTo>
                <a:cubicBezTo>
                  <a:pt x="37" y="38"/>
                  <a:pt x="43" y="37"/>
                  <a:pt x="49" y="37"/>
                </a:cubicBezTo>
                <a:cubicBezTo>
                  <a:pt x="50" y="36"/>
                  <a:pt x="52" y="36"/>
                  <a:pt x="52" y="35"/>
                </a:cubicBezTo>
                <a:cubicBezTo>
                  <a:pt x="56" y="30"/>
                  <a:pt x="60" y="25"/>
                  <a:pt x="64" y="22"/>
                </a:cubicBezTo>
                <a:cubicBezTo>
                  <a:pt x="64" y="21"/>
                  <a:pt x="64" y="21"/>
                  <a:pt x="63" y="20"/>
                </a:cubicBezTo>
                <a:close/>
                <a:moveTo>
                  <a:pt x="87" y="88"/>
                </a:moveTo>
                <a:cubicBezTo>
                  <a:pt x="93" y="87"/>
                  <a:pt x="98" y="86"/>
                  <a:pt x="102" y="85"/>
                </a:cubicBezTo>
                <a:cubicBezTo>
                  <a:pt x="102" y="84"/>
                  <a:pt x="102" y="84"/>
                  <a:pt x="102" y="83"/>
                </a:cubicBezTo>
                <a:cubicBezTo>
                  <a:pt x="102" y="79"/>
                  <a:pt x="100" y="74"/>
                  <a:pt x="98" y="69"/>
                </a:cubicBezTo>
                <a:cubicBezTo>
                  <a:pt x="98" y="68"/>
                  <a:pt x="97" y="68"/>
                  <a:pt x="96" y="69"/>
                </a:cubicBezTo>
                <a:cubicBezTo>
                  <a:pt x="93" y="75"/>
                  <a:pt x="90" y="81"/>
                  <a:pt x="86" y="87"/>
                </a:cubicBezTo>
                <a:cubicBezTo>
                  <a:pt x="86" y="87"/>
                  <a:pt x="86" y="89"/>
                  <a:pt x="87" y="88"/>
                </a:cubicBezTo>
                <a:close/>
                <a:moveTo>
                  <a:pt x="38" y="59"/>
                </a:moveTo>
                <a:cubicBezTo>
                  <a:pt x="41" y="53"/>
                  <a:pt x="44" y="47"/>
                  <a:pt x="48" y="41"/>
                </a:cubicBezTo>
                <a:cubicBezTo>
                  <a:pt x="48" y="40"/>
                  <a:pt x="48" y="39"/>
                  <a:pt x="47" y="39"/>
                </a:cubicBezTo>
                <a:cubicBezTo>
                  <a:pt x="41" y="40"/>
                  <a:pt x="36" y="41"/>
                  <a:pt x="32" y="43"/>
                </a:cubicBezTo>
                <a:cubicBezTo>
                  <a:pt x="32" y="43"/>
                  <a:pt x="32" y="44"/>
                  <a:pt x="32" y="44"/>
                </a:cubicBezTo>
                <a:cubicBezTo>
                  <a:pt x="32" y="49"/>
                  <a:pt x="34" y="53"/>
                  <a:pt x="36" y="58"/>
                </a:cubicBezTo>
                <a:cubicBezTo>
                  <a:pt x="36" y="59"/>
                  <a:pt x="37" y="59"/>
                  <a:pt x="38" y="59"/>
                </a:cubicBezTo>
                <a:close/>
                <a:moveTo>
                  <a:pt x="105" y="46"/>
                </a:moveTo>
                <a:cubicBezTo>
                  <a:pt x="104" y="51"/>
                  <a:pt x="102" y="56"/>
                  <a:pt x="100" y="62"/>
                </a:cubicBezTo>
                <a:cubicBezTo>
                  <a:pt x="99" y="63"/>
                  <a:pt x="99" y="65"/>
                  <a:pt x="100" y="66"/>
                </a:cubicBezTo>
                <a:cubicBezTo>
                  <a:pt x="102" y="72"/>
                  <a:pt x="104" y="77"/>
                  <a:pt x="105" y="82"/>
                </a:cubicBezTo>
                <a:cubicBezTo>
                  <a:pt x="105" y="83"/>
                  <a:pt x="106" y="83"/>
                  <a:pt x="107" y="83"/>
                </a:cubicBezTo>
                <a:cubicBezTo>
                  <a:pt x="127" y="73"/>
                  <a:pt x="127" y="55"/>
                  <a:pt x="107" y="45"/>
                </a:cubicBezTo>
                <a:cubicBezTo>
                  <a:pt x="106" y="45"/>
                  <a:pt x="105" y="45"/>
                  <a:pt x="105" y="46"/>
                </a:cubicBezTo>
                <a:close/>
                <a:moveTo>
                  <a:pt x="79" y="89"/>
                </a:moveTo>
                <a:cubicBezTo>
                  <a:pt x="71" y="90"/>
                  <a:pt x="63" y="90"/>
                  <a:pt x="55" y="89"/>
                </a:cubicBezTo>
                <a:cubicBezTo>
                  <a:pt x="53" y="89"/>
                  <a:pt x="52" y="89"/>
                  <a:pt x="51" y="87"/>
                </a:cubicBezTo>
                <a:cubicBezTo>
                  <a:pt x="46" y="81"/>
                  <a:pt x="42" y="73"/>
                  <a:pt x="39" y="66"/>
                </a:cubicBezTo>
                <a:cubicBezTo>
                  <a:pt x="38" y="65"/>
                  <a:pt x="38" y="63"/>
                  <a:pt x="39" y="62"/>
                </a:cubicBezTo>
                <a:cubicBezTo>
                  <a:pt x="42" y="54"/>
                  <a:pt x="46" y="47"/>
                  <a:pt x="51" y="40"/>
                </a:cubicBezTo>
                <a:cubicBezTo>
                  <a:pt x="52" y="39"/>
                  <a:pt x="53" y="38"/>
                  <a:pt x="55" y="38"/>
                </a:cubicBezTo>
                <a:cubicBezTo>
                  <a:pt x="63" y="38"/>
                  <a:pt x="71" y="38"/>
                  <a:pt x="79" y="38"/>
                </a:cubicBezTo>
                <a:cubicBezTo>
                  <a:pt x="81" y="38"/>
                  <a:pt x="82" y="39"/>
                  <a:pt x="83" y="40"/>
                </a:cubicBezTo>
                <a:cubicBezTo>
                  <a:pt x="88" y="47"/>
                  <a:pt x="92" y="54"/>
                  <a:pt x="95" y="62"/>
                </a:cubicBezTo>
                <a:cubicBezTo>
                  <a:pt x="96" y="63"/>
                  <a:pt x="96" y="65"/>
                  <a:pt x="95" y="66"/>
                </a:cubicBezTo>
                <a:cubicBezTo>
                  <a:pt x="92" y="73"/>
                  <a:pt x="88" y="81"/>
                  <a:pt x="83" y="87"/>
                </a:cubicBezTo>
                <a:cubicBezTo>
                  <a:pt x="82" y="89"/>
                  <a:pt x="81" y="89"/>
                  <a:pt x="79" y="89"/>
                </a:cubicBezTo>
                <a:close/>
                <a:moveTo>
                  <a:pt x="78" y="94"/>
                </a:moveTo>
                <a:cubicBezTo>
                  <a:pt x="75" y="98"/>
                  <a:pt x="71" y="101"/>
                  <a:pt x="68" y="104"/>
                </a:cubicBezTo>
                <a:cubicBezTo>
                  <a:pt x="67" y="105"/>
                  <a:pt x="67" y="105"/>
                  <a:pt x="66" y="104"/>
                </a:cubicBezTo>
                <a:cubicBezTo>
                  <a:pt x="63" y="101"/>
                  <a:pt x="59" y="98"/>
                  <a:pt x="56" y="94"/>
                </a:cubicBezTo>
                <a:cubicBezTo>
                  <a:pt x="55" y="93"/>
                  <a:pt x="56" y="92"/>
                  <a:pt x="57" y="92"/>
                </a:cubicBezTo>
                <a:cubicBezTo>
                  <a:pt x="64" y="92"/>
                  <a:pt x="70" y="92"/>
                  <a:pt x="77" y="92"/>
                </a:cubicBezTo>
                <a:cubicBezTo>
                  <a:pt x="78" y="92"/>
                  <a:pt x="79" y="93"/>
                  <a:pt x="78" y="94"/>
                </a:cubicBezTo>
                <a:close/>
                <a:moveTo>
                  <a:pt x="102" y="44"/>
                </a:moveTo>
                <a:cubicBezTo>
                  <a:pt x="102" y="49"/>
                  <a:pt x="100" y="53"/>
                  <a:pt x="98" y="58"/>
                </a:cubicBezTo>
                <a:cubicBezTo>
                  <a:pt x="98" y="59"/>
                  <a:pt x="97" y="59"/>
                  <a:pt x="96" y="59"/>
                </a:cubicBezTo>
                <a:cubicBezTo>
                  <a:pt x="93" y="53"/>
                  <a:pt x="90" y="47"/>
                  <a:pt x="86" y="41"/>
                </a:cubicBezTo>
                <a:cubicBezTo>
                  <a:pt x="86" y="40"/>
                  <a:pt x="86" y="39"/>
                  <a:pt x="87" y="39"/>
                </a:cubicBezTo>
                <a:cubicBezTo>
                  <a:pt x="93" y="40"/>
                  <a:pt x="97" y="41"/>
                  <a:pt x="101" y="43"/>
                </a:cubicBezTo>
                <a:cubicBezTo>
                  <a:pt x="102" y="43"/>
                  <a:pt x="102" y="44"/>
                  <a:pt x="102" y="44"/>
                </a:cubicBezTo>
                <a:close/>
              </a:path>
            </a:pathLst>
          </a:custGeom>
          <a:solidFill>
            <a:schemeClr val="accent1"/>
          </a:solidFill>
          <a:ln>
            <a:noFill/>
          </a:ln>
        </p:spPr>
        <p:txBody>
          <a:bodyPr/>
          <a:lstStyle/>
          <a:p>
            <a:endParaRPr lang="zh-CN" altLang="en-US">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77" name="Rectangle 13"/>
          <p:cNvSpPr>
            <a:spLocks noChangeArrowheads="1"/>
          </p:cNvSpPr>
          <p:nvPr/>
        </p:nvSpPr>
        <p:spPr bwMode="auto">
          <a:xfrm>
            <a:off x="4859340" y="1639296"/>
            <a:ext cx="338507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dirty="0">
                <a:solidFill>
                  <a:schemeClr val="bg1"/>
                </a:solidFill>
                <a:latin typeface="微软雅黑 Light" panose="020B0502040204020203" pitchFamily="34" charset="-122"/>
                <a:ea typeface="微软雅黑 Light" panose="020B0502040204020203" pitchFamily="34" charset="-122"/>
              </a:rPr>
              <a:t>单击此处添加标题</a:t>
            </a:r>
            <a:endParaRPr lang="zh-CN" altLang="en-US" sz="1200" b="1" dirty="0">
              <a:solidFill>
                <a:schemeClr val="bg1"/>
              </a:solidFill>
              <a:latin typeface="微软雅黑 Light" panose="020B0502040204020203" pitchFamily="34" charset="-122"/>
              <a:ea typeface="微软雅黑 Light" panose="020B0502040204020203" pitchFamily="34" charset="-122"/>
            </a:endParaRPr>
          </a:p>
          <a:p>
            <a:pPr>
              <a:lnSpc>
                <a:spcPct val="120000"/>
              </a:lnSpc>
            </a:pPr>
            <a:endParaRPr lang="zh-CN" altLang="en-US" sz="800" b="1"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sz="800" dirty="0">
                <a:solidFill>
                  <a:schemeClr val="bg1"/>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r>
              <a:rPr lang="en-US" altLang="zh-CN" sz="800" dirty="0">
                <a:solidFill>
                  <a:schemeClr val="bg1"/>
                </a:solidFill>
                <a:latin typeface="微软雅黑 Light" panose="020B0502040204020203" pitchFamily="34" charset="-122"/>
                <a:ea typeface="微软雅黑 Light" panose="020B0502040204020203" pitchFamily="34" charset="-122"/>
              </a:rPr>
              <a:t> </a:t>
            </a:r>
            <a:endParaRPr lang="zh-CN" altLang="en-US" sz="800" dirty="0">
              <a:solidFill>
                <a:schemeClr val="bg1"/>
              </a:solidFill>
              <a:latin typeface="微软雅黑 Light" panose="020B0502040204020203" pitchFamily="34" charset="-122"/>
              <a:ea typeface="微软雅黑 Light" panose="020B0502040204020203" pitchFamily="34" charset="-122"/>
            </a:endParaRPr>
          </a:p>
        </p:txBody>
      </p:sp>
      <p:sp>
        <p:nvSpPr>
          <p:cNvPr id="11278" name="Text Box 14"/>
          <p:cNvSpPr txBox="1">
            <a:spLocks noChangeArrowheads="1"/>
          </p:cNvSpPr>
          <p:nvPr/>
        </p:nvSpPr>
        <p:spPr bwMode="auto">
          <a:xfrm>
            <a:off x="1450975" y="3004477"/>
            <a:ext cx="6367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dirty="0">
                <a:solidFill>
                  <a:schemeClr val="bg1">
                    <a:lumMod val="50000"/>
                  </a:schemeClr>
                </a:solidFill>
                <a:latin typeface="微软雅黑 Light" panose="020B0502040204020203" pitchFamily="34" charset="-122"/>
                <a:ea typeface="微软雅黑 Light" panose="020B0502040204020203" pitchFamily="34" charset="-122"/>
              </a:rPr>
              <a:t>25%</a:t>
            </a:r>
            <a:endParaRPr lang="zh-CN" altLang="zh-CN"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79" name="Text Box 15"/>
          <p:cNvSpPr txBox="1">
            <a:spLocks noChangeArrowheads="1"/>
          </p:cNvSpPr>
          <p:nvPr/>
        </p:nvSpPr>
        <p:spPr bwMode="auto">
          <a:xfrm>
            <a:off x="1450976" y="3288728"/>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80" name="Text Box 16"/>
          <p:cNvSpPr txBox="1">
            <a:spLocks noChangeArrowheads="1"/>
          </p:cNvSpPr>
          <p:nvPr/>
        </p:nvSpPr>
        <p:spPr bwMode="auto">
          <a:xfrm>
            <a:off x="5824538" y="3004477"/>
            <a:ext cx="6367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dirty="0">
                <a:solidFill>
                  <a:schemeClr val="bg1">
                    <a:lumMod val="50000"/>
                  </a:schemeClr>
                </a:solidFill>
                <a:latin typeface="微软雅黑 Light" panose="020B0502040204020203" pitchFamily="34" charset="-122"/>
                <a:ea typeface="微软雅黑 Light" panose="020B0502040204020203" pitchFamily="34" charset="-122"/>
              </a:rPr>
              <a:t>38%</a:t>
            </a:r>
            <a:endParaRPr lang="zh-CN" altLang="zh-CN"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81" name="Text Box 17"/>
          <p:cNvSpPr txBox="1">
            <a:spLocks noChangeArrowheads="1"/>
          </p:cNvSpPr>
          <p:nvPr/>
        </p:nvSpPr>
        <p:spPr bwMode="auto">
          <a:xfrm>
            <a:off x="5824539" y="3288728"/>
            <a:ext cx="995680" cy="21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zh-CN" sz="800" dirty="0">
                <a:solidFill>
                  <a:schemeClr val="bg1">
                    <a:lumMod val="50000"/>
                  </a:schemeClr>
                </a:solidFill>
                <a:latin typeface="微软雅黑 Light" panose="020B0502040204020203" pitchFamily="34" charset="-122"/>
                <a:ea typeface="微软雅黑 Light" panose="020B0502040204020203" pitchFamily="34" charset="-122"/>
              </a:rPr>
              <a:t>单击此处添加标题</a:t>
            </a:r>
            <a:endParaRPr lang="zh-CN" altLang="zh-CN"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82" name="Rectangle 18"/>
          <p:cNvSpPr>
            <a:spLocks noChangeArrowheads="1"/>
          </p:cNvSpPr>
          <p:nvPr/>
        </p:nvSpPr>
        <p:spPr bwMode="auto">
          <a:xfrm>
            <a:off x="1042989" y="3768301"/>
            <a:ext cx="286119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1283" name="Rectangle 19"/>
          <p:cNvSpPr>
            <a:spLocks noChangeArrowheads="1"/>
          </p:cNvSpPr>
          <p:nvPr/>
        </p:nvSpPr>
        <p:spPr bwMode="auto">
          <a:xfrm>
            <a:off x="5383214" y="3768301"/>
            <a:ext cx="286119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1"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3" name="Picture 2" descr="D:\1稻壳模板\ppt\2016.4\小清新水彩花卉毕业答辩模板\未标题-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28" name="Rectangle 20"/>
          <p:cNvSpPr>
            <a:spLocks noChangeArrowheads="1"/>
          </p:cNvSpPr>
          <p:nvPr/>
        </p:nvSpPr>
        <p:spPr bwMode="auto">
          <a:xfrm>
            <a:off x="940969" y="1503112"/>
            <a:ext cx="1447800" cy="1453010"/>
          </a:xfrm>
          <a:prstGeom prst="rect">
            <a:avLst/>
          </a:prstGeom>
          <a:solidFill>
            <a:schemeClr val="accent1"/>
          </a:solidFill>
          <a:ln>
            <a:noFill/>
          </a:ln>
        </p:spPr>
        <p:txBody>
          <a:bodyPr/>
          <a:lstStyle/>
          <a:p>
            <a:endParaRPr lang="zh-CN" altLang="en-US">
              <a:solidFill>
                <a:prstClr val="black"/>
              </a:solidFill>
            </a:endParaRPr>
          </a:p>
        </p:txBody>
      </p:sp>
      <p:sp>
        <p:nvSpPr>
          <p:cNvPr id="43029" name="Rectangle 21" descr="318740-130P60HZ091"/>
          <p:cNvSpPr>
            <a:spLocks noChangeArrowheads="1"/>
          </p:cNvSpPr>
          <p:nvPr/>
        </p:nvSpPr>
        <p:spPr bwMode="auto">
          <a:xfrm>
            <a:off x="2388769" y="1503112"/>
            <a:ext cx="1447800" cy="1453010"/>
          </a:xfrm>
          <a:prstGeom prst="rect">
            <a:avLst/>
          </a:prstGeom>
          <a:blipFill dpi="0"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3030" name="Rectangle 22"/>
          <p:cNvSpPr>
            <a:spLocks noChangeArrowheads="1"/>
          </p:cNvSpPr>
          <p:nvPr/>
        </p:nvSpPr>
        <p:spPr bwMode="auto">
          <a:xfrm>
            <a:off x="3836569" y="1503112"/>
            <a:ext cx="1447800" cy="1453010"/>
          </a:xfrm>
          <a:prstGeom prst="rect">
            <a:avLst/>
          </a:prstGeom>
          <a:solidFill>
            <a:schemeClr val="accent3"/>
          </a:solidFill>
          <a:ln>
            <a:noFill/>
          </a:ln>
        </p:spPr>
        <p:txBody>
          <a:bodyPr/>
          <a:lstStyle/>
          <a:p>
            <a:endParaRPr lang="zh-CN" altLang="en-US">
              <a:solidFill>
                <a:prstClr val="black"/>
              </a:solidFill>
            </a:endParaRPr>
          </a:p>
        </p:txBody>
      </p:sp>
      <p:sp>
        <p:nvSpPr>
          <p:cNvPr id="43031" name="Rectangle 23" descr="22"/>
          <p:cNvSpPr>
            <a:spLocks noChangeArrowheads="1"/>
          </p:cNvSpPr>
          <p:nvPr/>
        </p:nvSpPr>
        <p:spPr bwMode="auto">
          <a:xfrm>
            <a:off x="5284369" y="1503112"/>
            <a:ext cx="1447800" cy="1453010"/>
          </a:xfrm>
          <a:prstGeom prst="rect">
            <a:avLst/>
          </a:prstGeom>
          <a:blipFill dpi="0" rotWithShape="1">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3032" name="Rectangle 24"/>
          <p:cNvSpPr>
            <a:spLocks noChangeArrowheads="1"/>
          </p:cNvSpPr>
          <p:nvPr/>
        </p:nvSpPr>
        <p:spPr bwMode="auto">
          <a:xfrm>
            <a:off x="6732169" y="1503112"/>
            <a:ext cx="1447800" cy="1453010"/>
          </a:xfrm>
          <a:prstGeom prst="rect">
            <a:avLst/>
          </a:prstGeom>
          <a:solidFill>
            <a:schemeClr val="accent6"/>
          </a:solidFill>
          <a:ln>
            <a:noFill/>
          </a:ln>
        </p:spPr>
        <p:txBody>
          <a:bodyPr/>
          <a:lstStyle/>
          <a:p>
            <a:endParaRPr lang="zh-CN" altLang="en-US">
              <a:solidFill>
                <a:prstClr val="black"/>
              </a:solidFill>
            </a:endParaRPr>
          </a:p>
        </p:txBody>
      </p:sp>
      <p:sp>
        <p:nvSpPr>
          <p:cNvPr id="43033" name="Rectangle 25" descr="sy_64934932458副本"/>
          <p:cNvSpPr>
            <a:spLocks noChangeArrowheads="1"/>
          </p:cNvSpPr>
          <p:nvPr/>
        </p:nvSpPr>
        <p:spPr bwMode="auto">
          <a:xfrm>
            <a:off x="940969" y="2956122"/>
            <a:ext cx="1447800" cy="1454599"/>
          </a:xfrm>
          <a:prstGeom prst="rect">
            <a:avLst/>
          </a:prstGeom>
          <a:blipFill dpi="0" rotWithShape="1">
            <a:blip r:embed="rId5" cstate="print">
              <a:extLst>
                <a:ext uri="{BEBA8EAE-BF5A-486C-A8C5-ECC9F3942E4B}">
                  <a14:imgProps xmlns:a14="http://schemas.microsoft.com/office/drawing/2010/main">
                    <a14:imgLayer r:embed="rId6">
                      <a14:imgEffect>
                        <a14:colorTemperature colorTemp="5900"/>
                      </a14:imgEffect>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3034" name="Rectangle 26"/>
          <p:cNvSpPr>
            <a:spLocks noChangeArrowheads="1"/>
          </p:cNvSpPr>
          <p:nvPr/>
        </p:nvSpPr>
        <p:spPr bwMode="auto">
          <a:xfrm>
            <a:off x="2388769" y="2956122"/>
            <a:ext cx="1447800" cy="1454599"/>
          </a:xfrm>
          <a:prstGeom prst="rect">
            <a:avLst/>
          </a:prstGeom>
          <a:solidFill>
            <a:schemeClr val="accent2"/>
          </a:solidFill>
          <a:ln>
            <a:noFill/>
          </a:ln>
        </p:spPr>
        <p:txBody>
          <a:bodyPr/>
          <a:lstStyle/>
          <a:p>
            <a:endParaRPr lang="zh-CN" altLang="en-US">
              <a:solidFill>
                <a:prstClr val="black"/>
              </a:solidFill>
            </a:endParaRPr>
          </a:p>
        </p:txBody>
      </p:sp>
      <p:sp>
        <p:nvSpPr>
          <p:cNvPr id="43035" name="Rectangle 27" descr="image0071-1024x682"/>
          <p:cNvSpPr>
            <a:spLocks noChangeArrowheads="1"/>
          </p:cNvSpPr>
          <p:nvPr/>
        </p:nvSpPr>
        <p:spPr bwMode="auto">
          <a:xfrm>
            <a:off x="3836569" y="2956122"/>
            <a:ext cx="1447800" cy="1454599"/>
          </a:xfrm>
          <a:prstGeom prst="rect">
            <a:avLst/>
          </a:prstGeom>
          <a:blipFill dpi="0" rotWithShape="1">
            <a:blip r:embed="rId7" cstate="print">
              <a:extLst>
                <a:ext uri="{BEBA8EAE-BF5A-486C-A8C5-ECC9F3942E4B}">
                  <a14:imgProps xmlns:a14="http://schemas.microsoft.com/office/drawing/2010/main">
                    <a14:imgLayer r:embed="rId8">
                      <a14:imgEffect>
                        <a14:colorTemperature colorTemp="47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3036" name="Rectangle 28"/>
          <p:cNvSpPr>
            <a:spLocks noChangeArrowheads="1"/>
          </p:cNvSpPr>
          <p:nvPr/>
        </p:nvSpPr>
        <p:spPr bwMode="auto">
          <a:xfrm>
            <a:off x="5284369" y="2956122"/>
            <a:ext cx="1447800" cy="1454599"/>
          </a:xfrm>
          <a:prstGeom prst="rect">
            <a:avLst/>
          </a:prstGeom>
          <a:solidFill>
            <a:schemeClr val="accent4"/>
          </a:solidFill>
          <a:ln>
            <a:noFill/>
          </a:ln>
        </p:spPr>
        <p:txBody>
          <a:bodyPr/>
          <a:lstStyle/>
          <a:p>
            <a:endParaRPr lang="zh-CN" altLang="en-US">
              <a:solidFill>
                <a:prstClr val="black"/>
              </a:solidFill>
            </a:endParaRPr>
          </a:p>
        </p:txBody>
      </p:sp>
      <p:sp>
        <p:nvSpPr>
          <p:cNvPr id="43037" name="Rectangle 29" descr="201107060956141686"/>
          <p:cNvSpPr>
            <a:spLocks noChangeArrowheads="1"/>
          </p:cNvSpPr>
          <p:nvPr/>
        </p:nvSpPr>
        <p:spPr bwMode="auto">
          <a:xfrm>
            <a:off x="6732169" y="2956122"/>
            <a:ext cx="1447800" cy="1454599"/>
          </a:xfrm>
          <a:prstGeom prst="rect">
            <a:avLst/>
          </a:prstGeom>
          <a:blipFill dpi="0" rotWithShape="1">
            <a:blip r:embed="rId9" cstate="print">
              <a:extLst>
                <a:ext uri="{BEBA8EAE-BF5A-486C-A8C5-ECC9F3942E4B}">
                  <a14:imgProps xmlns:a14="http://schemas.microsoft.com/office/drawing/2010/main">
                    <a14:imgLayer r:embed="rId10">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43038" name="Rectangle 30"/>
          <p:cNvSpPr>
            <a:spLocks noChangeArrowheads="1"/>
          </p:cNvSpPr>
          <p:nvPr/>
        </p:nvSpPr>
        <p:spPr bwMode="auto">
          <a:xfrm>
            <a:off x="1045210" y="1937385"/>
            <a:ext cx="12395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rgbClr val="F8F8F8"/>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rgbClr val="F8F8F8"/>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rgbClr val="F8F8F8"/>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rgbClr val="F8F8F8"/>
              </a:solidFill>
              <a:latin typeface="微软雅黑 Light" panose="020B0502040204020203" pitchFamily="34" charset="-122"/>
              <a:ea typeface="微软雅黑 Light" panose="020B0502040204020203" pitchFamily="34" charset="-122"/>
            </a:endParaRPr>
          </a:p>
        </p:txBody>
      </p:sp>
      <p:sp>
        <p:nvSpPr>
          <p:cNvPr id="43039" name="Rectangle 31"/>
          <p:cNvSpPr>
            <a:spLocks noChangeArrowheads="1"/>
          </p:cNvSpPr>
          <p:nvPr/>
        </p:nvSpPr>
        <p:spPr bwMode="auto">
          <a:xfrm>
            <a:off x="3940810" y="1937385"/>
            <a:ext cx="12395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rgbClr val="F8F8F8"/>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rgbClr val="F8F8F8"/>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a:solidFill>
                  <a:srgbClr val="F8F8F8"/>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a:solidFill>
                <a:srgbClr val="F8F8F8"/>
              </a:solidFill>
              <a:latin typeface="微软雅黑 Light" panose="020B0502040204020203" pitchFamily="34" charset="-122"/>
              <a:ea typeface="微软雅黑 Light" panose="020B0502040204020203" pitchFamily="34" charset="-122"/>
            </a:endParaRPr>
          </a:p>
        </p:txBody>
      </p:sp>
      <p:sp>
        <p:nvSpPr>
          <p:cNvPr id="43040" name="Rectangle 32"/>
          <p:cNvSpPr>
            <a:spLocks noChangeArrowheads="1"/>
          </p:cNvSpPr>
          <p:nvPr/>
        </p:nvSpPr>
        <p:spPr bwMode="auto">
          <a:xfrm>
            <a:off x="6830060" y="1937385"/>
            <a:ext cx="12395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rgbClr val="F8F8F8"/>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rgbClr val="F8F8F8"/>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a:solidFill>
                  <a:srgbClr val="F8F8F8"/>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a:solidFill>
                <a:srgbClr val="F8F8F8"/>
              </a:solidFill>
              <a:latin typeface="微软雅黑 Light" panose="020B0502040204020203" pitchFamily="34" charset="-122"/>
              <a:ea typeface="微软雅黑 Light" panose="020B0502040204020203" pitchFamily="34" charset="-122"/>
            </a:endParaRPr>
          </a:p>
        </p:txBody>
      </p:sp>
      <p:sp>
        <p:nvSpPr>
          <p:cNvPr id="43041" name="Rectangle 33"/>
          <p:cNvSpPr>
            <a:spLocks noChangeArrowheads="1"/>
          </p:cNvSpPr>
          <p:nvPr/>
        </p:nvSpPr>
        <p:spPr bwMode="auto">
          <a:xfrm>
            <a:off x="2493010" y="3355975"/>
            <a:ext cx="12395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rgbClr val="F8F8F8"/>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rgbClr val="F8F8F8"/>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dirty="0">
                <a:solidFill>
                  <a:srgbClr val="F8F8F8"/>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dirty="0">
              <a:solidFill>
                <a:srgbClr val="F8F8F8"/>
              </a:solidFill>
              <a:latin typeface="微软雅黑 Light" panose="020B0502040204020203" pitchFamily="34" charset="-122"/>
              <a:ea typeface="微软雅黑 Light" panose="020B0502040204020203" pitchFamily="34" charset="-122"/>
            </a:endParaRPr>
          </a:p>
        </p:txBody>
      </p:sp>
      <p:sp>
        <p:nvSpPr>
          <p:cNvPr id="43042" name="Rectangle 34"/>
          <p:cNvSpPr>
            <a:spLocks noChangeArrowheads="1"/>
          </p:cNvSpPr>
          <p:nvPr/>
        </p:nvSpPr>
        <p:spPr bwMode="auto">
          <a:xfrm>
            <a:off x="5388610" y="3355975"/>
            <a:ext cx="123952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anose="020B0604020202020204" pitchFamily="34" charset="0"/>
              <a:buNone/>
            </a:pPr>
            <a:r>
              <a:rPr lang="en-US" altLang="zh-CN" sz="800" b="1" dirty="0">
                <a:solidFill>
                  <a:srgbClr val="F8F8F8"/>
                </a:solidFill>
                <a:latin typeface="微软雅黑 Light" panose="020B0502040204020203" pitchFamily="34" charset="-122"/>
                <a:ea typeface="微软雅黑 Light" panose="020B0502040204020203" pitchFamily="34" charset="-122"/>
              </a:rPr>
              <a:t>单击此处添加标题</a:t>
            </a:r>
            <a:endParaRPr lang="en-US" altLang="zh-CN" sz="800" b="1" dirty="0">
              <a:solidFill>
                <a:srgbClr val="F8F8F8"/>
              </a:solidFill>
              <a:latin typeface="微软雅黑 Light" panose="020B0502040204020203" pitchFamily="34" charset="-122"/>
              <a:ea typeface="微软雅黑 Light" panose="020B0502040204020203" pitchFamily="34" charset="-122"/>
            </a:endParaRPr>
          </a:p>
          <a:p>
            <a:pPr algn="ctr">
              <a:lnSpc>
                <a:spcPct val="120000"/>
              </a:lnSpc>
              <a:buFont typeface="Arial" panose="020B0604020202020204" pitchFamily="34" charset="0"/>
              <a:buNone/>
            </a:pPr>
            <a:r>
              <a:rPr sz="800">
                <a:solidFill>
                  <a:srgbClr val="F8F8F8"/>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sz="800">
              <a:solidFill>
                <a:srgbClr val="F8F8F8"/>
              </a:solidFill>
              <a:latin typeface="微软雅黑 Light" panose="020B0502040204020203" pitchFamily="34" charset="-122"/>
              <a:ea typeface="微软雅黑 Light" panose="020B0502040204020203" pitchFamily="34" charset="-122"/>
            </a:endParaRPr>
          </a:p>
        </p:txBody>
      </p:sp>
      <p:sp>
        <p:nvSpPr>
          <p:cNvPr id="20"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1"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2" name="Picture 2" descr="D:\1稻壳模板\ppt\2016.4\小清新水彩花卉毕业答辩模板\未标题-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09" name="Rectangle 21" descr="library"/>
          <p:cNvSpPr>
            <a:spLocks noChangeArrowheads="1"/>
          </p:cNvSpPr>
          <p:nvPr/>
        </p:nvSpPr>
        <p:spPr bwMode="auto">
          <a:xfrm>
            <a:off x="5075238" y="1285478"/>
            <a:ext cx="2017712" cy="2170783"/>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7910" name="Rectangle 22"/>
          <p:cNvSpPr>
            <a:spLocks noChangeArrowheads="1"/>
          </p:cNvSpPr>
          <p:nvPr/>
        </p:nvSpPr>
        <p:spPr bwMode="auto">
          <a:xfrm>
            <a:off x="5075238" y="3519781"/>
            <a:ext cx="2017712" cy="1248160"/>
          </a:xfrm>
          <a:prstGeom prst="rect">
            <a:avLst/>
          </a:prstGeom>
          <a:solidFill>
            <a:schemeClr val="accent3"/>
          </a:solidFill>
          <a:ln>
            <a:noFill/>
          </a:ln>
        </p:spPr>
        <p:txBody>
          <a:bodyPr/>
          <a:lstStyle/>
          <a:p>
            <a:endParaRPr lang="zh-CN" altLang="en-US">
              <a:solidFill>
                <a:prstClr val="black"/>
              </a:solidFill>
            </a:endParaRPr>
          </a:p>
        </p:txBody>
      </p:sp>
      <p:sp>
        <p:nvSpPr>
          <p:cNvPr id="37911" name="Rectangle 23"/>
          <p:cNvSpPr>
            <a:spLocks noChangeArrowheads="1"/>
          </p:cNvSpPr>
          <p:nvPr/>
        </p:nvSpPr>
        <p:spPr bwMode="auto">
          <a:xfrm>
            <a:off x="7154863" y="1285478"/>
            <a:ext cx="1987550" cy="1260864"/>
          </a:xfrm>
          <a:prstGeom prst="rect">
            <a:avLst/>
          </a:prstGeom>
          <a:solidFill>
            <a:schemeClr val="accent6"/>
          </a:solidFill>
          <a:ln>
            <a:noFill/>
          </a:ln>
        </p:spPr>
        <p:txBody>
          <a:bodyPr/>
          <a:lstStyle/>
          <a:p>
            <a:endParaRPr lang="zh-CN" altLang="en-US">
              <a:solidFill>
                <a:prstClr val="black"/>
              </a:solidFill>
            </a:endParaRPr>
          </a:p>
        </p:txBody>
      </p:sp>
      <p:sp>
        <p:nvSpPr>
          <p:cNvPr id="37912" name="Rectangle 24" descr="Dreamy_Images_21"/>
          <p:cNvSpPr>
            <a:spLocks noChangeArrowheads="1"/>
          </p:cNvSpPr>
          <p:nvPr/>
        </p:nvSpPr>
        <p:spPr bwMode="auto">
          <a:xfrm>
            <a:off x="7154863" y="2614626"/>
            <a:ext cx="1987550" cy="2153314"/>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lstStyle/>
          <a:p>
            <a:endParaRPr lang="zh-CN" altLang="en-US">
              <a:solidFill>
                <a:prstClr val="black"/>
              </a:solidFill>
            </a:endParaRPr>
          </a:p>
        </p:txBody>
      </p:sp>
      <p:sp>
        <p:nvSpPr>
          <p:cNvPr id="37913" name="Rectangle 25"/>
          <p:cNvSpPr>
            <a:spLocks noChangeArrowheads="1"/>
          </p:cNvSpPr>
          <p:nvPr/>
        </p:nvSpPr>
        <p:spPr bwMode="auto">
          <a:xfrm>
            <a:off x="7334251" y="1423633"/>
            <a:ext cx="165576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latin typeface="微软雅黑 Light" panose="020B0502040204020203" pitchFamily="34" charset="-122"/>
                <a:ea typeface="微软雅黑 Light" panose="020B0502040204020203" pitchFamily="34" charset="-122"/>
              </a:rPr>
              <a:t>01</a:t>
            </a:r>
            <a:r>
              <a:rPr lang="zh-CN" altLang="en-US" sz="800" dirty="0">
                <a:solidFill>
                  <a:prstClr val="white"/>
                </a:solidFill>
                <a:latin typeface="微软雅黑 Light" panose="020B0502040204020203" pitchFamily="34" charset="-122"/>
                <a:ea typeface="微软雅黑 Light" panose="020B0502040204020203" pitchFamily="34" charset="-122"/>
              </a:rPr>
              <a:t> 单击此处添加标题</a:t>
            </a:r>
            <a:endParaRPr lang="zh-CN" altLang="en-US" sz="800" dirty="0">
              <a:solidFill>
                <a:prstClr val="white"/>
              </a:solidFill>
              <a:latin typeface="微软雅黑 Light" panose="020B0502040204020203" pitchFamily="34" charset="-122"/>
              <a:ea typeface="微软雅黑 Light" panose="020B0502040204020203" pitchFamily="34" charset="-122"/>
            </a:endParaRPr>
          </a:p>
          <a:p>
            <a:pPr algn="just"/>
            <a:r>
              <a:rPr sz="800" dirty="0">
                <a:solidFill>
                  <a:prstClr val="white"/>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prstClr val="white"/>
              </a:solidFill>
              <a:latin typeface="微软雅黑 Light" panose="020B0502040204020203" pitchFamily="34" charset="-122"/>
              <a:ea typeface="微软雅黑 Light" panose="020B0502040204020203" pitchFamily="34" charset="-122"/>
            </a:endParaRPr>
          </a:p>
        </p:txBody>
      </p:sp>
      <p:sp>
        <p:nvSpPr>
          <p:cNvPr id="37914" name="Rectangle 26"/>
          <p:cNvSpPr>
            <a:spLocks noChangeArrowheads="1"/>
          </p:cNvSpPr>
          <p:nvPr/>
        </p:nvSpPr>
        <p:spPr bwMode="auto">
          <a:xfrm>
            <a:off x="5264151" y="3659523"/>
            <a:ext cx="1655763" cy="85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latin typeface="微软雅黑 Light" panose="020B0502040204020203" pitchFamily="34" charset="-122"/>
                <a:ea typeface="微软雅黑 Light" panose="020B0502040204020203" pitchFamily="34" charset="-122"/>
              </a:rPr>
              <a:t>02</a:t>
            </a:r>
            <a:r>
              <a:rPr lang="zh-CN" altLang="en-US" sz="800" dirty="0">
                <a:solidFill>
                  <a:prstClr val="white"/>
                </a:solidFill>
                <a:latin typeface="微软雅黑 Light" panose="020B0502040204020203" pitchFamily="34" charset="-122"/>
                <a:ea typeface="微软雅黑 Light" panose="020B0502040204020203" pitchFamily="34" charset="-122"/>
              </a:rPr>
              <a:t>单击此处添加标题</a:t>
            </a:r>
            <a:endParaRPr lang="zh-CN" altLang="en-US" sz="800" dirty="0">
              <a:solidFill>
                <a:prstClr val="white"/>
              </a:solidFill>
              <a:latin typeface="微软雅黑 Light" panose="020B0502040204020203" pitchFamily="34" charset="-122"/>
              <a:ea typeface="微软雅黑 Light" panose="020B0502040204020203" pitchFamily="34" charset="-122"/>
            </a:endParaRPr>
          </a:p>
          <a:p>
            <a:pPr algn="just"/>
            <a:r>
              <a:rPr sz="800" dirty="0">
                <a:solidFill>
                  <a:prstClr val="white"/>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a:t>
            </a:r>
            <a:endParaRPr sz="800" dirty="0">
              <a:solidFill>
                <a:prstClr val="white"/>
              </a:solidFill>
              <a:latin typeface="微软雅黑 Light" panose="020B0502040204020203" pitchFamily="34" charset="-122"/>
              <a:ea typeface="微软雅黑 Light" panose="020B0502040204020203" pitchFamily="34" charset="-122"/>
            </a:endParaRPr>
          </a:p>
        </p:txBody>
      </p:sp>
      <p:sp>
        <p:nvSpPr>
          <p:cNvPr id="37915" name="Rectangle 27"/>
          <p:cNvSpPr>
            <a:spLocks noChangeArrowheads="1"/>
          </p:cNvSpPr>
          <p:nvPr/>
        </p:nvSpPr>
        <p:spPr bwMode="auto">
          <a:xfrm>
            <a:off x="611188" y="2067694"/>
            <a:ext cx="4248150" cy="1551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sz="800" dirty="0">
                <a:solidFill>
                  <a:schemeClr val="bg1">
                    <a:lumMod val="50000"/>
                  </a:schemeClr>
                </a:solidFill>
                <a:latin typeface="微软雅黑 Light" panose="020B0502040204020203" pitchFamily="34" charset="-122"/>
                <a:ea typeface="微软雅黑 Light" panose="020B0502040204020203" pitchFamily="3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endParaRPr sz="8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916" name="Rectangle 28"/>
          <p:cNvSpPr>
            <a:spLocks noChangeArrowheads="1"/>
          </p:cNvSpPr>
          <p:nvPr/>
        </p:nvSpPr>
        <p:spPr bwMode="auto">
          <a:xfrm>
            <a:off x="709613" y="1759492"/>
            <a:ext cx="21129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zh-CN" sz="1000" dirty="0">
                <a:solidFill>
                  <a:schemeClr val="accent3"/>
                </a:solidFill>
                <a:latin typeface="微软雅黑 Light" panose="020B0502040204020203" pitchFamily="34" charset="-122"/>
                <a:ea typeface="微软雅黑 Light" panose="020B0502040204020203" pitchFamily="34" charset="-122"/>
              </a:rPr>
              <a:t>单击此处添加标题</a:t>
            </a:r>
            <a:endParaRPr lang="zh-CN" altLang="zh-CN" sz="1000" dirty="0">
              <a:solidFill>
                <a:schemeClr val="accent3"/>
              </a:solidFill>
              <a:latin typeface="微软雅黑 Light" panose="020B0502040204020203" pitchFamily="34" charset="-122"/>
              <a:ea typeface="微软雅黑 Light" panose="020B0502040204020203" pitchFamily="34" charset="-122"/>
            </a:endParaRPr>
          </a:p>
        </p:txBody>
      </p:sp>
      <p:grpSp>
        <p:nvGrpSpPr>
          <p:cNvPr id="37917" name="Group 29"/>
          <p:cNvGrpSpPr/>
          <p:nvPr/>
        </p:nvGrpSpPr>
        <p:grpSpPr bwMode="auto">
          <a:xfrm>
            <a:off x="709614" y="3970769"/>
            <a:ext cx="441325" cy="444637"/>
            <a:chOff x="0" y="0"/>
            <a:chExt cx="123" cy="124"/>
          </a:xfrm>
        </p:grpSpPr>
        <p:sp>
          <p:nvSpPr>
            <p:cNvPr id="37918" name="Oval 30"/>
            <p:cNvSpPr>
              <a:spLocks noChangeArrowheads="1"/>
            </p:cNvSpPr>
            <p:nvPr/>
          </p:nvSpPr>
          <p:spPr bwMode="auto">
            <a:xfrm>
              <a:off x="0" y="0"/>
              <a:ext cx="123" cy="12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5"/>
                </a:solidFill>
              </a:endParaRPr>
            </a:p>
          </p:txBody>
        </p:sp>
        <p:sp>
          <p:nvSpPr>
            <p:cNvPr id="37919" name="Freeform 31"/>
            <p:cNvSpPr/>
            <p:nvPr/>
          </p:nvSpPr>
          <p:spPr bwMode="auto">
            <a:xfrm>
              <a:off x="34" y="40"/>
              <a:ext cx="55" cy="43"/>
            </a:xfrm>
            <a:custGeom>
              <a:avLst/>
              <a:gdLst>
                <a:gd name="T0" fmla="*/ 39 w 39"/>
                <a:gd name="T1" fmla="*/ 4 h 31"/>
                <a:gd name="T2" fmla="*/ 34 w 39"/>
                <a:gd name="T3" fmla="*/ 5 h 31"/>
                <a:gd name="T4" fmla="*/ 38 w 39"/>
                <a:gd name="T5" fmla="*/ 1 h 31"/>
                <a:gd name="T6" fmla="*/ 33 w 39"/>
                <a:gd name="T7" fmla="*/ 3 h 31"/>
                <a:gd name="T8" fmla="*/ 27 w 39"/>
                <a:gd name="T9" fmla="*/ 0 h 31"/>
                <a:gd name="T10" fmla="*/ 19 w 39"/>
                <a:gd name="T11" fmla="*/ 8 h 31"/>
                <a:gd name="T12" fmla="*/ 19 w 39"/>
                <a:gd name="T13" fmla="*/ 10 h 31"/>
                <a:gd name="T14" fmla="*/ 3 w 39"/>
                <a:gd name="T15" fmla="*/ 2 h 31"/>
                <a:gd name="T16" fmla="*/ 2 w 39"/>
                <a:gd name="T17" fmla="*/ 5 h 31"/>
                <a:gd name="T18" fmla="*/ 6 w 39"/>
                <a:gd name="T19" fmla="*/ 12 h 31"/>
                <a:gd name="T20" fmla="*/ 2 w 39"/>
                <a:gd name="T21" fmla="*/ 11 h 31"/>
                <a:gd name="T22" fmla="*/ 2 w 39"/>
                <a:gd name="T23" fmla="*/ 11 h 31"/>
                <a:gd name="T24" fmla="*/ 8 w 39"/>
                <a:gd name="T25" fmla="*/ 19 h 31"/>
                <a:gd name="T26" fmla="*/ 6 w 39"/>
                <a:gd name="T27" fmla="*/ 19 h 31"/>
                <a:gd name="T28" fmla="*/ 5 w 39"/>
                <a:gd name="T29" fmla="*/ 19 h 31"/>
                <a:gd name="T30" fmla="*/ 12 w 39"/>
                <a:gd name="T31" fmla="*/ 24 h 31"/>
                <a:gd name="T32" fmla="*/ 2 w 39"/>
                <a:gd name="T33" fmla="*/ 28 h 31"/>
                <a:gd name="T34" fmla="*/ 0 w 39"/>
                <a:gd name="T35" fmla="*/ 28 h 31"/>
                <a:gd name="T36" fmla="*/ 13 w 39"/>
                <a:gd name="T37" fmla="*/ 31 h 31"/>
                <a:gd name="T38" fmla="*/ 35 w 39"/>
                <a:gd name="T39" fmla="*/ 9 h 31"/>
                <a:gd name="T40" fmla="*/ 35 w 39"/>
                <a:gd name="T41" fmla="*/ 8 h 31"/>
                <a:gd name="T42" fmla="*/ 39 w 39"/>
                <a:gd name="T4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1">
                  <a:moveTo>
                    <a:pt x="39" y="4"/>
                  </a:moveTo>
                  <a:cubicBezTo>
                    <a:pt x="37" y="4"/>
                    <a:pt x="36" y="5"/>
                    <a:pt x="34" y="5"/>
                  </a:cubicBezTo>
                  <a:cubicBezTo>
                    <a:pt x="36" y="4"/>
                    <a:pt x="37" y="2"/>
                    <a:pt x="38" y="1"/>
                  </a:cubicBezTo>
                  <a:cubicBezTo>
                    <a:pt x="36" y="2"/>
                    <a:pt x="35" y="2"/>
                    <a:pt x="33" y="3"/>
                  </a:cubicBezTo>
                  <a:cubicBezTo>
                    <a:pt x="31" y="1"/>
                    <a:pt x="29" y="0"/>
                    <a:pt x="27" y="0"/>
                  </a:cubicBezTo>
                  <a:cubicBezTo>
                    <a:pt x="23" y="0"/>
                    <a:pt x="19" y="4"/>
                    <a:pt x="19" y="8"/>
                  </a:cubicBezTo>
                  <a:cubicBezTo>
                    <a:pt x="19" y="9"/>
                    <a:pt x="19" y="9"/>
                    <a:pt x="19" y="10"/>
                  </a:cubicBezTo>
                  <a:cubicBezTo>
                    <a:pt x="13" y="9"/>
                    <a:pt x="7" y="6"/>
                    <a:pt x="3" y="2"/>
                  </a:cubicBezTo>
                  <a:cubicBezTo>
                    <a:pt x="2" y="3"/>
                    <a:pt x="2" y="4"/>
                    <a:pt x="2" y="5"/>
                  </a:cubicBezTo>
                  <a:cubicBezTo>
                    <a:pt x="2" y="8"/>
                    <a:pt x="3" y="11"/>
                    <a:pt x="6" y="12"/>
                  </a:cubicBezTo>
                  <a:cubicBezTo>
                    <a:pt x="4" y="12"/>
                    <a:pt x="3" y="12"/>
                    <a:pt x="2" y="11"/>
                  </a:cubicBezTo>
                  <a:cubicBezTo>
                    <a:pt x="2" y="11"/>
                    <a:pt x="2" y="11"/>
                    <a:pt x="2" y="11"/>
                  </a:cubicBezTo>
                  <a:cubicBezTo>
                    <a:pt x="2" y="15"/>
                    <a:pt x="5" y="18"/>
                    <a:pt x="8" y="19"/>
                  </a:cubicBezTo>
                  <a:cubicBezTo>
                    <a:pt x="8" y="19"/>
                    <a:pt x="7" y="19"/>
                    <a:pt x="6" y="19"/>
                  </a:cubicBezTo>
                  <a:cubicBezTo>
                    <a:pt x="6" y="19"/>
                    <a:pt x="5" y="19"/>
                    <a:pt x="5" y="19"/>
                  </a:cubicBezTo>
                  <a:cubicBezTo>
                    <a:pt x="6" y="22"/>
                    <a:pt x="9" y="24"/>
                    <a:pt x="12" y="24"/>
                  </a:cubicBezTo>
                  <a:cubicBezTo>
                    <a:pt x="9" y="27"/>
                    <a:pt x="6" y="28"/>
                    <a:pt x="2" y="28"/>
                  </a:cubicBezTo>
                  <a:cubicBezTo>
                    <a:pt x="2" y="28"/>
                    <a:pt x="1" y="28"/>
                    <a:pt x="0" y="28"/>
                  </a:cubicBezTo>
                  <a:cubicBezTo>
                    <a:pt x="4" y="30"/>
                    <a:pt x="8" y="31"/>
                    <a:pt x="13" y="31"/>
                  </a:cubicBezTo>
                  <a:cubicBezTo>
                    <a:pt x="27" y="31"/>
                    <a:pt x="35" y="19"/>
                    <a:pt x="35" y="9"/>
                  </a:cubicBezTo>
                  <a:cubicBezTo>
                    <a:pt x="35" y="9"/>
                    <a:pt x="35" y="8"/>
                    <a:pt x="35" y="8"/>
                  </a:cubicBezTo>
                  <a:cubicBezTo>
                    <a:pt x="36" y="7"/>
                    <a:pt x="38" y="5"/>
                    <a:pt x="39"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5"/>
                </a:solidFill>
              </a:endParaRPr>
            </a:p>
          </p:txBody>
        </p:sp>
      </p:grpSp>
      <p:grpSp>
        <p:nvGrpSpPr>
          <p:cNvPr id="37920" name="Group 32"/>
          <p:cNvGrpSpPr/>
          <p:nvPr/>
        </p:nvGrpSpPr>
        <p:grpSpPr bwMode="auto">
          <a:xfrm>
            <a:off x="2868614" y="3970769"/>
            <a:ext cx="441325" cy="444637"/>
            <a:chOff x="0" y="0"/>
            <a:chExt cx="123" cy="124"/>
          </a:xfrm>
        </p:grpSpPr>
        <p:sp>
          <p:nvSpPr>
            <p:cNvPr id="37921" name="Oval 33"/>
            <p:cNvSpPr>
              <a:spLocks noChangeArrowheads="1"/>
            </p:cNvSpPr>
            <p:nvPr/>
          </p:nvSpPr>
          <p:spPr bwMode="auto">
            <a:xfrm>
              <a:off x="0" y="0"/>
              <a:ext cx="123" cy="12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5"/>
                </a:solidFill>
              </a:endParaRPr>
            </a:p>
          </p:txBody>
        </p:sp>
        <p:sp>
          <p:nvSpPr>
            <p:cNvPr id="37922" name="Freeform 34"/>
            <p:cNvSpPr/>
            <p:nvPr/>
          </p:nvSpPr>
          <p:spPr bwMode="auto">
            <a:xfrm>
              <a:off x="48" y="34"/>
              <a:ext cx="29" cy="56"/>
            </a:xfrm>
            <a:custGeom>
              <a:avLst/>
              <a:gdLst>
                <a:gd name="T0" fmla="*/ 4 w 20"/>
                <a:gd name="T1" fmla="*/ 22 h 39"/>
                <a:gd name="T2" fmla="*/ 4 w 20"/>
                <a:gd name="T3" fmla="*/ 39 h 39"/>
                <a:gd name="T4" fmla="*/ 13 w 20"/>
                <a:gd name="T5" fmla="*/ 39 h 39"/>
                <a:gd name="T6" fmla="*/ 13 w 20"/>
                <a:gd name="T7" fmla="*/ 22 h 39"/>
                <a:gd name="T8" fmla="*/ 18 w 20"/>
                <a:gd name="T9" fmla="*/ 22 h 39"/>
                <a:gd name="T10" fmla="*/ 20 w 20"/>
                <a:gd name="T11" fmla="*/ 15 h 39"/>
                <a:gd name="T12" fmla="*/ 13 w 20"/>
                <a:gd name="T13" fmla="*/ 15 h 39"/>
                <a:gd name="T14" fmla="*/ 13 w 20"/>
                <a:gd name="T15" fmla="*/ 9 h 39"/>
                <a:gd name="T16" fmla="*/ 14 w 20"/>
                <a:gd name="T17" fmla="*/ 8 h 39"/>
                <a:gd name="T18" fmla="*/ 18 w 20"/>
                <a:gd name="T19" fmla="*/ 8 h 39"/>
                <a:gd name="T20" fmla="*/ 18 w 20"/>
                <a:gd name="T21" fmla="*/ 0 h 39"/>
                <a:gd name="T22" fmla="*/ 11 w 20"/>
                <a:gd name="T23" fmla="*/ 0 h 39"/>
                <a:gd name="T24" fmla="*/ 4 w 20"/>
                <a:gd name="T25" fmla="*/ 7 h 39"/>
                <a:gd name="T26" fmla="*/ 4 w 20"/>
                <a:gd name="T27" fmla="*/ 14 h 39"/>
                <a:gd name="T28" fmla="*/ 0 w 20"/>
                <a:gd name="T29" fmla="*/ 14 h 39"/>
                <a:gd name="T30" fmla="*/ 0 w 20"/>
                <a:gd name="T31" fmla="*/ 22 h 39"/>
                <a:gd name="T32" fmla="*/ 4 w 20"/>
                <a:gd name="T33"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9">
                  <a:moveTo>
                    <a:pt x="4" y="22"/>
                  </a:moveTo>
                  <a:cubicBezTo>
                    <a:pt x="4" y="39"/>
                    <a:pt x="4" y="39"/>
                    <a:pt x="4" y="39"/>
                  </a:cubicBezTo>
                  <a:cubicBezTo>
                    <a:pt x="13" y="39"/>
                    <a:pt x="13" y="39"/>
                    <a:pt x="13" y="39"/>
                  </a:cubicBezTo>
                  <a:cubicBezTo>
                    <a:pt x="13" y="22"/>
                    <a:pt x="13" y="22"/>
                    <a:pt x="13" y="22"/>
                  </a:cubicBezTo>
                  <a:cubicBezTo>
                    <a:pt x="18" y="22"/>
                    <a:pt x="18" y="22"/>
                    <a:pt x="18" y="22"/>
                  </a:cubicBezTo>
                  <a:cubicBezTo>
                    <a:pt x="20" y="15"/>
                    <a:pt x="20" y="15"/>
                    <a:pt x="20" y="15"/>
                  </a:cubicBezTo>
                  <a:cubicBezTo>
                    <a:pt x="13" y="15"/>
                    <a:pt x="13" y="15"/>
                    <a:pt x="13" y="15"/>
                  </a:cubicBezTo>
                  <a:cubicBezTo>
                    <a:pt x="13" y="15"/>
                    <a:pt x="13" y="11"/>
                    <a:pt x="13" y="9"/>
                  </a:cubicBezTo>
                  <a:cubicBezTo>
                    <a:pt x="13" y="9"/>
                    <a:pt x="13" y="8"/>
                    <a:pt x="14" y="8"/>
                  </a:cubicBezTo>
                  <a:cubicBezTo>
                    <a:pt x="16" y="8"/>
                    <a:pt x="18" y="8"/>
                    <a:pt x="18" y="8"/>
                  </a:cubicBezTo>
                  <a:cubicBezTo>
                    <a:pt x="18" y="0"/>
                    <a:pt x="18" y="0"/>
                    <a:pt x="18" y="0"/>
                  </a:cubicBezTo>
                  <a:cubicBezTo>
                    <a:pt x="18" y="0"/>
                    <a:pt x="15" y="0"/>
                    <a:pt x="11" y="0"/>
                  </a:cubicBezTo>
                  <a:cubicBezTo>
                    <a:pt x="8" y="0"/>
                    <a:pt x="4" y="4"/>
                    <a:pt x="4" y="7"/>
                  </a:cubicBezTo>
                  <a:cubicBezTo>
                    <a:pt x="4" y="11"/>
                    <a:pt x="4" y="14"/>
                    <a:pt x="4" y="14"/>
                  </a:cubicBezTo>
                  <a:cubicBezTo>
                    <a:pt x="0" y="14"/>
                    <a:pt x="0" y="14"/>
                    <a:pt x="0" y="14"/>
                  </a:cubicBezTo>
                  <a:cubicBezTo>
                    <a:pt x="0" y="22"/>
                    <a:pt x="0" y="22"/>
                    <a:pt x="0" y="22"/>
                  </a:cubicBezTo>
                  <a:lnTo>
                    <a:pt x="4"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accent5"/>
                </a:solidFill>
              </a:endParaRPr>
            </a:p>
          </p:txBody>
        </p:sp>
      </p:grpSp>
      <p:sp>
        <p:nvSpPr>
          <p:cNvPr id="37923" name="Rectangle 35"/>
          <p:cNvSpPr>
            <a:spLocks noChangeArrowheads="1"/>
          </p:cNvSpPr>
          <p:nvPr/>
        </p:nvSpPr>
        <p:spPr bwMode="auto">
          <a:xfrm>
            <a:off x="1300163" y="4004117"/>
            <a:ext cx="132715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zh-CN" sz="800" b="1" dirty="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lang="zh-CN" altLang="zh-CN" sz="800" b="1"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924" name="Rectangle 36"/>
          <p:cNvSpPr>
            <a:spLocks noChangeArrowheads="1"/>
          </p:cNvSpPr>
          <p:nvPr/>
        </p:nvSpPr>
        <p:spPr bwMode="auto">
          <a:xfrm>
            <a:off x="3459163" y="4004117"/>
            <a:ext cx="132715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zh-CN" sz="800">
                <a:solidFill>
                  <a:schemeClr val="bg1">
                    <a:lumMod val="50000"/>
                  </a:schemeClr>
                </a:solidFill>
                <a:latin typeface="微软雅黑 Light" panose="020B0502040204020203" pitchFamily="34" charset="-122"/>
                <a:ea typeface="微软雅黑 Light" panose="020B0502040204020203" pitchFamily="34" charset="-122"/>
              </a:rPr>
              <a:t>请在此粘贴或者输入您的文字内容请在此粘贴或者输入您的文字内容</a:t>
            </a:r>
            <a:endParaRPr lang="zh-CN" altLang="zh-CN" sz="8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1" name="Rectangle 39"/>
          <p:cNvSpPr>
            <a:spLocks noChangeArrowheads="1"/>
          </p:cNvSpPr>
          <p:nvPr/>
        </p:nvSpPr>
        <p:spPr bwMode="auto">
          <a:xfrm>
            <a:off x="798576" y="277092"/>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000" dirty="0" smtClean="0">
                <a:solidFill>
                  <a:schemeClr val="accent6"/>
                </a:solidFill>
                <a:latin typeface="微软雅黑 Light" panose="020B0502040204020203" pitchFamily="34" charset="-122"/>
                <a:ea typeface="微软雅黑 Light" panose="020B0502040204020203" pitchFamily="34" charset="-122"/>
              </a:rPr>
              <a:t>此处添加</a:t>
            </a:r>
            <a:r>
              <a:rPr lang="zh-CN" altLang="en-US" sz="2000" dirty="0" smtClean="0">
                <a:solidFill>
                  <a:schemeClr val="bg1">
                    <a:lumMod val="50000"/>
                  </a:schemeClr>
                </a:solidFill>
                <a:latin typeface="微软雅黑 Light" panose="020B0502040204020203" pitchFamily="34" charset="-122"/>
                <a:ea typeface="微软雅黑 Light" panose="020B0502040204020203" pitchFamily="34" charset="-122"/>
              </a:rPr>
              <a:t>标题文本</a:t>
            </a:r>
            <a:endParaRPr lang="en-US" altLang="zh-CN" sz="2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2" name="Text Box 5"/>
          <p:cNvSpPr txBox="1">
            <a:spLocks noChangeArrowheads="1"/>
          </p:cNvSpPr>
          <p:nvPr/>
        </p:nvSpPr>
        <p:spPr bwMode="auto">
          <a:xfrm>
            <a:off x="797439" y="584964"/>
            <a:ext cx="23605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endParaRPr lang="en-US" altLang="zh-CN"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23" name="Picture 2" descr="D:\1稻壳模板\ppt\2016.4\小清新水彩花卉毕业答辩模板\未标题-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71" y="-98774"/>
            <a:ext cx="911574" cy="9719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0" y="2022190"/>
            <a:ext cx="2926080" cy="457200"/>
          </a:xfrm>
          <a:prstGeom prst="rect">
            <a:avLst/>
          </a:prstGeom>
          <a:noFill/>
        </p:spPr>
        <p:txBody>
          <a:bodyPr wrap="none" rtlCol="0">
            <a:spAutoFit/>
          </a:bodyPr>
          <a:lstStyle>
            <a:defPPr>
              <a:defRPr lang="zh-CN"/>
            </a:defPPr>
            <a:lvl1pPr>
              <a:defRPr sz="2400">
                <a:solidFill>
                  <a:schemeClr val="accent1"/>
                </a:solidFill>
                <a:latin typeface="微软雅黑 Light" panose="020B0502040204020203" pitchFamily="34" charset="-122"/>
                <a:ea typeface="微软雅黑 Light" panose="020B0502040204020203" pitchFamily="34" charset="-122"/>
              </a:defRPr>
            </a:lvl1pPr>
          </a:lstStyle>
          <a:p>
            <a:pPr algn="l"/>
            <a:r>
              <a:rPr lang="zh-CN" altLang="en-US" dirty="0"/>
              <a:t>单击此处添加标题</a:t>
            </a:r>
            <a:r>
              <a:rPr lang="en-US" altLang="zh-CN" dirty="0"/>
              <a:t>	</a:t>
            </a:r>
            <a:endParaRPr lang="en-US" altLang="zh-CN" dirty="0"/>
          </a:p>
        </p:txBody>
      </p:sp>
      <p:sp>
        <p:nvSpPr>
          <p:cNvPr id="4" name="TextBox 3"/>
          <p:cNvSpPr txBox="1"/>
          <p:nvPr/>
        </p:nvSpPr>
        <p:spPr>
          <a:xfrm>
            <a:off x="2669881" y="1851670"/>
            <a:ext cx="1694258" cy="1628954"/>
          </a:xfrm>
          <a:prstGeom prst="rect">
            <a:avLst/>
          </a:prstGeom>
          <a:noFill/>
          <a:ln w="6350">
            <a:solidFill>
              <a:schemeClr val="bg1">
                <a:lumMod val="50000"/>
              </a:schemeClr>
            </a:solidFill>
          </a:ln>
        </p:spPr>
        <p:txBody>
          <a:bodyPr wrap="square" lIns="0" tIns="0" rIns="0" bIns="0" rtlCol="0" anchor="ctr" anchorCtr="0">
            <a:noAutofit/>
          </a:bodyPr>
          <a:lstStyle/>
          <a:p>
            <a:pPr algn="ctr"/>
            <a:r>
              <a:rPr lang="en-US" altLang="zh-CN" sz="8800" dirty="0" smtClean="0">
                <a:solidFill>
                  <a:schemeClr val="bg1">
                    <a:lumMod val="50000"/>
                  </a:schemeClr>
                </a:solidFill>
                <a:latin typeface="微软雅黑 Light" panose="020B0502040204020203" pitchFamily="34" charset="-122"/>
                <a:ea typeface="微软雅黑 Light" panose="020B0502040204020203" pitchFamily="34" charset="-122"/>
              </a:rPr>
              <a:t>02</a:t>
            </a:r>
            <a:endParaRPr lang="zh-CN" altLang="en-US" sz="8800" dirty="0">
              <a:solidFill>
                <a:schemeClr val="bg1">
                  <a:lumMod val="50000"/>
                </a:schemeClr>
              </a:solidFill>
              <a:latin typeface="微软雅黑 Light" panose="020B0502040204020203" pitchFamily="34" charset="-122"/>
              <a:ea typeface="微软雅黑 Light" panose="020B0502040204020203" pitchFamily="34" charset="-122"/>
            </a:endParaRPr>
          </a:p>
        </p:txBody>
      </p:sp>
      <p:pic>
        <p:nvPicPr>
          <p:cNvPr id="3075" name="Picture 3" descr="D:\1稻壳模板\ppt\2016.4\小清新水彩花卉毕业答辩模板\未标题-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07" y="462756"/>
            <a:ext cx="1236662" cy="421798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1稻壳模板\ppt\2016.4\小清新水彩花卉毕业答辩模板\未标题-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8425" y="377031"/>
            <a:ext cx="1425575" cy="43894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572000" y="2483855"/>
            <a:ext cx="963930" cy="914400"/>
          </a:xfrm>
          <a:prstGeom prst="rect">
            <a:avLst/>
          </a:prstGeom>
          <a:noFill/>
        </p:spPr>
        <p:txBody>
          <a:bodyPr wrap="none" rtlCol="0">
            <a:spAutoFit/>
          </a:bodyPr>
          <a:lstStyle/>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a:p>
            <a:pPr marL="171450" indent="-171450" algn="l">
              <a:lnSpc>
                <a:spcPct val="150000"/>
              </a:lnSpc>
              <a:buClr>
                <a:schemeClr val="bg1">
                  <a:lumMod val="50000"/>
                </a:schemeClr>
              </a:buClr>
              <a:buFont typeface="Wingdings" panose="05000000000000000000" pitchFamily="2" charset="2"/>
              <a:buChar char="ü"/>
            </a:pP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添加标题</a:t>
            </a:r>
            <a:endParaRPr lang="zh-CN" altLang="en-US" sz="12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5975</Words>
  <Application>WPS 演示</Application>
  <PresentationFormat>全屏显示(16:9)</PresentationFormat>
  <Paragraphs>396</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微软雅黑 Light</vt:lpstr>
      <vt:lpstr>微软雅黑</vt:lpstr>
      <vt:lpstr>黑体</vt:lpstr>
      <vt:lpstr>Calibri</vt:lpstr>
      <vt:lpstr>楷体</vt:lpstr>
      <vt:lpstr>Young &amp; Beautiful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16</cp:revision>
  <dcterms:created xsi:type="dcterms:W3CDTF">2016-04-19T08:08:00Z</dcterms:created>
  <dcterms:modified xsi:type="dcterms:W3CDTF">2017-01-04T12:49:49Z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