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0" r:id="rId3"/>
    <p:sldId id="271" r:id="rId4"/>
    <p:sldId id="258" r:id="rId5"/>
    <p:sldId id="269" r:id="rId6"/>
    <p:sldId id="264" r:id="rId7"/>
    <p:sldId id="276" r:id="rId8"/>
    <p:sldId id="261" r:id="rId9"/>
    <p:sldId id="262" r:id="rId10"/>
    <p:sldId id="268" r:id="rId11"/>
    <p:sldId id="277" r:id="rId12"/>
    <p:sldId id="265" r:id="rId13"/>
    <p:sldId id="263" r:id="rId14"/>
    <p:sldId id="278" r:id="rId15"/>
    <p:sldId id="257" r:id="rId16"/>
    <p:sldId id="267" r:id="rId17"/>
    <p:sldId id="28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E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4" d="100"/>
          <a:sy n="74" d="100"/>
        </p:scale>
        <p:origin x="54" y="66"/>
      </p:cViewPr>
      <p:guideLst>
        <p:guide orient="horz" pos="213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32BAA2-0F14-4A20-AC80-AA7575C43BC8}"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D25C5-998B-4FD4-B9E5-3A3E4CD0808D}" type="slidenum">
              <a:rPr lang="zh-CN" altLang="en-US" smtClean="0"/>
              <a:t>‹#›</a:t>
            </a:fld>
            <a:endParaRPr lang="zh-CN" altLang="en-US"/>
          </a:p>
        </p:txBody>
      </p:sp>
    </p:spTree>
    <p:extLst>
      <p:ext uri="{BB962C8B-B14F-4D97-AF65-F5344CB8AC3E}">
        <p14:creationId xmlns:p14="http://schemas.microsoft.com/office/powerpoint/2010/main" val="2235660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BFCABC-103B-440F-B2F9-64C0C83D66E8}" type="slidenum">
              <a:rPr lang="zh-CN" altLang="en-US" smtClean="0"/>
              <a:t>9</a:t>
            </a:fld>
            <a:endParaRPr lang="zh-CN" altLang="en-US"/>
          </a:p>
        </p:txBody>
      </p:sp>
    </p:spTree>
    <p:extLst>
      <p:ext uri="{BB962C8B-B14F-4D97-AF65-F5344CB8AC3E}">
        <p14:creationId xmlns:p14="http://schemas.microsoft.com/office/powerpoint/2010/main" val="964750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extLst>
      <p:ext uri="{BB962C8B-B14F-4D97-AF65-F5344CB8AC3E}">
        <p14:creationId xmlns:p14="http://schemas.microsoft.com/office/powerpoint/2010/main" val="3873785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2551367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151040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2990419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959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248601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1241220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328337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340810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3080357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3718218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3557105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2F46AC-7AAE-4762-976E-CA6CA2A7F84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1719273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2F46AC-7AAE-4762-976E-CA6CA2A7F84E}"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39F10-23BE-4538-ACE9-312F123CBD56}" type="slidenum">
              <a:rPr lang="zh-CN" altLang="en-US" smtClean="0"/>
              <a:t>‹#›</a:t>
            </a:fld>
            <a:endParaRPr lang="zh-CN" altLang="en-US"/>
          </a:p>
        </p:txBody>
      </p:sp>
    </p:spTree>
    <p:extLst>
      <p:ext uri="{BB962C8B-B14F-4D97-AF65-F5344CB8AC3E}">
        <p14:creationId xmlns:p14="http://schemas.microsoft.com/office/powerpoint/2010/main" val="4108520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8.png"/><Relationship Id="rId5" Type="http://schemas.openxmlformats.org/officeDocument/2006/relationships/slideLayout" Target="../slideLayouts/slideLayout2.xml"/><Relationship Id="rId4"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王若琳 - 迷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3154832" y="3124200"/>
            <a:ext cx="609600" cy="609600"/>
          </a:xfrm>
          <a:prstGeom prst="rect">
            <a:avLst/>
          </a:prstGeom>
        </p:spPr>
      </p:pic>
      <p:pic>
        <p:nvPicPr>
          <p:cNvPr id="13" name="图片 12">
            <a:extLst>
              <a:ext uri="{FF2B5EF4-FFF2-40B4-BE49-F238E27FC236}">
                <a16:creationId xmlns:a16="http://schemas.microsoft.com/office/drawing/2014/main" id="{D08F6F5B-4DA6-4245-B4BD-E94B9F5988AC}"/>
              </a:ext>
            </a:extLst>
          </p:cNvPr>
          <p:cNvPicPr>
            <a:picLocks noChangeAspect="1"/>
          </p:cNvPicPr>
          <p:nvPr/>
        </p:nvPicPr>
        <p:blipFill rotWithShape="1">
          <a:blip r:embed="rId5">
            <a:extLst>
              <a:ext uri="{28A0092B-C50C-407E-A947-70E740481C1C}">
                <a14:useLocalDpi xmlns:a14="http://schemas.microsoft.com/office/drawing/2010/main" val="0"/>
              </a:ext>
            </a:extLst>
          </a:blip>
          <a:srcRect l="8129" t="33077" r="4273" b="22564"/>
          <a:stretch/>
        </p:blipFill>
        <p:spPr>
          <a:xfrm>
            <a:off x="1499775" y="1468930"/>
            <a:ext cx="8945056" cy="4529739"/>
          </a:xfrm>
          <a:prstGeom prst="rect">
            <a:avLst/>
          </a:prstGeom>
        </p:spPr>
      </p:pic>
      <p:pic>
        <p:nvPicPr>
          <p:cNvPr id="15" name="图片 14">
            <a:extLst>
              <a:ext uri="{FF2B5EF4-FFF2-40B4-BE49-F238E27FC236}">
                <a16:creationId xmlns:a16="http://schemas.microsoft.com/office/drawing/2014/main" id="{C8B8B7B1-E92C-4ACF-9CBE-A0735524C6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360372" y="786143"/>
            <a:ext cx="4063757" cy="4910910"/>
          </a:xfrm>
          <a:prstGeom prst="rect">
            <a:avLst/>
          </a:prstGeom>
        </p:spPr>
      </p:pic>
      <p:sp>
        <p:nvSpPr>
          <p:cNvPr id="16" name="文本框 15">
            <a:extLst>
              <a:ext uri="{FF2B5EF4-FFF2-40B4-BE49-F238E27FC236}">
                <a16:creationId xmlns:a16="http://schemas.microsoft.com/office/drawing/2014/main" id="{24FF1674-2E6D-48DF-A16A-A142E4770C8D}"/>
              </a:ext>
            </a:extLst>
          </p:cNvPr>
          <p:cNvSpPr txBox="1"/>
          <p:nvPr/>
        </p:nvSpPr>
        <p:spPr>
          <a:xfrm>
            <a:off x="2623625" y="2954718"/>
            <a:ext cx="5262979" cy="1107996"/>
          </a:xfrm>
          <a:prstGeom prst="rect">
            <a:avLst/>
          </a:prstGeom>
          <a:noFill/>
        </p:spPr>
        <p:txBody>
          <a:bodyPr wrap="none" rtlCol="0">
            <a:spAutoFit/>
          </a:bodyPr>
          <a:lstStyle/>
          <a:p>
            <a:r>
              <a:rPr lang="zh-CN" altLang="en-US" sz="6600" dirty="0">
                <a:latin typeface="微软雅黑" panose="020B0503020204020204" pitchFamily="34" charset="-122"/>
                <a:ea typeface="微软雅黑" panose="020B0503020204020204" pitchFamily="34" charset="-122"/>
                <a:sym typeface="微软雅黑" panose="020B0503020204020204" pitchFamily="34" charset="-122"/>
              </a:rPr>
              <a:t>可爱卡通课件</a:t>
            </a:r>
          </a:p>
        </p:txBody>
      </p:sp>
      <p:sp>
        <p:nvSpPr>
          <p:cNvPr id="17" name="矩形 16">
            <a:extLst>
              <a:ext uri="{FF2B5EF4-FFF2-40B4-BE49-F238E27FC236}">
                <a16:creationId xmlns:a16="http://schemas.microsoft.com/office/drawing/2014/main" id="{7EB5EF2B-36F4-48A7-9160-551C59B5A304}"/>
              </a:ext>
            </a:extLst>
          </p:cNvPr>
          <p:cNvSpPr/>
          <p:nvPr/>
        </p:nvSpPr>
        <p:spPr>
          <a:xfrm>
            <a:off x="2799749" y="4090850"/>
            <a:ext cx="4839007" cy="890691"/>
          </a:xfrm>
          <a:prstGeom prst="rect">
            <a:avLst/>
          </a:prstGeom>
        </p:spPr>
        <p:txBody>
          <a:bodyPr wrap="square" lIns="91438" tIns="45719" rIns="91438" bIns="45719">
            <a:spAutoFit/>
          </a:bodyPr>
          <a:lstStyle/>
          <a:p>
            <a:pPr algn="ct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3286905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2"/>
                </p:tgtEl>
              </p:cMediaNode>
            </p:audio>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C60F9E5-4432-4A8E-9291-2CB0F58CB396}"/>
              </a:ext>
            </a:extLst>
          </p:cNvPr>
          <p:cNvGrpSpPr/>
          <p:nvPr/>
        </p:nvGrpSpPr>
        <p:grpSpPr>
          <a:xfrm>
            <a:off x="900708" y="3347737"/>
            <a:ext cx="2930321" cy="701831"/>
            <a:chOff x="1098067" y="5245820"/>
            <a:chExt cx="2741115" cy="701831"/>
          </a:xfrm>
        </p:grpSpPr>
        <p:sp>
          <p:nvSpPr>
            <p:cNvPr id="8" name="任意多边形: 形状 6">
              <a:extLst>
                <a:ext uri="{FF2B5EF4-FFF2-40B4-BE49-F238E27FC236}">
                  <a16:creationId xmlns:a16="http://schemas.microsoft.com/office/drawing/2014/main" id="{B9F0D877-DFF9-4D62-B28C-83B5B8A8F900}"/>
                </a:ext>
              </a:extLst>
            </p:cNvPr>
            <p:cNvSpPr/>
            <p:nvPr/>
          </p:nvSpPr>
          <p:spPr>
            <a:xfrm>
              <a:off x="1126642" y="5273550"/>
              <a:ext cx="2679802"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任意多边形: 形状 7">
              <a:extLst>
                <a:ext uri="{FF2B5EF4-FFF2-40B4-BE49-F238E27FC236}">
                  <a16:creationId xmlns:a16="http://schemas.microsoft.com/office/drawing/2014/main" id="{A570FD12-35F0-4643-B477-E05F9D499258}"/>
                </a:ext>
              </a:extLst>
            </p:cNvPr>
            <p:cNvSpPr/>
            <p:nvPr/>
          </p:nvSpPr>
          <p:spPr>
            <a:xfrm>
              <a:off x="1098067" y="5245820"/>
              <a:ext cx="2741115"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 name="Rounded Rectangle 72">
            <a:extLst>
              <a:ext uri="{FF2B5EF4-FFF2-40B4-BE49-F238E27FC236}">
                <a16:creationId xmlns:a16="http://schemas.microsoft.com/office/drawing/2014/main" id="{E699F63C-1F9B-4A4F-A8AB-0A8409125C0D}"/>
              </a:ext>
            </a:extLst>
          </p:cNvPr>
          <p:cNvSpPr/>
          <p:nvPr/>
        </p:nvSpPr>
        <p:spPr>
          <a:xfrm flipH="1">
            <a:off x="1345986" y="3514117"/>
            <a:ext cx="2035314" cy="440808"/>
          </a:xfrm>
          <a:prstGeom prst="roundRect">
            <a:avLst>
              <a:gd name="adj" fmla="val 0"/>
            </a:avLst>
          </a:prstGeom>
          <a:noFill/>
          <a:ln w="25400" cap="flat" cmpd="sng" algn="ctr">
            <a:noFill/>
            <a:prstDash val="solid"/>
          </a:ln>
          <a:effectLst/>
        </p:spPr>
        <p:txBody>
          <a:bodyPr anchor="ctr"/>
          <a:lstStyle/>
          <a:p>
            <a:pPr algn="ctr" eaLnBrk="1" fontAlgn="auto" hangingPunct="1">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a:extLst>
              <a:ext uri="{FF2B5EF4-FFF2-40B4-BE49-F238E27FC236}">
                <a16:creationId xmlns:a16="http://schemas.microsoft.com/office/drawing/2014/main" id="{75395E83-32AD-4D9A-A6FF-F0196964D1C2}"/>
              </a:ext>
            </a:extLst>
          </p:cNvPr>
          <p:cNvSpPr txBox="1"/>
          <p:nvPr/>
        </p:nvSpPr>
        <p:spPr>
          <a:xfrm>
            <a:off x="884277" y="4206252"/>
            <a:ext cx="2963183" cy="1307602"/>
          </a:xfrm>
          <a:prstGeom prst="rect">
            <a:avLst/>
          </a:prstGeom>
          <a:noFill/>
        </p:spPr>
        <p:txBody>
          <a:bodyPr wrap="square" rtlCol="0">
            <a:spAutoFit/>
          </a:bodyPr>
          <a:lstStyle/>
          <a:p>
            <a:pPr>
              <a:lnSpc>
                <a:spcPct val="200000"/>
              </a:lnSpc>
              <a:defRPr/>
            </a:pPr>
            <a:r>
              <a:rPr lang="zh-CN" altLang="en-US"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a:t>
            </a:r>
            <a:endParaRPr lang="en-US" altLang="zh-CN"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任意多边形: 形状 6">
            <a:extLst>
              <a:ext uri="{FF2B5EF4-FFF2-40B4-BE49-F238E27FC236}">
                <a16:creationId xmlns:a16="http://schemas.microsoft.com/office/drawing/2014/main" id="{B9F0D877-DFF9-4D62-B28C-83B5B8A8F900}"/>
              </a:ext>
            </a:extLst>
          </p:cNvPr>
          <p:cNvSpPr/>
          <p:nvPr/>
        </p:nvSpPr>
        <p:spPr>
          <a:xfrm>
            <a:off x="4626955" y="3375467"/>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任意多边形: 形状 7">
            <a:extLst>
              <a:ext uri="{FF2B5EF4-FFF2-40B4-BE49-F238E27FC236}">
                <a16:creationId xmlns:a16="http://schemas.microsoft.com/office/drawing/2014/main" id="{A570FD12-35F0-4643-B477-E05F9D499258}"/>
              </a:ext>
            </a:extLst>
          </p:cNvPr>
          <p:cNvSpPr/>
          <p:nvPr/>
        </p:nvSpPr>
        <p:spPr>
          <a:xfrm>
            <a:off x="4596408" y="3347737"/>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Rounded Rectangle 72">
            <a:extLst>
              <a:ext uri="{FF2B5EF4-FFF2-40B4-BE49-F238E27FC236}">
                <a16:creationId xmlns:a16="http://schemas.microsoft.com/office/drawing/2014/main" id="{E699F63C-1F9B-4A4F-A8AB-0A8409125C0D}"/>
              </a:ext>
            </a:extLst>
          </p:cNvPr>
          <p:cNvSpPr/>
          <p:nvPr/>
        </p:nvSpPr>
        <p:spPr>
          <a:xfrm flipH="1">
            <a:off x="5041686" y="3528185"/>
            <a:ext cx="2035314" cy="440808"/>
          </a:xfrm>
          <a:prstGeom prst="roundRect">
            <a:avLst>
              <a:gd name="adj" fmla="val 0"/>
            </a:avLst>
          </a:prstGeom>
          <a:noFill/>
          <a:ln w="25400" cap="flat" cmpd="sng" algn="ctr">
            <a:noFill/>
            <a:prstDash val="solid"/>
          </a:ln>
          <a:effectLst/>
        </p:spPr>
        <p:txBody>
          <a:bodyPr anchor="ctr"/>
          <a:lstStyle/>
          <a:p>
            <a:pPr algn="ctr" eaLnBrk="1" fontAlgn="auto" hangingPunct="1">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33">
            <a:extLst>
              <a:ext uri="{FF2B5EF4-FFF2-40B4-BE49-F238E27FC236}">
                <a16:creationId xmlns:a16="http://schemas.microsoft.com/office/drawing/2014/main" id="{75395E83-32AD-4D9A-A6FF-F0196964D1C2}"/>
              </a:ext>
            </a:extLst>
          </p:cNvPr>
          <p:cNvSpPr txBox="1"/>
          <p:nvPr/>
        </p:nvSpPr>
        <p:spPr>
          <a:xfrm>
            <a:off x="4579977" y="4206252"/>
            <a:ext cx="2963183" cy="1307602"/>
          </a:xfrm>
          <a:prstGeom prst="rect">
            <a:avLst/>
          </a:prstGeom>
          <a:noFill/>
        </p:spPr>
        <p:txBody>
          <a:bodyPr wrap="square" rtlCol="0">
            <a:spAutoFit/>
          </a:bodyPr>
          <a:lstStyle/>
          <a:p>
            <a:pPr>
              <a:lnSpc>
                <a:spcPct val="200000"/>
              </a:lnSpc>
              <a:defRPr/>
            </a:pPr>
            <a:r>
              <a:rPr lang="zh-CN" altLang="en-US"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a:t>
            </a:r>
            <a:r>
              <a:rPr lang="zh-CN" altLang="en-US" sz="1400" spc="3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信息</a:t>
            </a:r>
            <a:endParaRPr lang="en-US" altLang="zh-CN"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任意多边形: 形状 6">
            <a:extLst>
              <a:ext uri="{FF2B5EF4-FFF2-40B4-BE49-F238E27FC236}">
                <a16:creationId xmlns:a16="http://schemas.microsoft.com/office/drawing/2014/main" id="{B9F0D877-DFF9-4D62-B28C-83B5B8A8F900}"/>
              </a:ext>
            </a:extLst>
          </p:cNvPr>
          <p:cNvSpPr/>
          <p:nvPr/>
        </p:nvSpPr>
        <p:spPr>
          <a:xfrm>
            <a:off x="8236546" y="3375467"/>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任意多边形: 形状 7">
            <a:extLst>
              <a:ext uri="{FF2B5EF4-FFF2-40B4-BE49-F238E27FC236}">
                <a16:creationId xmlns:a16="http://schemas.microsoft.com/office/drawing/2014/main" id="{A570FD12-35F0-4643-B477-E05F9D499258}"/>
              </a:ext>
            </a:extLst>
          </p:cNvPr>
          <p:cNvSpPr/>
          <p:nvPr/>
        </p:nvSpPr>
        <p:spPr>
          <a:xfrm>
            <a:off x="8205999" y="3347737"/>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Rounded Rectangle 72">
            <a:extLst>
              <a:ext uri="{FF2B5EF4-FFF2-40B4-BE49-F238E27FC236}">
                <a16:creationId xmlns:a16="http://schemas.microsoft.com/office/drawing/2014/main" id="{E699F63C-1F9B-4A4F-A8AB-0A8409125C0D}"/>
              </a:ext>
            </a:extLst>
          </p:cNvPr>
          <p:cNvSpPr/>
          <p:nvPr/>
        </p:nvSpPr>
        <p:spPr>
          <a:xfrm flipH="1">
            <a:off x="8651277" y="3542253"/>
            <a:ext cx="2035314" cy="440808"/>
          </a:xfrm>
          <a:prstGeom prst="roundRect">
            <a:avLst>
              <a:gd name="adj" fmla="val 0"/>
            </a:avLst>
          </a:prstGeom>
          <a:noFill/>
          <a:ln w="25400" cap="flat" cmpd="sng" algn="ctr">
            <a:noFill/>
            <a:prstDash val="solid"/>
          </a:ln>
          <a:effectLst/>
        </p:spPr>
        <p:txBody>
          <a:bodyPr anchor="ctr"/>
          <a:lstStyle/>
          <a:p>
            <a:pPr algn="ctr" eaLnBrk="1" fontAlgn="auto" hangingPunct="1">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a:extLst>
              <a:ext uri="{FF2B5EF4-FFF2-40B4-BE49-F238E27FC236}">
                <a16:creationId xmlns:a16="http://schemas.microsoft.com/office/drawing/2014/main" id="{75395E83-32AD-4D9A-A6FF-F0196964D1C2}"/>
              </a:ext>
            </a:extLst>
          </p:cNvPr>
          <p:cNvSpPr txBox="1"/>
          <p:nvPr/>
        </p:nvSpPr>
        <p:spPr>
          <a:xfrm>
            <a:off x="8189568" y="4206252"/>
            <a:ext cx="2963183" cy="1307602"/>
          </a:xfrm>
          <a:prstGeom prst="rect">
            <a:avLst/>
          </a:prstGeom>
          <a:noFill/>
        </p:spPr>
        <p:txBody>
          <a:bodyPr wrap="square" rtlCol="0">
            <a:spAutoFit/>
          </a:bodyPr>
          <a:lstStyle/>
          <a:p>
            <a:pPr>
              <a:lnSpc>
                <a:spcPct val="200000"/>
              </a:lnSpc>
              <a:defRPr/>
            </a:pPr>
            <a:r>
              <a:rPr lang="zh-CN" altLang="en-US"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a:t>
            </a:r>
            <a:r>
              <a:rPr lang="zh-CN" altLang="en-US" sz="1400" spc="3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信息</a:t>
            </a:r>
            <a:endParaRPr lang="en-US" altLang="zh-CN" sz="14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a:extLst>
              <a:ext uri="{FF2B5EF4-FFF2-40B4-BE49-F238E27FC236}">
                <a16:creationId xmlns:a16="http://schemas.microsoft.com/office/drawing/2014/main" id="{98773E75-C7FC-4520-883F-65129425FE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145" y="1484826"/>
            <a:ext cx="3015614" cy="2131905"/>
          </a:xfrm>
          <a:prstGeom prst="rect">
            <a:avLst/>
          </a:prstGeom>
        </p:spPr>
      </p:pic>
      <p:pic>
        <p:nvPicPr>
          <p:cNvPr id="18" name="图片 17">
            <a:extLst>
              <a:ext uri="{FF2B5EF4-FFF2-40B4-BE49-F238E27FC236}">
                <a16:creationId xmlns:a16="http://schemas.microsoft.com/office/drawing/2014/main" id="{576F55E4-F3B0-47E3-B034-E02420BD367F}"/>
              </a:ext>
            </a:extLst>
          </p:cNvPr>
          <p:cNvPicPr>
            <a:picLocks noChangeAspect="1"/>
          </p:cNvPicPr>
          <p:nvPr/>
        </p:nvPicPr>
        <p:blipFill rotWithShape="1">
          <a:blip r:embed="rId3">
            <a:extLst>
              <a:ext uri="{28A0092B-C50C-407E-A947-70E740481C1C}">
                <a14:useLocalDpi xmlns:a14="http://schemas.microsoft.com/office/drawing/2010/main" val="0"/>
              </a:ext>
            </a:extLst>
          </a:blip>
          <a:srcRect t="27077" b="17592"/>
          <a:stretch/>
        </p:blipFill>
        <p:spPr>
          <a:xfrm>
            <a:off x="4531921" y="1247346"/>
            <a:ext cx="3015614" cy="2290205"/>
          </a:xfrm>
          <a:prstGeom prst="rect">
            <a:avLst/>
          </a:prstGeom>
        </p:spPr>
      </p:pic>
      <p:pic>
        <p:nvPicPr>
          <p:cNvPr id="20" name="图片 19">
            <a:extLst>
              <a:ext uri="{FF2B5EF4-FFF2-40B4-BE49-F238E27FC236}">
                <a16:creationId xmlns:a16="http://schemas.microsoft.com/office/drawing/2014/main" id="{EE032D12-7BA3-4C38-BD6C-F1DFBD5DE5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9910" y="1287874"/>
            <a:ext cx="1927628" cy="2329472"/>
          </a:xfrm>
          <a:prstGeom prst="rect">
            <a:avLst/>
          </a:prstGeom>
        </p:spPr>
      </p:pic>
    </p:spTree>
    <p:extLst>
      <p:ext uri="{BB962C8B-B14F-4D97-AF65-F5344CB8AC3E}">
        <p14:creationId xmlns:p14="http://schemas.microsoft.com/office/powerpoint/2010/main" val="11659080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500"/>
                                        <p:tgtEl>
                                          <p:spTgt spid="3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500"/>
                                        <p:tgtEl>
                                          <p:spTgt spid="3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500"/>
                                        <p:tgtEl>
                                          <p:spTgt spid="4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up)">
                                      <p:cBhvr>
                                        <p:cTn id="5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38" grpId="0" animBg="1"/>
      <p:bldP spid="36" grpId="0"/>
      <p:bldP spid="34" grpId="0"/>
      <p:bldP spid="47" grpId="0" animBg="1"/>
      <p:bldP spid="46"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B9A473-A929-4627-91D9-14EBF35A0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627" y="2420435"/>
            <a:ext cx="5812673" cy="3966295"/>
          </a:xfrm>
          <a:prstGeom prst="rect">
            <a:avLst/>
          </a:prstGeom>
        </p:spPr>
      </p:pic>
      <p:pic>
        <p:nvPicPr>
          <p:cNvPr id="14" name="图片 13">
            <a:extLst>
              <a:ext uri="{FF2B5EF4-FFF2-40B4-BE49-F238E27FC236}">
                <a16:creationId xmlns:a16="http://schemas.microsoft.com/office/drawing/2014/main" id="{D69A80AB-0B98-492A-AE82-CA3133F3F3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3455" y="881633"/>
            <a:ext cx="3890537" cy="2750436"/>
          </a:xfrm>
          <a:prstGeom prst="rect">
            <a:avLst/>
          </a:prstGeom>
        </p:spPr>
      </p:pic>
      <p:sp>
        <p:nvSpPr>
          <p:cNvPr id="6" name="文本框 5"/>
          <p:cNvSpPr txBox="1"/>
          <p:nvPr/>
        </p:nvSpPr>
        <p:spPr>
          <a:xfrm>
            <a:off x="4095823" y="3632069"/>
            <a:ext cx="3419475" cy="1015663"/>
          </a:xfrm>
          <a:prstGeom prst="rect">
            <a:avLst/>
          </a:prstGeom>
          <a:noFill/>
        </p:spPr>
        <p:txBody>
          <a:bodyPr wrap="square" rtlCol="0">
            <a:spAutoFit/>
          </a:bodyPr>
          <a:lstStyle/>
          <a:p>
            <a:pPr algn="ctr"/>
            <a:r>
              <a:rPr lang="zh-CN" altLang="en-US" sz="6000" b="1" spc="300"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zh-CN" altLang="zh-CN" sz="6000" b="1" spc="3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a:extLst>
              <a:ext uri="{FF2B5EF4-FFF2-40B4-BE49-F238E27FC236}">
                <a16:creationId xmlns:a16="http://schemas.microsoft.com/office/drawing/2014/main" id="{2A0373E8-AA1C-486C-B61B-4F35F10F8CE0}"/>
              </a:ext>
            </a:extLst>
          </p:cNvPr>
          <p:cNvSpPr/>
          <p:nvPr/>
        </p:nvSpPr>
        <p:spPr>
          <a:xfrm>
            <a:off x="3863455" y="4592190"/>
            <a:ext cx="3882099" cy="613692"/>
          </a:xfrm>
          <a:prstGeom prst="rect">
            <a:avLst/>
          </a:prstGeom>
        </p:spPr>
        <p:txBody>
          <a:bodyPr wrap="square" lIns="91438" tIns="45719" rIns="91438" bIns="45719">
            <a:spAutoFit/>
          </a:bodyPr>
          <a:lstStyle/>
          <a:p>
            <a:pP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3261459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6000" y="1325094"/>
            <a:ext cx="4738914" cy="4430220"/>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p:cNvGrpSpPr/>
          <p:nvPr/>
        </p:nvGrpSpPr>
        <p:grpSpPr>
          <a:xfrm>
            <a:off x="6296462" y="1772408"/>
            <a:ext cx="4320968" cy="1497359"/>
            <a:chOff x="754603" y="3649903"/>
            <a:chExt cx="3580827" cy="1497359"/>
          </a:xfrm>
        </p:grpSpPr>
        <p:grpSp>
          <p:nvGrpSpPr>
            <p:cNvPr id="22" name="组合 21"/>
            <p:cNvGrpSpPr/>
            <p:nvPr/>
          </p:nvGrpSpPr>
          <p:grpSpPr>
            <a:xfrm>
              <a:off x="1482694" y="3649903"/>
              <a:ext cx="2124644" cy="523220"/>
              <a:chOff x="1182871" y="3882131"/>
              <a:chExt cx="2604553" cy="523220"/>
            </a:xfrm>
          </p:grpSpPr>
          <p:sp>
            <p:nvSpPr>
              <p:cNvPr id="24" name="矩形 23"/>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PA_库_文本框 5"/>
              <p:cNvSpPr txBox="1"/>
              <p:nvPr>
                <p:custDataLst>
                  <p:tags r:id="rId2"/>
                </p:custDataLst>
              </p:nvPr>
            </p:nvSpPr>
            <p:spPr>
              <a:xfrm>
                <a:off x="1661786" y="3882131"/>
                <a:ext cx="1646724" cy="523220"/>
              </a:xfrm>
              <a:prstGeom prst="rect">
                <a:avLst/>
              </a:prstGeom>
              <a:noFill/>
            </p:spPr>
            <p:txBody>
              <a:bodyPr wrap="none" rtlCol="0">
                <a:spAutoFit/>
              </a:bodyPr>
              <a:lstStyle/>
              <a:p>
                <a:pPr algn="ctr"/>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23" name="矩形 39"/>
            <p:cNvSpPr>
              <a:spLocks noChangeArrowheads="1"/>
            </p:cNvSpPr>
            <p:nvPr/>
          </p:nvSpPr>
          <p:spPr bwMode="auto">
            <a:xfrm>
              <a:off x="754603" y="4359739"/>
              <a:ext cx="358082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grpSp>
      <p:grpSp>
        <p:nvGrpSpPr>
          <p:cNvPr id="26" name="组合 25"/>
          <p:cNvGrpSpPr/>
          <p:nvPr/>
        </p:nvGrpSpPr>
        <p:grpSpPr>
          <a:xfrm>
            <a:off x="6296462" y="3913989"/>
            <a:ext cx="4320968" cy="1497359"/>
            <a:chOff x="754603" y="3649903"/>
            <a:chExt cx="3580827" cy="1497359"/>
          </a:xfrm>
        </p:grpSpPr>
        <p:grpSp>
          <p:nvGrpSpPr>
            <p:cNvPr id="27" name="组合 26"/>
            <p:cNvGrpSpPr/>
            <p:nvPr/>
          </p:nvGrpSpPr>
          <p:grpSpPr>
            <a:xfrm>
              <a:off x="1482694" y="3649903"/>
              <a:ext cx="2124644" cy="523220"/>
              <a:chOff x="1182871" y="3882131"/>
              <a:chExt cx="2604553" cy="523220"/>
            </a:xfrm>
          </p:grpSpPr>
          <p:sp>
            <p:nvSpPr>
              <p:cNvPr id="29" name="矩形 28"/>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PA_库_文本框 5"/>
              <p:cNvSpPr txBox="1"/>
              <p:nvPr>
                <p:custDataLst>
                  <p:tags r:id="rId1"/>
                </p:custDataLst>
              </p:nvPr>
            </p:nvSpPr>
            <p:spPr>
              <a:xfrm>
                <a:off x="1661786" y="3882131"/>
                <a:ext cx="1646724" cy="523220"/>
              </a:xfrm>
              <a:prstGeom prst="rect">
                <a:avLst/>
              </a:prstGeom>
              <a:noFill/>
            </p:spPr>
            <p:txBody>
              <a:bodyPr wrap="none" rtlCol="0">
                <a:spAutoFit/>
              </a:bodyPr>
              <a:lstStyle/>
              <a:p>
                <a:pPr algn="ctr"/>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28" name="矩形 39"/>
            <p:cNvSpPr>
              <a:spLocks noChangeArrowheads="1"/>
            </p:cNvSpPr>
            <p:nvPr/>
          </p:nvSpPr>
          <p:spPr bwMode="auto">
            <a:xfrm>
              <a:off x="754603" y="4359739"/>
              <a:ext cx="358082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grpSp>
      <p:pic>
        <p:nvPicPr>
          <p:cNvPr id="14" name="图片 13">
            <a:extLst>
              <a:ext uri="{FF2B5EF4-FFF2-40B4-BE49-F238E27FC236}">
                <a16:creationId xmlns:a16="http://schemas.microsoft.com/office/drawing/2014/main" id="{2C770015-4380-4F99-A72E-4E09FC8A16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814" y="1030516"/>
            <a:ext cx="5492313" cy="472479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29178" y="311791"/>
            <a:ext cx="4877357" cy="1521859"/>
          </a:xfrm>
          <a:prstGeom prst="rect">
            <a:avLst/>
          </a:prstGeom>
        </p:spPr>
      </p:pic>
    </p:spTree>
    <p:extLst>
      <p:ext uri="{BB962C8B-B14F-4D97-AF65-F5344CB8AC3E}">
        <p14:creationId xmlns:p14="http://schemas.microsoft.com/office/powerpoint/2010/main" val="28649940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8CBE7393-5830-410B-BC84-F373252F0C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6281" y="1644524"/>
            <a:ext cx="3487716" cy="2379853"/>
          </a:xfrm>
          <a:prstGeom prst="rect">
            <a:avLst/>
          </a:prstGeom>
        </p:spPr>
      </p:pic>
      <p:pic>
        <p:nvPicPr>
          <p:cNvPr id="32" name="图片 31">
            <a:extLst>
              <a:ext uri="{FF2B5EF4-FFF2-40B4-BE49-F238E27FC236}">
                <a16:creationId xmlns:a16="http://schemas.microsoft.com/office/drawing/2014/main" id="{AA9F4FBC-B8B3-431F-BC39-9943102709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5834" y="1564141"/>
            <a:ext cx="3487716" cy="2379853"/>
          </a:xfrm>
          <a:prstGeom prst="rect">
            <a:avLst/>
          </a:prstGeom>
        </p:spPr>
      </p:pic>
      <p:pic>
        <p:nvPicPr>
          <p:cNvPr id="3" name="图片 2">
            <a:extLst>
              <a:ext uri="{FF2B5EF4-FFF2-40B4-BE49-F238E27FC236}">
                <a16:creationId xmlns:a16="http://schemas.microsoft.com/office/drawing/2014/main" id="{BC956237-1118-4B62-9443-648FD5A5A2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386" y="1542726"/>
            <a:ext cx="3487716" cy="2379853"/>
          </a:xfrm>
          <a:prstGeom prst="rect">
            <a:avLst/>
          </a:prstGeom>
        </p:spPr>
      </p:pic>
      <p:sp>
        <p:nvSpPr>
          <p:cNvPr id="13" name="文本框 12">
            <a:extLst>
              <a:ext uri="{FF2B5EF4-FFF2-40B4-BE49-F238E27FC236}">
                <a16:creationId xmlns:a16="http://schemas.microsoft.com/office/drawing/2014/main" id="{2F7E79A8-4411-4E33-A3EE-463C5A005BE7}"/>
              </a:ext>
            </a:extLst>
          </p:cNvPr>
          <p:cNvSpPr txBox="1"/>
          <p:nvPr/>
        </p:nvSpPr>
        <p:spPr>
          <a:xfrm>
            <a:off x="1805422" y="2409486"/>
            <a:ext cx="1255447" cy="646331"/>
          </a:xfrm>
          <a:prstGeom prst="rect">
            <a:avLst/>
          </a:prstGeom>
          <a:noFill/>
        </p:spPr>
        <p:txBody>
          <a:bodyPr wrap="square" rtlCol="0">
            <a:spAutoFit/>
          </a:bodyPr>
          <a:lstStyle/>
          <a:p>
            <a:pPr algn="ctr"/>
            <a:r>
              <a:rPr lang="en-US" altLang="zh-CN" sz="3600" b="1" dirty="0">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6">
            <a:extLst>
              <a:ext uri="{FF2B5EF4-FFF2-40B4-BE49-F238E27FC236}">
                <a16:creationId xmlns:a16="http://schemas.microsoft.com/office/drawing/2014/main" id="{EFD7C0A7-C522-4BC6-9275-91BACAD7B91F}"/>
              </a:ext>
            </a:extLst>
          </p:cNvPr>
          <p:cNvSpPr txBox="1"/>
          <p:nvPr/>
        </p:nvSpPr>
        <p:spPr>
          <a:xfrm>
            <a:off x="1060735" y="4074185"/>
            <a:ext cx="2637019" cy="523220"/>
          </a:xfrm>
          <a:prstGeom prst="rect">
            <a:avLst/>
          </a:prstGeom>
          <a:noFill/>
        </p:spPr>
        <p:txBody>
          <a:bodyPr wrap="square" rtlCol="0">
            <a:spAutoFit/>
          </a:bodyPr>
          <a:lstStyle/>
          <a:p>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单击添加标题</a:t>
            </a:r>
          </a:p>
        </p:txBody>
      </p:sp>
      <p:sp>
        <p:nvSpPr>
          <p:cNvPr id="11" name="矩形 10">
            <a:extLst>
              <a:ext uri="{FF2B5EF4-FFF2-40B4-BE49-F238E27FC236}">
                <a16:creationId xmlns:a16="http://schemas.microsoft.com/office/drawing/2014/main" id="{87B74F22-DCE8-4A6F-B18E-CD9F9148C48D}"/>
              </a:ext>
            </a:extLst>
          </p:cNvPr>
          <p:cNvSpPr/>
          <p:nvPr/>
        </p:nvSpPr>
        <p:spPr>
          <a:xfrm>
            <a:off x="996361" y="4530164"/>
            <a:ext cx="2765768" cy="6960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文本框 54">
            <a:extLst>
              <a:ext uri="{FF2B5EF4-FFF2-40B4-BE49-F238E27FC236}">
                <a16:creationId xmlns:a16="http://schemas.microsoft.com/office/drawing/2014/main" id="{2F7E79A8-4411-4E33-A3EE-463C5A005BE7}"/>
              </a:ext>
            </a:extLst>
          </p:cNvPr>
          <p:cNvSpPr txBox="1"/>
          <p:nvPr/>
        </p:nvSpPr>
        <p:spPr>
          <a:xfrm>
            <a:off x="5505870" y="2409486"/>
            <a:ext cx="1255447" cy="646331"/>
          </a:xfrm>
          <a:prstGeom prst="rect">
            <a:avLst/>
          </a:prstGeom>
          <a:noFill/>
        </p:spPr>
        <p:txBody>
          <a:bodyPr wrap="square" rtlCol="0">
            <a:spAutoFit/>
          </a:bodyPr>
          <a:lstStyle/>
          <a:p>
            <a:pPr algn="ctr"/>
            <a:r>
              <a:rPr lang="en-US" altLang="zh-CN" sz="3600" b="1" dirty="0">
                <a:latin typeface="微软雅黑" panose="020B0503020204020204" pitchFamily="34" charset="-122"/>
                <a:ea typeface="微软雅黑" panose="020B0503020204020204" pitchFamily="34" charset="-122"/>
                <a:sym typeface="微软雅黑" panose="020B0503020204020204" pitchFamily="34" charset="-122"/>
              </a:rPr>
              <a:t>40%</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6">
            <a:extLst>
              <a:ext uri="{FF2B5EF4-FFF2-40B4-BE49-F238E27FC236}">
                <a16:creationId xmlns:a16="http://schemas.microsoft.com/office/drawing/2014/main" id="{EFD7C0A7-C522-4BC6-9275-91BACAD7B91F}"/>
              </a:ext>
            </a:extLst>
          </p:cNvPr>
          <p:cNvSpPr txBox="1"/>
          <p:nvPr/>
        </p:nvSpPr>
        <p:spPr>
          <a:xfrm>
            <a:off x="4761183" y="4074185"/>
            <a:ext cx="2637019" cy="523220"/>
          </a:xfrm>
          <a:prstGeom prst="rect">
            <a:avLst/>
          </a:prstGeom>
          <a:noFill/>
        </p:spPr>
        <p:txBody>
          <a:bodyPr wrap="square" rtlCol="0">
            <a:spAutoFit/>
          </a:bodyPr>
          <a:lstStyle/>
          <a:p>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单击添加标题</a:t>
            </a:r>
          </a:p>
        </p:txBody>
      </p:sp>
      <p:sp>
        <p:nvSpPr>
          <p:cNvPr id="53" name="矩形 52">
            <a:extLst>
              <a:ext uri="{FF2B5EF4-FFF2-40B4-BE49-F238E27FC236}">
                <a16:creationId xmlns:a16="http://schemas.microsoft.com/office/drawing/2014/main" id="{87B74F22-DCE8-4A6F-B18E-CD9F9148C48D}"/>
              </a:ext>
            </a:extLst>
          </p:cNvPr>
          <p:cNvSpPr/>
          <p:nvPr/>
        </p:nvSpPr>
        <p:spPr>
          <a:xfrm>
            <a:off x="4696809" y="4530164"/>
            <a:ext cx="2765768" cy="6960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文本框 62">
            <a:extLst>
              <a:ext uri="{FF2B5EF4-FFF2-40B4-BE49-F238E27FC236}">
                <a16:creationId xmlns:a16="http://schemas.microsoft.com/office/drawing/2014/main" id="{2F7E79A8-4411-4E33-A3EE-463C5A005BE7}"/>
              </a:ext>
            </a:extLst>
          </p:cNvPr>
          <p:cNvSpPr txBox="1"/>
          <p:nvPr/>
        </p:nvSpPr>
        <p:spPr>
          <a:xfrm>
            <a:off x="9206317" y="2409486"/>
            <a:ext cx="1255447" cy="646331"/>
          </a:xfrm>
          <a:prstGeom prst="rect">
            <a:avLst/>
          </a:prstGeom>
          <a:noFill/>
        </p:spPr>
        <p:txBody>
          <a:bodyPr wrap="square" rtlCol="0">
            <a:spAutoFit/>
          </a:bodyPr>
          <a:lstStyle/>
          <a:p>
            <a:pPr algn="ctr"/>
            <a:r>
              <a:rPr lang="en-US" altLang="zh-CN" sz="3600" b="1" dirty="0">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Box 6">
            <a:extLst>
              <a:ext uri="{FF2B5EF4-FFF2-40B4-BE49-F238E27FC236}">
                <a16:creationId xmlns:a16="http://schemas.microsoft.com/office/drawing/2014/main" id="{EFD7C0A7-C522-4BC6-9275-91BACAD7B91F}"/>
              </a:ext>
            </a:extLst>
          </p:cNvPr>
          <p:cNvSpPr txBox="1"/>
          <p:nvPr/>
        </p:nvSpPr>
        <p:spPr>
          <a:xfrm>
            <a:off x="8461630" y="4074185"/>
            <a:ext cx="2637019" cy="523220"/>
          </a:xfrm>
          <a:prstGeom prst="rect">
            <a:avLst/>
          </a:prstGeom>
          <a:noFill/>
        </p:spPr>
        <p:txBody>
          <a:bodyPr wrap="square" rtlCol="0">
            <a:spAutoFit/>
          </a:bodyPr>
          <a:lstStyle/>
          <a:p>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单击添加标题</a:t>
            </a:r>
          </a:p>
        </p:txBody>
      </p:sp>
      <p:sp>
        <p:nvSpPr>
          <p:cNvPr id="61" name="矩形 60">
            <a:extLst>
              <a:ext uri="{FF2B5EF4-FFF2-40B4-BE49-F238E27FC236}">
                <a16:creationId xmlns:a16="http://schemas.microsoft.com/office/drawing/2014/main" id="{87B74F22-DCE8-4A6F-B18E-CD9F9148C48D}"/>
              </a:ext>
            </a:extLst>
          </p:cNvPr>
          <p:cNvSpPr/>
          <p:nvPr/>
        </p:nvSpPr>
        <p:spPr>
          <a:xfrm>
            <a:off x="8397256" y="4530164"/>
            <a:ext cx="2765768" cy="6960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2676765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up)">
                                      <p:cBhvr>
                                        <p:cTn id="31" dur="500"/>
                                        <p:tgtEl>
                                          <p:spTgt spid="5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up)">
                                      <p:cBhvr>
                                        <p:cTn id="43" dur="500"/>
                                        <p:tgtEl>
                                          <p:spTgt spid="63"/>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up)">
                                      <p:cBhvr>
                                        <p:cTn id="5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P spid="55" grpId="0"/>
      <p:bldP spid="52" grpId="0"/>
      <p:bldP spid="53" grpId="0"/>
      <p:bldP spid="63" grpId="0"/>
      <p:bldP spid="60"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B9A473-A929-4627-91D9-14EBF35A0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627" y="2420435"/>
            <a:ext cx="5812673" cy="3966295"/>
          </a:xfrm>
          <a:prstGeom prst="rect">
            <a:avLst/>
          </a:prstGeom>
        </p:spPr>
      </p:pic>
      <p:pic>
        <p:nvPicPr>
          <p:cNvPr id="14" name="图片 13">
            <a:extLst>
              <a:ext uri="{FF2B5EF4-FFF2-40B4-BE49-F238E27FC236}">
                <a16:creationId xmlns:a16="http://schemas.microsoft.com/office/drawing/2014/main" id="{D69A80AB-0B98-492A-AE82-CA3133F3F3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8126" y="398519"/>
            <a:ext cx="2675748" cy="3233550"/>
          </a:xfrm>
          <a:prstGeom prst="rect">
            <a:avLst/>
          </a:prstGeom>
        </p:spPr>
      </p:pic>
      <p:sp>
        <p:nvSpPr>
          <p:cNvPr id="6" name="文本框 5"/>
          <p:cNvSpPr txBox="1"/>
          <p:nvPr/>
        </p:nvSpPr>
        <p:spPr>
          <a:xfrm>
            <a:off x="4095823" y="3632069"/>
            <a:ext cx="3419475" cy="1015663"/>
          </a:xfrm>
          <a:prstGeom prst="rect">
            <a:avLst/>
          </a:prstGeom>
          <a:noFill/>
        </p:spPr>
        <p:txBody>
          <a:bodyPr wrap="square" rtlCol="0">
            <a:spAutoFit/>
          </a:bodyPr>
          <a:lstStyle/>
          <a:p>
            <a:pPr algn="ctr"/>
            <a:r>
              <a:rPr lang="zh-CN" altLang="en-US" sz="6000" b="1" spc="300"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zh-CN" altLang="zh-CN" sz="6000" b="1" spc="3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a:extLst>
              <a:ext uri="{FF2B5EF4-FFF2-40B4-BE49-F238E27FC236}">
                <a16:creationId xmlns:a16="http://schemas.microsoft.com/office/drawing/2014/main" id="{2A0373E8-AA1C-486C-B61B-4F35F10F8CE0}"/>
              </a:ext>
            </a:extLst>
          </p:cNvPr>
          <p:cNvSpPr/>
          <p:nvPr/>
        </p:nvSpPr>
        <p:spPr>
          <a:xfrm>
            <a:off x="3863455" y="4592190"/>
            <a:ext cx="3882099" cy="613692"/>
          </a:xfrm>
          <a:prstGeom prst="rect">
            <a:avLst/>
          </a:prstGeom>
        </p:spPr>
        <p:txBody>
          <a:bodyPr wrap="square" lIns="91438" tIns="45719" rIns="91438" bIns="45719">
            <a:spAutoFit/>
          </a:bodyPr>
          <a:lstStyle/>
          <a:p>
            <a:pP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2979815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7857" y="330965"/>
            <a:ext cx="4427145" cy="6705548"/>
          </a:xfrm>
          <a:prstGeom prst="rect">
            <a:avLst/>
          </a:prstGeom>
        </p:spPr>
      </p:pic>
      <p:grpSp>
        <p:nvGrpSpPr>
          <p:cNvPr id="49" name="组合 48">
            <a:extLst>
              <a:ext uri="{FF2B5EF4-FFF2-40B4-BE49-F238E27FC236}">
                <a16:creationId xmlns:a16="http://schemas.microsoft.com/office/drawing/2014/main" id="{FC8FE1BB-459B-4E88-A548-1932A4031705}"/>
              </a:ext>
            </a:extLst>
          </p:cNvPr>
          <p:cNvGrpSpPr/>
          <p:nvPr/>
        </p:nvGrpSpPr>
        <p:grpSpPr>
          <a:xfrm>
            <a:off x="1930382" y="1134602"/>
            <a:ext cx="4343367" cy="1241301"/>
            <a:chOff x="5196367" y="2489402"/>
            <a:chExt cx="4022592" cy="1241301"/>
          </a:xfrm>
        </p:grpSpPr>
        <p:sp>
          <p:nvSpPr>
            <p:cNvPr id="50" name="矩形 49">
              <a:extLst>
                <a:ext uri="{FF2B5EF4-FFF2-40B4-BE49-F238E27FC236}">
                  <a16:creationId xmlns:a16="http://schemas.microsoft.com/office/drawing/2014/main" id="{D3F945CB-2C10-4D51-9AE1-018AB13E3084}"/>
                </a:ext>
              </a:extLst>
            </p:cNvPr>
            <p:cNvSpPr/>
            <p:nvPr/>
          </p:nvSpPr>
          <p:spPr bwMode="auto">
            <a:xfrm>
              <a:off x="5196367" y="2489402"/>
              <a:ext cx="3180645" cy="565604"/>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a:extLst>
                <a:ext uri="{FF2B5EF4-FFF2-40B4-BE49-F238E27FC236}">
                  <a16:creationId xmlns:a16="http://schemas.microsoft.com/office/drawing/2014/main" id="{55D82E09-B76A-4B39-AEAC-C021A7F774F1}"/>
                </a:ext>
              </a:extLst>
            </p:cNvPr>
            <p:cNvSpPr>
              <a:spLocks noChangeArrowheads="1"/>
            </p:cNvSpPr>
            <p:nvPr/>
          </p:nvSpPr>
          <p:spPr bwMode="auto">
            <a:xfrm>
              <a:off x="5196367" y="3030127"/>
              <a:ext cx="402259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单击此处添加段落文本单击此处添加段落文本单击此处添加单击此处添加</a:t>
              </a:r>
              <a:r>
                <a:rPr lang="zh-CN" altLang="en-US" sz="140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段落 </a:t>
              </a:r>
              <a:endPar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grpSp>
      <p:grpSp>
        <p:nvGrpSpPr>
          <p:cNvPr id="52" name="组合 51">
            <a:extLst>
              <a:ext uri="{FF2B5EF4-FFF2-40B4-BE49-F238E27FC236}">
                <a16:creationId xmlns:a16="http://schemas.microsoft.com/office/drawing/2014/main" id="{FC8FE1BB-459B-4E88-A548-1932A4031705}"/>
              </a:ext>
            </a:extLst>
          </p:cNvPr>
          <p:cNvGrpSpPr/>
          <p:nvPr/>
        </p:nvGrpSpPr>
        <p:grpSpPr>
          <a:xfrm>
            <a:off x="1930382" y="2871950"/>
            <a:ext cx="4343367" cy="1241301"/>
            <a:chOff x="5196367" y="2489402"/>
            <a:chExt cx="4022592" cy="1241301"/>
          </a:xfrm>
        </p:grpSpPr>
        <p:sp>
          <p:nvSpPr>
            <p:cNvPr id="53" name="矩形 52">
              <a:extLst>
                <a:ext uri="{FF2B5EF4-FFF2-40B4-BE49-F238E27FC236}">
                  <a16:creationId xmlns:a16="http://schemas.microsoft.com/office/drawing/2014/main" id="{D3F945CB-2C10-4D51-9AE1-018AB13E3084}"/>
                </a:ext>
              </a:extLst>
            </p:cNvPr>
            <p:cNvSpPr/>
            <p:nvPr/>
          </p:nvSpPr>
          <p:spPr bwMode="auto">
            <a:xfrm>
              <a:off x="5196367" y="2489402"/>
              <a:ext cx="3180645" cy="565604"/>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53">
              <a:extLst>
                <a:ext uri="{FF2B5EF4-FFF2-40B4-BE49-F238E27FC236}">
                  <a16:creationId xmlns:a16="http://schemas.microsoft.com/office/drawing/2014/main" id="{55D82E09-B76A-4B39-AEAC-C021A7F774F1}"/>
                </a:ext>
              </a:extLst>
            </p:cNvPr>
            <p:cNvSpPr>
              <a:spLocks noChangeArrowheads="1"/>
            </p:cNvSpPr>
            <p:nvPr/>
          </p:nvSpPr>
          <p:spPr bwMode="auto">
            <a:xfrm>
              <a:off x="5196367" y="3030127"/>
              <a:ext cx="402259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单击此处添加段落文本单击此处添加段落文本单击此处添加单击此处添加</a:t>
              </a:r>
              <a:r>
                <a:rPr lang="zh-CN" altLang="en-US" sz="140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段落 </a:t>
              </a:r>
              <a:endPar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grpSp>
      <p:grpSp>
        <p:nvGrpSpPr>
          <p:cNvPr id="55" name="组合 54">
            <a:extLst>
              <a:ext uri="{FF2B5EF4-FFF2-40B4-BE49-F238E27FC236}">
                <a16:creationId xmlns:a16="http://schemas.microsoft.com/office/drawing/2014/main" id="{FC8FE1BB-459B-4E88-A548-1932A4031705}"/>
              </a:ext>
            </a:extLst>
          </p:cNvPr>
          <p:cNvGrpSpPr/>
          <p:nvPr/>
        </p:nvGrpSpPr>
        <p:grpSpPr>
          <a:xfrm>
            <a:off x="1930382" y="4609298"/>
            <a:ext cx="4343367" cy="1241301"/>
            <a:chOff x="5196367" y="2489402"/>
            <a:chExt cx="4022592" cy="1241301"/>
          </a:xfrm>
        </p:grpSpPr>
        <p:sp>
          <p:nvSpPr>
            <p:cNvPr id="56" name="矩形 55">
              <a:extLst>
                <a:ext uri="{FF2B5EF4-FFF2-40B4-BE49-F238E27FC236}">
                  <a16:creationId xmlns:a16="http://schemas.microsoft.com/office/drawing/2014/main" id="{D3F945CB-2C10-4D51-9AE1-018AB13E3084}"/>
                </a:ext>
              </a:extLst>
            </p:cNvPr>
            <p:cNvSpPr/>
            <p:nvPr/>
          </p:nvSpPr>
          <p:spPr bwMode="auto">
            <a:xfrm>
              <a:off x="5196367" y="2489402"/>
              <a:ext cx="3180645" cy="565604"/>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56">
              <a:extLst>
                <a:ext uri="{FF2B5EF4-FFF2-40B4-BE49-F238E27FC236}">
                  <a16:creationId xmlns:a16="http://schemas.microsoft.com/office/drawing/2014/main" id="{55D82E09-B76A-4B39-AEAC-C021A7F774F1}"/>
                </a:ext>
              </a:extLst>
            </p:cNvPr>
            <p:cNvSpPr>
              <a:spLocks noChangeArrowheads="1"/>
            </p:cNvSpPr>
            <p:nvPr/>
          </p:nvSpPr>
          <p:spPr bwMode="auto">
            <a:xfrm>
              <a:off x="5196367" y="3030127"/>
              <a:ext cx="402259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单击此处添加段落文本单击此处添加段落文本单击此处添加单击此处添加</a:t>
              </a:r>
              <a:r>
                <a:rPr lang="zh-CN" altLang="en-US" sz="140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段落 </a:t>
              </a:r>
              <a:endParaRPr lang="zh-CN" altLang="en-US" sz="14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grpSp>
      <p:pic>
        <p:nvPicPr>
          <p:cNvPr id="4" name="图片 3">
            <a:extLst>
              <a:ext uri="{FF2B5EF4-FFF2-40B4-BE49-F238E27FC236}">
                <a16:creationId xmlns:a16="http://schemas.microsoft.com/office/drawing/2014/main" id="{F8659CF7-5E4E-4C9E-A951-E7390D25BA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187" y="3042316"/>
            <a:ext cx="1029947" cy="1226573"/>
          </a:xfrm>
          <a:prstGeom prst="rect">
            <a:avLst/>
          </a:prstGeom>
        </p:spPr>
      </p:pic>
      <p:pic>
        <p:nvPicPr>
          <p:cNvPr id="6" name="图片 5">
            <a:extLst>
              <a:ext uri="{FF2B5EF4-FFF2-40B4-BE49-F238E27FC236}">
                <a16:creationId xmlns:a16="http://schemas.microsoft.com/office/drawing/2014/main" id="{020FE52A-5C33-4A01-B68A-C1E6922C6F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973" y="1119810"/>
            <a:ext cx="1083489" cy="1295027"/>
          </a:xfrm>
          <a:prstGeom prst="rect">
            <a:avLst/>
          </a:prstGeom>
        </p:spPr>
      </p:pic>
      <p:pic>
        <p:nvPicPr>
          <p:cNvPr id="8" name="图片 7">
            <a:extLst>
              <a:ext uri="{FF2B5EF4-FFF2-40B4-BE49-F238E27FC236}">
                <a16:creationId xmlns:a16="http://schemas.microsoft.com/office/drawing/2014/main" id="{82DABCDF-0BDD-485C-8B33-C2B5715E5B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973" y="4635695"/>
            <a:ext cx="1015161" cy="1226786"/>
          </a:xfrm>
          <a:prstGeom prst="rect">
            <a:avLst/>
          </a:prstGeom>
        </p:spPr>
      </p:pic>
    </p:spTree>
    <p:extLst>
      <p:ext uri="{BB962C8B-B14F-4D97-AF65-F5344CB8AC3E}">
        <p14:creationId xmlns:p14="http://schemas.microsoft.com/office/powerpoint/2010/main" val="1105155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A1E916A8-AA6E-4F88-B91B-F281B0496052}"/>
              </a:ext>
            </a:extLst>
          </p:cNvPr>
          <p:cNvGrpSpPr/>
          <p:nvPr/>
        </p:nvGrpSpPr>
        <p:grpSpPr>
          <a:xfrm>
            <a:off x="8366722" y="1653412"/>
            <a:ext cx="2930321" cy="701831"/>
            <a:chOff x="8366722" y="1653412"/>
            <a:chExt cx="2930321" cy="701831"/>
          </a:xfrm>
        </p:grpSpPr>
        <p:grpSp>
          <p:nvGrpSpPr>
            <p:cNvPr id="26" name="组合 25">
              <a:extLst>
                <a:ext uri="{FF2B5EF4-FFF2-40B4-BE49-F238E27FC236}">
                  <a16:creationId xmlns:a16="http://schemas.microsoft.com/office/drawing/2014/main" id="{4941CA5A-CE63-43F0-9F68-A6F1445AE58B}"/>
                </a:ext>
              </a:extLst>
            </p:cNvPr>
            <p:cNvGrpSpPr/>
            <p:nvPr/>
          </p:nvGrpSpPr>
          <p:grpSpPr>
            <a:xfrm>
              <a:off x="8366722" y="1653412"/>
              <a:ext cx="2930321" cy="701831"/>
              <a:chOff x="811760" y="1840993"/>
              <a:chExt cx="2930321" cy="701831"/>
            </a:xfrm>
          </p:grpSpPr>
          <p:sp>
            <p:nvSpPr>
              <p:cNvPr id="27" name="任意多边形: 形状 6">
                <a:extLst>
                  <a:ext uri="{FF2B5EF4-FFF2-40B4-BE49-F238E27FC236}">
                    <a16:creationId xmlns:a16="http://schemas.microsoft.com/office/drawing/2014/main" id="{930E8AFC-1DB1-4E14-80D9-AECD8EC801A2}"/>
                  </a:ext>
                </a:extLst>
              </p:cNvPr>
              <p:cNvSpPr/>
              <p:nvPr/>
            </p:nvSpPr>
            <p:spPr>
              <a:xfrm>
                <a:off x="842307" y="1868723"/>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任意多边形: 形状 7">
                <a:extLst>
                  <a:ext uri="{FF2B5EF4-FFF2-40B4-BE49-F238E27FC236}">
                    <a16:creationId xmlns:a16="http://schemas.microsoft.com/office/drawing/2014/main" id="{85C53893-D1C4-4984-BDA6-769ACB7E9C46}"/>
                  </a:ext>
                </a:extLst>
              </p:cNvPr>
              <p:cNvSpPr/>
              <p:nvPr/>
            </p:nvSpPr>
            <p:spPr>
              <a:xfrm>
                <a:off x="811760" y="1840993"/>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 name="PA_库_文本框 5">
              <a:extLst>
                <a:ext uri="{FF2B5EF4-FFF2-40B4-BE49-F238E27FC236}">
                  <a16:creationId xmlns:a16="http://schemas.microsoft.com/office/drawing/2014/main" id="{64C68FAB-9FA1-4B7C-A8CB-71160DC8471E}"/>
                </a:ext>
              </a:extLst>
            </p:cNvPr>
            <p:cNvSpPr txBox="1"/>
            <p:nvPr>
              <p:custDataLst>
                <p:tags r:id="rId4"/>
              </p:custDataLst>
            </p:nvPr>
          </p:nvSpPr>
          <p:spPr>
            <a:xfrm>
              <a:off x="9021405" y="1747543"/>
              <a:ext cx="1620957" cy="52322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5" name="矩形 39">
            <a:extLst>
              <a:ext uri="{FF2B5EF4-FFF2-40B4-BE49-F238E27FC236}">
                <a16:creationId xmlns:a16="http://schemas.microsoft.com/office/drawing/2014/main" id="{7BA04CBC-EBA7-4356-8CDC-0FAB626B5095}"/>
              </a:ext>
            </a:extLst>
          </p:cNvPr>
          <p:cNvSpPr>
            <a:spLocks noChangeArrowheads="1"/>
          </p:cNvSpPr>
          <p:nvPr/>
        </p:nvSpPr>
        <p:spPr bwMode="auto">
          <a:xfrm>
            <a:off x="8192434" y="2383379"/>
            <a:ext cx="3278898"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grpSp>
        <p:nvGrpSpPr>
          <p:cNvPr id="37" name="组合 36">
            <a:extLst>
              <a:ext uri="{FF2B5EF4-FFF2-40B4-BE49-F238E27FC236}">
                <a16:creationId xmlns:a16="http://schemas.microsoft.com/office/drawing/2014/main" id="{00886E8A-17A3-4975-8363-2940F123B993}"/>
              </a:ext>
            </a:extLst>
          </p:cNvPr>
          <p:cNvGrpSpPr/>
          <p:nvPr/>
        </p:nvGrpSpPr>
        <p:grpSpPr>
          <a:xfrm>
            <a:off x="8331724" y="4031714"/>
            <a:ext cx="2930321" cy="701831"/>
            <a:chOff x="8331724" y="4031714"/>
            <a:chExt cx="2930321" cy="701831"/>
          </a:xfrm>
        </p:grpSpPr>
        <p:grpSp>
          <p:nvGrpSpPr>
            <p:cNvPr id="29" name="组合 28">
              <a:extLst>
                <a:ext uri="{FF2B5EF4-FFF2-40B4-BE49-F238E27FC236}">
                  <a16:creationId xmlns:a16="http://schemas.microsoft.com/office/drawing/2014/main" id="{F924E81F-E1C1-468E-81D7-FA9F1199752D}"/>
                </a:ext>
              </a:extLst>
            </p:cNvPr>
            <p:cNvGrpSpPr/>
            <p:nvPr/>
          </p:nvGrpSpPr>
          <p:grpSpPr>
            <a:xfrm>
              <a:off x="8331724" y="4031714"/>
              <a:ext cx="2930321" cy="701831"/>
              <a:chOff x="811760" y="1840993"/>
              <a:chExt cx="2930321" cy="701831"/>
            </a:xfrm>
          </p:grpSpPr>
          <p:sp>
            <p:nvSpPr>
              <p:cNvPr id="30" name="任意多边形: 形状 6">
                <a:extLst>
                  <a:ext uri="{FF2B5EF4-FFF2-40B4-BE49-F238E27FC236}">
                    <a16:creationId xmlns:a16="http://schemas.microsoft.com/office/drawing/2014/main" id="{D047B969-0309-489D-BCF8-A415F31E6952}"/>
                  </a:ext>
                </a:extLst>
              </p:cNvPr>
              <p:cNvSpPr/>
              <p:nvPr/>
            </p:nvSpPr>
            <p:spPr>
              <a:xfrm>
                <a:off x="842307" y="1868723"/>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任意多边形: 形状 7">
                <a:extLst>
                  <a:ext uri="{FF2B5EF4-FFF2-40B4-BE49-F238E27FC236}">
                    <a16:creationId xmlns:a16="http://schemas.microsoft.com/office/drawing/2014/main" id="{46461672-8715-4908-AB36-A1BD51EA9200}"/>
                  </a:ext>
                </a:extLst>
              </p:cNvPr>
              <p:cNvSpPr/>
              <p:nvPr/>
            </p:nvSpPr>
            <p:spPr>
              <a:xfrm>
                <a:off x="811760" y="1840993"/>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PA_库_文本框 5">
              <a:extLst>
                <a:ext uri="{FF2B5EF4-FFF2-40B4-BE49-F238E27FC236}">
                  <a16:creationId xmlns:a16="http://schemas.microsoft.com/office/drawing/2014/main" id="{EF306EC3-CEC7-47CC-B9B4-3F0C55E72603}"/>
                </a:ext>
              </a:extLst>
            </p:cNvPr>
            <p:cNvSpPr txBox="1"/>
            <p:nvPr>
              <p:custDataLst>
                <p:tags r:id="rId3"/>
              </p:custDataLst>
            </p:nvPr>
          </p:nvSpPr>
          <p:spPr>
            <a:xfrm>
              <a:off x="9021405" y="4135349"/>
              <a:ext cx="1620957" cy="52322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10" name="矩形 39">
            <a:extLst>
              <a:ext uri="{FF2B5EF4-FFF2-40B4-BE49-F238E27FC236}">
                <a16:creationId xmlns:a16="http://schemas.microsoft.com/office/drawing/2014/main" id="{46F189F7-8456-4088-B0A9-C36825E70027}"/>
              </a:ext>
            </a:extLst>
          </p:cNvPr>
          <p:cNvSpPr>
            <a:spLocks noChangeArrowheads="1"/>
          </p:cNvSpPr>
          <p:nvPr/>
        </p:nvSpPr>
        <p:spPr bwMode="auto">
          <a:xfrm>
            <a:off x="8192434" y="4771185"/>
            <a:ext cx="3278898"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grpSp>
        <p:nvGrpSpPr>
          <p:cNvPr id="35" name="组合 34">
            <a:extLst>
              <a:ext uri="{FF2B5EF4-FFF2-40B4-BE49-F238E27FC236}">
                <a16:creationId xmlns:a16="http://schemas.microsoft.com/office/drawing/2014/main" id="{05BA356D-A420-4D2A-92DA-771DAF465CF1}"/>
              </a:ext>
            </a:extLst>
          </p:cNvPr>
          <p:cNvGrpSpPr/>
          <p:nvPr/>
        </p:nvGrpSpPr>
        <p:grpSpPr>
          <a:xfrm>
            <a:off x="882100" y="1672181"/>
            <a:ext cx="2930321" cy="701831"/>
            <a:chOff x="882100" y="1672181"/>
            <a:chExt cx="2930321" cy="701831"/>
          </a:xfrm>
        </p:grpSpPr>
        <p:grpSp>
          <p:nvGrpSpPr>
            <p:cNvPr id="2" name="组合 1">
              <a:extLst>
                <a:ext uri="{FF2B5EF4-FFF2-40B4-BE49-F238E27FC236}">
                  <a16:creationId xmlns:a16="http://schemas.microsoft.com/office/drawing/2014/main" id="{C731AC32-FC54-4CC8-8582-D3BD9EFAF574}"/>
                </a:ext>
              </a:extLst>
            </p:cNvPr>
            <p:cNvGrpSpPr/>
            <p:nvPr/>
          </p:nvGrpSpPr>
          <p:grpSpPr>
            <a:xfrm>
              <a:off x="882100" y="1672181"/>
              <a:ext cx="2930321" cy="701831"/>
              <a:chOff x="811760" y="1840993"/>
              <a:chExt cx="2930321" cy="701831"/>
            </a:xfrm>
          </p:grpSpPr>
          <p:sp>
            <p:nvSpPr>
              <p:cNvPr id="24" name="任意多边形: 形状 6">
                <a:extLst>
                  <a:ext uri="{FF2B5EF4-FFF2-40B4-BE49-F238E27FC236}">
                    <a16:creationId xmlns:a16="http://schemas.microsoft.com/office/drawing/2014/main" id="{FE99C732-4426-4F3B-8ED7-F422212E4D83}"/>
                  </a:ext>
                </a:extLst>
              </p:cNvPr>
              <p:cNvSpPr/>
              <p:nvPr/>
            </p:nvSpPr>
            <p:spPr>
              <a:xfrm>
                <a:off x="842307" y="1868723"/>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任意多边形: 形状 7">
                <a:extLst>
                  <a:ext uri="{FF2B5EF4-FFF2-40B4-BE49-F238E27FC236}">
                    <a16:creationId xmlns:a16="http://schemas.microsoft.com/office/drawing/2014/main" id="{DD93DA81-1806-4191-9747-3E0C61CF3BE7}"/>
                  </a:ext>
                </a:extLst>
              </p:cNvPr>
              <p:cNvSpPr/>
              <p:nvPr/>
            </p:nvSpPr>
            <p:spPr>
              <a:xfrm>
                <a:off x="811760" y="1840993"/>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PA_库_文本框 5">
              <a:extLst>
                <a:ext uri="{FF2B5EF4-FFF2-40B4-BE49-F238E27FC236}">
                  <a16:creationId xmlns:a16="http://schemas.microsoft.com/office/drawing/2014/main" id="{64C68FAB-9FA1-4B7C-A8CB-71160DC8471E}"/>
                </a:ext>
              </a:extLst>
            </p:cNvPr>
            <p:cNvSpPr txBox="1"/>
            <p:nvPr>
              <p:custDataLst>
                <p:tags r:id="rId2"/>
              </p:custDataLst>
            </p:nvPr>
          </p:nvSpPr>
          <p:spPr>
            <a:xfrm>
              <a:off x="1477605" y="1775418"/>
              <a:ext cx="1620957" cy="52322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15" name="矩形 39">
            <a:extLst>
              <a:ext uri="{FF2B5EF4-FFF2-40B4-BE49-F238E27FC236}">
                <a16:creationId xmlns:a16="http://schemas.microsoft.com/office/drawing/2014/main" id="{7BA04CBC-EBA7-4356-8CDC-0FAB626B5095}"/>
              </a:ext>
            </a:extLst>
          </p:cNvPr>
          <p:cNvSpPr>
            <a:spLocks noChangeArrowheads="1"/>
          </p:cNvSpPr>
          <p:nvPr/>
        </p:nvSpPr>
        <p:spPr bwMode="auto">
          <a:xfrm>
            <a:off x="648634" y="2411254"/>
            <a:ext cx="3278898"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grpSp>
        <p:nvGrpSpPr>
          <p:cNvPr id="38" name="组合 37">
            <a:extLst>
              <a:ext uri="{FF2B5EF4-FFF2-40B4-BE49-F238E27FC236}">
                <a16:creationId xmlns:a16="http://schemas.microsoft.com/office/drawing/2014/main" id="{031EAC30-4A4A-4B3D-9F47-91FD2801299D}"/>
              </a:ext>
            </a:extLst>
          </p:cNvPr>
          <p:cNvGrpSpPr/>
          <p:nvPr/>
        </p:nvGrpSpPr>
        <p:grpSpPr>
          <a:xfrm>
            <a:off x="819615" y="4064772"/>
            <a:ext cx="2930321" cy="701831"/>
            <a:chOff x="819615" y="4064772"/>
            <a:chExt cx="2930321" cy="701831"/>
          </a:xfrm>
        </p:grpSpPr>
        <p:grpSp>
          <p:nvGrpSpPr>
            <p:cNvPr id="32" name="组合 31">
              <a:extLst>
                <a:ext uri="{FF2B5EF4-FFF2-40B4-BE49-F238E27FC236}">
                  <a16:creationId xmlns:a16="http://schemas.microsoft.com/office/drawing/2014/main" id="{35740F34-FE89-4941-BDCB-23946FB81B38}"/>
                </a:ext>
              </a:extLst>
            </p:cNvPr>
            <p:cNvGrpSpPr/>
            <p:nvPr/>
          </p:nvGrpSpPr>
          <p:grpSpPr>
            <a:xfrm>
              <a:off x="819615" y="4064772"/>
              <a:ext cx="2930321" cy="701831"/>
              <a:chOff x="811760" y="1840993"/>
              <a:chExt cx="2930321" cy="701831"/>
            </a:xfrm>
          </p:grpSpPr>
          <p:sp>
            <p:nvSpPr>
              <p:cNvPr id="33" name="任意多边形: 形状 6">
                <a:extLst>
                  <a:ext uri="{FF2B5EF4-FFF2-40B4-BE49-F238E27FC236}">
                    <a16:creationId xmlns:a16="http://schemas.microsoft.com/office/drawing/2014/main" id="{EA4B618C-8114-49D4-B1A7-C001EC261B80}"/>
                  </a:ext>
                </a:extLst>
              </p:cNvPr>
              <p:cNvSpPr/>
              <p:nvPr/>
            </p:nvSpPr>
            <p:spPr>
              <a:xfrm>
                <a:off x="842307" y="1868723"/>
                <a:ext cx="2864776" cy="674101"/>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solidFill>
                <a:schemeClr val="bg1"/>
              </a:solidFill>
              <a:ln w="19050">
                <a:no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形状 7">
                <a:extLst>
                  <a:ext uri="{FF2B5EF4-FFF2-40B4-BE49-F238E27FC236}">
                    <a16:creationId xmlns:a16="http://schemas.microsoft.com/office/drawing/2014/main" id="{A7A11FB1-B063-4517-B67E-2C86A5D64819}"/>
                  </a:ext>
                </a:extLst>
              </p:cNvPr>
              <p:cNvSpPr/>
              <p:nvPr/>
            </p:nvSpPr>
            <p:spPr>
              <a:xfrm>
                <a:off x="811760" y="1840993"/>
                <a:ext cx="2930321" cy="683062"/>
              </a:xfrm>
              <a:custGeom>
                <a:avLst/>
                <a:gdLst>
                  <a:gd name="connsiteX0" fmla="*/ 366535 w 2679802"/>
                  <a:gd name="connsiteY0" fmla="*/ 6722 h 616322"/>
                  <a:gd name="connsiteX1" fmla="*/ 2061985 w 2679802"/>
                  <a:gd name="connsiteY1" fmla="*/ 35297 h 616322"/>
                  <a:gd name="connsiteX2" fmla="*/ 2585860 w 2679802"/>
                  <a:gd name="connsiteY2" fmla="*/ 168647 h 616322"/>
                  <a:gd name="connsiteX3" fmla="*/ 2652535 w 2679802"/>
                  <a:gd name="connsiteY3" fmla="*/ 511547 h 616322"/>
                  <a:gd name="connsiteX4" fmla="*/ 2281060 w 2679802"/>
                  <a:gd name="connsiteY4" fmla="*/ 616322 h 616322"/>
                  <a:gd name="connsiteX5" fmla="*/ 1061860 w 2679802"/>
                  <a:gd name="connsiteY5" fmla="*/ 568697 h 616322"/>
                  <a:gd name="connsiteX6" fmla="*/ 128410 w 2679802"/>
                  <a:gd name="connsiteY6" fmla="*/ 559172 h 616322"/>
                  <a:gd name="connsiteX7" fmla="*/ 33160 w 2679802"/>
                  <a:gd name="connsiteY7" fmla="*/ 140072 h 616322"/>
                  <a:gd name="connsiteX8" fmla="*/ 366535 w 2679802"/>
                  <a:gd name="connsiteY8" fmla="*/ 6722 h 61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802" h="616322">
                    <a:moveTo>
                      <a:pt x="366535" y="6722"/>
                    </a:moveTo>
                    <a:cubicBezTo>
                      <a:pt x="704673" y="-10741"/>
                      <a:pt x="1692098" y="8310"/>
                      <a:pt x="2061985" y="35297"/>
                    </a:cubicBezTo>
                    <a:cubicBezTo>
                      <a:pt x="2431872" y="62284"/>
                      <a:pt x="2487435" y="89272"/>
                      <a:pt x="2585860" y="168647"/>
                    </a:cubicBezTo>
                    <a:cubicBezTo>
                      <a:pt x="2684285" y="248022"/>
                      <a:pt x="2703335" y="436935"/>
                      <a:pt x="2652535" y="511547"/>
                    </a:cubicBezTo>
                    <a:cubicBezTo>
                      <a:pt x="2601735" y="586159"/>
                      <a:pt x="2546173" y="606797"/>
                      <a:pt x="2281060" y="616322"/>
                    </a:cubicBezTo>
                    <a:lnTo>
                      <a:pt x="1061860" y="568697"/>
                    </a:lnTo>
                    <a:cubicBezTo>
                      <a:pt x="703085" y="559172"/>
                      <a:pt x="299860" y="630609"/>
                      <a:pt x="128410" y="559172"/>
                    </a:cubicBezTo>
                    <a:cubicBezTo>
                      <a:pt x="-43040" y="487735"/>
                      <a:pt x="-6528" y="228972"/>
                      <a:pt x="33160" y="140072"/>
                    </a:cubicBezTo>
                    <a:cubicBezTo>
                      <a:pt x="72847" y="51172"/>
                      <a:pt x="28397" y="24185"/>
                      <a:pt x="366535" y="6722"/>
                    </a:cubicBezTo>
                    <a:close/>
                  </a:path>
                </a:pathLst>
              </a:custGeom>
              <a:noFill/>
              <a:ln w="952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PA_库_文本框 5">
              <a:extLst>
                <a:ext uri="{FF2B5EF4-FFF2-40B4-BE49-F238E27FC236}">
                  <a16:creationId xmlns:a16="http://schemas.microsoft.com/office/drawing/2014/main" id="{EF306EC3-CEC7-47CC-B9B4-3F0C55E72603}"/>
                </a:ext>
              </a:extLst>
            </p:cNvPr>
            <p:cNvSpPr txBox="1"/>
            <p:nvPr>
              <p:custDataLst>
                <p:tags r:id="rId1"/>
              </p:custDataLst>
            </p:nvPr>
          </p:nvSpPr>
          <p:spPr>
            <a:xfrm>
              <a:off x="1477605" y="4163224"/>
              <a:ext cx="1620957" cy="52322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sp>
        <p:nvSpPr>
          <p:cNvPr id="20" name="矩形 39">
            <a:extLst>
              <a:ext uri="{FF2B5EF4-FFF2-40B4-BE49-F238E27FC236}">
                <a16:creationId xmlns:a16="http://schemas.microsoft.com/office/drawing/2014/main" id="{46F189F7-8456-4088-B0A9-C36825E70027}"/>
              </a:ext>
            </a:extLst>
          </p:cNvPr>
          <p:cNvSpPr>
            <a:spLocks noChangeArrowheads="1"/>
          </p:cNvSpPr>
          <p:nvPr/>
        </p:nvSpPr>
        <p:spPr bwMode="auto">
          <a:xfrm>
            <a:off x="648634" y="4799060"/>
            <a:ext cx="3278898"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a:t>
            </a:r>
          </a:p>
        </p:txBody>
      </p:sp>
      <p:pic>
        <p:nvPicPr>
          <p:cNvPr id="23" name="图片 22">
            <a:extLst>
              <a:ext uri="{FF2B5EF4-FFF2-40B4-BE49-F238E27FC236}">
                <a16:creationId xmlns:a16="http://schemas.microsoft.com/office/drawing/2014/main" id="{2C770015-4380-4F99-A72E-4E09FC8A16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0557" y="1523014"/>
            <a:ext cx="4312337" cy="3709716"/>
          </a:xfrm>
          <a:prstGeom prst="rect">
            <a:avLst/>
          </a:prstGeom>
        </p:spPr>
      </p:pic>
    </p:spTree>
    <p:extLst>
      <p:ext uri="{BB962C8B-B14F-4D97-AF65-F5344CB8AC3E}">
        <p14:creationId xmlns:p14="http://schemas.microsoft.com/office/powerpoint/2010/main" val="224303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up)">
                                      <p:cBhvr>
                                        <p:cTn id="23" dur="500"/>
                                        <p:tgtEl>
                                          <p:spTgt spid="3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5"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王若琳 - 迷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3154832" y="3124200"/>
            <a:ext cx="609600" cy="609600"/>
          </a:xfrm>
          <a:prstGeom prst="rect">
            <a:avLst/>
          </a:prstGeom>
        </p:spPr>
      </p:pic>
      <p:pic>
        <p:nvPicPr>
          <p:cNvPr id="13" name="图片 12">
            <a:extLst>
              <a:ext uri="{FF2B5EF4-FFF2-40B4-BE49-F238E27FC236}">
                <a16:creationId xmlns:a16="http://schemas.microsoft.com/office/drawing/2014/main" id="{D08F6F5B-4DA6-4245-B4BD-E94B9F5988AC}"/>
              </a:ext>
            </a:extLst>
          </p:cNvPr>
          <p:cNvPicPr>
            <a:picLocks noChangeAspect="1"/>
          </p:cNvPicPr>
          <p:nvPr/>
        </p:nvPicPr>
        <p:blipFill rotWithShape="1">
          <a:blip r:embed="rId5">
            <a:extLst>
              <a:ext uri="{28A0092B-C50C-407E-A947-70E740481C1C}">
                <a14:useLocalDpi xmlns:a14="http://schemas.microsoft.com/office/drawing/2010/main" val="0"/>
              </a:ext>
            </a:extLst>
          </a:blip>
          <a:srcRect l="8129" t="33077" r="4273" b="22564"/>
          <a:stretch/>
        </p:blipFill>
        <p:spPr>
          <a:xfrm>
            <a:off x="1499775" y="1468930"/>
            <a:ext cx="8945056" cy="4529739"/>
          </a:xfrm>
          <a:prstGeom prst="rect">
            <a:avLst/>
          </a:prstGeom>
        </p:spPr>
      </p:pic>
      <p:pic>
        <p:nvPicPr>
          <p:cNvPr id="15" name="图片 14">
            <a:extLst>
              <a:ext uri="{FF2B5EF4-FFF2-40B4-BE49-F238E27FC236}">
                <a16:creationId xmlns:a16="http://schemas.microsoft.com/office/drawing/2014/main" id="{C8B8B7B1-E92C-4ACF-9CBE-A0735524C6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360372" y="786143"/>
            <a:ext cx="4063757" cy="4910910"/>
          </a:xfrm>
          <a:prstGeom prst="rect">
            <a:avLst/>
          </a:prstGeom>
        </p:spPr>
      </p:pic>
      <p:sp>
        <p:nvSpPr>
          <p:cNvPr id="16" name="文本框 15">
            <a:extLst>
              <a:ext uri="{FF2B5EF4-FFF2-40B4-BE49-F238E27FC236}">
                <a16:creationId xmlns:a16="http://schemas.microsoft.com/office/drawing/2014/main" id="{24FF1674-2E6D-48DF-A16A-A142E4770C8D}"/>
              </a:ext>
            </a:extLst>
          </p:cNvPr>
          <p:cNvSpPr txBox="1"/>
          <p:nvPr/>
        </p:nvSpPr>
        <p:spPr>
          <a:xfrm>
            <a:off x="2623625" y="2954718"/>
            <a:ext cx="5262979" cy="1107996"/>
          </a:xfrm>
          <a:prstGeom prst="rect">
            <a:avLst/>
          </a:prstGeom>
          <a:noFill/>
        </p:spPr>
        <p:txBody>
          <a:bodyPr wrap="none" rtlCol="0">
            <a:spAutoFit/>
          </a:bodyPr>
          <a:lstStyle/>
          <a:p>
            <a:r>
              <a:rPr lang="zh-CN" altLang="en-US" sz="6600" dirty="0">
                <a:latin typeface="微软雅黑" panose="020B0503020204020204" pitchFamily="34" charset="-122"/>
                <a:ea typeface="微软雅黑" panose="020B0503020204020204" pitchFamily="34" charset="-122"/>
                <a:sym typeface="微软雅黑" panose="020B0503020204020204" pitchFamily="34" charset="-122"/>
              </a:rPr>
              <a:t>可爱卡通课件</a:t>
            </a:r>
          </a:p>
        </p:txBody>
      </p:sp>
      <p:sp>
        <p:nvSpPr>
          <p:cNvPr id="17" name="矩形 16">
            <a:extLst>
              <a:ext uri="{FF2B5EF4-FFF2-40B4-BE49-F238E27FC236}">
                <a16:creationId xmlns:a16="http://schemas.microsoft.com/office/drawing/2014/main" id="{7EB5EF2B-36F4-48A7-9160-551C59B5A304}"/>
              </a:ext>
            </a:extLst>
          </p:cNvPr>
          <p:cNvSpPr/>
          <p:nvPr/>
        </p:nvSpPr>
        <p:spPr>
          <a:xfrm>
            <a:off x="2799749" y="4090850"/>
            <a:ext cx="4839007" cy="890691"/>
          </a:xfrm>
          <a:prstGeom prst="rect">
            <a:avLst/>
          </a:prstGeom>
        </p:spPr>
        <p:txBody>
          <a:bodyPr wrap="square" lIns="91438" tIns="45719" rIns="91438" bIns="45719">
            <a:spAutoFit/>
          </a:bodyPr>
          <a:lstStyle/>
          <a:p>
            <a:pPr algn="ct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3899310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2"/>
                </p:tgtEl>
              </p:cMediaNode>
            </p:audio>
          </p:childTnLst>
        </p:cTn>
      </p:par>
    </p:tnLst>
    <p:bldLst>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5BBFA656-8EF9-4BE3-898F-DA7B3426FD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81940" y="1585205"/>
            <a:ext cx="2393040" cy="1632898"/>
          </a:xfrm>
          <a:prstGeom prst="rect">
            <a:avLst/>
          </a:prstGeom>
        </p:spPr>
      </p:pic>
      <p:sp>
        <p:nvSpPr>
          <p:cNvPr id="10" name="文本框 14">
            <a:extLst>
              <a:ext uri="{FF2B5EF4-FFF2-40B4-BE49-F238E27FC236}">
                <a16:creationId xmlns:a16="http://schemas.microsoft.com/office/drawing/2014/main" id="{9EFFBBAE-27CA-4ADC-BC65-CF21E5B33CD9}"/>
              </a:ext>
            </a:extLst>
          </p:cNvPr>
          <p:cNvSpPr txBox="1"/>
          <p:nvPr/>
        </p:nvSpPr>
        <p:spPr>
          <a:xfrm>
            <a:off x="4085808" y="2259282"/>
            <a:ext cx="2393039" cy="40011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b="1">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endParaRPr lang="zh-CN" altLang="en-US" sz="20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endParaRPr>
          </a:p>
        </p:txBody>
      </p:sp>
      <p:pic>
        <p:nvPicPr>
          <p:cNvPr id="45" name="图片 44">
            <a:extLst>
              <a:ext uri="{FF2B5EF4-FFF2-40B4-BE49-F238E27FC236}">
                <a16:creationId xmlns:a16="http://schemas.microsoft.com/office/drawing/2014/main" id="{50E38B51-6F11-4EC3-9179-D7C72FAA25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4290" b="17334"/>
          <a:stretch/>
        </p:blipFill>
        <p:spPr>
          <a:xfrm>
            <a:off x="4259478" y="485706"/>
            <a:ext cx="2037963" cy="1632899"/>
          </a:xfrm>
          <a:prstGeom prst="rect">
            <a:avLst/>
          </a:prstGeom>
        </p:spPr>
      </p:pic>
      <p:pic>
        <p:nvPicPr>
          <p:cNvPr id="48" name="图片 47">
            <a:extLst>
              <a:ext uri="{FF2B5EF4-FFF2-40B4-BE49-F238E27FC236}">
                <a16:creationId xmlns:a16="http://schemas.microsoft.com/office/drawing/2014/main" id="{AC3CA71E-75F8-430D-BF92-785A364335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7305" y="1477064"/>
            <a:ext cx="2393040" cy="1632898"/>
          </a:xfrm>
          <a:prstGeom prst="rect">
            <a:avLst/>
          </a:prstGeom>
        </p:spPr>
      </p:pic>
      <p:pic>
        <p:nvPicPr>
          <p:cNvPr id="54" name="图片 53">
            <a:extLst>
              <a:ext uri="{FF2B5EF4-FFF2-40B4-BE49-F238E27FC236}">
                <a16:creationId xmlns:a16="http://schemas.microsoft.com/office/drawing/2014/main" id="{E77EB9C9-FB56-464C-883A-A301AFF088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1607" y="304897"/>
            <a:ext cx="1628529" cy="1939430"/>
          </a:xfrm>
          <a:prstGeom prst="rect">
            <a:avLst/>
          </a:prstGeom>
        </p:spPr>
      </p:pic>
      <p:sp>
        <p:nvSpPr>
          <p:cNvPr id="67" name="文本框 14">
            <a:extLst>
              <a:ext uri="{FF2B5EF4-FFF2-40B4-BE49-F238E27FC236}">
                <a16:creationId xmlns:a16="http://schemas.microsoft.com/office/drawing/2014/main" id="{79D2E5A8-F11D-484A-9D01-143F7BDDB446}"/>
              </a:ext>
            </a:extLst>
          </p:cNvPr>
          <p:cNvSpPr txBox="1"/>
          <p:nvPr/>
        </p:nvSpPr>
        <p:spPr>
          <a:xfrm>
            <a:off x="7327368" y="2164290"/>
            <a:ext cx="2393039" cy="40011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pic>
        <p:nvPicPr>
          <p:cNvPr id="58" name="图片 57">
            <a:extLst>
              <a:ext uri="{FF2B5EF4-FFF2-40B4-BE49-F238E27FC236}">
                <a16:creationId xmlns:a16="http://schemas.microsoft.com/office/drawing/2014/main" id="{682B1D5A-F673-44D3-8152-33122F16F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08566" y="4685637"/>
            <a:ext cx="2393040" cy="1632898"/>
          </a:xfrm>
          <a:prstGeom prst="rect">
            <a:avLst/>
          </a:prstGeom>
        </p:spPr>
      </p:pic>
      <p:pic>
        <p:nvPicPr>
          <p:cNvPr id="62" name="图片 61">
            <a:extLst>
              <a:ext uri="{FF2B5EF4-FFF2-40B4-BE49-F238E27FC236}">
                <a16:creationId xmlns:a16="http://schemas.microsoft.com/office/drawing/2014/main" id="{FE4243B4-FE32-43D5-9146-B1358A5660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0407" y="3433899"/>
            <a:ext cx="1628530" cy="1968022"/>
          </a:xfrm>
          <a:prstGeom prst="rect">
            <a:avLst/>
          </a:prstGeom>
        </p:spPr>
      </p:pic>
      <p:sp>
        <p:nvSpPr>
          <p:cNvPr id="68" name="文本框 14">
            <a:extLst>
              <a:ext uri="{FF2B5EF4-FFF2-40B4-BE49-F238E27FC236}">
                <a16:creationId xmlns:a16="http://schemas.microsoft.com/office/drawing/2014/main" id="{217322AA-77C7-4180-8B95-9D157D32D36C}"/>
              </a:ext>
            </a:extLst>
          </p:cNvPr>
          <p:cNvSpPr txBox="1"/>
          <p:nvPr/>
        </p:nvSpPr>
        <p:spPr>
          <a:xfrm>
            <a:off x="9128628" y="5406597"/>
            <a:ext cx="2393039" cy="40011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pic>
        <p:nvPicPr>
          <p:cNvPr id="74" name="图片 73">
            <a:extLst>
              <a:ext uri="{FF2B5EF4-FFF2-40B4-BE49-F238E27FC236}">
                <a16:creationId xmlns:a16="http://schemas.microsoft.com/office/drawing/2014/main" id="{13239E47-B915-4C3A-86F8-226EB73265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2962" y="4623704"/>
            <a:ext cx="2393040" cy="1632897"/>
          </a:xfrm>
          <a:prstGeom prst="rect">
            <a:avLst/>
          </a:prstGeom>
        </p:spPr>
      </p:pic>
      <p:pic>
        <p:nvPicPr>
          <p:cNvPr id="75" name="图片 74">
            <a:extLst>
              <a:ext uri="{FF2B5EF4-FFF2-40B4-BE49-F238E27FC236}">
                <a16:creationId xmlns:a16="http://schemas.microsoft.com/office/drawing/2014/main" id="{EBF60F1E-3E92-403D-BF35-552E3D067B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1947" y="3470442"/>
            <a:ext cx="2656964" cy="1878356"/>
          </a:xfrm>
          <a:prstGeom prst="rect">
            <a:avLst/>
          </a:prstGeom>
        </p:spPr>
      </p:pic>
      <p:sp>
        <p:nvSpPr>
          <p:cNvPr id="73" name="文本框 14">
            <a:extLst>
              <a:ext uri="{FF2B5EF4-FFF2-40B4-BE49-F238E27FC236}">
                <a16:creationId xmlns:a16="http://schemas.microsoft.com/office/drawing/2014/main" id="{BBF0DEFE-FC82-46E5-A044-2B5FDE26B808}"/>
              </a:ext>
            </a:extLst>
          </p:cNvPr>
          <p:cNvSpPr txBox="1"/>
          <p:nvPr/>
        </p:nvSpPr>
        <p:spPr>
          <a:xfrm>
            <a:off x="5813026" y="5344663"/>
            <a:ext cx="2393039" cy="40011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sp>
        <p:nvSpPr>
          <p:cNvPr id="76" name="矩形 75">
            <a:extLst>
              <a:ext uri="{FF2B5EF4-FFF2-40B4-BE49-F238E27FC236}">
                <a16:creationId xmlns:a16="http://schemas.microsoft.com/office/drawing/2014/main" id="{9828BE1E-AA6B-4876-9624-A26F5B290037}"/>
              </a:ext>
            </a:extLst>
          </p:cNvPr>
          <p:cNvSpPr/>
          <p:nvPr/>
        </p:nvSpPr>
        <p:spPr>
          <a:xfrm>
            <a:off x="534572" y="1026942"/>
            <a:ext cx="2393040" cy="5229659"/>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矩形 76">
            <a:extLst>
              <a:ext uri="{FF2B5EF4-FFF2-40B4-BE49-F238E27FC236}">
                <a16:creationId xmlns:a16="http://schemas.microsoft.com/office/drawing/2014/main" id="{64398D2E-D507-4ED0-BA30-53A16E0C330B}"/>
              </a:ext>
            </a:extLst>
          </p:cNvPr>
          <p:cNvSpPr/>
          <p:nvPr/>
        </p:nvSpPr>
        <p:spPr>
          <a:xfrm>
            <a:off x="818212" y="1851109"/>
            <a:ext cx="1107996" cy="2318905"/>
          </a:xfrm>
          <a:prstGeom prst="rect">
            <a:avLst/>
          </a:prstGeom>
        </p:spPr>
        <p:txBody>
          <a:bodyPr vert="eaVert" wrap="none">
            <a:spAutoFit/>
          </a:bodyPr>
          <a:lstStyle/>
          <a:p>
            <a:pPr algn="ctr" defTabSz="685800">
              <a:defRPr/>
            </a:pPr>
            <a:r>
              <a:rPr lang="zh-CN" altLang="en-US" sz="60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目   录</a:t>
            </a:r>
          </a:p>
        </p:txBody>
      </p:sp>
      <p:sp>
        <p:nvSpPr>
          <p:cNvPr id="78" name="矩形 77">
            <a:extLst>
              <a:ext uri="{FF2B5EF4-FFF2-40B4-BE49-F238E27FC236}">
                <a16:creationId xmlns:a16="http://schemas.microsoft.com/office/drawing/2014/main" id="{CAFF703F-FB8D-4888-AB7D-A2A48B67D26B}"/>
              </a:ext>
            </a:extLst>
          </p:cNvPr>
          <p:cNvSpPr/>
          <p:nvPr/>
        </p:nvSpPr>
        <p:spPr>
          <a:xfrm>
            <a:off x="1883105" y="2868756"/>
            <a:ext cx="954107" cy="2349296"/>
          </a:xfrm>
          <a:prstGeom prst="rect">
            <a:avLst/>
          </a:prstGeom>
        </p:spPr>
        <p:txBody>
          <a:bodyPr vert="eaVert" wrap="none">
            <a:spAutoFit/>
          </a:bodyPr>
          <a:lstStyle/>
          <a:p>
            <a:pPr algn="ctr"/>
            <a:r>
              <a:rPr lang="zh-CN" altLang="en-US" sz="5000" dirty="0"/>
              <a:t>content</a:t>
            </a:r>
            <a:r>
              <a:rPr lang="en-US" altLang="zh-CN" sz="5000" dirty="0"/>
              <a:t>s</a:t>
            </a:r>
            <a:endParaRPr lang="zh-CN" altLang="en-US" sz="5000" dirty="0"/>
          </a:p>
        </p:txBody>
      </p:sp>
      <p:pic>
        <p:nvPicPr>
          <p:cNvPr id="80" name="图片 79">
            <a:extLst>
              <a:ext uri="{FF2B5EF4-FFF2-40B4-BE49-F238E27FC236}">
                <a16:creationId xmlns:a16="http://schemas.microsoft.com/office/drawing/2014/main" id="{1403E6F0-1115-4F1A-9E91-6F6FA075AB3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5521" y="4723032"/>
            <a:ext cx="1285348" cy="1553299"/>
          </a:xfrm>
          <a:prstGeom prst="rect">
            <a:avLst/>
          </a:prstGeom>
        </p:spPr>
      </p:pic>
    </p:spTree>
    <p:extLst>
      <p:ext uri="{BB962C8B-B14F-4D97-AF65-F5344CB8AC3E}">
        <p14:creationId xmlns:p14="http://schemas.microsoft.com/office/powerpoint/2010/main" val="1724146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up)">
                                      <p:cBhvr>
                                        <p:cTn id="7" dur="500"/>
                                        <p:tgtEl>
                                          <p:spTgt spid="7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500"/>
                                        <p:tgtEl>
                                          <p:spTgt spid="8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up)">
                                      <p:cBhvr>
                                        <p:cTn id="15" dur="500"/>
                                        <p:tgtEl>
                                          <p:spTgt spid="7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up)">
                                      <p:cBhvr>
                                        <p:cTn id="19" dur="500"/>
                                        <p:tgtEl>
                                          <p:spTgt spid="7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500"/>
                                        <p:tgtEl>
                                          <p:spTgt spid="7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7" grpId="0"/>
      <p:bldP spid="68" grpId="0"/>
      <p:bldP spid="73" grpId="0"/>
      <p:bldP spid="76" grpId="0" animBg="1"/>
      <p:bldP spid="77" grpId="0"/>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B9A473-A929-4627-91D9-14EBF35A0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627" y="2195352"/>
            <a:ext cx="5812673" cy="3966295"/>
          </a:xfrm>
          <a:prstGeom prst="rect">
            <a:avLst/>
          </a:prstGeom>
        </p:spPr>
      </p:pic>
      <p:pic>
        <p:nvPicPr>
          <p:cNvPr id="14" name="图片 13">
            <a:extLst>
              <a:ext uri="{FF2B5EF4-FFF2-40B4-BE49-F238E27FC236}">
                <a16:creationId xmlns:a16="http://schemas.microsoft.com/office/drawing/2014/main" id="{D69A80AB-0B98-492A-AE82-CA3133F3F3B4}"/>
              </a:ext>
            </a:extLst>
          </p:cNvPr>
          <p:cNvPicPr>
            <a:picLocks noChangeAspect="1"/>
          </p:cNvPicPr>
          <p:nvPr/>
        </p:nvPicPr>
        <p:blipFill rotWithShape="1">
          <a:blip r:embed="rId3">
            <a:extLst>
              <a:ext uri="{28A0092B-C50C-407E-A947-70E740481C1C}">
                <a14:useLocalDpi xmlns:a14="http://schemas.microsoft.com/office/drawing/2010/main" val="0"/>
              </a:ext>
            </a:extLst>
          </a:blip>
          <a:srcRect t="24290" b="17334"/>
          <a:stretch/>
        </p:blipFill>
        <p:spPr>
          <a:xfrm>
            <a:off x="3927808" y="348053"/>
            <a:ext cx="3817745" cy="3058933"/>
          </a:xfrm>
          <a:prstGeom prst="rect">
            <a:avLst/>
          </a:prstGeom>
        </p:spPr>
      </p:pic>
      <p:sp>
        <p:nvSpPr>
          <p:cNvPr id="6" name="文本框 5"/>
          <p:cNvSpPr txBox="1"/>
          <p:nvPr/>
        </p:nvSpPr>
        <p:spPr>
          <a:xfrm>
            <a:off x="4095823" y="3406986"/>
            <a:ext cx="3419475" cy="1015663"/>
          </a:xfrm>
          <a:prstGeom prst="rect">
            <a:avLst/>
          </a:prstGeom>
          <a:noFill/>
        </p:spPr>
        <p:txBody>
          <a:bodyPr wrap="square" rtlCol="0">
            <a:spAutoFit/>
          </a:bodyPr>
          <a:lstStyle/>
          <a:p>
            <a:pPr algn="ctr"/>
            <a:r>
              <a:rPr lang="zh-CN" altLang="en-US" sz="6000" b="1" spc="300"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zh-CN" altLang="zh-CN" sz="6000" b="1" spc="3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a:extLst>
              <a:ext uri="{FF2B5EF4-FFF2-40B4-BE49-F238E27FC236}">
                <a16:creationId xmlns:a16="http://schemas.microsoft.com/office/drawing/2014/main" id="{2A0373E8-AA1C-486C-B61B-4F35F10F8CE0}"/>
              </a:ext>
            </a:extLst>
          </p:cNvPr>
          <p:cNvSpPr/>
          <p:nvPr/>
        </p:nvSpPr>
        <p:spPr>
          <a:xfrm>
            <a:off x="3863455" y="4367107"/>
            <a:ext cx="3882099" cy="613692"/>
          </a:xfrm>
          <a:prstGeom prst="rect">
            <a:avLst/>
          </a:prstGeom>
        </p:spPr>
        <p:txBody>
          <a:bodyPr wrap="square" lIns="91438" tIns="45719" rIns="91438" bIns="45719">
            <a:spAutoFit/>
          </a:bodyPr>
          <a:lstStyle/>
          <a:p>
            <a:pP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4281992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80B2706-50D2-4187-84EF-871B61E5B7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634" y="1178079"/>
            <a:ext cx="6597525" cy="4501841"/>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t="24461" b="15368"/>
          <a:stretch/>
        </p:blipFill>
        <p:spPr>
          <a:xfrm>
            <a:off x="7054327" y="1641998"/>
            <a:ext cx="4649361" cy="3839846"/>
          </a:xfrm>
          <a:prstGeom prst="rect">
            <a:avLst/>
          </a:prstGeom>
        </p:spPr>
      </p:pic>
      <p:grpSp>
        <p:nvGrpSpPr>
          <p:cNvPr id="12" name="组合 11"/>
          <p:cNvGrpSpPr/>
          <p:nvPr/>
        </p:nvGrpSpPr>
        <p:grpSpPr>
          <a:xfrm>
            <a:off x="1490712" y="2291349"/>
            <a:ext cx="4751548" cy="2149628"/>
            <a:chOff x="1596222" y="2625459"/>
            <a:chExt cx="4751548" cy="2149628"/>
          </a:xfrm>
        </p:grpSpPr>
        <p:sp>
          <p:nvSpPr>
            <p:cNvPr id="10" name="文本框 9">
              <a:extLst>
                <a:ext uri="{FF2B5EF4-FFF2-40B4-BE49-F238E27FC236}">
                  <a16:creationId xmlns:a16="http://schemas.microsoft.com/office/drawing/2014/main" id="{5F883634-3681-4CBF-B3AA-B56CB92F366B}"/>
                </a:ext>
              </a:extLst>
            </p:cNvPr>
            <p:cNvSpPr txBox="1"/>
            <p:nvPr/>
          </p:nvSpPr>
          <p:spPr>
            <a:xfrm>
              <a:off x="1596222" y="3271790"/>
              <a:ext cx="4332690" cy="150329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 </a:t>
              </a:r>
            </a:p>
          </p:txBody>
        </p:sp>
        <p:sp>
          <p:nvSpPr>
            <p:cNvPr id="11" name="文本框 14">
              <a:extLst>
                <a:ext uri="{FF2B5EF4-FFF2-40B4-BE49-F238E27FC236}">
                  <a16:creationId xmlns:a16="http://schemas.microsoft.com/office/drawing/2014/main" id="{9EFFBBAE-27CA-4ADC-BC65-CF21E5B33CD9}"/>
                </a:ext>
              </a:extLst>
            </p:cNvPr>
            <p:cNvSpPr txBox="1"/>
            <p:nvPr/>
          </p:nvSpPr>
          <p:spPr>
            <a:xfrm>
              <a:off x="1596222" y="2625459"/>
              <a:ext cx="4751548"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3600" b="1" spc="600"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grpSp>
    </p:spTree>
    <p:extLst>
      <p:ext uri="{BB962C8B-B14F-4D97-AF65-F5344CB8AC3E}">
        <p14:creationId xmlns:p14="http://schemas.microsoft.com/office/powerpoint/2010/main" val="1377557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210"/>
          <p:cNvSpPr/>
          <p:nvPr/>
        </p:nvSpPr>
        <p:spPr>
          <a:xfrm>
            <a:off x="4857749" y="4043045"/>
            <a:ext cx="6753226" cy="1307602"/>
          </a:xfrm>
          <a:prstGeom prst="rect">
            <a:avLst/>
          </a:prstGeom>
          <a:noFill/>
          <a:ln w="9525">
            <a:noFill/>
            <a:miter/>
          </a:ln>
        </p:spPr>
        <p:txBody>
          <a:bodyPr wrap="square">
            <a:spAutoFit/>
          </a:bodyPr>
          <a:lstStyle/>
          <a:p>
            <a:pPr>
              <a:lnSpc>
                <a:spcPct val="200000"/>
              </a:lnSpc>
              <a:spcBef>
                <a:spcPts val="1000"/>
              </a:spcBef>
            </a:pPr>
            <a:r>
              <a:rPr lang="zh-CN" altLang="en-US" sz="140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726" y="2492138"/>
            <a:ext cx="6753225" cy="2107172"/>
          </a:xfrm>
          <a:prstGeom prst="rect">
            <a:avLst/>
          </a:prstGeom>
        </p:spPr>
      </p:pic>
      <p:sp>
        <p:nvSpPr>
          <p:cNvPr id="41" name="TextBox 1210"/>
          <p:cNvSpPr/>
          <p:nvPr/>
        </p:nvSpPr>
        <p:spPr>
          <a:xfrm>
            <a:off x="4864650" y="1732827"/>
            <a:ext cx="6753226" cy="1307602"/>
          </a:xfrm>
          <a:prstGeom prst="rect">
            <a:avLst/>
          </a:prstGeom>
          <a:noFill/>
          <a:ln w="9525">
            <a:noFill/>
            <a:miter/>
          </a:ln>
        </p:spPr>
        <p:txBody>
          <a:bodyPr wrap="square">
            <a:spAutoFit/>
          </a:bodyPr>
          <a:lstStyle/>
          <a:p>
            <a:pPr>
              <a:lnSpc>
                <a:spcPct val="200000"/>
              </a:lnSpc>
              <a:spcBef>
                <a:spcPts val="1000"/>
              </a:spcBef>
            </a:pPr>
            <a:r>
              <a:rPr lang="zh-CN" altLang="en-US" sz="1400">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705068" y="865263"/>
            <a:ext cx="3617259" cy="4732644"/>
            <a:chOff x="740238" y="460816"/>
            <a:chExt cx="3617259" cy="4732644"/>
          </a:xfrm>
        </p:grpSpPr>
        <p:sp>
          <p:nvSpPr>
            <p:cNvPr id="7" name="文本框 6">
              <a:extLst>
                <a:ext uri="{FF2B5EF4-FFF2-40B4-BE49-F238E27FC236}">
                  <a16:creationId xmlns:a16="http://schemas.microsoft.com/office/drawing/2014/main" id="{082750CA-13BF-406E-8FD4-670ECA084B21}"/>
                </a:ext>
              </a:extLst>
            </p:cNvPr>
            <p:cNvSpPr txBox="1"/>
            <p:nvPr/>
          </p:nvSpPr>
          <p:spPr>
            <a:xfrm>
              <a:off x="740238" y="4547129"/>
              <a:ext cx="3617259" cy="646331"/>
            </a:xfrm>
            <a:prstGeom prst="rect">
              <a:avLst/>
            </a:prstGeom>
            <a:noFill/>
          </p:spPr>
          <p:txBody>
            <a:bodyPr wrap="square" rtlCol="0">
              <a:spAutoFit/>
            </a:bodyPr>
            <a:lstStyle/>
            <a:p>
              <a:pPr algn="ctr"/>
              <a:r>
                <a:rPr lang="zh-CN" altLang="en-US" sz="3600" b="1" spc="600" dirty="0">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290" y="460816"/>
              <a:ext cx="3474495" cy="4137808"/>
            </a:xfrm>
            <a:prstGeom prst="rect">
              <a:avLst/>
            </a:prstGeom>
          </p:spPr>
        </p:pic>
      </p:grpSp>
    </p:spTree>
    <p:extLst>
      <p:ext uri="{BB962C8B-B14F-4D97-AF65-F5344CB8AC3E}">
        <p14:creationId xmlns:p14="http://schemas.microsoft.com/office/powerpoint/2010/main" val="567851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37A4ED4-1D7A-4BF2-A5F0-C4F3BE12FD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474" y="373300"/>
            <a:ext cx="5045372" cy="3442724"/>
          </a:xfrm>
          <a:prstGeom prst="rect">
            <a:avLst/>
          </a:prstGeom>
        </p:spPr>
      </p:pic>
      <p:sp>
        <p:nvSpPr>
          <p:cNvPr id="9" name="文本框 8">
            <a:extLst>
              <a:ext uri="{FF2B5EF4-FFF2-40B4-BE49-F238E27FC236}">
                <a16:creationId xmlns:a16="http://schemas.microsoft.com/office/drawing/2014/main" id="{5F883634-3681-4CBF-B3AA-B56CB92F366B}"/>
              </a:ext>
            </a:extLst>
          </p:cNvPr>
          <p:cNvSpPr txBox="1"/>
          <p:nvPr/>
        </p:nvSpPr>
        <p:spPr>
          <a:xfrm>
            <a:off x="7170492" y="1816255"/>
            <a:ext cx="3323335" cy="114460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单击此处添加段落文本单击此处添加段落文本单击此处添加段落文本单击此处添加段落文本单击此处添加段落文本</a:t>
            </a:r>
          </a:p>
        </p:txBody>
      </p:sp>
      <p:sp>
        <p:nvSpPr>
          <p:cNvPr id="10" name="文本框 14">
            <a:extLst>
              <a:ext uri="{FF2B5EF4-FFF2-40B4-BE49-F238E27FC236}">
                <a16:creationId xmlns:a16="http://schemas.microsoft.com/office/drawing/2014/main" id="{9EFFBBAE-27CA-4ADC-BC65-CF21E5B33CD9}"/>
              </a:ext>
            </a:extLst>
          </p:cNvPr>
          <p:cNvSpPr txBox="1"/>
          <p:nvPr/>
        </p:nvSpPr>
        <p:spPr>
          <a:xfrm>
            <a:off x="6526509" y="1237309"/>
            <a:ext cx="4751548"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36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pic>
        <p:nvPicPr>
          <p:cNvPr id="11" name="图片 10">
            <a:extLst>
              <a:ext uri="{FF2B5EF4-FFF2-40B4-BE49-F238E27FC236}">
                <a16:creationId xmlns:a16="http://schemas.microsoft.com/office/drawing/2014/main" id="{581562E4-6BC7-49D6-9F57-931D999FD4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119" y="1528975"/>
            <a:ext cx="5045372" cy="3442724"/>
          </a:xfrm>
          <a:prstGeom prst="rect">
            <a:avLst/>
          </a:prstGeom>
        </p:spPr>
      </p:pic>
      <p:sp>
        <p:nvSpPr>
          <p:cNvPr id="12" name="文本框 11">
            <a:extLst>
              <a:ext uri="{FF2B5EF4-FFF2-40B4-BE49-F238E27FC236}">
                <a16:creationId xmlns:a16="http://schemas.microsoft.com/office/drawing/2014/main" id="{AA3E11AD-7EE0-42CB-B696-A70F98F98C9B}"/>
              </a:ext>
            </a:extLst>
          </p:cNvPr>
          <p:cNvSpPr txBox="1"/>
          <p:nvPr/>
        </p:nvSpPr>
        <p:spPr>
          <a:xfrm>
            <a:off x="1481137" y="2971930"/>
            <a:ext cx="3323335" cy="114460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单击此处添加段落文本单击此处添加段落文本单击此处添加段落文本单击此处添加段落文本单击此处添加段落文本</a:t>
            </a:r>
          </a:p>
        </p:txBody>
      </p:sp>
      <p:sp>
        <p:nvSpPr>
          <p:cNvPr id="13" name="文本框 14">
            <a:extLst>
              <a:ext uri="{FF2B5EF4-FFF2-40B4-BE49-F238E27FC236}">
                <a16:creationId xmlns:a16="http://schemas.microsoft.com/office/drawing/2014/main" id="{4A191353-F167-40EE-B6E3-A3E1C51DD966}"/>
              </a:ext>
            </a:extLst>
          </p:cNvPr>
          <p:cNvSpPr txBox="1"/>
          <p:nvPr/>
        </p:nvSpPr>
        <p:spPr>
          <a:xfrm>
            <a:off x="837154" y="2392984"/>
            <a:ext cx="4751548" cy="64633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3600" b="1" dirty="0">
                <a:solidFill>
                  <a:schemeClr val="bg2">
                    <a:lumMod val="10000"/>
                  </a:schemeClr>
                </a:solidFill>
                <a:latin typeface="微软雅黑" panose="020B0503020204020204" pitchFamily="34" charset="-122"/>
                <a:ea typeface="微软雅黑" panose="020B0503020204020204" pitchFamily="34" charset="-122"/>
                <a:cs typeface="经典综艺体简" panose="02010609000101010101" pitchFamily="49" charset="-122"/>
                <a:sym typeface="微软雅黑" panose="020B0503020204020204" pitchFamily="34" charset="-122"/>
              </a:rPr>
              <a:t>点击此处添标题</a:t>
            </a:r>
          </a:p>
        </p:txBody>
      </p:sp>
      <p:pic>
        <p:nvPicPr>
          <p:cNvPr id="17" name="图片 16">
            <a:extLst>
              <a:ext uri="{FF2B5EF4-FFF2-40B4-BE49-F238E27FC236}">
                <a16:creationId xmlns:a16="http://schemas.microsoft.com/office/drawing/2014/main" id="{B3383D8B-C023-4453-8374-77F4B4854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1236" y="3539810"/>
            <a:ext cx="6060136" cy="3353070"/>
          </a:xfrm>
          <a:prstGeom prst="rect">
            <a:avLst/>
          </a:prstGeom>
        </p:spPr>
      </p:pic>
    </p:spTree>
    <p:extLst>
      <p:ext uri="{BB962C8B-B14F-4D97-AF65-F5344CB8AC3E}">
        <p14:creationId xmlns:p14="http://schemas.microsoft.com/office/powerpoint/2010/main" val="1408095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B9A473-A929-4627-91D9-14EBF35A0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627" y="2420435"/>
            <a:ext cx="5812673" cy="3966295"/>
          </a:xfrm>
          <a:prstGeom prst="rect">
            <a:avLst/>
          </a:prstGeom>
        </p:spPr>
      </p:pic>
      <p:pic>
        <p:nvPicPr>
          <p:cNvPr id="14" name="图片 13">
            <a:extLst>
              <a:ext uri="{FF2B5EF4-FFF2-40B4-BE49-F238E27FC236}">
                <a16:creationId xmlns:a16="http://schemas.microsoft.com/office/drawing/2014/main" id="{D69A80AB-0B98-492A-AE82-CA3133F3F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6907" y="533530"/>
            <a:ext cx="2838293" cy="3380151"/>
          </a:xfrm>
          <a:prstGeom prst="rect">
            <a:avLst/>
          </a:prstGeom>
        </p:spPr>
      </p:pic>
      <p:sp>
        <p:nvSpPr>
          <p:cNvPr id="6" name="文本框 5"/>
          <p:cNvSpPr txBox="1"/>
          <p:nvPr/>
        </p:nvSpPr>
        <p:spPr>
          <a:xfrm>
            <a:off x="4095823" y="3632069"/>
            <a:ext cx="3419475" cy="1015663"/>
          </a:xfrm>
          <a:prstGeom prst="rect">
            <a:avLst/>
          </a:prstGeom>
          <a:noFill/>
        </p:spPr>
        <p:txBody>
          <a:bodyPr wrap="square" rtlCol="0">
            <a:spAutoFit/>
          </a:bodyPr>
          <a:lstStyle/>
          <a:p>
            <a:pPr algn="ctr"/>
            <a:r>
              <a:rPr lang="zh-CN" altLang="en-US" sz="6000" b="1" spc="300"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zh-CN" altLang="zh-CN" sz="6000" b="1" spc="3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a:extLst>
              <a:ext uri="{FF2B5EF4-FFF2-40B4-BE49-F238E27FC236}">
                <a16:creationId xmlns:a16="http://schemas.microsoft.com/office/drawing/2014/main" id="{2A0373E8-AA1C-486C-B61B-4F35F10F8CE0}"/>
              </a:ext>
            </a:extLst>
          </p:cNvPr>
          <p:cNvSpPr/>
          <p:nvPr/>
        </p:nvSpPr>
        <p:spPr>
          <a:xfrm>
            <a:off x="3863455" y="4592190"/>
            <a:ext cx="3882099" cy="613692"/>
          </a:xfrm>
          <a:prstGeom prst="rect">
            <a:avLst/>
          </a:prstGeom>
        </p:spPr>
        <p:txBody>
          <a:bodyPr wrap="square" lIns="91438" tIns="45719" rIns="91438" bIns="45719">
            <a:spAutoFit/>
          </a:bodyPr>
          <a:lstStyle/>
          <a:p>
            <a:pPr>
              <a:lnSpc>
                <a:spcPct val="15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点击添加文本信息点击添加文本信息点击添加文本信息点击添加文本信息点击添加文本信息点击添加文本信息</a:t>
            </a:r>
          </a:p>
        </p:txBody>
      </p:sp>
    </p:spTree>
    <p:extLst>
      <p:ext uri="{BB962C8B-B14F-4D97-AF65-F5344CB8AC3E}">
        <p14:creationId xmlns:p14="http://schemas.microsoft.com/office/powerpoint/2010/main" val="3806566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云形 22">
            <a:extLst>
              <a:ext uri="{FF2B5EF4-FFF2-40B4-BE49-F238E27FC236}">
                <a16:creationId xmlns:a16="http://schemas.microsoft.com/office/drawing/2014/main" id="{2011CD2B-7211-48D8-830E-54FCC658E166}"/>
              </a:ext>
            </a:extLst>
          </p:cNvPr>
          <p:cNvSpPr/>
          <p:nvPr/>
        </p:nvSpPr>
        <p:spPr>
          <a:xfrm>
            <a:off x="902418" y="3577447"/>
            <a:ext cx="4325815" cy="2117519"/>
          </a:xfrm>
          <a:prstGeom prst="cloud">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201" y="920246"/>
            <a:ext cx="4523809" cy="3198131"/>
          </a:xfrm>
          <a:prstGeom prst="rect">
            <a:avLst/>
          </a:prstGeom>
        </p:spPr>
      </p:pic>
      <p:grpSp>
        <p:nvGrpSpPr>
          <p:cNvPr id="5" name="组合 4">
            <a:extLst>
              <a:ext uri="{FF2B5EF4-FFF2-40B4-BE49-F238E27FC236}">
                <a16:creationId xmlns:a16="http://schemas.microsoft.com/office/drawing/2014/main" id="{E1AB8474-7408-4EE7-A1B3-711815F02657}"/>
              </a:ext>
            </a:extLst>
          </p:cNvPr>
          <p:cNvGrpSpPr/>
          <p:nvPr/>
        </p:nvGrpSpPr>
        <p:grpSpPr>
          <a:xfrm>
            <a:off x="6096000" y="2082545"/>
            <a:ext cx="5648374" cy="1223363"/>
            <a:chOff x="2188075" y="2754865"/>
            <a:chExt cx="6529968" cy="1414306"/>
          </a:xfrm>
        </p:grpSpPr>
        <p:grpSp>
          <p:nvGrpSpPr>
            <p:cNvPr id="6" name="组合 5">
              <a:extLst>
                <a:ext uri="{FF2B5EF4-FFF2-40B4-BE49-F238E27FC236}">
                  <a16:creationId xmlns:a16="http://schemas.microsoft.com/office/drawing/2014/main" id="{2E241D32-A9E4-47E7-9B10-CB84DE8B5247}"/>
                </a:ext>
              </a:extLst>
            </p:cNvPr>
            <p:cNvGrpSpPr/>
            <p:nvPr/>
          </p:nvGrpSpPr>
          <p:grpSpPr>
            <a:xfrm>
              <a:off x="2188075" y="2857633"/>
              <a:ext cx="1311537" cy="1311538"/>
              <a:chOff x="744271" y="3953399"/>
              <a:chExt cx="1446216" cy="1446217"/>
            </a:xfrm>
          </p:grpSpPr>
          <p:sp>
            <p:nvSpPr>
              <p:cNvPr id="9" name="菱形 8">
                <a:extLst>
                  <a:ext uri="{FF2B5EF4-FFF2-40B4-BE49-F238E27FC236}">
                    <a16:creationId xmlns:a16="http://schemas.microsoft.com/office/drawing/2014/main" id="{D080EF8A-C2BF-44F6-AA4E-BBDBF333B9B4}"/>
                  </a:ext>
                </a:extLst>
              </p:cNvPr>
              <p:cNvSpPr/>
              <p:nvPr/>
            </p:nvSpPr>
            <p:spPr>
              <a:xfrm>
                <a:off x="744271" y="3953399"/>
                <a:ext cx="1446216" cy="1446217"/>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a:extLst>
                  <a:ext uri="{FF2B5EF4-FFF2-40B4-BE49-F238E27FC236}">
                    <a16:creationId xmlns:a16="http://schemas.microsoft.com/office/drawing/2014/main" id="{46B7CFCB-87E2-4F70-9939-EE8070534A39}"/>
                  </a:ext>
                </a:extLst>
              </p:cNvPr>
              <p:cNvSpPr/>
              <p:nvPr/>
            </p:nvSpPr>
            <p:spPr>
              <a:xfrm>
                <a:off x="1059050" y="4231288"/>
                <a:ext cx="946549" cy="807184"/>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spc="300" dirty="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 name="矩形 6">
              <a:extLst>
                <a:ext uri="{FF2B5EF4-FFF2-40B4-BE49-F238E27FC236}">
                  <a16:creationId xmlns:a16="http://schemas.microsoft.com/office/drawing/2014/main" id="{897F337B-65CC-4EEB-9E5A-4D65482706DC}"/>
                </a:ext>
              </a:extLst>
            </p:cNvPr>
            <p:cNvSpPr/>
            <p:nvPr/>
          </p:nvSpPr>
          <p:spPr bwMode="auto">
            <a:xfrm>
              <a:off x="3785077" y="2754865"/>
              <a:ext cx="3265012" cy="653884"/>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39">
              <a:extLst>
                <a:ext uri="{FF2B5EF4-FFF2-40B4-BE49-F238E27FC236}">
                  <a16:creationId xmlns:a16="http://schemas.microsoft.com/office/drawing/2014/main" id="{114F1E1D-DE9F-4D63-96A9-14991941440F}"/>
                </a:ext>
              </a:extLst>
            </p:cNvPr>
            <p:cNvSpPr>
              <a:spLocks noChangeArrowheads="1"/>
            </p:cNvSpPr>
            <p:nvPr/>
          </p:nvSpPr>
          <p:spPr bwMode="auto">
            <a:xfrm>
              <a:off x="3785077" y="3428467"/>
              <a:ext cx="4932966" cy="70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2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单击此处添加段落文本单击此处添加段落文本单击此处添加段落文本单击此处添加段落文本 </a:t>
              </a:r>
            </a:p>
          </p:txBody>
        </p:sp>
      </p:grpSp>
      <p:grpSp>
        <p:nvGrpSpPr>
          <p:cNvPr id="11" name="组合 10">
            <a:extLst>
              <a:ext uri="{FF2B5EF4-FFF2-40B4-BE49-F238E27FC236}">
                <a16:creationId xmlns:a16="http://schemas.microsoft.com/office/drawing/2014/main" id="{E60A202C-56CE-4FDD-B37A-E71A84D779B5}"/>
              </a:ext>
            </a:extLst>
          </p:cNvPr>
          <p:cNvGrpSpPr/>
          <p:nvPr/>
        </p:nvGrpSpPr>
        <p:grpSpPr>
          <a:xfrm>
            <a:off x="6096000" y="3884654"/>
            <a:ext cx="5648374" cy="1223363"/>
            <a:chOff x="2188075" y="2754865"/>
            <a:chExt cx="6529968" cy="1414306"/>
          </a:xfrm>
        </p:grpSpPr>
        <p:grpSp>
          <p:nvGrpSpPr>
            <p:cNvPr id="12" name="组合 11">
              <a:extLst>
                <a:ext uri="{FF2B5EF4-FFF2-40B4-BE49-F238E27FC236}">
                  <a16:creationId xmlns:a16="http://schemas.microsoft.com/office/drawing/2014/main" id="{4A3DC517-65BA-43CF-AD7D-7D05DDCF79BD}"/>
                </a:ext>
              </a:extLst>
            </p:cNvPr>
            <p:cNvGrpSpPr/>
            <p:nvPr/>
          </p:nvGrpSpPr>
          <p:grpSpPr>
            <a:xfrm>
              <a:off x="2188075" y="2857633"/>
              <a:ext cx="1311537" cy="1311538"/>
              <a:chOff x="744271" y="3953399"/>
              <a:chExt cx="1446216" cy="1446217"/>
            </a:xfrm>
          </p:grpSpPr>
          <p:sp>
            <p:nvSpPr>
              <p:cNvPr id="15" name="菱形 14">
                <a:extLst>
                  <a:ext uri="{FF2B5EF4-FFF2-40B4-BE49-F238E27FC236}">
                    <a16:creationId xmlns:a16="http://schemas.microsoft.com/office/drawing/2014/main" id="{EC0BAC56-E32C-469D-84C2-920BEE7FDF53}"/>
                  </a:ext>
                </a:extLst>
              </p:cNvPr>
              <p:cNvSpPr/>
              <p:nvPr/>
            </p:nvSpPr>
            <p:spPr>
              <a:xfrm>
                <a:off x="744271" y="3953399"/>
                <a:ext cx="1446216" cy="1446217"/>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a:extLst>
                  <a:ext uri="{FF2B5EF4-FFF2-40B4-BE49-F238E27FC236}">
                    <a16:creationId xmlns:a16="http://schemas.microsoft.com/office/drawing/2014/main" id="{FD272C43-1FC0-4F57-BFAD-EF7052A428E0}"/>
                  </a:ext>
                </a:extLst>
              </p:cNvPr>
              <p:cNvSpPr/>
              <p:nvPr/>
            </p:nvSpPr>
            <p:spPr>
              <a:xfrm>
                <a:off x="1059050" y="4231288"/>
                <a:ext cx="979245" cy="807184"/>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spc="300" dirty="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a:extLst>
                <a:ext uri="{FF2B5EF4-FFF2-40B4-BE49-F238E27FC236}">
                  <a16:creationId xmlns:a16="http://schemas.microsoft.com/office/drawing/2014/main" id="{557B9B08-7694-467A-85AA-8BC1DBCB4516}"/>
                </a:ext>
              </a:extLst>
            </p:cNvPr>
            <p:cNvSpPr/>
            <p:nvPr/>
          </p:nvSpPr>
          <p:spPr bwMode="auto">
            <a:xfrm>
              <a:off x="3785077" y="2754865"/>
              <a:ext cx="3265012" cy="653883"/>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39">
              <a:extLst>
                <a:ext uri="{FF2B5EF4-FFF2-40B4-BE49-F238E27FC236}">
                  <a16:creationId xmlns:a16="http://schemas.microsoft.com/office/drawing/2014/main" id="{F489052D-B022-4713-AB47-467FA445C98D}"/>
                </a:ext>
              </a:extLst>
            </p:cNvPr>
            <p:cNvSpPr>
              <a:spLocks noChangeArrowheads="1"/>
            </p:cNvSpPr>
            <p:nvPr/>
          </p:nvSpPr>
          <p:spPr bwMode="auto">
            <a:xfrm>
              <a:off x="3785077" y="3428467"/>
              <a:ext cx="4932966" cy="70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2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单击此处添加段落文本单击此处添加段落文本单击此处添加段落文本单击此处添加段落文本 </a:t>
              </a:r>
            </a:p>
          </p:txBody>
        </p:sp>
      </p:grpSp>
      <p:sp>
        <p:nvSpPr>
          <p:cNvPr id="24" name="矩形 23">
            <a:extLst>
              <a:ext uri="{FF2B5EF4-FFF2-40B4-BE49-F238E27FC236}">
                <a16:creationId xmlns:a16="http://schemas.microsoft.com/office/drawing/2014/main" id="{74B6AFE8-56B8-4D1F-AC44-FDF2457A992F}"/>
              </a:ext>
            </a:extLst>
          </p:cNvPr>
          <p:cNvSpPr/>
          <p:nvPr/>
        </p:nvSpPr>
        <p:spPr bwMode="auto">
          <a:xfrm>
            <a:off x="1463385" y="4231745"/>
            <a:ext cx="3288103" cy="700769"/>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36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924094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9D283E3D-7A62-4B2C-8F6F-74336B3483D8}"/>
              </a:ext>
            </a:extLst>
          </p:cNvPr>
          <p:cNvSpPr/>
          <p:nvPr/>
        </p:nvSpPr>
        <p:spPr>
          <a:xfrm>
            <a:off x="1793631" y="1342962"/>
            <a:ext cx="9574081" cy="2590328"/>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a:extLst>
              <a:ext uri="{FF2B5EF4-FFF2-40B4-BE49-F238E27FC236}">
                <a16:creationId xmlns:a16="http://schemas.microsoft.com/office/drawing/2014/main" id="{D72C3A7D-9708-4618-B42B-F54665DCA58C}"/>
              </a:ext>
            </a:extLst>
          </p:cNvPr>
          <p:cNvGrpSpPr/>
          <p:nvPr/>
        </p:nvGrpSpPr>
        <p:grpSpPr>
          <a:xfrm>
            <a:off x="5779965" y="1851699"/>
            <a:ext cx="5587747" cy="1465984"/>
            <a:chOff x="5196367" y="2489402"/>
            <a:chExt cx="5587747" cy="1465984"/>
          </a:xfrm>
        </p:grpSpPr>
        <p:sp>
          <p:nvSpPr>
            <p:cNvPr id="36" name="矩形 35">
              <a:extLst>
                <a:ext uri="{FF2B5EF4-FFF2-40B4-BE49-F238E27FC236}">
                  <a16:creationId xmlns:a16="http://schemas.microsoft.com/office/drawing/2014/main" id="{067C7396-A6F5-4F88-90DF-18F1AAB1913B}"/>
                </a:ext>
              </a:extLst>
            </p:cNvPr>
            <p:cNvSpPr/>
            <p:nvPr/>
          </p:nvSpPr>
          <p:spPr bwMode="auto">
            <a:xfrm>
              <a:off x="5196367" y="2489402"/>
              <a:ext cx="3180645" cy="633187"/>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32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39">
              <a:extLst>
                <a:ext uri="{FF2B5EF4-FFF2-40B4-BE49-F238E27FC236}">
                  <a16:creationId xmlns:a16="http://schemas.microsoft.com/office/drawing/2014/main" id="{1364EF25-D4A8-48CB-915E-2E841E263A71}"/>
                </a:ext>
              </a:extLst>
            </p:cNvPr>
            <p:cNvSpPr>
              <a:spLocks noChangeArrowheads="1"/>
            </p:cNvSpPr>
            <p:nvPr/>
          </p:nvSpPr>
          <p:spPr bwMode="auto">
            <a:xfrm>
              <a:off x="5196367" y="3167863"/>
              <a:ext cx="558774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单击此处添加段落文本单击此处添加段落文本单击此处添加单击此处添加段落单击此处添加单击此处添加段落 </a:t>
              </a:r>
            </a:p>
          </p:txBody>
        </p:sp>
      </p:grpSp>
      <p:grpSp>
        <p:nvGrpSpPr>
          <p:cNvPr id="38" name="组合 37">
            <a:extLst>
              <a:ext uri="{FF2B5EF4-FFF2-40B4-BE49-F238E27FC236}">
                <a16:creationId xmlns:a16="http://schemas.microsoft.com/office/drawing/2014/main" id="{FC8FE1BB-459B-4E88-A548-1932A4031705}"/>
              </a:ext>
            </a:extLst>
          </p:cNvPr>
          <p:cNvGrpSpPr/>
          <p:nvPr/>
        </p:nvGrpSpPr>
        <p:grpSpPr>
          <a:xfrm>
            <a:off x="3225372" y="4284411"/>
            <a:ext cx="7122633" cy="1465984"/>
            <a:chOff x="5196367" y="2489402"/>
            <a:chExt cx="7122633" cy="1465984"/>
          </a:xfrm>
        </p:grpSpPr>
        <p:sp>
          <p:nvSpPr>
            <p:cNvPr id="39" name="矩形 38">
              <a:extLst>
                <a:ext uri="{FF2B5EF4-FFF2-40B4-BE49-F238E27FC236}">
                  <a16:creationId xmlns:a16="http://schemas.microsoft.com/office/drawing/2014/main" id="{D3F945CB-2C10-4D51-9AE1-018AB13E3084}"/>
                </a:ext>
              </a:extLst>
            </p:cNvPr>
            <p:cNvSpPr/>
            <p:nvPr/>
          </p:nvSpPr>
          <p:spPr bwMode="auto">
            <a:xfrm>
              <a:off x="5196367" y="2489402"/>
              <a:ext cx="3180645" cy="633187"/>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3200" b="1" spc="3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39">
              <a:extLst>
                <a:ext uri="{FF2B5EF4-FFF2-40B4-BE49-F238E27FC236}">
                  <a16:creationId xmlns:a16="http://schemas.microsoft.com/office/drawing/2014/main" id="{55D82E09-B76A-4B39-AEAC-C021A7F774F1}"/>
                </a:ext>
              </a:extLst>
            </p:cNvPr>
            <p:cNvSpPr>
              <a:spLocks noChangeArrowheads="1"/>
            </p:cNvSpPr>
            <p:nvPr/>
          </p:nvSpPr>
          <p:spPr bwMode="auto">
            <a:xfrm>
              <a:off x="5196367" y="3167863"/>
              <a:ext cx="7122633"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600" dirty="0">
                  <a:solidFill>
                    <a:srgbClr val="080808"/>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单击此处添加段落文本单击此处添加段落文本单击此处添加单击此处添加段落单击此处添加单击此处添加段落 </a:t>
              </a:r>
            </a:p>
          </p:txBody>
        </p:sp>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4158" y="1342962"/>
            <a:ext cx="3873873" cy="2612965"/>
          </a:xfrm>
          <a:prstGeom prst="rect">
            <a:avLst/>
          </a:prstGeom>
        </p:spPr>
      </p:pic>
    </p:spTree>
    <p:extLst>
      <p:ext uri="{BB962C8B-B14F-4D97-AF65-F5344CB8AC3E}">
        <p14:creationId xmlns:p14="http://schemas.microsoft.com/office/powerpoint/2010/main" val="3872316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778</Words>
  <Application>Microsoft Office PowerPoint</Application>
  <PresentationFormat>宽屏</PresentationFormat>
  <Paragraphs>73</Paragraphs>
  <Slides>17</Slides>
  <Notes>2</Notes>
  <HiddenSlides>0</HiddenSlides>
  <MMClips>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36</cp:revision>
  <dcterms:created xsi:type="dcterms:W3CDTF">2018-05-06T08:54:47Z</dcterms:created>
  <dcterms:modified xsi:type="dcterms:W3CDTF">2019-03-27T13:50:59Z</dcterms:modified>
</cp:coreProperties>
</file>