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7" r:id="rId2"/>
    <p:sldId id="258" r:id="rId3"/>
    <p:sldId id="256" r:id="rId4"/>
    <p:sldId id="260" r:id="rId5"/>
    <p:sldId id="261" r:id="rId6"/>
    <p:sldId id="262" r:id="rId7"/>
    <p:sldId id="263" r:id="rId8"/>
    <p:sldId id="265" r:id="rId9"/>
    <p:sldId id="290" r:id="rId10"/>
    <p:sldId id="266" r:id="rId11"/>
    <p:sldId id="267" r:id="rId12"/>
    <p:sldId id="268" r:id="rId13"/>
    <p:sldId id="269" r:id="rId14"/>
    <p:sldId id="291" r:id="rId15"/>
    <p:sldId id="270" r:id="rId16"/>
    <p:sldId id="271" r:id="rId17"/>
    <p:sldId id="272" r:id="rId18"/>
    <p:sldId id="273" r:id="rId19"/>
    <p:sldId id="274" r:id="rId20"/>
    <p:sldId id="292" r:id="rId21"/>
    <p:sldId id="276" r:id="rId22"/>
    <p:sldId id="277" r:id="rId23"/>
    <p:sldId id="283" r:id="rId24"/>
    <p:sldId id="285" r:id="rId25"/>
    <p:sldId id="293" r:id="rId26"/>
  </p:sldIdLst>
  <p:sldSz cx="12192000" cy="6858000"/>
  <p:notesSz cx="7104063" cy="10234613"/>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7DB1"/>
    <a:srgbClr val="F6D5E6"/>
    <a:srgbClr val="EBBBB9"/>
    <a:srgbClr val="5CC2AF"/>
    <a:srgbClr val="F5DED5"/>
    <a:srgbClr val="F26E6F"/>
    <a:srgbClr val="C5D2D2"/>
    <a:srgbClr val="91BA34"/>
    <a:srgbClr val="B48C5E"/>
    <a:srgbClr val="98DA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6" d="100"/>
          <a:sy n="76" d="100"/>
        </p:scale>
        <p:origin x="11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rgbClr val="EA7DB1"/>
            </a:solidFill>
            <a:ln>
              <a:noFill/>
            </a:ln>
          </c:spPr>
          <c:dPt>
            <c:idx val="0"/>
            <c:bubble3D val="0"/>
            <c:spPr>
              <a:solidFill>
                <a:srgbClr val="EA7DB1"/>
              </a:solidFill>
              <a:ln w="19050">
                <a:noFill/>
              </a:ln>
              <a:effectLst/>
            </c:spPr>
            <c:extLst>
              <c:ext xmlns:c16="http://schemas.microsoft.com/office/drawing/2014/chart" uri="{C3380CC4-5D6E-409C-BE32-E72D297353CC}">
                <c16:uniqueId val="{00000001-9279-424F-81A8-6B4F360D770F}"/>
              </c:ext>
            </c:extLst>
          </c:dPt>
          <c:dPt>
            <c:idx val="1"/>
            <c:bubble3D val="0"/>
            <c:spPr>
              <a:solidFill>
                <a:srgbClr val="EA7DB1"/>
              </a:solidFill>
              <a:ln w="19050">
                <a:noFill/>
              </a:ln>
              <a:effectLst/>
            </c:spPr>
            <c:extLst>
              <c:ext xmlns:c16="http://schemas.microsoft.com/office/drawing/2014/chart" uri="{C3380CC4-5D6E-409C-BE32-E72D297353CC}">
                <c16:uniqueId val="{00000003-9279-424F-81A8-6B4F360D770F}"/>
              </c:ext>
            </c:extLst>
          </c:dPt>
          <c:dPt>
            <c:idx val="2"/>
            <c:bubble3D val="0"/>
            <c:spPr>
              <a:solidFill>
                <a:srgbClr val="EBBBB9"/>
              </a:solidFill>
              <a:ln w="19050">
                <a:noFill/>
              </a:ln>
              <a:effectLst/>
            </c:spPr>
            <c:extLst>
              <c:ext xmlns:c16="http://schemas.microsoft.com/office/drawing/2014/chart" uri="{C3380CC4-5D6E-409C-BE32-E72D297353CC}">
                <c16:uniqueId val="{00000005-9279-424F-81A8-6B4F360D770F}"/>
              </c:ext>
            </c:extLst>
          </c:dPt>
          <c:cat>
            <c:strRef>
              <c:f>Sheet1!$V$70:$V$72</c:f>
              <c:strCache>
                <c:ptCount val="3"/>
                <c:pt idx="0">
                  <c:v>A</c:v>
                </c:pt>
                <c:pt idx="2">
                  <c:v>B</c:v>
                </c:pt>
              </c:strCache>
            </c:strRef>
          </c:cat>
          <c:val>
            <c:numRef>
              <c:f>Sheet1!$W$70:$W$72</c:f>
              <c:numCache>
                <c:formatCode>General</c:formatCode>
                <c:ptCount val="3"/>
                <c:pt idx="0">
                  <c:v>9</c:v>
                </c:pt>
                <c:pt idx="2">
                  <c:v>1</c:v>
                </c:pt>
              </c:numCache>
            </c:numRef>
          </c:val>
          <c:extLst>
            <c:ext xmlns:c16="http://schemas.microsoft.com/office/drawing/2014/chart" uri="{C3380CC4-5D6E-409C-BE32-E72D297353CC}">
              <c16:uniqueId val="{00000006-9279-424F-81A8-6B4F360D770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rgbClr val="EBBBB9"/>
            </a:solidFill>
            <a:ln>
              <a:noFill/>
            </a:ln>
          </c:spPr>
          <c:dPt>
            <c:idx val="0"/>
            <c:bubble3D val="0"/>
            <c:spPr>
              <a:solidFill>
                <a:srgbClr val="EA7DB1"/>
              </a:solidFill>
              <a:ln w="19050">
                <a:noFill/>
              </a:ln>
              <a:effectLst/>
            </c:spPr>
            <c:extLst>
              <c:ext xmlns:c16="http://schemas.microsoft.com/office/drawing/2014/chart" uri="{C3380CC4-5D6E-409C-BE32-E72D297353CC}">
                <c16:uniqueId val="{00000001-964C-4032-9031-0180AC88DFF0}"/>
              </c:ext>
            </c:extLst>
          </c:dPt>
          <c:dPt>
            <c:idx val="1"/>
            <c:bubble3D val="0"/>
            <c:spPr>
              <a:solidFill>
                <a:srgbClr val="EBBBB9"/>
              </a:solidFill>
              <a:ln w="19050">
                <a:noFill/>
              </a:ln>
              <a:effectLst/>
            </c:spPr>
            <c:extLst>
              <c:ext xmlns:c16="http://schemas.microsoft.com/office/drawing/2014/chart" uri="{C3380CC4-5D6E-409C-BE32-E72D297353CC}">
                <c16:uniqueId val="{00000003-964C-4032-9031-0180AC88DFF0}"/>
              </c:ext>
            </c:extLst>
          </c:dPt>
          <c:dPt>
            <c:idx val="2"/>
            <c:bubble3D val="0"/>
            <c:spPr>
              <a:solidFill>
                <a:srgbClr val="EBBBB9"/>
              </a:solidFill>
              <a:ln w="19050">
                <a:noFill/>
              </a:ln>
              <a:effectLst/>
            </c:spPr>
            <c:extLst>
              <c:ext xmlns:c16="http://schemas.microsoft.com/office/drawing/2014/chart" uri="{C3380CC4-5D6E-409C-BE32-E72D297353CC}">
                <c16:uniqueId val="{00000005-964C-4032-9031-0180AC88DFF0}"/>
              </c:ext>
            </c:extLst>
          </c:dPt>
          <c:cat>
            <c:strRef>
              <c:f>Sheet1!$M$70:$M$72</c:f>
              <c:strCache>
                <c:ptCount val="3"/>
                <c:pt idx="0">
                  <c:v>A</c:v>
                </c:pt>
                <c:pt idx="2">
                  <c:v>B</c:v>
                </c:pt>
              </c:strCache>
            </c:strRef>
          </c:cat>
          <c:val>
            <c:numRef>
              <c:f>Sheet1!$N$70:$N$72</c:f>
              <c:numCache>
                <c:formatCode>General</c:formatCode>
                <c:ptCount val="3"/>
                <c:pt idx="0">
                  <c:v>5</c:v>
                </c:pt>
                <c:pt idx="2">
                  <c:v>5</c:v>
                </c:pt>
              </c:numCache>
            </c:numRef>
          </c:val>
          <c:extLst>
            <c:ext xmlns:c16="http://schemas.microsoft.com/office/drawing/2014/chart" uri="{C3380CC4-5D6E-409C-BE32-E72D297353CC}">
              <c16:uniqueId val="{00000006-964C-4032-9031-0180AC88DFF0}"/>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latin typeface="+mn-lt"/>
          <a:ea typeface="+mn-ea"/>
          <a:cs typeface="+mn-ea"/>
          <a:sym typeface="+mn-lt"/>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rgbClr val="EA7DB1"/>
            </a:solidFill>
            <a:ln>
              <a:noFill/>
            </a:ln>
          </c:spPr>
          <c:dPt>
            <c:idx val="0"/>
            <c:bubble3D val="0"/>
            <c:spPr>
              <a:solidFill>
                <a:srgbClr val="EBBBB9"/>
              </a:solidFill>
              <a:ln w="19050">
                <a:noFill/>
              </a:ln>
              <a:effectLst/>
            </c:spPr>
            <c:extLst>
              <c:ext xmlns:c16="http://schemas.microsoft.com/office/drawing/2014/chart" uri="{C3380CC4-5D6E-409C-BE32-E72D297353CC}">
                <c16:uniqueId val="{00000001-4E4F-4B73-AE5C-D121A6BF3FCC}"/>
              </c:ext>
            </c:extLst>
          </c:dPt>
          <c:dPt>
            <c:idx val="1"/>
            <c:bubble3D val="0"/>
            <c:spPr>
              <a:solidFill>
                <a:srgbClr val="EA7DB1"/>
              </a:solidFill>
              <a:ln w="19050">
                <a:noFill/>
              </a:ln>
              <a:effectLst/>
            </c:spPr>
            <c:extLst>
              <c:ext xmlns:c16="http://schemas.microsoft.com/office/drawing/2014/chart" uri="{C3380CC4-5D6E-409C-BE32-E72D297353CC}">
                <c16:uniqueId val="{00000003-4E4F-4B73-AE5C-D121A6BF3FCC}"/>
              </c:ext>
            </c:extLst>
          </c:dPt>
          <c:dPt>
            <c:idx val="2"/>
            <c:bubble3D val="0"/>
            <c:spPr>
              <a:solidFill>
                <a:srgbClr val="EA7DB1"/>
              </a:solidFill>
              <a:ln w="19050">
                <a:noFill/>
              </a:ln>
              <a:effectLst/>
            </c:spPr>
            <c:extLst>
              <c:ext xmlns:c16="http://schemas.microsoft.com/office/drawing/2014/chart" uri="{C3380CC4-5D6E-409C-BE32-E72D297353CC}">
                <c16:uniqueId val="{00000005-4E4F-4B73-AE5C-D121A6BF3FCC}"/>
              </c:ext>
            </c:extLst>
          </c:dPt>
          <c:cat>
            <c:strRef>
              <c:f>Sheet1!$AF$70:$AF$72</c:f>
              <c:strCache>
                <c:ptCount val="3"/>
                <c:pt idx="0">
                  <c:v>A</c:v>
                </c:pt>
                <c:pt idx="2">
                  <c:v>B</c:v>
                </c:pt>
              </c:strCache>
            </c:strRef>
          </c:cat>
          <c:val>
            <c:numRef>
              <c:f>Sheet1!$AG$70:$AG$72</c:f>
              <c:numCache>
                <c:formatCode>General</c:formatCode>
                <c:ptCount val="3"/>
                <c:pt idx="0">
                  <c:v>23</c:v>
                </c:pt>
                <c:pt idx="2">
                  <c:v>77</c:v>
                </c:pt>
              </c:numCache>
            </c:numRef>
          </c:val>
          <c:extLst>
            <c:ext xmlns:c16="http://schemas.microsoft.com/office/drawing/2014/chart" uri="{C3380CC4-5D6E-409C-BE32-E72D297353CC}">
              <c16:uniqueId val="{00000006-4E4F-4B73-AE5C-D121A6BF3FC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latin typeface="+mn-lt"/>
          <a:ea typeface="+mn-ea"/>
          <a:cs typeface="+mn-ea"/>
          <a:sym typeface="+mn-lt"/>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435566BB-1B6A-4A20-9379-D11DAD0DEBFD}" type="doc">
      <dgm:prSet loTypeId="urn:microsoft.com/office/officeart/2008/layout/VerticalCurvedList#1" loCatId="list" qsTypeId="urn:microsoft.com/office/officeart/2005/8/quickstyle/simple1#1" qsCatId="simple" csTypeId="urn:microsoft.com/office/officeart/2005/8/colors/colorful1#1" csCatId="colorful" phldr="1"/>
      <dgm:spPr/>
      <dgm:t>
        <a:bodyPr/>
        <a:lstStyle/>
        <a:p>
          <a:endParaRPr lang="id-ID"/>
        </a:p>
      </dgm:t>
    </dgm:pt>
    <dgm:pt modelId="{FDF27DB0-EAC0-4920-AF7D-20BBB7402A2C}">
      <dgm:prSet phldrT="[Text]" custT="1"/>
      <dgm:spPr>
        <a:solidFill>
          <a:srgbClr val="EA7DB1"/>
        </a:solidFill>
        <a:ln>
          <a:noFill/>
        </a:ln>
      </dgm:spPr>
      <dgm:t>
        <a:bodyPr/>
        <a:lstStyle/>
        <a:p>
          <a:r>
            <a:rPr lang="zh-CN" altLang="en-US" sz="900" b="1" dirty="0">
              <a:solidFill>
                <a:schemeClr val="bg1"/>
              </a:solidFill>
              <a:latin typeface="+mn-lt"/>
              <a:ea typeface="+mn-ea"/>
              <a:cs typeface="+mn-ea"/>
              <a:sym typeface="+mn-lt"/>
            </a:rPr>
            <a:t>点击输入简要文字内容，概括精炼言简意赅的说明分项内容。</a:t>
          </a:r>
          <a:endParaRPr lang="id-ID" sz="600" dirty="0">
            <a:solidFill>
              <a:schemeClr val="bg1"/>
            </a:solidFill>
            <a:latin typeface="+mn-lt"/>
            <a:ea typeface="+mn-ea"/>
            <a:cs typeface="+mn-ea"/>
            <a:sym typeface="+mn-lt"/>
          </a:endParaRPr>
        </a:p>
      </dgm:t>
    </dgm:pt>
    <dgm:pt modelId="{95451BA8-FA3F-4B23-98B5-EFA183983FD5}" type="parTrans" cxnId="{8B8800F8-EBE8-4C70-9F9A-8212128C6F24}">
      <dgm:prSet/>
      <dgm:spPr/>
      <dgm:t>
        <a:bodyPr/>
        <a:lstStyle/>
        <a:p>
          <a:endParaRPr lang="id-ID" sz="1600">
            <a:solidFill>
              <a:schemeClr val="bg1"/>
            </a:solidFill>
          </a:endParaRPr>
        </a:p>
      </dgm:t>
    </dgm:pt>
    <dgm:pt modelId="{DD384F37-CF0A-45FB-9AEA-974EB4CF2B81}" type="sibTrans" cxnId="{8B8800F8-EBE8-4C70-9F9A-8212128C6F24}">
      <dgm:prSet/>
      <dgm:spPr>
        <a:ln w="57150">
          <a:solidFill>
            <a:srgbClr val="EA7DB1"/>
          </a:solidFill>
        </a:ln>
      </dgm:spPr>
      <dgm:t>
        <a:bodyPr/>
        <a:lstStyle/>
        <a:p>
          <a:endParaRPr lang="id-ID" sz="1600">
            <a:solidFill>
              <a:schemeClr val="bg1"/>
            </a:solidFill>
          </a:endParaRPr>
        </a:p>
      </dgm:t>
    </dgm:pt>
    <dgm:pt modelId="{9F78A4BF-1191-4BD9-B69E-2B8C72C488C8}">
      <dgm:prSet phldrT="[Text]" custT="1"/>
      <dgm:spPr>
        <a:solidFill>
          <a:srgbClr val="EBBBB9"/>
        </a:solidFill>
        <a:ln>
          <a:noFill/>
        </a:ln>
      </dgm:spPr>
      <dgm:t>
        <a:bodyPr/>
        <a:lstStyle/>
        <a:p>
          <a:r>
            <a:rPr lang="zh-CN" altLang="en-US" sz="900" dirty="0">
              <a:solidFill>
                <a:schemeClr val="bg1"/>
              </a:solidFill>
              <a:latin typeface="+mn-lt"/>
              <a:ea typeface="+mn-ea"/>
              <a:cs typeface="+mn-ea"/>
              <a:sym typeface="+mn-lt"/>
            </a:rPr>
            <a:t>点击输入简要文字内容，概括精炼言简意赅的说明分项内容。</a:t>
          </a:r>
          <a:endParaRPr lang="id-ID" sz="900" dirty="0">
            <a:solidFill>
              <a:schemeClr val="bg1"/>
            </a:solidFill>
            <a:latin typeface="+mn-lt"/>
            <a:ea typeface="+mn-ea"/>
            <a:cs typeface="+mn-ea"/>
            <a:sym typeface="+mn-lt"/>
          </a:endParaRPr>
        </a:p>
      </dgm:t>
    </dgm:pt>
    <dgm:pt modelId="{C10C32A8-7D6C-49C0-9AF2-450D15A055CB}" type="parTrans" cxnId="{F02CA589-ACAE-4C6D-B75E-DC1912404608}">
      <dgm:prSet/>
      <dgm:spPr/>
      <dgm:t>
        <a:bodyPr/>
        <a:lstStyle/>
        <a:p>
          <a:endParaRPr lang="id-ID" sz="1600">
            <a:solidFill>
              <a:schemeClr val="bg1"/>
            </a:solidFill>
          </a:endParaRPr>
        </a:p>
      </dgm:t>
    </dgm:pt>
    <dgm:pt modelId="{6CB7DAD9-F2B8-44DD-AEE6-0B918AB3F3FD}" type="sibTrans" cxnId="{F02CA589-ACAE-4C6D-B75E-DC1912404608}">
      <dgm:prSet/>
      <dgm:spPr/>
      <dgm:t>
        <a:bodyPr/>
        <a:lstStyle/>
        <a:p>
          <a:endParaRPr lang="id-ID" sz="1600">
            <a:solidFill>
              <a:schemeClr val="bg1"/>
            </a:solidFill>
          </a:endParaRPr>
        </a:p>
      </dgm:t>
    </dgm:pt>
    <dgm:pt modelId="{54DAB0CE-F9D0-4810-B5AB-8F258520D34B}">
      <dgm:prSet phldrT="[Text]" custT="1"/>
      <dgm:spPr>
        <a:solidFill>
          <a:srgbClr val="EA7DB1"/>
        </a:solidFill>
        <a:ln>
          <a:noFill/>
        </a:ln>
      </dgm:spPr>
      <dgm:t>
        <a:bodyPr/>
        <a:lstStyle/>
        <a:p>
          <a:r>
            <a:rPr lang="zh-CN" altLang="en-US" sz="900" dirty="0">
              <a:solidFill>
                <a:schemeClr val="bg1"/>
              </a:solidFill>
              <a:latin typeface="+mn-lt"/>
              <a:ea typeface="+mn-ea"/>
              <a:cs typeface="+mn-ea"/>
              <a:sym typeface="+mn-lt"/>
            </a:rPr>
            <a:t>点击输入简要文字内容，概括精炼言简意赅的说明分项内容。</a:t>
          </a:r>
          <a:endParaRPr lang="id-ID" sz="900" dirty="0">
            <a:solidFill>
              <a:schemeClr val="bg1"/>
            </a:solidFill>
            <a:latin typeface="+mn-lt"/>
            <a:ea typeface="+mn-ea"/>
            <a:cs typeface="+mn-ea"/>
            <a:sym typeface="+mn-lt"/>
          </a:endParaRPr>
        </a:p>
      </dgm:t>
    </dgm:pt>
    <dgm:pt modelId="{7793250F-93B5-420E-A750-1B283EFF4C46}" type="parTrans" cxnId="{6014CF63-FFA8-42E1-94A5-E920FF21BB0A}">
      <dgm:prSet/>
      <dgm:spPr/>
      <dgm:t>
        <a:bodyPr/>
        <a:lstStyle/>
        <a:p>
          <a:endParaRPr lang="id-ID" sz="1600">
            <a:solidFill>
              <a:schemeClr val="bg1"/>
            </a:solidFill>
          </a:endParaRPr>
        </a:p>
      </dgm:t>
    </dgm:pt>
    <dgm:pt modelId="{FC0C46E9-4352-491C-9471-80B8E44BF7F6}" type="sibTrans" cxnId="{6014CF63-FFA8-42E1-94A5-E920FF21BB0A}">
      <dgm:prSet/>
      <dgm:spPr/>
      <dgm:t>
        <a:bodyPr/>
        <a:lstStyle/>
        <a:p>
          <a:endParaRPr lang="id-ID" sz="1600">
            <a:solidFill>
              <a:schemeClr val="bg1"/>
            </a:solidFill>
          </a:endParaRPr>
        </a:p>
      </dgm:t>
    </dgm:pt>
    <dgm:pt modelId="{DE6C1B2F-F0E7-438C-AD16-357C45DB6BE4}" type="pres">
      <dgm:prSet presAssocID="{435566BB-1B6A-4A20-9379-D11DAD0DEBFD}" presName="Name0" presStyleCnt="0">
        <dgm:presLayoutVars>
          <dgm:chMax val="7"/>
          <dgm:chPref val="7"/>
          <dgm:dir/>
        </dgm:presLayoutVars>
      </dgm:prSet>
      <dgm:spPr/>
    </dgm:pt>
    <dgm:pt modelId="{D3161767-ACB3-4553-BE18-DA95982EBD66}" type="pres">
      <dgm:prSet presAssocID="{435566BB-1B6A-4A20-9379-D11DAD0DEBFD}" presName="Name1" presStyleCnt="0"/>
      <dgm:spPr/>
    </dgm:pt>
    <dgm:pt modelId="{5E26D964-A722-44AC-8720-517E54F0D619}" type="pres">
      <dgm:prSet presAssocID="{435566BB-1B6A-4A20-9379-D11DAD0DEBFD}" presName="cycle" presStyleCnt="0"/>
      <dgm:spPr/>
    </dgm:pt>
    <dgm:pt modelId="{61029F5C-B5DF-4634-9F39-DB431C70FC21}" type="pres">
      <dgm:prSet presAssocID="{435566BB-1B6A-4A20-9379-D11DAD0DEBFD}" presName="srcNode" presStyleLbl="node1" presStyleIdx="0" presStyleCnt="3"/>
      <dgm:spPr/>
    </dgm:pt>
    <dgm:pt modelId="{9CA5311C-F3F3-438E-B801-4EA70EB42938}" type="pres">
      <dgm:prSet presAssocID="{435566BB-1B6A-4A20-9379-D11DAD0DEBFD}" presName="conn" presStyleLbl="parChTrans1D2" presStyleIdx="0" presStyleCnt="1"/>
      <dgm:spPr/>
    </dgm:pt>
    <dgm:pt modelId="{E1B8B99D-B787-43A8-AEDE-A477E6A49741}" type="pres">
      <dgm:prSet presAssocID="{435566BB-1B6A-4A20-9379-D11DAD0DEBFD}" presName="extraNode" presStyleLbl="node1" presStyleIdx="0" presStyleCnt="3"/>
      <dgm:spPr/>
    </dgm:pt>
    <dgm:pt modelId="{DCD87759-42B3-4336-8955-73BAA22AED1A}" type="pres">
      <dgm:prSet presAssocID="{435566BB-1B6A-4A20-9379-D11DAD0DEBFD}" presName="dstNode" presStyleLbl="node1" presStyleIdx="0" presStyleCnt="3"/>
      <dgm:spPr/>
    </dgm:pt>
    <dgm:pt modelId="{BCFC0A0D-5C26-4B0E-9B97-027EBA05534F}" type="pres">
      <dgm:prSet presAssocID="{FDF27DB0-EAC0-4920-AF7D-20BBB7402A2C}" presName="text_1" presStyleLbl="node1" presStyleIdx="0" presStyleCnt="3" custScaleX="70233" custLinFactNeighborX="-11129" custLinFactNeighborY="6888">
        <dgm:presLayoutVars>
          <dgm:bulletEnabled val="1"/>
        </dgm:presLayoutVars>
      </dgm:prSet>
      <dgm:spPr>
        <a:prstGeom prst="homePlate">
          <a:avLst/>
        </a:prstGeom>
      </dgm:spPr>
    </dgm:pt>
    <dgm:pt modelId="{6D91DDFE-3398-4E2E-9C0D-90E12A172ACB}" type="pres">
      <dgm:prSet presAssocID="{FDF27DB0-EAC0-4920-AF7D-20BBB7402A2C}" presName="accent_1" presStyleCnt="0"/>
      <dgm:spPr/>
    </dgm:pt>
    <dgm:pt modelId="{3A87B7BC-A8F6-4FA9-9633-16321F2F36FB}" type="pres">
      <dgm:prSet presAssocID="{FDF27DB0-EAC0-4920-AF7D-20BBB7402A2C}" presName="accentRepeatNode" presStyleLbl="solidFgAcc1" presStyleIdx="0" presStyleCnt="3" custLinFactNeighborX="5512" custLinFactNeighborY="5512"/>
      <dgm:spPr>
        <a:solidFill>
          <a:schemeClr val="bg1"/>
        </a:solidFill>
        <a:ln w="57150">
          <a:solidFill>
            <a:srgbClr val="EA7DB1"/>
          </a:solidFill>
        </a:ln>
      </dgm:spPr>
    </dgm:pt>
    <dgm:pt modelId="{3503E521-6B50-4E2C-8EEC-B8CBD7140168}" type="pres">
      <dgm:prSet presAssocID="{9F78A4BF-1191-4BD9-B69E-2B8C72C488C8}" presName="text_2" presStyleLbl="node1" presStyleIdx="1" presStyleCnt="3" custScaleX="70233" custLinFactNeighborX="-12258" custLinFactNeighborY="1722">
        <dgm:presLayoutVars>
          <dgm:bulletEnabled val="1"/>
        </dgm:presLayoutVars>
      </dgm:prSet>
      <dgm:spPr>
        <a:prstGeom prst="homePlate">
          <a:avLst/>
        </a:prstGeom>
      </dgm:spPr>
    </dgm:pt>
    <dgm:pt modelId="{1213BC79-D962-4C02-A2A2-77C3DB5D047B}" type="pres">
      <dgm:prSet presAssocID="{9F78A4BF-1191-4BD9-B69E-2B8C72C488C8}" presName="accent_2" presStyleCnt="0"/>
      <dgm:spPr/>
    </dgm:pt>
    <dgm:pt modelId="{F47FA197-DA62-465B-B9A8-DFA36447A975}" type="pres">
      <dgm:prSet presAssocID="{9F78A4BF-1191-4BD9-B69E-2B8C72C488C8}" presName="accentRepeatNode" presStyleLbl="solidFgAcc1" presStyleIdx="1" presStyleCnt="3"/>
      <dgm:spPr>
        <a:solidFill>
          <a:schemeClr val="bg1"/>
        </a:solidFill>
        <a:ln w="57150">
          <a:solidFill>
            <a:srgbClr val="EBBBB9"/>
          </a:solidFill>
        </a:ln>
      </dgm:spPr>
    </dgm:pt>
    <dgm:pt modelId="{32DB89E7-120B-4858-AA09-49C68F2DABA3}" type="pres">
      <dgm:prSet presAssocID="{54DAB0CE-F9D0-4810-B5AB-8F258520D34B}" presName="text_3" presStyleLbl="node1" presStyleIdx="2" presStyleCnt="3" custScaleX="70233" custLinFactNeighborX="-11129" custLinFactNeighborY="-5166">
        <dgm:presLayoutVars>
          <dgm:bulletEnabled val="1"/>
        </dgm:presLayoutVars>
      </dgm:prSet>
      <dgm:spPr>
        <a:prstGeom prst="homePlate">
          <a:avLst/>
        </a:prstGeom>
      </dgm:spPr>
    </dgm:pt>
    <dgm:pt modelId="{8163A2FB-F053-46DA-8FBA-D94CEB42713B}" type="pres">
      <dgm:prSet presAssocID="{54DAB0CE-F9D0-4810-B5AB-8F258520D34B}" presName="accent_3" presStyleCnt="0"/>
      <dgm:spPr/>
    </dgm:pt>
    <dgm:pt modelId="{2A6C2703-E9D7-4AA8-BCFF-B53EFB25DFCC}" type="pres">
      <dgm:prSet presAssocID="{54DAB0CE-F9D0-4810-B5AB-8F258520D34B}" presName="accentRepeatNode" presStyleLbl="solidFgAcc1" presStyleIdx="2" presStyleCnt="3" custLinFactNeighborX="4134" custLinFactNeighborY="-5512"/>
      <dgm:spPr>
        <a:solidFill>
          <a:schemeClr val="bg1"/>
        </a:solidFill>
        <a:ln w="57150">
          <a:solidFill>
            <a:srgbClr val="EA7DB1"/>
          </a:solidFill>
        </a:ln>
      </dgm:spPr>
    </dgm:pt>
  </dgm:ptLst>
  <dgm:cxnLst>
    <dgm:cxn modelId="{6BB31712-EDFB-4077-9605-E278A164585E}" type="presOf" srcId="{FDF27DB0-EAC0-4920-AF7D-20BBB7402A2C}" destId="{BCFC0A0D-5C26-4B0E-9B97-027EBA05534F}" srcOrd="0" destOrd="0" presId="urn:microsoft.com/office/officeart/2008/layout/VerticalCurvedList#1"/>
    <dgm:cxn modelId="{6014CF63-FFA8-42E1-94A5-E920FF21BB0A}" srcId="{435566BB-1B6A-4A20-9379-D11DAD0DEBFD}" destId="{54DAB0CE-F9D0-4810-B5AB-8F258520D34B}" srcOrd="2" destOrd="0" parTransId="{7793250F-93B5-420E-A750-1B283EFF4C46}" sibTransId="{FC0C46E9-4352-491C-9471-80B8E44BF7F6}"/>
    <dgm:cxn modelId="{3D996D5A-F7F3-4008-9DC5-5B3B4F7EF463}" type="presOf" srcId="{9F78A4BF-1191-4BD9-B69E-2B8C72C488C8}" destId="{3503E521-6B50-4E2C-8EEC-B8CBD7140168}" srcOrd="0" destOrd="0" presId="urn:microsoft.com/office/officeart/2008/layout/VerticalCurvedList#1"/>
    <dgm:cxn modelId="{F02CA589-ACAE-4C6D-B75E-DC1912404608}" srcId="{435566BB-1B6A-4A20-9379-D11DAD0DEBFD}" destId="{9F78A4BF-1191-4BD9-B69E-2B8C72C488C8}" srcOrd="1" destOrd="0" parTransId="{C10C32A8-7D6C-49C0-9AF2-450D15A055CB}" sibTransId="{6CB7DAD9-F2B8-44DD-AEE6-0B918AB3F3FD}"/>
    <dgm:cxn modelId="{A2646890-E8DA-4186-AD6D-CBC93CF76DFF}" type="presOf" srcId="{54DAB0CE-F9D0-4810-B5AB-8F258520D34B}" destId="{32DB89E7-120B-4858-AA09-49C68F2DABA3}" srcOrd="0" destOrd="0" presId="urn:microsoft.com/office/officeart/2008/layout/VerticalCurvedList#1"/>
    <dgm:cxn modelId="{31ADEF94-1E55-465B-B3E0-F87252719F3F}" type="presOf" srcId="{435566BB-1B6A-4A20-9379-D11DAD0DEBFD}" destId="{DE6C1B2F-F0E7-438C-AD16-357C45DB6BE4}" srcOrd="0" destOrd="0" presId="urn:microsoft.com/office/officeart/2008/layout/VerticalCurvedList#1"/>
    <dgm:cxn modelId="{6F90E995-AB03-44F5-8236-88ABD41CE9CF}" type="presOf" srcId="{DD384F37-CF0A-45FB-9AEA-974EB4CF2B81}" destId="{9CA5311C-F3F3-438E-B801-4EA70EB42938}" srcOrd="0" destOrd="0" presId="urn:microsoft.com/office/officeart/2008/layout/VerticalCurvedList#1"/>
    <dgm:cxn modelId="{8B8800F8-EBE8-4C70-9F9A-8212128C6F24}" srcId="{435566BB-1B6A-4A20-9379-D11DAD0DEBFD}" destId="{FDF27DB0-EAC0-4920-AF7D-20BBB7402A2C}" srcOrd="0" destOrd="0" parTransId="{95451BA8-FA3F-4B23-98B5-EFA183983FD5}" sibTransId="{DD384F37-CF0A-45FB-9AEA-974EB4CF2B81}"/>
    <dgm:cxn modelId="{8AEAB927-518D-470E-A4B5-66308D071FCE}" type="presParOf" srcId="{DE6C1B2F-F0E7-438C-AD16-357C45DB6BE4}" destId="{D3161767-ACB3-4553-BE18-DA95982EBD66}" srcOrd="0" destOrd="0" presId="urn:microsoft.com/office/officeart/2008/layout/VerticalCurvedList#1"/>
    <dgm:cxn modelId="{57F34924-1481-419A-80E6-ECE2F0AFDDE8}" type="presParOf" srcId="{D3161767-ACB3-4553-BE18-DA95982EBD66}" destId="{5E26D964-A722-44AC-8720-517E54F0D619}" srcOrd="0" destOrd="0" presId="urn:microsoft.com/office/officeart/2008/layout/VerticalCurvedList#1"/>
    <dgm:cxn modelId="{E9CD2B6F-3C86-4EDE-BC13-B0BCB0B21B0C}" type="presParOf" srcId="{5E26D964-A722-44AC-8720-517E54F0D619}" destId="{61029F5C-B5DF-4634-9F39-DB431C70FC21}" srcOrd="0" destOrd="0" presId="urn:microsoft.com/office/officeart/2008/layout/VerticalCurvedList#1"/>
    <dgm:cxn modelId="{6C830219-C83F-4DF5-9293-6996443529BD}" type="presParOf" srcId="{5E26D964-A722-44AC-8720-517E54F0D619}" destId="{9CA5311C-F3F3-438E-B801-4EA70EB42938}" srcOrd="1" destOrd="0" presId="urn:microsoft.com/office/officeart/2008/layout/VerticalCurvedList#1"/>
    <dgm:cxn modelId="{8AF7EDB0-6875-40A2-9605-59B91E9871E7}" type="presParOf" srcId="{5E26D964-A722-44AC-8720-517E54F0D619}" destId="{E1B8B99D-B787-43A8-AEDE-A477E6A49741}" srcOrd="2" destOrd="0" presId="urn:microsoft.com/office/officeart/2008/layout/VerticalCurvedList#1"/>
    <dgm:cxn modelId="{B6245EE4-B695-42E2-A56C-A06A503D3BE6}" type="presParOf" srcId="{5E26D964-A722-44AC-8720-517E54F0D619}" destId="{DCD87759-42B3-4336-8955-73BAA22AED1A}" srcOrd="3" destOrd="0" presId="urn:microsoft.com/office/officeart/2008/layout/VerticalCurvedList#1"/>
    <dgm:cxn modelId="{E0598E59-7902-4E6B-B88C-E3DC1D7AEF71}" type="presParOf" srcId="{D3161767-ACB3-4553-BE18-DA95982EBD66}" destId="{BCFC0A0D-5C26-4B0E-9B97-027EBA05534F}" srcOrd="1" destOrd="0" presId="urn:microsoft.com/office/officeart/2008/layout/VerticalCurvedList#1"/>
    <dgm:cxn modelId="{45B3D3A8-A9D6-4502-98D3-9BF66DDFBFCA}" type="presParOf" srcId="{D3161767-ACB3-4553-BE18-DA95982EBD66}" destId="{6D91DDFE-3398-4E2E-9C0D-90E12A172ACB}" srcOrd="2" destOrd="0" presId="urn:microsoft.com/office/officeart/2008/layout/VerticalCurvedList#1"/>
    <dgm:cxn modelId="{18114253-ED9E-4A39-BEC1-692858D67B7A}" type="presParOf" srcId="{6D91DDFE-3398-4E2E-9C0D-90E12A172ACB}" destId="{3A87B7BC-A8F6-4FA9-9633-16321F2F36FB}" srcOrd="0" destOrd="0" presId="urn:microsoft.com/office/officeart/2008/layout/VerticalCurvedList#1"/>
    <dgm:cxn modelId="{FE315126-6B4A-4D0E-8AE2-868F704C4B45}" type="presParOf" srcId="{D3161767-ACB3-4553-BE18-DA95982EBD66}" destId="{3503E521-6B50-4E2C-8EEC-B8CBD7140168}" srcOrd="3" destOrd="0" presId="urn:microsoft.com/office/officeart/2008/layout/VerticalCurvedList#1"/>
    <dgm:cxn modelId="{3AC0BD3A-9E2E-459D-BC5B-F71E4ABB2BE2}" type="presParOf" srcId="{D3161767-ACB3-4553-BE18-DA95982EBD66}" destId="{1213BC79-D962-4C02-A2A2-77C3DB5D047B}" srcOrd="4" destOrd="0" presId="urn:microsoft.com/office/officeart/2008/layout/VerticalCurvedList#1"/>
    <dgm:cxn modelId="{BDC793F7-B217-4D15-8F0A-D15CE0EAECE7}" type="presParOf" srcId="{1213BC79-D962-4C02-A2A2-77C3DB5D047B}" destId="{F47FA197-DA62-465B-B9A8-DFA36447A975}" srcOrd="0" destOrd="0" presId="urn:microsoft.com/office/officeart/2008/layout/VerticalCurvedList#1"/>
    <dgm:cxn modelId="{4DEF7A57-6B4A-4B38-B4EA-CCC52BF21C09}" type="presParOf" srcId="{D3161767-ACB3-4553-BE18-DA95982EBD66}" destId="{32DB89E7-120B-4858-AA09-49C68F2DABA3}" srcOrd="5" destOrd="0" presId="urn:microsoft.com/office/officeart/2008/layout/VerticalCurvedList#1"/>
    <dgm:cxn modelId="{AD1FD345-DC85-43AD-9D80-8779BE251453}" type="presParOf" srcId="{D3161767-ACB3-4553-BE18-DA95982EBD66}" destId="{8163A2FB-F053-46DA-8FBA-D94CEB42713B}" srcOrd="6" destOrd="0" presId="urn:microsoft.com/office/officeart/2008/layout/VerticalCurvedList#1"/>
    <dgm:cxn modelId="{2511E430-61F1-4A74-870F-C38610322FF9}" type="presParOf" srcId="{8163A2FB-F053-46DA-8FBA-D94CEB42713B}" destId="{2A6C2703-E9D7-4AA8-BCFF-B53EFB25DFCC}" srcOrd="0" destOrd="0" presId="urn:microsoft.com/office/officeart/2008/layout/VerticalCurved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A5311C-F3F3-438E-B801-4EA70EB42938}">
      <dsp:nvSpPr>
        <dsp:cNvPr id="0" name=""/>
        <dsp:cNvSpPr/>
      </dsp:nvSpPr>
      <dsp:spPr>
        <a:xfrm>
          <a:off x="-4122150" y="-707925"/>
          <a:ext cx="5500302" cy="5500302"/>
        </a:xfrm>
        <a:prstGeom prst="blockArc">
          <a:avLst>
            <a:gd name="adj1" fmla="val 18900000"/>
            <a:gd name="adj2" fmla="val 2700000"/>
            <a:gd name="adj3" fmla="val 393"/>
          </a:avLst>
        </a:prstGeom>
        <a:noFill/>
        <a:ln w="57150" cap="flat" cmpd="sng" algn="ctr">
          <a:solidFill>
            <a:srgbClr val="EA7DB1"/>
          </a:solidFill>
          <a:prstDash val="solid"/>
          <a:miter lim="800000"/>
        </a:ln>
        <a:effectLst/>
      </dsp:spPr>
      <dsp:style>
        <a:lnRef idx="2">
          <a:scrgbClr r="0" g="0" b="0"/>
        </a:lnRef>
        <a:fillRef idx="0">
          <a:scrgbClr r="0" g="0" b="0"/>
        </a:fillRef>
        <a:effectRef idx="0">
          <a:scrgbClr r="0" g="0" b="0"/>
        </a:effectRef>
        <a:fontRef idx="minor"/>
      </dsp:style>
    </dsp:sp>
    <dsp:sp modelId="{BCFC0A0D-5C26-4B0E-9B97-027EBA05534F}">
      <dsp:nvSpPr>
        <dsp:cNvPr id="0" name=""/>
        <dsp:cNvSpPr/>
      </dsp:nvSpPr>
      <dsp:spPr>
        <a:xfrm>
          <a:off x="1324149" y="464712"/>
          <a:ext cx="4883263" cy="816890"/>
        </a:xfrm>
        <a:prstGeom prst="homePlate">
          <a:avLst/>
        </a:prstGeom>
        <a:solidFill>
          <a:srgbClr val="EA7DB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8407" tIns="22860" rIns="22860" bIns="22860" numCol="1" spcCol="1270" anchor="ctr" anchorCtr="0">
          <a:noAutofit/>
        </a:bodyPr>
        <a:lstStyle/>
        <a:p>
          <a:pPr marL="0" lvl="0" indent="0" algn="l" defTabSz="400050">
            <a:lnSpc>
              <a:spcPct val="90000"/>
            </a:lnSpc>
            <a:spcBef>
              <a:spcPct val="0"/>
            </a:spcBef>
            <a:spcAft>
              <a:spcPct val="35000"/>
            </a:spcAft>
            <a:buNone/>
          </a:pPr>
          <a:r>
            <a:rPr lang="zh-CN" altLang="en-US" sz="900" b="1" kern="1200" dirty="0">
              <a:solidFill>
                <a:schemeClr val="bg1"/>
              </a:solidFill>
              <a:latin typeface="+mn-lt"/>
              <a:ea typeface="+mn-ea"/>
              <a:cs typeface="+mn-ea"/>
              <a:sym typeface="+mn-lt"/>
            </a:rPr>
            <a:t>点击输入简要文字内容，概括精炼言简意赅的说明分项内容。</a:t>
          </a:r>
          <a:endParaRPr lang="id-ID" sz="600" kern="1200" dirty="0">
            <a:solidFill>
              <a:schemeClr val="bg1"/>
            </a:solidFill>
            <a:latin typeface="+mn-lt"/>
            <a:ea typeface="+mn-ea"/>
            <a:cs typeface="+mn-ea"/>
            <a:sym typeface="+mn-lt"/>
          </a:endParaRPr>
        </a:p>
      </dsp:txBody>
      <dsp:txXfrm>
        <a:off x="1324149" y="464712"/>
        <a:ext cx="4679041" cy="816890"/>
      </dsp:txXfrm>
    </dsp:sp>
    <dsp:sp modelId="{3A87B7BC-A8F6-4FA9-9633-16321F2F36FB}">
      <dsp:nvSpPr>
        <dsp:cNvPr id="0" name=""/>
        <dsp:cNvSpPr/>
      </dsp:nvSpPr>
      <dsp:spPr>
        <a:xfrm>
          <a:off x="608828" y="362617"/>
          <a:ext cx="1021112" cy="1021112"/>
        </a:xfrm>
        <a:prstGeom prst="ellipse">
          <a:avLst/>
        </a:prstGeom>
        <a:solidFill>
          <a:schemeClr val="bg1"/>
        </a:solidFill>
        <a:ln w="57150" cap="flat" cmpd="sng" algn="ctr">
          <a:solidFill>
            <a:srgbClr val="EA7DB1"/>
          </a:solidFill>
          <a:prstDash val="solid"/>
          <a:miter lim="800000"/>
        </a:ln>
        <a:effectLst/>
      </dsp:spPr>
      <dsp:style>
        <a:lnRef idx="2">
          <a:scrgbClr r="0" g="0" b="0"/>
        </a:lnRef>
        <a:fillRef idx="1">
          <a:scrgbClr r="0" g="0" b="0"/>
        </a:fillRef>
        <a:effectRef idx="0">
          <a:scrgbClr r="0" g="0" b="0"/>
        </a:effectRef>
        <a:fontRef idx="minor"/>
      </dsp:style>
    </dsp:sp>
    <dsp:sp modelId="{3503E521-6B50-4E2C-8EEC-B8CBD7140168}">
      <dsp:nvSpPr>
        <dsp:cNvPr id="0" name=""/>
        <dsp:cNvSpPr/>
      </dsp:nvSpPr>
      <dsp:spPr>
        <a:xfrm>
          <a:off x="1534794" y="1647847"/>
          <a:ext cx="4674714" cy="816890"/>
        </a:xfrm>
        <a:prstGeom prst="homePlate">
          <a:avLst/>
        </a:prstGeom>
        <a:solidFill>
          <a:srgbClr val="EBBBB9"/>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8407" tIns="22860" rIns="22860" bIns="22860" numCol="1" spcCol="1270" anchor="ctr" anchorCtr="0">
          <a:noAutofit/>
        </a:bodyPr>
        <a:lstStyle/>
        <a:p>
          <a:pPr marL="0" lvl="0" indent="0" algn="l" defTabSz="400050">
            <a:lnSpc>
              <a:spcPct val="90000"/>
            </a:lnSpc>
            <a:spcBef>
              <a:spcPct val="0"/>
            </a:spcBef>
            <a:spcAft>
              <a:spcPct val="35000"/>
            </a:spcAft>
            <a:buNone/>
          </a:pPr>
          <a:r>
            <a:rPr lang="zh-CN" altLang="en-US" sz="900" kern="1200" dirty="0">
              <a:solidFill>
                <a:schemeClr val="bg1"/>
              </a:solidFill>
              <a:latin typeface="+mn-lt"/>
              <a:ea typeface="+mn-ea"/>
              <a:cs typeface="+mn-ea"/>
              <a:sym typeface="+mn-lt"/>
            </a:rPr>
            <a:t>点击输入简要文字内容，概括精炼言简意赅的说明分项内容。</a:t>
          </a:r>
          <a:endParaRPr lang="id-ID" sz="900" kern="1200" dirty="0">
            <a:solidFill>
              <a:schemeClr val="bg1"/>
            </a:solidFill>
            <a:latin typeface="+mn-lt"/>
            <a:ea typeface="+mn-ea"/>
            <a:cs typeface="+mn-ea"/>
            <a:sym typeface="+mn-lt"/>
          </a:endParaRPr>
        </a:p>
      </dsp:txBody>
      <dsp:txXfrm>
        <a:off x="1534794" y="1647847"/>
        <a:ext cx="4470492" cy="816890"/>
      </dsp:txXfrm>
    </dsp:sp>
    <dsp:sp modelId="{F47FA197-DA62-465B-B9A8-DFA36447A975}">
      <dsp:nvSpPr>
        <dsp:cNvPr id="0" name=""/>
        <dsp:cNvSpPr/>
      </dsp:nvSpPr>
      <dsp:spPr>
        <a:xfrm>
          <a:off x="849484" y="1531669"/>
          <a:ext cx="1021112" cy="1021112"/>
        </a:xfrm>
        <a:prstGeom prst="ellipse">
          <a:avLst/>
        </a:prstGeom>
        <a:solidFill>
          <a:schemeClr val="bg1"/>
        </a:solidFill>
        <a:ln w="57150" cap="flat" cmpd="sng" algn="ctr">
          <a:solidFill>
            <a:srgbClr val="EBBBB9"/>
          </a:solidFill>
          <a:prstDash val="solid"/>
          <a:miter lim="800000"/>
        </a:ln>
        <a:effectLst/>
      </dsp:spPr>
      <dsp:style>
        <a:lnRef idx="2">
          <a:scrgbClr r="0" g="0" b="0"/>
        </a:lnRef>
        <a:fillRef idx="1">
          <a:scrgbClr r="0" g="0" b="0"/>
        </a:fillRef>
        <a:effectRef idx="0">
          <a:scrgbClr r="0" g="0" b="0"/>
        </a:effectRef>
        <a:fontRef idx="minor"/>
      </dsp:style>
    </dsp:sp>
    <dsp:sp modelId="{32DB89E7-120B-4858-AA09-49C68F2DABA3}">
      <dsp:nvSpPr>
        <dsp:cNvPr id="0" name=""/>
        <dsp:cNvSpPr/>
      </dsp:nvSpPr>
      <dsp:spPr>
        <a:xfrm>
          <a:off x="1324149" y="2816915"/>
          <a:ext cx="4883263" cy="816890"/>
        </a:xfrm>
        <a:prstGeom prst="homePlate">
          <a:avLst/>
        </a:prstGeom>
        <a:solidFill>
          <a:srgbClr val="EA7DB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8407" tIns="22860" rIns="22860" bIns="22860" numCol="1" spcCol="1270" anchor="ctr" anchorCtr="0">
          <a:noAutofit/>
        </a:bodyPr>
        <a:lstStyle/>
        <a:p>
          <a:pPr marL="0" lvl="0" indent="0" algn="l" defTabSz="400050">
            <a:lnSpc>
              <a:spcPct val="90000"/>
            </a:lnSpc>
            <a:spcBef>
              <a:spcPct val="0"/>
            </a:spcBef>
            <a:spcAft>
              <a:spcPct val="35000"/>
            </a:spcAft>
            <a:buNone/>
          </a:pPr>
          <a:r>
            <a:rPr lang="zh-CN" altLang="en-US" sz="900" kern="1200" dirty="0">
              <a:solidFill>
                <a:schemeClr val="bg1"/>
              </a:solidFill>
              <a:latin typeface="+mn-lt"/>
              <a:ea typeface="+mn-ea"/>
              <a:cs typeface="+mn-ea"/>
              <a:sym typeface="+mn-lt"/>
            </a:rPr>
            <a:t>点击输入简要文字内容，概括精炼言简意赅的说明分项内容。</a:t>
          </a:r>
          <a:endParaRPr lang="id-ID" sz="900" kern="1200" dirty="0">
            <a:solidFill>
              <a:schemeClr val="bg1"/>
            </a:solidFill>
            <a:latin typeface="+mn-lt"/>
            <a:ea typeface="+mn-ea"/>
            <a:cs typeface="+mn-ea"/>
            <a:sym typeface="+mn-lt"/>
          </a:endParaRPr>
        </a:p>
      </dsp:txBody>
      <dsp:txXfrm>
        <a:off x="1324149" y="2816915"/>
        <a:ext cx="4679041" cy="816890"/>
      </dsp:txXfrm>
    </dsp:sp>
    <dsp:sp modelId="{2A6C2703-E9D7-4AA8-BCFF-B53EFB25DFCC}">
      <dsp:nvSpPr>
        <dsp:cNvPr id="0" name=""/>
        <dsp:cNvSpPr/>
      </dsp:nvSpPr>
      <dsp:spPr>
        <a:xfrm>
          <a:off x="594757" y="2700720"/>
          <a:ext cx="1021112" cy="1021112"/>
        </a:xfrm>
        <a:prstGeom prst="ellipse">
          <a:avLst/>
        </a:prstGeom>
        <a:solidFill>
          <a:schemeClr val="bg1"/>
        </a:solidFill>
        <a:ln w="57150" cap="flat" cmpd="sng" algn="ctr">
          <a:solidFill>
            <a:srgbClr val="EA7DB1"/>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1">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srcNode" val="srcNode"/>
            <dgm:param type="dstNode" val="dstNode"/>
            <dgm:param type="endSty" val="noArr"/>
            <dgm:param type="connRout" val="curve"/>
            <dgm:param type="begPts" val="ctr"/>
            <dgm:param type="endPts" val="ct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parTxRTLAlign" val="l"/>
                <dgm:param type="shpTxLTRAlignCh" val="l"/>
                <dgm:param type="shpTxRTLAlignCh" val="l"/>
              </dgm:alg>
            </dgm:if>
            <dgm:else name="Name2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parTxRTLAlign" val="l"/>
                <dgm:param type="shpTxLTRAlignCh" val="l"/>
                <dgm:param type="shpTxRTLAlignCh" val="l"/>
              </dgm:alg>
            </dgm:if>
            <dgm:else name="Name3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parTxRTLAlign" val="l"/>
                <dgm:param type="shpTxLTRAlignCh" val="l"/>
                <dgm:param type="shpTxRTLAlignCh" val="l"/>
              </dgm:alg>
            </dgm:if>
            <dgm:else name="Name3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parTxRTLAlign" val="l"/>
                <dgm:param type="shpTxLTRAlignCh" val="l"/>
                <dgm:param type="shpTxRTLAlignCh" val="l"/>
              </dgm:alg>
            </dgm:if>
            <dgm:else name="Name4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parTxRTLAlign" val="l"/>
                <dgm:param type="shpTxLTRAlignCh" val="l"/>
                <dgm:param type="shpTxRTLAlignCh" val="l"/>
              </dgm:alg>
            </dgm:if>
            <dgm:else name="Name4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parTxRTLAlign" val="l"/>
                <dgm:param type="shpTxLTRAlignCh" val="l"/>
                <dgm:param type="shpTxRTLAlignCh" val="l"/>
              </dgm:alg>
            </dgm:if>
            <dgm:else name="Name5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parTxRTLAlign" val="l"/>
                <dgm:param type="shpTxLTRAlignCh" val="l"/>
                <dgm:param type="shpTxRTLAlignCh" val="l"/>
              </dgm:alg>
            </dgm:if>
            <dgm:else name="Name5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743642CE-B6C4-4535-BFEB-5581751AD0E7}" type="datetimeFigureOut">
              <a:rPr lang="zh-CN" altLang="en-US" smtClean="0"/>
              <a:t>2019/3/27</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3720C1D3-D722-4C8F-8721-2A4C5F21315A}" type="slidenum">
              <a:rPr lang="zh-CN" altLang="en-US" smtClean="0"/>
              <a:t>‹#›</a:t>
            </a:fld>
            <a:endParaRPr lang="zh-CN" altLang="en-US"/>
          </a:p>
        </p:txBody>
      </p:sp>
    </p:spTree>
    <p:extLst>
      <p:ext uri="{BB962C8B-B14F-4D97-AF65-F5344CB8AC3E}">
        <p14:creationId xmlns:p14="http://schemas.microsoft.com/office/powerpoint/2010/main" val="1337411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0C1D3-D722-4C8F-8721-2A4C5F21315A}" type="slidenum">
              <a:rPr lang="zh-CN" altLang="en-US" smtClean="0"/>
              <a:t>1</a:t>
            </a:fld>
            <a:endParaRPr lang="zh-CN" altLang="en-US"/>
          </a:p>
        </p:txBody>
      </p:sp>
    </p:spTree>
    <p:extLst>
      <p:ext uri="{BB962C8B-B14F-4D97-AF65-F5344CB8AC3E}">
        <p14:creationId xmlns:p14="http://schemas.microsoft.com/office/powerpoint/2010/main" val="2911297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noChangeArrowheads="1"/>
          </p:cNvSpPr>
          <p:nvPr>
            <p:ph type="sldImg" idx="4294967295"/>
          </p:nvPr>
        </p:nvSpPr>
        <p:spPr>
          <a:ln>
            <a:miter lim="800000"/>
          </a:ln>
        </p:spPr>
      </p:sp>
      <p:sp>
        <p:nvSpPr>
          <p:cNvPr id="46082" name="备注占位符 2"/>
          <p:cNvSpPr>
            <a:spLocks noGrp="1" noChangeArrowheads="1"/>
          </p:cNvSpPr>
          <p:nvPr>
            <p:ph type="body" idx="4294967295"/>
          </p:nvPr>
        </p:nvSpPr>
        <p:spPr/>
        <p:txBody>
          <a:bodyPr/>
          <a:lstStyle/>
          <a:p>
            <a:endParaRPr lang="zh-CN" altLang="en-US"/>
          </a:p>
        </p:txBody>
      </p:sp>
      <p:sp>
        <p:nvSpPr>
          <p:cNvPr id="4608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EFD9C12C-D9BF-495A-858C-67AFBF893D8C}" type="slidenum">
              <a:rPr lang="zh-CN" altLang="en-US"/>
              <a:pPr fontAlgn="base"/>
              <a:t>10</a:t>
            </a:fld>
            <a:endParaRPr lang="zh-CN" altLang="en-US"/>
          </a:p>
        </p:txBody>
      </p:sp>
    </p:spTree>
    <p:extLst>
      <p:ext uri="{BB962C8B-B14F-4D97-AF65-F5344CB8AC3E}">
        <p14:creationId xmlns:p14="http://schemas.microsoft.com/office/powerpoint/2010/main" val="32556084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幻灯片图像占位符 1"/>
          <p:cNvSpPr>
            <a:spLocks noGrp="1" noRot="1" noChangeAspect="1" noChangeArrowheads="1"/>
          </p:cNvSpPr>
          <p:nvPr>
            <p:ph type="sldImg" idx="4294967295"/>
          </p:nvPr>
        </p:nvSpPr>
        <p:spPr>
          <a:ln>
            <a:miter lim="800000"/>
          </a:ln>
        </p:spPr>
      </p:sp>
      <p:sp>
        <p:nvSpPr>
          <p:cNvPr id="48130" name="备注占位符 2"/>
          <p:cNvSpPr>
            <a:spLocks noGrp="1" noChangeArrowheads="1"/>
          </p:cNvSpPr>
          <p:nvPr>
            <p:ph type="body" idx="4294967295"/>
          </p:nvPr>
        </p:nvSpPr>
        <p:spPr/>
        <p:txBody>
          <a:bodyPr/>
          <a:lstStyle/>
          <a:p>
            <a:endParaRPr lang="zh-CN" altLang="en-US"/>
          </a:p>
        </p:txBody>
      </p:sp>
      <p:sp>
        <p:nvSpPr>
          <p:cNvPr id="4813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42D5E1CE-6F51-41C6-9FDB-60CABDC564D4}" type="slidenum">
              <a:rPr lang="zh-CN" altLang="en-US"/>
              <a:pPr fontAlgn="base"/>
              <a:t>11</a:t>
            </a:fld>
            <a:endParaRPr lang="zh-CN" altLang="en-US"/>
          </a:p>
        </p:txBody>
      </p:sp>
    </p:spTree>
    <p:extLst>
      <p:ext uri="{BB962C8B-B14F-4D97-AF65-F5344CB8AC3E}">
        <p14:creationId xmlns:p14="http://schemas.microsoft.com/office/powerpoint/2010/main" val="2112024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幻灯片图像占位符 1"/>
          <p:cNvSpPr>
            <a:spLocks noGrp="1" noRot="1" noChangeAspect="1" noChangeArrowheads="1"/>
          </p:cNvSpPr>
          <p:nvPr>
            <p:ph type="sldImg" idx="4294967295"/>
          </p:nvPr>
        </p:nvSpPr>
        <p:spPr>
          <a:ln>
            <a:miter lim="800000"/>
          </a:ln>
        </p:spPr>
      </p:sp>
      <p:sp>
        <p:nvSpPr>
          <p:cNvPr id="54274" name="备注占位符 2"/>
          <p:cNvSpPr>
            <a:spLocks noGrp="1" noChangeArrowheads="1"/>
          </p:cNvSpPr>
          <p:nvPr>
            <p:ph type="body" idx="4294967295"/>
          </p:nvPr>
        </p:nvSpPr>
        <p:spPr/>
        <p:txBody>
          <a:bodyPr/>
          <a:lstStyle/>
          <a:p>
            <a:endParaRPr lang="zh-CN" altLang="en-US"/>
          </a:p>
        </p:txBody>
      </p:sp>
      <p:sp>
        <p:nvSpPr>
          <p:cNvPr id="5427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78F2C5DE-AC4B-48CA-9809-A2E9E2F196C0}" type="slidenum">
              <a:rPr lang="zh-CN" altLang="en-US"/>
              <a:pPr fontAlgn="base"/>
              <a:t>12</a:t>
            </a:fld>
            <a:endParaRPr lang="zh-CN" altLang="en-US"/>
          </a:p>
        </p:txBody>
      </p:sp>
    </p:spTree>
    <p:extLst>
      <p:ext uri="{BB962C8B-B14F-4D97-AF65-F5344CB8AC3E}">
        <p14:creationId xmlns:p14="http://schemas.microsoft.com/office/powerpoint/2010/main" val="13001601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幻灯片图像占位符 1"/>
          <p:cNvSpPr>
            <a:spLocks noGrp="1" noRot="1" noChangeAspect="1" noChangeArrowheads="1"/>
          </p:cNvSpPr>
          <p:nvPr>
            <p:ph type="sldImg" idx="4294967295"/>
          </p:nvPr>
        </p:nvSpPr>
        <p:spPr>
          <a:ln>
            <a:miter lim="800000"/>
          </a:ln>
        </p:spPr>
      </p:sp>
      <p:sp>
        <p:nvSpPr>
          <p:cNvPr id="50178" name="备注占位符 2"/>
          <p:cNvSpPr>
            <a:spLocks noGrp="1" noChangeArrowheads="1"/>
          </p:cNvSpPr>
          <p:nvPr>
            <p:ph type="body" idx="4294967295"/>
          </p:nvPr>
        </p:nvSpPr>
        <p:spPr/>
        <p:txBody>
          <a:bodyPr/>
          <a:lstStyle/>
          <a:p>
            <a:endParaRPr lang="zh-CN" altLang="en-US"/>
          </a:p>
        </p:txBody>
      </p:sp>
      <p:sp>
        <p:nvSpPr>
          <p:cNvPr id="5017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B97B0A38-5CB5-4602-9554-0A3AD3C4889F}" type="slidenum">
              <a:rPr lang="zh-CN" altLang="en-US"/>
              <a:pPr fontAlgn="base"/>
              <a:t>13</a:t>
            </a:fld>
            <a:endParaRPr lang="zh-CN" altLang="en-US"/>
          </a:p>
        </p:txBody>
      </p:sp>
    </p:spTree>
    <p:extLst>
      <p:ext uri="{BB962C8B-B14F-4D97-AF65-F5344CB8AC3E}">
        <p14:creationId xmlns:p14="http://schemas.microsoft.com/office/powerpoint/2010/main" val="26935396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0C1D3-D722-4C8F-8721-2A4C5F21315A}" type="slidenum">
              <a:rPr lang="zh-CN" altLang="en-US" smtClean="0"/>
              <a:t>14</a:t>
            </a:fld>
            <a:endParaRPr lang="zh-CN" altLang="en-US"/>
          </a:p>
        </p:txBody>
      </p:sp>
    </p:spTree>
    <p:extLst>
      <p:ext uri="{BB962C8B-B14F-4D97-AF65-F5344CB8AC3E}">
        <p14:creationId xmlns:p14="http://schemas.microsoft.com/office/powerpoint/2010/main" val="6667988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幻灯片图像占位符 1"/>
          <p:cNvSpPr>
            <a:spLocks noGrp="1" noRot="1" noChangeAspect="1" noChangeArrowheads="1"/>
          </p:cNvSpPr>
          <p:nvPr>
            <p:ph type="sldImg" idx="4294967295"/>
          </p:nvPr>
        </p:nvSpPr>
        <p:spPr>
          <a:ln>
            <a:miter lim="800000"/>
          </a:ln>
        </p:spPr>
      </p:sp>
      <p:sp>
        <p:nvSpPr>
          <p:cNvPr id="58370" name="备注占位符 2"/>
          <p:cNvSpPr>
            <a:spLocks noGrp="1" noChangeArrowheads="1"/>
          </p:cNvSpPr>
          <p:nvPr>
            <p:ph type="body" idx="4294967295"/>
          </p:nvPr>
        </p:nvSpPr>
        <p:spPr/>
        <p:txBody>
          <a:bodyPr/>
          <a:lstStyle/>
          <a:p>
            <a:endParaRPr lang="zh-CN" altLang="en-US"/>
          </a:p>
        </p:txBody>
      </p:sp>
      <p:sp>
        <p:nvSpPr>
          <p:cNvPr id="5837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4C0A53B9-33E2-48F7-ABD3-C8F14336515E}" type="slidenum">
              <a:rPr lang="zh-CN" altLang="en-US"/>
              <a:pPr fontAlgn="base"/>
              <a:t>15</a:t>
            </a:fld>
            <a:endParaRPr lang="zh-CN" altLang="en-US"/>
          </a:p>
        </p:txBody>
      </p:sp>
    </p:spTree>
    <p:extLst>
      <p:ext uri="{BB962C8B-B14F-4D97-AF65-F5344CB8AC3E}">
        <p14:creationId xmlns:p14="http://schemas.microsoft.com/office/powerpoint/2010/main" val="16960140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3123261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幻灯片图像占位符 1"/>
          <p:cNvSpPr>
            <a:spLocks noGrp="1" noRot="1" noChangeAspect="1" noChangeArrowheads="1"/>
          </p:cNvSpPr>
          <p:nvPr>
            <p:ph type="sldImg" idx="4294967295"/>
          </p:nvPr>
        </p:nvSpPr>
        <p:spPr>
          <a:ln>
            <a:miter lim="800000"/>
          </a:ln>
        </p:spPr>
      </p:sp>
      <p:sp>
        <p:nvSpPr>
          <p:cNvPr id="60418" name="备注占位符 2"/>
          <p:cNvSpPr>
            <a:spLocks noGrp="1" noChangeArrowheads="1"/>
          </p:cNvSpPr>
          <p:nvPr>
            <p:ph type="body" idx="4294967295"/>
          </p:nvPr>
        </p:nvSpPr>
        <p:spPr/>
        <p:txBody>
          <a:bodyPr/>
          <a:lstStyle/>
          <a:p>
            <a:endParaRPr lang="zh-CN" altLang="en-US"/>
          </a:p>
        </p:txBody>
      </p:sp>
      <p:sp>
        <p:nvSpPr>
          <p:cNvPr id="6041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BADFD013-B142-4855-A8B7-563AE10A356A}" type="slidenum">
              <a:rPr lang="zh-CN" altLang="en-US"/>
              <a:pPr fontAlgn="base"/>
              <a:t>17</a:t>
            </a:fld>
            <a:endParaRPr lang="zh-CN" altLang="en-US"/>
          </a:p>
        </p:txBody>
      </p:sp>
    </p:spTree>
    <p:extLst>
      <p:ext uri="{BB962C8B-B14F-4D97-AF65-F5344CB8AC3E}">
        <p14:creationId xmlns:p14="http://schemas.microsoft.com/office/powerpoint/2010/main" val="34783172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幻灯片图像占位符 1"/>
          <p:cNvSpPr>
            <a:spLocks noGrp="1" noRot="1" noChangeAspect="1" noChangeArrowheads="1"/>
          </p:cNvSpPr>
          <p:nvPr>
            <p:ph type="sldImg" idx="4294967295"/>
          </p:nvPr>
        </p:nvSpPr>
        <p:spPr>
          <a:ln>
            <a:miter lim="800000"/>
          </a:ln>
        </p:spPr>
      </p:sp>
      <p:sp>
        <p:nvSpPr>
          <p:cNvPr id="64514" name="备注占位符 2"/>
          <p:cNvSpPr>
            <a:spLocks noGrp="1" noChangeArrowheads="1"/>
          </p:cNvSpPr>
          <p:nvPr>
            <p:ph type="body" idx="4294967295"/>
          </p:nvPr>
        </p:nvSpPr>
        <p:spPr/>
        <p:txBody>
          <a:bodyPr/>
          <a:lstStyle/>
          <a:p>
            <a:endParaRPr lang="zh-CN" altLang="en-US"/>
          </a:p>
        </p:txBody>
      </p:sp>
      <p:sp>
        <p:nvSpPr>
          <p:cNvPr id="6451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A778F4FD-E5AE-41DB-AAEC-C8124BFAD165}" type="slidenum">
              <a:rPr lang="zh-CN" altLang="en-US"/>
              <a:pPr fontAlgn="base"/>
              <a:t>18</a:t>
            </a:fld>
            <a:endParaRPr lang="zh-CN" altLang="en-US"/>
          </a:p>
        </p:txBody>
      </p:sp>
    </p:spTree>
    <p:extLst>
      <p:ext uri="{BB962C8B-B14F-4D97-AF65-F5344CB8AC3E}">
        <p14:creationId xmlns:p14="http://schemas.microsoft.com/office/powerpoint/2010/main" val="142105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幻灯片图像占位符 1"/>
          <p:cNvSpPr>
            <a:spLocks noGrp="1" noRot="1" noChangeAspect="1" noChangeArrowheads="1"/>
          </p:cNvSpPr>
          <p:nvPr>
            <p:ph type="sldImg" idx="4294967295"/>
          </p:nvPr>
        </p:nvSpPr>
        <p:spPr>
          <a:ln>
            <a:miter lim="800000"/>
          </a:ln>
        </p:spPr>
      </p:sp>
      <p:sp>
        <p:nvSpPr>
          <p:cNvPr id="66562" name="备注占位符 2"/>
          <p:cNvSpPr>
            <a:spLocks noGrp="1" noChangeArrowheads="1"/>
          </p:cNvSpPr>
          <p:nvPr>
            <p:ph type="body" idx="4294967295"/>
          </p:nvPr>
        </p:nvSpPr>
        <p:spPr/>
        <p:txBody>
          <a:bodyPr/>
          <a:lstStyle/>
          <a:p>
            <a:endParaRPr lang="zh-CN" altLang="en-US"/>
          </a:p>
        </p:txBody>
      </p:sp>
      <p:sp>
        <p:nvSpPr>
          <p:cNvPr id="6656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8BA13D6D-07B0-4C0E-8E60-B5C8A792C360}" type="slidenum">
              <a:rPr lang="zh-CN" altLang="en-US"/>
              <a:pPr fontAlgn="base"/>
              <a:t>19</a:t>
            </a:fld>
            <a:endParaRPr lang="zh-CN" altLang="en-US"/>
          </a:p>
        </p:txBody>
      </p:sp>
    </p:spTree>
    <p:extLst>
      <p:ext uri="{BB962C8B-B14F-4D97-AF65-F5344CB8AC3E}">
        <p14:creationId xmlns:p14="http://schemas.microsoft.com/office/powerpoint/2010/main" val="3826761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0C1D3-D722-4C8F-8721-2A4C5F21315A}" type="slidenum">
              <a:rPr lang="zh-CN" altLang="en-US" smtClean="0"/>
              <a:t>2</a:t>
            </a:fld>
            <a:endParaRPr lang="zh-CN" altLang="en-US"/>
          </a:p>
        </p:txBody>
      </p:sp>
    </p:spTree>
    <p:extLst>
      <p:ext uri="{BB962C8B-B14F-4D97-AF65-F5344CB8AC3E}">
        <p14:creationId xmlns:p14="http://schemas.microsoft.com/office/powerpoint/2010/main" val="20545865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0C1D3-D722-4C8F-8721-2A4C5F21315A}" type="slidenum">
              <a:rPr lang="zh-CN" altLang="en-US" smtClean="0"/>
              <a:t>20</a:t>
            </a:fld>
            <a:endParaRPr lang="zh-CN" altLang="en-US"/>
          </a:p>
        </p:txBody>
      </p:sp>
    </p:spTree>
    <p:extLst>
      <p:ext uri="{BB962C8B-B14F-4D97-AF65-F5344CB8AC3E}">
        <p14:creationId xmlns:p14="http://schemas.microsoft.com/office/powerpoint/2010/main" val="26050930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noChangeArrowheads="1"/>
          </p:cNvSpPr>
          <p:nvPr>
            <p:ph type="sldImg" idx="4294967295"/>
          </p:nvPr>
        </p:nvSpPr>
        <p:spPr>
          <a:ln>
            <a:miter lim="800000"/>
          </a:ln>
        </p:spPr>
      </p:sp>
      <p:sp>
        <p:nvSpPr>
          <p:cNvPr id="70658" name="备注占位符 2"/>
          <p:cNvSpPr>
            <a:spLocks noGrp="1" noChangeArrowheads="1"/>
          </p:cNvSpPr>
          <p:nvPr>
            <p:ph type="body" idx="4294967295"/>
          </p:nvPr>
        </p:nvSpPr>
        <p:spPr/>
        <p:txBody>
          <a:bodyPr/>
          <a:lstStyle/>
          <a:p>
            <a:endParaRPr lang="zh-CN" altLang="en-US"/>
          </a:p>
        </p:txBody>
      </p:sp>
      <p:sp>
        <p:nvSpPr>
          <p:cNvPr id="70659"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B03F646C-4AE9-43D9-95CC-21E855F4476B}" type="slidenum">
              <a:rPr lang="zh-CN" altLang="en-US"/>
              <a:pPr fontAlgn="base"/>
              <a:t>21</a:t>
            </a:fld>
            <a:endParaRPr lang="zh-CN" altLang="en-US"/>
          </a:p>
        </p:txBody>
      </p:sp>
    </p:spTree>
    <p:extLst>
      <p:ext uri="{BB962C8B-B14F-4D97-AF65-F5344CB8AC3E}">
        <p14:creationId xmlns:p14="http://schemas.microsoft.com/office/powerpoint/2010/main" val="2697770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5410215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8426023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6856515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0C1D3-D722-4C8F-8721-2A4C5F21315A}" type="slidenum">
              <a:rPr lang="zh-CN" altLang="en-US" smtClean="0"/>
              <a:t>25</a:t>
            </a:fld>
            <a:endParaRPr lang="zh-CN" altLang="en-US"/>
          </a:p>
        </p:txBody>
      </p:sp>
    </p:spTree>
    <p:extLst>
      <p:ext uri="{BB962C8B-B14F-4D97-AF65-F5344CB8AC3E}">
        <p14:creationId xmlns:p14="http://schemas.microsoft.com/office/powerpoint/2010/main" val="1783240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0C1D3-D722-4C8F-8721-2A4C5F21315A}" type="slidenum">
              <a:rPr lang="zh-CN" altLang="en-US" smtClean="0"/>
              <a:t>3</a:t>
            </a:fld>
            <a:endParaRPr lang="zh-CN" altLang="en-US"/>
          </a:p>
        </p:txBody>
      </p:sp>
    </p:spTree>
    <p:extLst>
      <p:ext uri="{BB962C8B-B14F-4D97-AF65-F5344CB8AC3E}">
        <p14:creationId xmlns:p14="http://schemas.microsoft.com/office/powerpoint/2010/main" val="39775181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幻灯片图像占位符 1"/>
          <p:cNvSpPr>
            <a:spLocks noGrp="1" noRot="1" noChangeAspect="1" noChangeArrowheads="1"/>
          </p:cNvSpPr>
          <p:nvPr>
            <p:ph type="sldImg" idx="4294967295"/>
          </p:nvPr>
        </p:nvSpPr>
        <p:spPr>
          <a:ln>
            <a:miter lim="800000"/>
          </a:ln>
        </p:spPr>
      </p:sp>
      <p:sp>
        <p:nvSpPr>
          <p:cNvPr id="33794" name="备注占位符 2"/>
          <p:cNvSpPr>
            <a:spLocks noGrp="1" noChangeArrowheads="1"/>
          </p:cNvSpPr>
          <p:nvPr>
            <p:ph type="body" idx="4294967295"/>
          </p:nvPr>
        </p:nvSpPr>
        <p:spPr/>
        <p:txBody>
          <a:bodyPr/>
          <a:lstStyle/>
          <a:p>
            <a:endParaRPr lang="zh-CN" altLang="en-US"/>
          </a:p>
        </p:txBody>
      </p:sp>
      <p:sp>
        <p:nvSpPr>
          <p:cNvPr id="3379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8C5E6A77-BF17-4C8F-8250-B8390D98509A}" type="slidenum">
              <a:rPr lang="zh-CN" altLang="en-US"/>
              <a:pPr fontAlgn="base"/>
              <a:t>4</a:t>
            </a:fld>
            <a:endParaRPr lang="zh-CN" altLang="en-US"/>
          </a:p>
        </p:txBody>
      </p:sp>
    </p:spTree>
    <p:extLst>
      <p:ext uri="{BB962C8B-B14F-4D97-AF65-F5344CB8AC3E}">
        <p14:creationId xmlns:p14="http://schemas.microsoft.com/office/powerpoint/2010/main" val="4603981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幻灯片图像占位符 1"/>
          <p:cNvSpPr>
            <a:spLocks noGrp="1" noRot="1" noChangeAspect="1" noChangeArrowheads="1"/>
          </p:cNvSpPr>
          <p:nvPr>
            <p:ph type="sldImg" idx="4294967295"/>
          </p:nvPr>
        </p:nvSpPr>
        <p:spPr>
          <a:ln>
            <a:miter lim="800000"/>
          </a:ln>
        </p:spPr>
      </p:sp>
      <p:sp>
        <p:nvSpPr>
          <p:cNvPr id="35842" name="备注占位符 2"/>
          <p:cNvSpPr>
            <a:spLocks noGrp="1" noChangeArrowheads="1"/>
          </p:cNvSpPr>
          <p:nvPr>
            <p:ph type="body" idx="4294967295"/>
          </p:nvPr>
        </p:nvSpPr>
        <p:spPr/>
        <p:txBody>
          <a:bodyPr/>
          <a:lstStyle/>
          <a:p>
            <a:endParaRPr lang="zh-CN" altLang="en-US"/>
          </a:p>
        </p:txBody>
      </p:sp>
      <p:sp>
        <p:nvSpPr>
          <p:cNvPr id="35843"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0FCC38FC-D0CF-4409-8777-DB37AAB38BA6}" type="slidenum">
              <a:rPr lang="zh-CN" altLang="en-US"/>
              <a:pPr fontAlgn="base"/>
              <a:t>5</a:t>
            </a:fld>
            <a:endParaRPr lang="zh-CN" altLang="en-US"/>
          </a:p>
        </p:txBody>
      </p:sp>
    </p:spTree>
    <p:extLst>
      <p:ext uri="{BB962C8B-B14F-4D97-AF65-F5344CB8AC3E}">
        <p14:creationId xmlns:p14="http://schemas.microsoft.com/office/powerpoint/2010/main" val="3762640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幻灯片图像占位符 1"/>
          <p:cNvSpPr>
            <a:spLocks noGrp="1" noRot="1" noChangeAspect="1" noChangeArrowheads="1"/>
          </p:cNvSpPr>
          <p:nvPr>
            <p:ph type="sldImg" idx="4294967295"/>
          </p:nvPr>
        </p:nvSpPr>
        <p:spPr>
          <a:ln>
            <a:miter lim="800000"/>
          </a:ln>
        </p:spPr>
      </p:sp>
      <p:sp>
        <p:nvSpPr>
          <p:cNvPr id="37890" name="备注占位符 2"/>
          <p:cNvSpPr>
            <a:spLocks noGrp="1" noChangeArrowheads="1"/>
          </p:cNvSpPr>
          <p:nvPr>
            <p:ph type="body" idx="4294967295"/>
          </p:nvPr>
        </p:nvSpPr>
        <p:spPr/>
        <p:txBody>
          <a:bodyPr/>
          <a:lstStyle/>
          <a:p>
            <a:endParaRPr lang="zh-CN" altLang="en-US"/>
          </a:p>
        </p:txBody>
      </p:sp>
      <p:sp>
        <p:nvSpPr>
          <p:cNvPr id="37891"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36AE3AB0-E8F4-4881-A57A-BFB78362A9F8}" type="slidenum">
              <a:rPr lang="zh-CN" altLang="en-US"/>
              <a:pPr fontAlgn="base"/>
              <a:t>6</a:t>
            </a:fld>
            <a:endParaRPr lang="zh-CN" altLang="en-US"/>
          </a:p>
        </p:txBody>
      </p:sp>
    </p:spTree>
    <p:extLst>
      <p:ext uri="{BB962C8B-B14F-4D97-AF65-F5344CB8AC3E}">
        <p14:creationId xmlns:p14="http://schemas.microsoft.com/office/powerpoint/2010/main" val="3525819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5C685C9D-3D24-4711-AD18-036B514B2DB5}" type="slidenum">
              <a:rPr lang="zh-CN" altLang="en-US"/>
              <a:pPr fontAlgn="base"/>
              <a:t>7</a:t>
            </a:fld>
            <a:endParaRPr lang="zh-CN" altLang="en-US"/>
          </a:p>
        </p:txBody>
      </p:sp>
    </p:spTree>
    <p:extLst>
      <p:ext uri="{BB962C8B-B14F-4D97-AF65-F5344CB8AC3E}">
        <p14:creationId xmlns:p14="http://schemas.microsoft.com/office/powerpoint/2010/main" val="13246333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幻灯片图像占位符 1"/>
          <p:cNvSpPr>
            <a:spLocks noGrp="1" noRot="1" noChangeAspect="1" noChangeArrowheads="1"/>
          </p:cNvSpPr>
          <p:nvPr>
            <p:ph type="sldImg" idx="4294967295"/>
          </p:nvPr>
        </p:nvSpPr>
        <p:spPr>
          <a:ln>
            <a:miter lim="800000"/>
          </a:ln>
        </p:spPr>
      </p:sp>
      <p:sp>
        <p:nvSpPr>
          <p:cNvPr id="52226" name="备注占位符 2"/>
          <p:cNvSpPr>
            <a:spLocks noGrp="1" noChangeArrowheads="1"/>
          </p:cNvSpPr>
          <p:nvPr>
            <p:ph type="body" idx="4294967295"/>
          </p:nvPr>
        </p:nvSpPr>
        <p:spPr/>
        <p:txBody>
          <a:bodyPr/>
          <a:lstStyle/>
          <a:p>
            <a:endParaRPr lang="zh-CN" altLang="en-US"/>
          </a:p>
        </p:txBody>
      </p:sp>
      <p:sp>
        <p:nvSpPr>
          <p:cNvPr id="52227"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fontAlgn="base"/>
            <a:fld id="{6D7B4B15-2360-4B32-BCF1-F480B357161B}" type="slidenum">
              <a:rPr lang="zh-CN" altLang="en-US"/>
              <a:pPr fontAlgn="base"/>
              <a:t>8</a:t>
            </a:fld>
            <a:endParaRPr lang="zh-CN" altLang="en-US"/>
          </a:p>
        </p:txBody>
      </p:sp>
    </p:spTree>
    <p:extLst>
      <p:ext uri="{BB962C8B-B14F-4D97-AF65-F5344CB8AC3E}">
        <p14:creationId xmlns:p14="http://schemas.microsoft.com/office/powerpoint/2010/main" val="3907420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0C1D3-D722-4C8F-8721-2A4C5F21315A}" type="slidenum">
              <a:rPr lang="zh-CN" altLang="en-US" smtClean="0"/>
              <a:t>9</a:t>
            </a:fld>
            <a:endParaRPr lang="zh-CN" altLang="en-US"/>
          </a:p>
        </p:txBody>
      </p:sp>
    </p:spTree>
    <p:extLst>
      <p:ext uri="{BB962C8B-B14F-4D97-AF65-F5344CB8AC3E}">
        <p14:creationId xmlns:p14="http://schemas.microsoft.com/office/powerpoint/2010/main" val="4161355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2019/3/27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Main Title+ SubTitle+Number ">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376376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2019/3/27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5" r:id="rId2"/>
    <p:sldLayoutId id="2147483670" r:id="rId3"/>
  </p:sldLayoutIdLst>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chart" Target="../charts/chart3.xml"/><Relationship Id="rId4" Type="http://schemas.openxmlformats.org/officeDocument/2006/relationships/chart" Target="../charts/char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png"/><Relationship Id="rId7" Type="http://schemas.openxmlformats.org/officeDocument/2006/relationships/diagramColors" Target="../diagrams/colors1.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1058A05C-2958-4E71-9A31-9B4258E2DE7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386" t="13746" r="5388" b="9938"/>
          <a:stretch/>
        </p:blipFill>
        <p:spPr>
          <a:xfrm rot="10800000">
            <a:off x="-1" y="118534"/>
            <a:ext cx="12192000" cy="6858000"/>
          </a:xfrm>
          <a:prstGeom prst="rect">
            <a:avLst/>
          </a:prstGeom>
        </p:spPr>
      </p:pic>
      <p:sp>
        <p:nvSpPr>
          <p:cNvPr id="12" name="文本框 11"/>
          <p:cNvSpPr txBox="1"/>
          <p:nvPr/>
        </p:nvSpPr>
        <p:spPr>
          <a:xfrm>
            <a:off x="1593426" y="1938928"/>
            <a:ext cx="8040370" cy="923330"/>
          </a:xfrm>
          <a:prstGeom prst="rect">
            <a:avLst/>
          </a:prstGeom>
          <a:noFill/>
        </p:spPr>
        <p:txBody>
          <a:bodyPr wrap="square" rtlCol="0">
            <a:spAutoFit/>
          </a:bodyPr>
          <a:lstStyle/>
          <a:p>
            <a:pPr algn="r"/>
            <a:r>
              <a:rPr lang="zh-CN" altLang="en-US" sz="5400" dirty="0">
                <a:solidFill>
                  <a:srgbClr val="EA7DB1"/>
                </a:solidFill>
                <a:cs typeface="+mn-ea"/>
                <a:sym typeface="+mn-lt"/>
              </a:rPr>
              <a:t>可爱卡通花卉教育模板</a:t>
            </a:r>
          </a:p>
        </p:txBody>
      </p:sp>
      <p:sp>
        <p:nvSpPr>
          <p:cNvPr id="13" name="TextBox 23"/>
          <p:cNvSpPr txBox="1"/>
          <p:nvPr/>
        </p:nvSpPr>
        <p:spPr>
          <a:xfrm>
            <a:off x="3540124" y="2886721"/>
            <a:ext cx="5365115" cy="523220"/>
          </a:xfrm>
          <a:prstGeom prst="rect">
            <a:avLst/>
          </a:prstGeom>
          <a:noFill/>
        </p:spPr>
        <p:txBody>
          <a:bodyPr wrap="square" rtlCol="0">
            <a:spAutoFit/>
          </a:bodyPr>
          <a:lstStyle/>
          <a:p>
            <a:pPr algn="ctr"/>
            <a:r>
              <a:rPr lang="en-US" altLang="zh-CN" sz="1400" dirty="0">
                <a:solidFill>
                  <a:srgbClr val="5CC2AF"/>
                </a:solidFill>
                <a:cs typeface="+mn-ea"/>
                <a:sym typeface="+mn-lt"/>
              </a:rPr>
              <a:t>Your content to play here, or through </a:t>
            </a:r>
            <a:r>
              <a:rPr lang="en-US" altLang="zh-CN" sz="1400" dirty="0" err="1">
                <a:solidFill>
                  <a:srgbClr val="5CC2AF"/>
                </a:solidFill>
                <a:cs typeface="+mn-ea"/>
                <a:sym typeface="+mn-lt"/>
              </a:rPr>
              <a:t>youy</a:t>
            </a:r>
            <a:r>
              <a:rPr lang="en-US" altLang="zh-CN" sz="1400" dirty="0">
                <a:solidFill>
                  <a:srgbClr val="5CC2AF"/>
                </a:solidFill>
                <a:cs typeface="+mn-ea"/>
                <a:sym typeface="+mn-lt"/>
              </a:rPr>
              <a:t>, content to play here, or through your copy, paste in this box, and select paste in this</a:t>
            </a:r>
          </a:p>
        </p:txBody>
      </p:sp>
      <p:sp>
        <p:nvSpPr>
          <p:cNvPr id="15" name="Rectangle 395"/>
          <p:cNvSpPr>
            <a:spLocks noChangeArrowheads="1"/>
          </p:cNvSpPr>
          <p:nvPr/>
        </p:nvSpPr>
        <p:spPr bwMode="auto">
          <a:xfrm>
            <a:off x="5604553" y="4117157"/>
            <a:ext cx="1236255" cy="270960"/>
          </a:xfrm>
          <a:prstGeom prst="rect">
            <a:avLst/>
          </a:prstGeom>
          <a:noFill/>
          <a:ln>
            <a:noFill/>
          </a:ln>
          <a:effec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335" dirty="0">
                <a:solidFill>
                  <a:srgbClr val="5CC2AF"/>
                </a:solidFill>
                <a:latin typeface="+mn-lt"/>
                <a:ea typeface="+mn-ea"/>
                <a:cs typeface="+mn-ea"/>
                <a:sym typeface="+mn-lt"/>
              </a:rPr>
              <a:t>BY</a:t>
            </a:r>
            <a:r>
              <a:rPr lang="zh-CN" altLang="en-US" sz="1335" dirty="0">
                <a:solidFill>
                  <a:srgbClr val="5CC2AF"/>
                </a:solidFill>
                <a:latin typeface="+mn-lt"/>
                <a:ea typeface="+mn-ea"/>
                <a:cs typeface="+mn-ea"/>
                <a:sym typeface="+mn-lt"/>
              </a:rPr>
              <a:t>：</a:t>
            </a:r>
            <a:r>
              <a:rPr lang="en-US" altLang="zh-CN" sz="1335" dirty="0">
                <a:solidFill>
                  <a:srgbClr val="5CC2AF"/>
                </a:solidFill>
                <a:latin typeface="+mn-lt"/>
                <a:ea typeface="+mn-ea"/>
                <a:cs typeface="+mn-ea"/>
                <a:sym typeface="+mn-lt"/>
              </a:rPr>
              <a:t>XXX</a:t>
            </a:r>
          </a:p>
        </p:txBody>
      </p:sp>
      <p:sp>
        <p:nvSpPr>
          <p:cNvPr id="16" name="Rectangle 396"/>
          <p:cNvSpPr>
            <a:spLocks noChangeArrowheads="1"/>
          </p:cNvSpPr>
          <p:nvPr/>
        </p:nvSpPr>
        <p:spPr bwMode="auto">
          <a:xfrm>
            <a:off x="5604552" y="3680412"/>
            <a:ext cx="1236255" cy="270960"/>
          </a:xfrm>
          <a:prstGeom prst="rect">
            <a:avLst/>
          </a:prstGeom>
          <a:noFill/>
          <a:ln>
            <a:noFill/>
          </a:ln>
          <a:effec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335" dirty="0">
                <a:solidFill>
                  <a:srgbClr val="F26E6F"/>
                </a:solidFill>
                <a:latin typeface="+mn-lt"/>
                <a:ea typeface="+mn-ea"/>
                <a:cs typeface="+mn-ea"/>
                <a:sym typeface="+mn-lt"/>
              </a:rPr>
              <a:t>授课老师：</a:t>
            </a:r>
            <a:r>
              <a:rPr lang="en-US" altLang="zh-CN" sz="1335" dirty="0">
                <a:solidFill>
                  <a:srgbClr val="F26E6F"/>
                </a:solidFill>
                <a:latin typeface="+mn-lt"/>
                <a:ea typeface="+mn-ea"/>
                <a:cs typeface="+mn-ea"/>
                <a:sym typeface="+mn-lt"/>
              </a:rPr>
              <a:t>XXX</a:t>
            </a:r>
            <a:endParaRPr lang="zh-CN" altLang="en-US" sz="1335" dirty="0">
              <a:solidFill>
                <a:srgbClr val="F26E6F"/>
              </a:solidFill>
              <a:latin typeface="+mn-lt"/>
              <a:ea typeface="+mn-ea"/>
              <a:cs typeface="+mn-ea"/>
              <a:sym typeface="+mn-lt"/>
            </a:endParaRPr>
          </a:p>
        </p:txBody>
      </p:sp>
      <p:pic>
        <p:nvPicPr>
          <p:cNvPr id="9" name="图片 8">
            <a:extLst>
              <a:ext uri="{FF2B5EF4-FFF2-40B4-BE49-F238E27FC236}">
                <a16:creationId xmlns:a16="http://schemas.microsoft.com/office/drawing/2014/main" id="{A16FE054-B5EB-4698-9B52-D0E0AB3CB18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82593"/>
          <a:stretch/>
        </p:blipFill>
        <p:spPr>
          <a:xfrm rot="10800000">
            <a:off x="939766" y="3369"/>
            <a:ext cx="10312465" cy="1193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13"/>
                                        </p:tgtEl>
                                        <p:attrNameLst>
                                          <p:attrName>style.visibility</p:attrName>
                                        </p:attrNameLst>
                                      </p:cBhvr>
                                      <p:to>
                                        <p:strVal val="visible"/>
                                      </p:to>
                                    </p:set>
                                    <p:animEffect transition="in" filter="wipe(left)">
                                      <p:cBhvr>
                                        <p:cTn id="12" dur="20"/>
                                        <p:tgtEl>
                                          <p:spTgt spid="13"/>
                                        </p:tgtEl>
                                      </p:cBhvr>
                                    </p:animEffect>
                                  </p:childTnLst>
                                </p:cTn>
                              </p:par>
                            </p:childTnLst>
                          </p:cTn>
                        </p:par>
                        <p:par>
                          <p:cTn id="13" fill="hold">
                            <p:stCondLst>
                              <p:cond delay="1156"/>
                            </p:stCondLst>
                            <p:childTnLst>
                              <p:par>
                                <p:cTn id="14" presetID="4" presetClass="entr" presetSubtype="32"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ox(out)">
                                      <p:cBhvr>
                                        <p:cTn id="16" dur="500"/>
                                        <p:tgtEl>
                                          <p:spTgt spid="15"/>
                                        </p:tgtEl>
                                      </p:cBhvr>
                                    </p:animEffect>
                                  </p:childTnLst>
                                </p:cTn>
                              </p:par>
                            </p:childTnLst>
                          </p:cTn>
                        </p:par>
                        <p:par>
                          <p:cTn id="17" fill="hold">
                            <p:stCondLst>
                              <p:cond delay="1656"/>
                            </p:stCondLst>
                            <p:childTnLst>
                              <p:par>
                                <p:cTn id="18" presetID="4" presetClass="entr" presetSubtype="32"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box(out)">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bldLvl="0"/>
      <p:bldP spid="16" grpId="0" bldLvl="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noChangeArrowheads="1"/>
          </p:cNvSpPr>
          <p:nvPr/>
        </p:nvSpPr>
        <p:spPr bwMode="auto">
          <a:xfrm>
            <a:off x="1007533" y="1898652"/>
            <a:ext cx="3132667" cy="3738033"/>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EBBBB9"/>
          </a:solidFill>
          <a:ln>
            <a:noFill/>
          </a:ln>
          <a:extLst/>
        </p:spPr>
        <p:txBody>
          <a:bodyPr lIns="91416" tIns="45708" rIns="91416" bIns="45708"/>
          <a:lstStyle/>
          <a:p>
            <a:endParaRPr lang="zh-CN" altLang="en-US" sz="2400">
              <a:cs typeface="+mn-ea"/>
              <a:sym typeface="+mn-lt"/>
            </a:endParaRPr>
          </a:p>
        </p:txBody>
      </p:sp>
      <p:sp>
        <p:nvSpPr>
          <p:cNvPr id="4" name="Freeform 6"/>
          <p:cNvSpPr>
            <a:spLocks noChangeArrowheads="1"/>
          </p:cNvSpPr>
          <p:nvPr/>
        </p:nvSpPr>
        <p:spPr bwMode="auto">
          <a:xfrm>
            <a:off x="3774018" y="3299884"/>
            <a:ext cx="1993900" cy="2377016"/>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EA7DB1"/>
          </a:solidFill>
          <a:ln>
            <a:noFill/>
          </a:ln>
          <a:extLst/>
        </p:spPr>
        <p:txBody>
          <a:bodyPr lIns="91416" tIns="45708" rIns="91416" bIns="45708"/>
          <a:lstStyle/>
          <a:p>
            <a:endParaRPr lang="zh-CN" altLang="en-US" sz="2400">
              <a:cs typeface="+mn-ea"/>
              <a:sym typeface="+mn-lt"/>
            </a:endParaRPr>
          </a:p>
        </p:txBody>
      </p:sp>
      <p:sp>
        <p:nvSpPr>
          <p:cNvPr id="5" name="椭圆 4"/>
          <p:cNvSpPr>
            <a:spLocks noChangeArrowheads="1"/>
          </p:cNvSpPr>
          <p:nvPr/>
        </p:nvSpPr>
        <p:spPr bwMode="auto">
          <a:xfrm>
            <a:off x="3246967" y="1892301"/>
            <a:ext cx="935567" cy="937684"/>
          </a:xfrm>
          <a:prstGeom prst="ellipse">
            <a:avLst/>
          </a:prstGeom>
          <a:solidFill>
            <a:srgbClr val="EBBBB9"/>
          </a:solidFill>
          <a:ln w="9525">
            <a:solidFill>
              <a:srgbClr val="F8F8F8"/>
            </a:solidFill>
            <a:round/>
            <a:headEnd/>
            <a:tailEnd/>
          </a:ln>
        </p:spPr>
        <p:txBody>
          <a:bodyPr lIns="91416" tIns="45708" rIns="91416" bIns="45708"/>
          <a:lstStyle>
            <a:lvl1pPr defTabSz="685800">
              <a:defRPr>
                <a:solidFill>
                  <a:schemeClr val="tx1"/>
                </a:solidFill>
                <a:latin typeface="Calibri" panose="020F0502020204030204" pitchFamily="34" charset="0"/>
                <a:ea typeface="宋体" panose="02010600030101010101" pitchFamily="2" charset="-122"/>
              </a:defRPr>
            </a:lvl1pPr>
            <a:lvl2pPr defTabSz="685800">
              <a:defRPr>
                <a:solidFill>
                  <a:schemeClr val="tx1"/>
                </a:solidFill>
                <a:latin typeface="Calibri" panose="020F0502020204030204" pitchFamily="34" charset="0"/>
                <a:ea typeface="宋体" panose="02010600030101010101" pitchFamily="2" charset="-122"/>
              </a:defRPr>
            </a:lvl2pPr>
            <a:lvl3pPr defTabSz="685800">
              <a:defRPr>
                <a:solidFill>
                  <a:schemeClr val="tx1"/>
                </a:solidFill>
                <a:latin typeface="Calibri" panose="020F0502020204030204" pitchFamily="34" charset="0"/>
                <a:ea typeface="宋体" panose="02010600030101010101" pitchFamily="2" charset="-122"/>
              </a:defRPr>
            </a:lvl3pPr>
            <a:lvl4pPr defTabSz="685800">
              <a:defRPr>
                <a:solidFill>
                  <a:schemeClr val="tx1"/>
                </a:solidFill>
                <a:latin typeface="Calibri" panose="020F0502020204030204" pitchFamily="34" charset="0"/>
                <a:ea typeface="宋体" panose="02010600030101010101" pitchFamily="2" charset="-122"/>
              </a:defRPr>
            </a:lvl4pPr>
            <a:lvl5pPr defTabSz="685800">
              <a:defRPr>
                <a:solidFill>
                  <a:schemeClr val="tx1"/>
                </a:solidFill>
                <a:latin typeface="Calibri" panose="020F0502020204030204" pitchFamily="34" charset="0"/>
                <a:ea typeface="宋体" panose="02010600030101010101" pitchFamily="2" charset="-122"/>
              </a:defRPr>
            </a:lvl5pPr>
            <a:lvl6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sz="1733">
              <a:latin typeface="+mn-lt"/>
              <a:ea typeface="+mn-ea"/>
              <a:cs typeface="+mn-ea"/>
              <a:sym typeface="+mn-lt"/>
            </a:endParaRPr>
          </a:p>
        </p:txBody>
      </p:sp>
      <p:sp>
        <p:nvSpPr>
          <p:cNvPr id="6" name="椭圆 5"/>
          <p:cNvSpPr>
            <a:spLocks noChangeArrowheads="1"/>
          </p:cNvSpPr>
          <p:nvPr/>
        </p:nvSpPr>
        <p:spPr bwMode="auto">
          <a:xfrm>
            <a:off x="5376333" y="3517900"/>
            <a:ext cx="781051" cy="781051"/>
          </a:xfrm>
          <a:prstGeom prst="ellipse">
            <a:avLst/>
          </a:prstGeom>
          <a:solidFill>
            <a:srgbClr val="EA7DB1"/>
          </a:solidFill>
          <a:ln w="9525">
            <a:solidFill>
              <a:srgbClr val="F8F8F8"/>
            </a:solidFill>
            <a:round/>
            <a:headEnd/>
            <a:tailEnd/>
          </a:ln>
        </p:spPr>
        <p:txBody>
          <a:bodyPr lIns="91416" tIns="45708" rIns="91416" bIns="45708"/>
          <a:lstStyle>
            <a:lvl1pPr defTabSz="685800">
              <a:defRPr>
                <a:solidFill>
                  <a:schemeClr val="tx1"/>
                </a:solidFill>
                <a:latin typeface="Calibri" panose="020F0502020204030204" pitchFamily="34" charset="0"/>
                <a:ea typeface="宋体" panose="02010600030101010101" pitchFamily="2" charset="-122"/>
              </a:defRPr>
            </a:lvl1pPr>
            <a:lvl2pPr defTabSz="685800">
              <a:defRPr>
                <a:solidFill>
                  <a:schemeClr val="tx1"/>
                </a:solidFill>
                <a:latin typeface="Calibri" panose="020F0502020204030204" pitchFamily="34" charset="0"/>
                <a:ea typeface="宋体" panose="02010600030101010101" pitchFamily="2" charset="-122"/>
              </a:defRPr>
            </a:lvl2pPr>
            <a:lvl3pPr defTabSz="685800">
              <a:defRPr>
                <a:solidFill>
                  <a:schemeClr val="tx1"/>
                </a:solidFill>
                <a:latin typeface="Calibri" panose="020F0502020204030204" pitchFamily="34" charset="0"/>
                <a:ea typeface="宋体" panose="02010600030101010101" pitchFamily="2" charset="-122"/>
              </a:defRPr>
            </a:lvl3pPr>
            <a:lvl4pPr defTabSz="685800">
              <a:defRPr>
                <a:solidFill>
                  <a:schemeClr val="tx1"/>
                </a:solidFill>
                <a:latin typeface="Calibri" panose="020F0502020204030204" pitchFamily="34" charset="0"/>
                <a:ea typeface="宋体" panose="02010600030101010101" pitchFamily="2" charset="-122"/>
              </a:defRPr>
            </a:lvl4pPr>
            <a:lvl5pPr defTabSz="685800">
              <a:defRPr>
                <a:solidFill>
                  <a:schemeClr val="tx1"/>
                </a:solidFill>
                <a:latin typeface="Calibri" panose="020F0502020204030204" pitchFamily="34" charset="0"/>
                <a:ea typeface="宋体" panose="02010600030101010101" pitchFamily="2" charset="-122"/>
              </a:defRPr>
            </a:lvl5pPr>
            <a:lvl6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6858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sz="1733">
              <a:latin typeface="+mn-lt"/>
              <a:ea typeface="+mn-ea"/>
              <a:cs typeface="+mn-ea"/>
              <a:sym typeface="+mn-lt"/>
            </a:endParaRPr>
          </a:p>
        </p:txBody>
      </p:sp>
      <p:sp>
        <p:nvSpPr>
          <p:cNvPr id="7" name="TextBox 6"/>
          <p:cNvSpPr txBox="1">
            <a:spLocks noChangeArrowheads="1"/>
          </p:cNvSpPr>
          <p:nvPr/>
        </p:nvSpPr>
        <p:spPr bwMode="auto">
          <a:xfrm>
            <a:off x="3321732" y="2084918"/>
            <a:ext cx="870704" cy="502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6" tIns="45708" rIns="91416" bIns="45708">
            <a:spAutoFit/>
          </a:bodyPr>
          <a:lstStyle/>
          <a:p>
            <a:pPr algn="ctr"/>
            <a:r>
              <a:rPr lang="en-US" altLang="zh-CN" sz="2667">
                <a:solidFill>
                  <a:srgbClr val="F8F8F8"/>
                </a:solidFill>
                <a:cs typeface="+mn-ea"/>
                <a:sym typeface="+mn-lt"/>
              </a:rPr>
              <a:t>75%</a:t>
            </a:r>
            <a:endParaRPr lang="zh-CN" altLang="en-US" sz="2667">
              <a:solidFill>
                <a:srgbClr val="F8F8F8"/>
              </a:solidFill>
              <a:cs typeface="+mn-ea"/>
              <a:sym typeface="+mn-lt"/>
            </a:endParaRPr>
          </a:p>
        </p:txBody>
      </p:sp>
      <p:sp>
        <p:nvSpPr>
          <p:cNvPr id="9" name="TextBox 8"/>
          <p:cNvSpPr txBox="1">
            <a:spLocks noChangeArrowheads="1"/>
          </p:cNvSpPr>
          <p:nvPr/>
        </p:nvSpPr>
        <p:spPr bwMode="auto">
          <a:xfrm>
            <a:off x="5374218" y="3676651"/>
            <a:ext cx="801774" cy="461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6" tIns="45708" rIns="91416" bIns="45708">
            <a:spAutoFit/>
          </a:bodyPr>
          <a:lstStyle/>
          <a:p>
            <a:r>
              <a:rPr lang="en-US" altLang="zh-CN" sz="2400">
                <a:solidFill>
                  <a:srgbClr val="F8F8F8"/>
                </a:solidFill>
                <a:cs typeface="+mn-ea"/>
                <a:sym typeface="+mn-lt"/>
              </a:rPr>
              <a:t>34%</a:t>
            </a:r>
            <a:endParaRPr lang="zh-CN" altLang="en-US" sz="2400">
              <a:solidFill>
                <a:srgbClr val="F8F8F8"/>
              </a:solidFill>
              <a:cs typeface="+mn-ea"/>
              <a:sym typeface="+mn-lt"/>
            </a:endParaRPr>
          </a:p>
        </p:txBody>
      </p:sp>
      <p:sp>
        <p:nvSpPr>
          <p:cNvPr id="10" name="TextBox 9"/>
          <p:cNvSpPr txBox="1">
            <a:spLocks noChangeArrowheads="1"/>
          </p:cNvSpPr>
          <p:nvPr/>
        </p:nvSpPr>
        <p:spPr bwMode="auto">
          <a:xfrm>
            <a:off x="2159001" y="2468033"/>
            <a:ext cx="1005355" cy="584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6" tIns="45708" rIns="91416" bIns="45708">
            <a:spAutoFit/>
          </a:bodyPr>
          <a:lstStyle/>
          <a:p>
            <a:r>
              <a:rPr lang="zh-CN" altLang="en-US" sz="3200" dirty="0">
                <a:solidFill>
                  <a:srgbClr val="F8F8F8"/>
                </a:solidFill>
                <a:cs typeface="+mn-ea"/>
                <a:sym typeface="+mn-lt"/>
              </a:rPr>
              <a:t>标题</a:t>
            </a:r>
          </a:p>
        </p:txBody>
      </p:sp>
      <p:sp>
        <p:nvSpPr>
          <p:cNvPr id="11" name="TextBox 10"/>
          <p:cNvSpPr txBox="1">
            <a:spLocks noChangeArrowheads="1"/>
          </p:cNvSpPr>
          <p:nvPr/>
        </p:nvSpPr>
        <p:spPr bwMode="auto">
          <a:xfrm>
            <a:off x="1255185" y="3225800"/>
            <a:ext cx="2609849" cy="1323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6" tIns="45708" rIns="91416" bIns="45708">
            <a:spAutoFit/>
          </a:bodyPr>
          <a:lstStyle/>
          <a:p>
            <a:pPr algn="ctr"/>
            <a:r>
              <a:rPr lang="zh-CN" altLang="en-US" sz="1600">
                <a:solidFill>
                  <a:srgbClr val="F8F8F8"/>
                </a:solidFill>
                <a:cs typeface="+mn-ea"/>
                <a:sym typeface="+mn-lt"/>
              </a:rPr>
              <a:t>请输入您的文字对目标进行说明请输入您的文字对目标进行说明请输入您的文字对目标进行说明</a:t>
            </a:r>
          </a:p>
          <a:p>
            <a:pPr algn="ctr"/>
            <a:endParaRPr lang="zh-CN" altLang="en-US" sz="1600">
              <a:solidFill>
                <a:srgbClr val="F8F8F8"/>
              </a:solidFill>
              <a:cs typeface="+mn-ea"/>
              <a:sym typeface="+mn-lt"/>
            </a:endParaRPr>
          </a:p>
        </p:txBody>
      </p:sp>
      <p:sp>
        <p:nvSpPr>
          <p:cNvPr id="12" name="TextBox 11"/>
          <p:cNvSpPr txBox="1">
            <a:spLocks noChangeArrowheads="1"/>
          </p:cNvSpPr>
          <p:nvPr/>
        </p:nvSpPr>
        <p:spPr bwMode="auto">
          <a:xfrm>
            <a:off x="4362451" y="3718985"/>
            <a:ext cx="867497" cy="502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6" tIns="45708" rIns="91416" bIns="45708">
            <a:spAutoFit/>
          </a:bodyPr>
          <a:lstStyle/>
          <a:p>
            <a:r>
              <a:rPr lang="zh-CN" altLang="en-US" sz="2667" dirty="0">
                <a:solidFill>
                  <a:srgbClr val="F8F8F8"/>
                </a:solidFill>
                <a:cs typeface="+mn-ea"/>
                <a:sym typeface="+mn-lt"/>
              </a:rPr>
              <a:t>标题</a:t>
            </a:r>
          </a:p>
        </p:txBody>
      </p:sp>
      <p:sp>
        <p:nvSpPr>
          <p:cNvPr id="13" name="TextBox 12"/>
          <p:cNvSpPr txBox="1">
            <a:spLocks noChangeArrowheads="1"/>
          </p:cNvSpPr>
          <p:nvPr/>
        </p:nvSpPr>
        <p:spPr bwMode="auto">
          <a:xfrm>
            <a:off x="3901018" y="4292601"/>
            <a:ext cx="1866900" cy="584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6" tIns="45708" rIns="91416" bIns="45708">
            <a:spAutoFit/>
          </a:bodyPr>
          <a:lstStyle/>
          <a:p>
            <a:pPr algn="ctr"/>
            <a:r>
              <a:rPr lang="zh-CN" altLang="en-US" sz="1600">
                <a:solidFill>
                  <a:srgbClr val="F8F8F8"/>
                </a:solidFill>
                <a:cs typeface="+mn-ea"/>
                <a:sym typeface="+mn-lt"/>
              </a:rPr>
              <a:t>请输入您的文字对实际情况进行说明</a:t>
            </a:r>
          </a:p>
        </p:txBody>
      </p:sp>
      <p:sp>
        <p:nvSpPr>
          <p:cNvPr id="14" name="TextBox 13"/>
          <p:cNvSpPr txBox="1">
            <a:spLocks noChangeArrowheads="1"/>
          </p:cNvSpPr>
          <p:nvPr/>
        </p:nvSpPr>
        <p:spPr bwMode="auto">
          <a:xfrm>
            <a:off x="4616451" y="1968500"/>
            <a:ext cx="5731933" cy="1077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6" tIns="45708" rIns="91416" bIns="45708">
            <a:spAutoFit/>
          </a:bodyPr>
          <a:lstStyle/>
          <a:p>
            <a:r>
              <a:rPr lang="zh-CN" altLang="en-US" sz="1600" dirty="0">
                <a:solidFill>
                  <a:schemeClr val="bg1">
                    <a:lumMod val="50000"/>
                  </a:schemeClr>
                </a:solidFill>
                <a:cs typeface="+mn-ea"/>
                <a:sym typeface="+mn-lt"/>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600" dirty="0">
              <a:solidFill>
                <a:schemeClr val="bg1">
                  <a:lumMod val="50000"/>
                </a:schemeClr>
              </a:solidFill>
              <a:cs typeface="+mn-ea"/>
              <a:sym typeface="+mn-lt"/>
            </a:endParaRPr>
          </a:p>
        </p:txBody>
      </p:sp>
      <p:sp>
        <p:nvSpPr>
          <p:cNvPr id="15" name="TextBox 14"/>
          <p:cNvSpPr txBox="1">
            <a:spLocks noChangeArrowheads="1"/>
          </p:cNvSpPr>
          <p:nvPr/>
        </p:nvSpPr>
        <p:spPr bwMode="auto">
          <a:xfrm>
            <a:off x="6383867" y="3930651"/>
            <a:ext cx="4800600" cy="1323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6" tIns="45708" rIns="91416" bIns="45708">
            <a:spAutoFit/>
          </a:bodyPr>
          <a:lstStyle/>
          <a:p>
            <a:r>
              <a:rPr lang="zh-CN" altLang="en-US" sz="1600" dirty="0">
                <a:solidFill>
                  <a:schemeClr val="bg1">
                    <a:lumMod val="50000"/>
                  </a:schemeClr>
                </a:solidFill>
                <a:cs typeface="+mn-ea"/>
                <a:sym typeface="+mn-lt"/>
              </a:rPr>
              <a:t>在此处添加详细描述文本，尽量与标题文本语言风格相符合，语言描述尽量简洁生动，尽可能概括出段落内容。在此处添加详细描述文本，尽量与标题文本语言风格相符合，语言描述尽量简洁生动，尽可能概括出段落内容。</a:t>
            </a:r>
            <a:endParaRPr lang="en-US" altLang="zh-CN" sz="1600" dirty="0">
              <a:solidFill>
                <a:schemeClr val="bg1">
                  <a:lumMod val="50000"/>
                </a:schemeClr>
              </a:solidFill>
              <a:cs typeface="+mn-ea"/>
              <a:sym typeface="+mn-lt"/>
            </a:endParaRPr>
          </a:p>
        </p:txBody>
      </p:sp>
      <p:pic>
        <p:nvPicPr>
          <p:cNvPr id="16" name="图片 15">
            <a:extLst>
              <a:ext uri="{FF2B5EF4-FFF2-40B4-BE49-F238E27FC236}">
                <a16:creationId xmlns:a16="http://schemas.microsoft.com/office/drawing/2014/main" id="{0C4BA567-ED3A-4050-A530-8D5CDE95423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pic>
        <p:nvPicPr>
          <p:cNvPr id="17" name="图片 16">
            <a:extLst>
              <a:ext uri="{FF2B5EF4-FFF2-40B4-BE49-F238E27FC236}">
                <a16:creationId xmlns:a16="http://schemas.microsoft.com/office/drawing/2014/main" id="{FA48B1D5-6D8D-45D7-90F5-7ED8FAC131F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spTree>
    <p:extLst>
      <p:ext uri="{BB962C8B-B14F-4D97-AF65-F5344CB8AC3E}">
        <p14:creationId xmlns:p14="http://schemas.microsoft.com/office/powerpoint/2010/main" val="1856152436"/>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par>
                                <p:cTn id="21" presetID="26" presetClass="entr" presetSubtype="0"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435">
                                          <p:stCondLst>
                                            <p:cond delay="0"/>
                                          </p:stCondLst>
                                        </p:cTn>
                                        <p:tgtEl>
                                          <p:spTgt spid="4"/>
                                        </p:tgtEl>
                                      </p:cBhvr>
                                    </p:animEffect>
                                    <p:anim calcmode="lin" valueType="num">
                                      <p:cBhvr>
                                        <p:cTn id="24"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27"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28"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29" dur="20">
                                          <p:stCondLst>
                                            <p:cond delay="487"/>
                                          </p:stCondLst>
                                        </p:cTn>
                                        <p:tgtEl>
                                          <p:spTgt spid="4"/>
                                        </p:tgtEl>
                                      </p:cBhvr>
                                      <p:to x="100000" y="60000"/>
                                    </p:animScale>
                                    <p:animScale>
                                      <p:cBhvr>
                                        <p:cTn id="30" dur="124" decel="50000">
                                          <p:stCondLst>
                                            <p:cond delay="507"/>
                                          </p:stCondLst>
                                        </p:cTn>
                                        <p:tgtEl>
                                          <p:spTgt spid="4"/>
                                        </p:tgtEl>
                                      </p:cBhvr>
                                      <p:to x="100000" y="100000"/>
                                    </p:animScale>
                                    <p:animScale>
                                      <p:cBhvr>
                                        <p:cTn id="31" dur="20">
                                          <p:stCondLst>
                                            <p:cond delay="984"/>
                                          </p:stCondLst>
                                        </p:cTn>
                                        <p:tgtEl>
                                          <p:spTgt spid="4"/>
                                        </p:tgtEl>
                                      </p:cBhvr>
                                      <p:to x="100000" y="80000"/>
                                    </p:animScale>
                                    <p:animScale>
                                      <p:cBhvr>
                                        <p:cTn id="32" dur="124" decel="50000">
                                          <p:stCondLst>
                                            <p:cond delay="1004"/>
                                          </p:stCondLst>
                                        </p:cTn>
                                        <p:tgtEl>
                                          <p:spTgt spid="4"/>
                                        </p:tgtEl>
                                      </p:cBhvr>
                                      <p:to x="100000" y="100000"/>
                                    </p:animScale>
                                    <p:animScale>
                                      <p:cBhvr>
                                        <p:cTn id="33" dur="20">
                                          <p:stCondLst>
                                            <p:cond delay="1231"/>
                                          </p:stCondLst>
                                        </p:cTn>
                                        <p:tgtEl>
                                          <p:spTgt spid="4"/>
                                        </p:tgtEl>
                                      </p:cBhvr>
                                      <p:to x="100000" y="90000"/>
                                    </p:animScale>
                                    <p:animScale>
                                      <p:cBhvr>
                                        <p:cTn id="34" dur="124" decel="50000">
                                          <p:stCondLst>
                                            <p:cond delay="1251"/>
                                          </p:stCondLst>
                                        </p:cTn>
                                        <p:tgtEl>
                                          <p:spTgt spid="4"/>
                                        </p:tgtEl>
                                      </p:cBhvr>
                                      <p:to x="100000" y="100000"/>
                                    </p:animScale>
                                    <p:animScale>
                                      <p:cBhvr>
                                        <p:cTn id="35" dur="20">
                                          <p:stCondLst>
                                            <p:cond delay="1356"/>
                                          </p:stCondLst>
                                        </p:cTn>
                                        <p:tgtEl>
                                          <p:spTgt spid="4"/>
                                        </p:tgtEl>
                                      </p:cBhvr>
                                      <p:to x="100000" y="95000"/>
                                    </p:animScale>
                                    <p:animScale>
                                      <p:cBhvr>
                                        <p:cTn id="36" dur="124" decel="50000">
                                          <p:stCondLst>
                                            <p:cond delay="1376"/>
                                          </p:stCondLst>
                                        </p:cTn>
                                        <p:tgtEl>
                                          <p:spTgt spid="4"/>
                                        </p:tgtEl>
                                      </p:cBhvr>
                                      <p:to x="100000" y="100000"/>
                                    </p:animScale>
                                  </p:childTnLst>
                                </p:cTn>
                              </p:par>
                            </p:childTnLst>
                          </p:cTn>
                        </p:par>
                        <p:par>
                          <p:cTn id="37" fill="hold" nodeType="afterGroup">
                            <p:stCondLst>
                              <p:cond delay="2000"/>
                            </p:stCondLst>
                            <p:childTnLst>
                              <p:par>
                                <p:cTn id="38" presetID="31"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 calcmode="lin" valueType="num">
                                      <p:cBhvr>
                                        <p:cTn id="42" dur="500" fill="hold"/>
                                        <p:tgtEl>
                                          <p:spTgt spid="10"/>
                                        </p:tgtEl>
                                        <p:attrNameLst>
                                          <p:attrName>style.rotation</p:attrName>
                                        </p:attrNameLst>
                                      </p:cBhvr>
                                      <p:tavLst>
                                        <p:tav tm="0">
                                          <p:val>
                                            <p:fltVal val="90"/>
                                          </p:val>
                                        </p:tav>
                                        <p:tav tm="100000">
                                          <p:val>
                                            <p:fltVal val="0"/>
                                          </p:val>
                                        </p:tav>
                                      </p:tavLst>
                                    </p:anim>
                                    <p:animEffect transition="in" filter="fade">
                                      <p:cBhvr>
                                        <p:cTn id="43" dur="500"/>
                                        <p:tgtEl>
                                          <p:spTgt spid="10"/>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 calcmode="lin" valueType="num">
                                      <p:cBhvr>
                                        <p:cTn id="48" dur="500" fill="hold"/>
                                        <p:tgtEl>
                                          <p:spTgt spid="11"/>
                                        </p:tgtEl>
                                        <p:attrNameLst>
                                          <p:attrName>style.rotation</p:attrName>
                                        </p:attrNameLst>
                                      </p:cBhvr>
                                      <p:tavLst>
                                        <p:tav tm="0">
                                          <p:val>
                                            <p:fltVal val="90"/>
                                          </p:val>
                                        </p:tav>
                                        <p:tav tm="100000">
                                          <p:val>
                                            <p:fltVal val="0"/>
                                          </p:val>
                                        </p:tav>
                                      </p:tavLst>
                                    </p:anim>
                                    <p:animEffect transition="in" filter="fade">
                                      <p:cBhvr>
                                        <p:cTn id="49" dur="500"/>
                                        <p:tgtEl>
                                          <p:spTgt spid="11"/>
                                        </p:tgtEl>
                                      </p:cBhvr>
                                    </p:animEffect>
                                  </p:childTnLst>
                                </p:cTn>
                              </p:par>
                            </p:childTnLst>
                          </p:cTn>
                        </p:par>
                        <p:par>
                          <p:cTn id="50" fill="hold" nodeType="afterGroup">
                            <p:stCondLst>
                              <p:cond delay="2500"/>
                            </p:stCondLst>
                            <p:childTnLst>
                              <p:par>
                                <p:cTn id="51" presetID="52" presetClass="entr" presetSubtype="0"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Scale>
                                      <p:cBhvr>
                                        <p:cTn id="5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5"/>
                                        </p:tgtEl>
                                        <p:attrNameLst>
                                          <p:attrName>ppt_x,ppt_y</p:attrName>
                                        </p:attrNameLst>
                                      </p:cBhvr>
                                      <p:rCtr x="0" y="0"/>
                                    </p:animMotion>
                                    <p:animEffect transition="in" filter="fade">
                                      <p:cBhvr>
                                        <p:cTn id="55" dur="1000"/>
                                        <p:tgtEl>
                                          <p:spTgt spid="5"/>
                                        </p:tgtEl>
                                      </p:cBhvr>
                                    </p:animEffect>
                                  </p:childTnLst>
                                </p:cTn>
                              </p:par>
                              <p:par>
                                <p:cTn id="56" presetID="52"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Scale>
                                      <p:cBhvr>
                                        <p:cTn id="5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9" dur="1000" decel="50000" fill="hold">
                                          <p:stCondLst>
                                            <p:cond delay="0"/>
                                          </p:stCondLst>
                                        </p:cTn>
                                        <p:tgtEl>
                                          <p:spTgt spid="7"/>
                                        </p:tgtEl>
                                        <p:attrNameLst>
                                          <p:attrName>ppt_x,ppt_y</p:attrName>
                                        </p:attrNameLst>
                                      </p:cBhvr>
                                      <p:rCtr x="0" y="0"/>
                                    </p:animMotion>
                                    <p:animEffect transition="in" filter="fade">
                                      <p:cBhvr>
                                        <p:cTn id="60" dur="1000"/>
                                        <p:tgtEl>
                                          <p:spTgt spid="7"/>
                                        </p:tgtEl>
                                      </p:cBhvr>
                                    </p:animEffect>
                                  </p:childTnLst>
                                </p:cTn>
                              </p:par>
                            </p:childTnLst>
                          </p:cTn>
                        </p:par>
                        <p:par>
                          <p:cTn id="61" fill="hold" nodeType="afterGroup">
                            <p:stCondLst>
                              <p:cond delay="3500"/>
                            </p:stCondLst>
                            <p:childTnLst>
                              <p:par>
                                <p:cTn id="62" presetID="22" presetClass="entr" presetSubtype="2"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right)">
                                      <p:cBhvr>
                                        <p:cTn id="64" dur="500"/>
                                        <p:tgtEl>
                                          <p:spTgt spid="14"/>
                                        </p:tgtEl>
                                      </p:cBhvr>
                                    </p:animEffect>
                                  </p:childTnLst>
                                </p:cTn>
                              </p:par>
                            </p:childTnLst>
                          </p:cTn>
                        </p:par>
                        <p:par>
                          <p:cTn id="65" fill="hold" nodeType="afterGroup">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 calcmode="lin" valueType="num">
                                      <p:cBhvr>
                                        <p:cTn id="70" dur="500" fill="hold"/>
                                        <p:tgtEl>
                                          <p:spTgt spid="12"/>
                                        </p:tgtEl>
                                        <p:attrNameLst>
                                          <p:attrName>style.rotation</p:attrName>
                                        </p:attrNameLst>
                                      </p:cBhvr>
                                      <p:tavLst>
                                        <p:tav tm="0">
                                          <p:val>
                                            <p:fltVal val="90"/>
                                          </p:val>
                                        </p:tav>
                                        <p:tav tm="100000">
                                          <p:val>
                                            <p:fltVal val="0"/>
                                          </p:val>
                                        </p:tav>
                                      </p:tavLst>
                                    </p:anim>
                                    <p:animEffect transition="in" filter="fade">
                                      <p:cBhvr>
                                        <p:cTn id="71" dur="500"/>
                                        <p:tgtEl>
                                          <p:spTgt spid="12"/>
                                        </p:tgtEl>
                                      </p:cBhvr>
                                    </p:animEffect>
                                  </p:childTnLst>
                                </p:cTn>
                              </p:par>
                              <p:par>
                                <p:cTn id="72" presetID="31" presetClass="entr" presetSubtype="0" fill="hold" grpId="0"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p:cTn id="74" dur="500" fill="hold"/>
                                        <p:tgtEl>
                                          <p:spTgt spid="13"/>
                                        </p:tgtEl>
                                        <p:attrNameLst>
                                          <p:attrName>ppt_w</p:attrName>
                                        </p:attrNameLst>
                                      </p:cBhvr>
                                      <p:tavLst>
                                        <p:tav tm="0">
                                          <p:val>
                                            <p:fltVal val="0"/>
                                          </p:val>
                                        </p:tav>
                                        <p:tav tm="100000">
                                          <p:val>
                                            <p:strVal val="#ppt_w"/>
                                          </p:val>
                                        </p:tav>
                                      </p:tavLst>
                                    </p:anim>
                                    <p:anim calcmode="lin" valueType="num">
                                      <p:cBhvr>
                                        <p:cTn id="75" dur="500" fill="hold"/>
                                        <p:tgtEl>
                                          <p:spTgt spid="13"/>
                                        </p:tgtEl>
                                        <p:attrNameLst>
                                          <p:attrName>ppt_h</p:attrName>
                                        </p:attrNameLst>
                                      </p:cBhvr>
                                      <p:tavLst>
                                        <p:tav tm="0">
                                          <p:val>
                                            <p:fltVal val="0"/>
                                          </p:val>
                                        </p:tav>
                                        <p:tav tm="100000">
                                          <p:val>
                                            <p:strVal val="#ppt_h"/>
                                          </p:val>
                                        </p:tav>
                                      </p:tavLst>
                                    </p:anim>
                                    <p:anim calcmode="lin" valueType="num">
                                      <p:cBhvr>
                                        <p:cTn id="76" dur="500" fill="hold"/>
                                        <p:tgtEl>
                                          <p:spTgt spid="13"/>
                                        </p:tgtEl>
                                        <p:attrNameLst>
                                          <p:attrName>style.rotation</p:attrName>
                                        </p:attrNameLst>
                                      </p:cBhvr>
                                      <p:tavLst>
                                        <p:tav tm="0">
                                          <p:val>
                                            <p:fltVal val="90"/>
                                          </p:val>
                                        </p:tav>
                                        <p:tav tm="100000">
                                          <p:val>
                                            <p:fltVal val="0"/>
                                          </p:val>
                                        </p:tav>
                                      </p:tavLst>
                                    </p:anim>
                                    <p:animEffect transition="in" filter="fade">
                                      <p:cBhvr>
                                        <p:cTn id="77" dur="500"/>
                                        <p:tgtEl>
                                          <p:spTgt spid="13"/>
                                        </p:tgtEl>
                                      </p:cBhvr>
                                    </p:animEffect>
                                  </p:childTnLst>
                                </p:cTn>
                              </p:par>
                            </p:childTnLst>
                          </p:cTn>
                        </p:par>
                        <p:par>
                          <p:cTn id="78" fill="hold" nodeType="afterGroup">
                            <p:stCondLst>
                              <p:cond delay="4500"/>
                            </p:stCondLst>
                            <p:childTnLst>
                              <p:par>
                                <p:cTn id="79" presetID="52" presetClass="entr" presetSubtype="0" fill="hold" grpId="0" nodeType="afterEffect">
                                  <p:stCondLst>
                                    <p:cond delay="0"/>
                                  </p:stCondLst>
                                  <p:childTnLst>
                                    <p:set>
                                      <p:cBhvr>
                                        <p:cTn id="80" dur="1" fill="hold">
                                          <p:stCondLst>
                                            <p:cond delay="0"/>
                                          </p:stCondLst>
                                        </p:cTn>
                                        <p:tgtEl>
                                          <p:spTgt spid="6"/>
                                        </p:tgtEl>
                                        <p:attrNameLst>
                                          <p:attrName>style.visibility</p:attrName>
                                        </p:attrNameLst>
                                      </p:cBhvr>
                                      <p:to>
                                        <p:strVal val="visible"/>
                                      </p:to>
                                    </p:set>
                                    <p:animScale>
                                      <p:cBhvr>
                                        <p:cTn id="8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2" dur="1000" decel="50000" fill="hold">
                                          <p:stCondLst>
                                            <p:cond delay="0"/>
                                          </p:stCondLst>
                                        </p:cTn>
                                        <p:tgtEl>
                                          <p:spTgt spid="6"/>
                                        </p:tgtEl>
                                        <p:attrNameLst>
                                          <p:attrName>ppt_x,ppt_y</p:attrName>
                                        </p:attrNameLst>
                                      </p:cBhvr>
                                      <p:rCtr x="0" y="0"/>
                                    </p:animMotion>
                                    <p:animEffect transition="in" filter="fade">
                                      <p:cBhvr>
                                        <p:cTn id="83" dur="1000"/>
                                        <p:tgtEl>
                                          <p:spTgt spid="6"/>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9"/>
                                        </p:tgtEl>
                                        <p:attrNameLst>
                                          <p:attrName>style.visibility</p:attrName>
                                        </p:attrNameLst>
                                      </p:cBhvr>
                                      <p:to>
                                        <p:strVal val="visible"/>
                                      </p:to>
                                    </p:set>
                                    <p:animScale>
                                      <p:cBhvr>
                                        <p:cTn id="8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7" dur="1000" decel="50000" fill="hold">
                                          <p:stCondLst>
                                            <p:cond delay="0"/>
                                          </p:stCondLst>
                                        </p:cTn>
                                        <p:tgtEl>
                                          <p:spTgt spid="9"/>
                                        </p:tgtEl>
                                        <p:attrNameLst>
                                          <p:attrName>ppt_x,ppt_y</p:attrName>
                                        </p:attrNameLst>
                                      </p:cBhvr>
                                      <p:rCtr x="0" y="0"/>
                                    </p:animMotion>
                                    <p:animEffect transition="in" filter="fade">
                                      <p:cBhvr>
                                        <p:cTn id="88" dur="1000"/>
                                        <p:tgtEl>
                                          <p:spTgt spid="9"/>
                                        </p:tgtEl>
                                      </p:cBhvr>
                                    </p:animEffect>
                                  </p:childTnLst>
                                </p:cTn>
                              </p:par>
                            </p:childTnLst>
                          </p:cTn>
                        </p:par>
                        <p:par>
                          <p:cTn id="89" fill="hold" nodeType="afterGroup">
                            <p:stCondLst>
                              <p:cond delay="5500"/>
                            </p:stCondLst>
                            <p:childTnLst>
                              <p:par>
                                <p:cTn id="90" presetID="22" presetClass="entr" presetSubtype="2"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wipe(right)">
                                      <p:cBhvr>
                                        <p:cTn id="9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16"/>
          <p:cNvSpPr/>
          <p:nvPr/>
        </p:nvSpPr>
        <p:spPr>
          <a:xfrm rot="16200000">
            <a:off x="5120218" y="3748618"/>
            <a:ext cx="247649" cy="256116"/>
          </a:xfrm>
          <a:prstGeom prst="ellipse">
            <a:avLst/>
          </a:prstGeom>
          <a:noFill/>
          <a:ln w="25400">
            <a:solidFill>
              <a:srgbClr val="EBBBB9"/>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endParaRPr lang="id-ID" sz="1467" noProof="1">
              <a:cs typeface="+mn-ea"/>
              <a:sym typeface="+mn-lt"/>
            </a:endParaRPr>
          </a:p>
        </p:txBody>
      </p:sp>
      <p:pic>
        <p:nvPicPr>
          <p:cNvPr id="47" name="Group 1"/>
          <p:cNvPicPr>
            <a:picLocks noGrp="1" noChangeAspect="1" noChangeArrowheads="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422651" y="3839634"/>
            <a:ext cx="1703916" cy="78317"/>
          </a:xfrm>
          <a:prstGeom prst="rect">
            <a:avLst/>
          </a:prstGeom>
          <a:noFill/>
          <a:extLst>
            <a:ext uri="{909E8E84-426E-40DD-AFC4-6F175D3DCCD1}">
              <a14:hiddenFill xmlns:a14="http://schemas.microsoft.com/office/drawing/2010/main">
                <a:solidFill>
                  <a:srgbClr val="FFFFFF"/>
                </a:solidFill>
              </a14:hiddenFill>
            </a:ext>
          </a:extLst>
        </p:spPr>
      </p:pic>
      <p:pic>
        <p:nvPicPr>
          <p:cNvPr id="50" name="Group 2"/>
          <p:cNvPicPr>
            <a:picLocks noGrp="1" noChangeAspect="1" noChangeArrowheads="1"/>
          </p:cNvPicPr>
          <p:nvPr/>
        </p:nvPicPr>
        <p:blipFill>
          <a:blip r:embed="rId4">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372101" y="3845985"/>
            <a:ext cx="1504951" cy="80433"/>
          </a:xfrm>
          <a:prstGeom prst="rect">
            <a:avLst/>
          </a:prstGeom>
          <a:noFill/>
          <a:extLst>
            <a:ext uri="{909E8E84-426E-40DD-AFC4-6F175D3DCCD1}">
              <a14:hiddenFill xmlns:a14="http://schemas.microsoft.com/office/drawing/2010/main">
                <a:solidFill>
                  <a:srgbClr val="FFFFFF"/>
                </a:solidFill>
              </a14:hiddenFill>
            </a:ext>
          </a:extLst>
        </p:spPr>
      </p:pic>
      <p:pic>
        <p:nvPicPr>
          <p:cNvPr id="53" name="Group 3"/>
          <p:cNvPicPr>
            <a:picLocks noGrp="1" noChangeAspect="1" noChangeArrowheads="1"/>
          </p:cNvPicPr>
          <p:nvPr/>
        </p:nvPicPr>
        <p:blipFill>
          <a:blip r:embed="rId5">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156452" y="3848101"/>
            <a:ext cx="1706033" cy="80433"/>
          </a:xfrm>
          <a:prstGeom prst="rect">
            <a:avLst/>
          </a:prstGeom>
          <a:noFill/>
          <a:extLst>
            <a:ext uri="{909E8E84-426E-40DD-AFC4-6F175D3DCCD1}">
              <a14:hiddenFill xmlns:a14="http://schemas.microsoft.com/office/drawing/2010/main">
                <a:solidFill>
                  <a:srgbClr val="FFFFFF"/>
                </a:solidFill>
              </a14:hiddenFill>
            </a:ext>
          </a:extLst>
        </p:spPr>
      </p:pic>
      <p:sp>
        <p:nvSpPr>
          <p:cNvPr id="56" name="Oval 40"/>
          <p:cNvSpPr/>
          <p:nvPr/>
        </p:nvSpPr>
        <p:spPr>
          <a:xfrm rot="16200000">
            <a:off x="3158068" y="3731684"/>
            <a:ext cx="247649" cy="256117"/>
          </a:xfrm>
          <a:prstGeom prst="ellipse">
            <a:avLst/>
          </a:prstGeom>
          <a:noFill/>
          <a:ln w="25400">
            <a:solidFill>
              <a:srgbClr val="EA7DB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endParaRPr lang="id-ID" sz="1467" noProof="1">
              <a:cs typeface="+mn-ea"/>
              <a:sym typeface="+mn-lt"/>
            </a:endParaRPr>
          </a:p>
        </p:txBody>
      </p:sp>
      <p:sp>
        <p:nvSpPr>
          <p:cNvPr id="57" name="Oval 41"/>
          <p:cNvSpPr/>
          <p:nvPr/>
        </p:nvSpPr>
        <p:spPr>
          <a:xfrm rot="16200000">
            <a:off x="6883402" y="3750734"/>
            <a:ext cx="245533" cy="258233"/>
          </a:xfrm>
          <a:prstGeom prst="ellipse">
            <a:avLst/>
          </a:prstGeom>
          <a:noFill/>
          <a:ln w="25400">
            <a:solidFill>
              <a:srgbClr val="EA7DB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endParaRPr lang="id-ID" sz="1333" noProof="1">
              <a:cs typeface="+mn-ea"/>
              <a:sym typeface="+mn-lt"/>
            </a:endParaRPr>
          </a:p>
        </p:txBody>
      </p:sp>
      <p:sp>
        <p:nvSpPr>
          <p:cNvPr id="58" name="Isosceles Triangle 45"/>
          <p:cNvSpPr/>
          <p:nvPr/>
        </p:nvSpPr>
        <p:spPr>
          <a:xfrm>
            <a:off x="3227917" y="3471334"/>
            <a:ext cx="127000" cy="218017"/>
          </a:xfrm>
          <a:prstGeom prst="triangle">
            <a:avLst/>
          </a:prstGeom>
          <a:solidFill>
            <a:srgbClr val="EA7DB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endParaRPr lang="id-ID" sz="1467" noProof="1">
              <a:cs typeface="+mn-ea"/>
              <a:sym typeface="+mn-lt"/>
            </a:endParaRPr>
          </a:p>
        </p:txBody>
      </p:sp>
      <p:sp>
        <p:nvSpPr>
          <p:cNvPr id="59" name="Isosceles Triangle 48"/>
          <p:cNvSpPr/>
          <p:nvPr/>
        </p:nvSpPr>
        <p:spPr>
          <a:xfrm rot="10800000" flipH="1">
            <a:off x="5190067" y="4053418"/>
            <a:ext cx="124884" cy="220133"/>
          </a:xfrm>
          <a:prstGeom prst="triangle">
            <a:avLst/>
          </a:prstGeom>
          <a:solidFill>
            <a:srgbClr val="EBBBB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endParaRPr lang="id-ID" sz="1467" noProof="1">
              <a:cs typeface="+mn-ea"/>
              <a:sym typeface="+mn-lt"/>
            </a:endParaRPr>
          </a:p>
        </p:txBody>
      </p:sp>
      <p:sp>
        <p:nvSpPr>
          <p:cNvPr id="60" name="Isosceles Triangle 69"/>
          <p:cNvSpPr/>
          <p:nvPr/>
        </p:nvSpPr>
        <p:spPr>
          <a:xfrm>
            <a:off x="6940551" y="3496734"/>
            <a:ext cx="124883" cy="218017"/>
          </a:xfrm>
          <a:prstGeom prst="triangle">
            <a:avLst/>
          </a:prstGeom>
          <a:solidFill>
            <a:srgbClr val="EA7DB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endParaRPr lang="id-ID" sz="1333" noProof="1">
              <a:cs typeface="+mn-ea"/>
              <a:sym typeface="+mn-lt"/>
            </a:endParaRPr>
          </a:p>
        </p:txBody>
      </p:sp>
      <p:sp>
        <p:nvSpPr>
          <p:cNvPr id="61" name="Rectangle 70"/>
          <p:cNvSpPr/>
          <p:nvPr/>
        </p:nvSpPr>
        <p:spPr>
          <a:xfrm>
            <a:off x="1775885" y="1849967"/>
            <a:ext cx="3060700" cy="1418167"/>
          </a:xfrm>
          <a:prstGeom prst="rect">
            <a:avLst/>
          </a:prstGeom>
          <a:noFill/>
          <a:ln w="38100">
            <a:solidFill>
              <a:srgbClr val="EA7DB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endParaRPr lang="id-ID" sz="1467" noProof="1">
              <a:cs typeface="+mn-ea"/>
              <a:sym typeface="+mn-lt"/>
            </a:endParaRPr>
          </a:p>
        </p:txBody>
      </p:sp>
      <p:sp>
        <p:nvSpPr>
          <p:cNvPr id="62" name="TextBox 61"/>
          <p:cNvSpPr txBox="1">
            <a:spLocks noChangeArrowheads="1"/>
          </p:cNvSpPr>
          <p:nvPr/>
        </p:nvSpPr>
        <p:spPr bwMode="auto">
          <a:xfrm>
            <a:off x="1775885" y="2279651"/>
            <a:ext cx="3060700" cy="769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ctr"/>
            <a:r>
              <a:rPr lang="zh-CN" altLang="en-US" sz="1467" dirty="0">
                <a:solidFill>
                  <a:schemeClr val="bg1">
                    <a:lumMod val="50000"/>
                  </a:schemeClr>
                </a:solidFill>
                <a:cs typeface="+mn-ea"/>
                <a:sym typeface="+mn-lt"/>
              </a:rPr>
              <a:t>您的内容打在这里，或者通过复制您的文本后，在此框中选择粘贴，并选择只保留文字。</a:t>
            </a:r>
            <a:endParaRPr lang="id-ID" altLang="en-US" sz="1467" dirty="0">
              <a:solidFill>
                <a:schemeClr val="bg1">
                  <a:lumMod val="50000"/>
                </a:schemeClr>
              </a:solidFill>
              <a:cs typeface="+mn-ea"/>
              <a:sym typeface="+mn-lt"/>
            </a:endParaRPr>
          </a:p>
        </p:txBody>
      </p:sp>
      <p:sp>
        <p:nvSpPr>
          <p:cNvPr id="63" name="TextBox 62"/>
          <p:cNvSpPr txBox="1">
            <a:spLocks noChangeArrowheads="1"/>
          </p:cNvSpPr>
          <p:nvPr/>
        </p:nvSpPr>
        <p:spPr bwMode="auto">
          <a:xfrm>
            <a:off x="1775885" y="1869018"/>
            <a:ext cx="3060700" cy="338554"/>
          </a:xfrm>
          <a:prstGeom prst="rect">
            <a:avLst/>
          </a:prstGeom>
          <a:solidFill>
            <a:srgbClr val="EA7DB1"/>
          </a:solidFill>
          <a:ln>
            <a:noFill/>
          </a:ln>
          <a:extLst/>
        </p:spPr>
        <p:txBody>
          <a:bodyPr lIns="91440" tIns="45720" rIns="91440" bIns="45720">
            <a:spAutoFit/>
          </a:bodyPr>
          <a:lstStyle/>
          <a:p>
            <a:pPr algn="ctr"/>
            <a:r>
              <a:rPr lang="zh-CN" altLang="en-US" sz="1600" b="1" dirty="0">
                <a:solidFill>
                  <a:schemeClr val="bg1"/>
                </a:solidFill>
                <a:cs typeface="+mn-ea"/>
                <a:sym typeface="+mn-lt"/>
              </a:rPr>
              <a:t>请在此输入标题</a:t>
            </a:r>
            <a:endParaRPr lang="id-ID" altLang="en-US" sz="1600" b="1" dirty="0">
              <a:solidFill>
                <a:schemeClr val="bg1"/>
              </a:solidFill>
              <a:cs typeface="+mn-ea"/>
              <a:sym typeface="+mn-lt"/>
            </a:endParaRPr>
          </a:p>
        </p:txBody>
      </p:sp>
      <p:sp>
        <p:nvSpPr>
          <p:cNvPr id="64" name="Oval 40"/>
          <p:cNvSpPr/>
          <p:nvPr/>
        </p:nvSpPr>
        <p:spPr>
          <a:xfrm rot="16200000">
            <a:off x="8874126" y="3756026"/>
            <a:ext cx="245533" cy="256117"/>
          </a:xfrm>
          <a:prstGeom prst="ellipse">
            <a:avLst/>
          </a:prstGeom>
          <a:noFill/>
          <a:ln w="25400">
            <a:solidFill>
              <a:srgbClr val="EBBBB9"/>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endParaRPr lang="id-ID" sz="1333" noProof="1">
              <a:cs typeface="+mn-ea"/>
              <a:sym typeface="+mn-lt"/>
            </a:endParaRPr>
          </a:p>
        </p:txBody>
      </p:sp>
      <p:sp>
        <p:nvSpPr>
          <p:cNvPr id="65" name="Isosceles Triangle 45"/>
          <p:cNvSpPr/>
          <p:nvPr/>
        </p:nvSpPr>
        <p:spPr>
          <a:xfrm rot="10800000">
            <a:off x="8942917" y="4074584"/>
            <a:ext cx="124883" cy="220133"/>
          </a:xfrm>
          <a:prstGeom prst="triangle">
            <a:avLst/>
          </a:prstGeom>
          <a:solidFill>
            <a:srgbClr val="EBBBB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endParaRPr lang="id-ID" sz="1333" noProof="1">
              <a:cs typeface="+mn-ea"/>
              <a:sym typeface="+mn-lt"/>
            </a:endParaRPr>
          </a:p>
        </p:txBody>
      </p:sp>
      <p:pic>
        <p:nvPicPr>
          <p:cNvPr id="66" name="Group 1"/>
          <p:cNvPicPr>
            <a:picLocks noGrp="1" noChangeAspect="1" noChangeArrowheads="1"/>
          </p:cNvPicPr>
          <p:nvPr/>
        </p:nvPicPr>
        <p:blipFill>
          <a:blip r:embed="rId6">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124951" y="3845985"/>
            <a:ext cx="2347383" cy="80433"/>
          </a:xfrm>
          <a:prstGeom prst="rect">
            <a:avLst/>
          </a:prstGeom>
          <a:noFill/>
          <a:extLst>
            <a:ext uri="{909E8E84-426E-40DD-AFC4-6F175D3DCCD1}">
              <a14:hiddenFill xmlns:a14="http://schemas.microsoft.com/office/drawing/2010/main">
                <a:solidFill>
                  <a:srgbClr val="FFFFFF"/>
                </a:solidFill>
              </a14:hiddenFill>
            </a:ext>
          </a:extLst>
        </p:spPr>
      </p:pic>
      <p:pic>
        <p:nvPicPr>
          <p:cNvPr id="69" name="Group 1"/>
          <p:cNvPicPr>
            <a:picLocks noGrp="1" noChangeAspect="1" noChangeArrowheads="1"/>
          </p:cNvPicPr>
          <p:nvPr/>
        </p:nvPicPr>
        <p:blipFill>
          <a:blip r:embed="rId7">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3252" y="3839634"/>
            <a:ext cx="2569633" cy="80433"/>
          </a:xfrm>
          <a:prstGeom prst="rect">
            <a:avLst/>
          </a:prstGeom>
          <a:noFill/>
          <a:extLst>
            <a:ext uri="{909E8E84-426E-40DD-AFC4-6F175D3DCCD1}">
              <a14:hiddenFill xmlns:a14="http://schemas.microsoft.com/office/drawing/2010/main">
                <a:solidFill>
                  <a:srgbClr val="FFFFFF"/>
                </a:solidFill>
              </a14:hiddenFill>
            </a:ext>
          </a:extLst>
        </p:spPr>
      </p:pic>
      <p:sp>
        <p:nvSpPr>
          <p:cNvPr id="72" name="Oval 71"/>
          <p:cNvSpPr/>
          <p:nvPr/>
        </p:nvSpPr>
        <p:spPr>
          <a:xfrm>
            <a:off x="4461934" y="1509185"/>
            <a:ext cx="639233" cy="639233"/>
          </a:xfrm>
          <a:prstGeom prst="ellipse">
            <a:avLst/>
          </a:prstGeom>
          <a:solidFill>
            <a:schemeClr val="bg1">
              <a:lumMod val="95000"/>
            </a:schemeClr>
          </a:solidFill>
          <a:ln w="73025">
            <a:solidFill>
              <a:srgbClr val="EA7DB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r>
              <a:rPr lang="en-US" sz="3067" b="1" noProof="1">
                <a:solidFill>
                  <a:srgbClr val="EA7DB1"/>
                </a:solidFill>
                <a:cs typeface="+mn-ea"/>
                <a:sym typeface="+mn-lt"/>
              </a:rPr>
              <a:t>1</a:t>
            </a:r>
            <a:endParaRPr lang="id-ID" sz="3067" b="1" noProof="1">
              <a:solidFill>
                <a:srgbClr val="EA7DB1"/>
              </a:solidFill>
              <a:cs typeface="+mn-ea"/>
              <a:sym typeface="+mn-lt"/>
            </a:endParaRPr>
          </a:p>
        </p:txBody>
      </p:sp>
      <p:sp>
        <p:nvSpPr>
          <p:cNvPr id="73" name="TextBox 72"/>
          <p:cNvSpPr txBox="1">
            <a:spLocks noChangeArrowheads="1"/>
          </p:cNvSpPr>
          <p:nvPr/>
        </p:nvSpPr>
        <p:spPr bwMode="auto">
          <a:xfrm rot="-5400000">
            <a:off x="6949918" y="2505834"/>
            <a:ext cx="601447"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r>
              <a:rPr lang="id-ID" altLang="en-US" sz="1467">
                <a:solidFill>
                  <a:schemeClr val="bg1"/>
                </a:solidFill>
                <a:cs typeface="+mn-ea"/>
                <a:sym typeface="+mn-lt"/>
              </a:rPr>
              <a:t>2014</a:t>
            </a:r>
          </a:p>
        </p:txBody>
      </p:sp>
      <p:sp>
        <p:nvSpPr>
          <p:cNvPr id="74" name="Rectangle 70"/>
          <p:cNvSpPr/>
          <p:nvPr/>
        </p:nvSpPr>
        <p:spPr>
          <a:xfrm>
            <a:off x="5475818" y="1849967"/>
            <a:ext cx="3060700" cy="1418167"/>
          </a:xfrm>
          <a:prstGeom prst="rect">
            <a:avLst/>
          </a:prstGeom>
          <a:noFill/>
          <a:ln w="38100">
            <a:solidFill>
              <a:srgbClr val="EA7DB1"/>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endParaRPr lang="id-ID" sz="1467" noProof="1">
              <a:cs typeface="+mn-ea"/>
              <a:sym typeface="+mn-lt"/>
            </a:endParaRPr>
          </a:p>
        </p:txBody>
      </p:sp>
      <p:sp>
        <p:nvSpPr>
          <p:cNvPr id="75" name="TextBox 74"/>
          <p:cNvSpPr txBox="1">
            <a:spLocks noChangeArrowheads="1"/>
          </p:cNvSpPr>
          <p:nvPr/>
        </p:nvSpPr>
        <p:spPr bwMode="auto">
          <a:xfrm>
            <a:off x="5475818" y="2279651"/>
            <a:ext cx="3060700" cy="769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ctr"/>
            <a:r>
              <a:rPr lang="zh-CN" altLang="en-US" sz="1467" dirty="0">
                <a:solidFill>
                  <a:schemeClr val="bg1">
                    <a:lumMod val="50000"/>
                  </a:schemeClr>
                </a:solidFill>
                <a:cs typeface="+mn-ea"/>
                <a:sym typeface="+mn-lt"/>
              </a:rPr>
              <a:t>您的内容打在这里，或者通过复制您的文本后，在此框中选择粘贴，并选择只保留文字。</a:t>
            </a:r>
            <a:endParaRPr lang="id-ID" altLang="en-US" sz="1467" dirty="0">
              <a:solidFill>
                <a:schemeClr val="bg1">
                  <a:lumMod val="50000"/>
                </a:schemeClr>
              </a:solidFill>
              <a:cs typeface="+mn-ea"/>
              <a:sym typeface="+mn-lt"/>
            </a:endParaRPr>
          </a:p>
        </p:txBody>
      </p:sp>
      <p:sp>
        <p:nvSpPr>
          <p:cNvPr id="76" name="TextBox 75"/>
          <p:cNvSpPr txBox="1">
            <a:spLocks noChangeArrowheads="1"/>
          </p:cNvSpPr>
          <p:nvPr/>
        </p:nvSpPr>
        <p:spPr bwMode="auto">
          <a:xfrm>
            <a:off x="5475818" y="1866901"/>
            <a:ext cx="3060700" cy="338554"/>
          </a:xfrm>
          <a:prstGeom prst="rect">
            <a:avLst/>
          </a:prstGeom>
          <a:solidFill>
            <a:srgbClr val="EA7DB1"/>
          </a:solidFill>
          <a:ln>
            <a:noFill/>
          </a:ln>
          <a:extLst/>
        </p:spPr>
        <p:txBody>
          <a:bodyPr lIns="91440" tIns="45720" rIns="91440" bIns="45720">
            <a:spAutoFit/>
          </a:bodyPr>
          <a:lstStyle/>
          <a:p>
            <a:pPr algn="ctr"/>
            <a:r>
              <a:rPr lang="zh-CN" altLang="en-US" sz="1600" b="1" dirty="0">
                <a:solidFill>
                  <a:schemeClr val="bg1"/>
                </a:solidFill>
                <a:cs typeface="+mn-ea"/>
                <a:sym typeface="+mn-lt"/>
              </a:rPr>
              <a:t>请在此输入标题</a:t>
            </a:r>
            <a:endParaRPr lang="id-ID" altLang="en-US" sz="1600" b="1" dirty="0">
              <a:solidFill>
                <a:schemeClr val="bg1"/>
              </a:solidFill>
              <a:cs typeface="+mn-ea"/>
              <a:sym typeface="+mn-lt"/>
            </a:endParaRPr>
          </a:p>
        </p:txBody>
      </p:sp>
      <p:sp>
        <p:nvSpPr>
          <p:cNvPr id="77" name="Oval 71"/>
          <p:cNvSpPr/>
          <p:nvPr/>
        </p:nvSpPr>
        <p:spPr>
          <a:xfrm>
            <a:off x="8161868" y="1509185"/>
            <a:ext cx="639233" cy="639233"/>
          </a:xfrm>
          <a:prstGeom prst="ellipse">
            <a:avLst/>
          </a:prstGeom>
          <a:solidFill>
            <a:schemeClr val="bg1">
              <a:lumMod val="95000"/>
            </a:schemeClr>
          </a:solidFill>
          <a:ln w="73025">
            <a:solidFill>
              <a:srgbClr val="EA7DB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r>
              <a:rPr lang="en-US" sz="3067" b="1" noProof="1">
                <a:solidFill>
                  <a:srgbClr val="EA7DB1"/>
                </a:solidFill>
                <a:cs typeface="+mn-ea"/>
                <a:sym typeface="+mn-lt"/>
              </a:rPr>
              <a:t>3</a:t>
            </a:r>
            <a:endParaRPr lang="id-ID" sz="3067" b="1" noProof="1">
              <a:solidFill>
                <a:srgbClr val="EA7DB1"/>
              </a:solidFill>
              <a:cs typeface="+mn-ea"/>
              <a:sym typeface="+mn-lt"/>
            </a:endParaRPr>
          </a:p>
        </p:txBody>
      </p:sp>
      <p:sp>
        <p:nvSpPr>
          <p:cNvPr id="78" name="Rectangle 70"/>
          <p:cNvSpPr/>
          <p:nvPr/>
        </p:nvSpPr>
        <p:spPr>
          <a:xfrm>
            <a:off x="3729567" y="4603751"/>
            <a:ext cx="3060700" cy="1418167"/>
          </a:xfrm>
          <a:prstGeom prst="rect">
            <a:avLst/>
          </a:prstGeom>
          <a:noFill/>
          <a:ln w="38100">
            <a:solidFill>
              <a:srgbClr val="EBBBB9"/>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endParaRPr lang="id-ID" sz="1467" noProof="1">
              <a:cs typeface="+mn-ea"/>
              <a:sym typeface="+mn-lt"/>
            </a:endParaRPr>
          </a:p>
        </p:txBody>
      </p:sp>
      <p:sp>
        <p:nvSpPr>
          <p:cNvPr id="79" name="TextBox 78"/>
          <p:cNvSpPr txBox="1">
            <a:spLocks noChangeArrowheads="1"/>
          </p:cNvSpPr>
          <p:nvPr/>
        </p:nvSpPr>
        <p:spPr bwMode="auto">
          <a:xfrm>
            <a:off x="3729567" y="5033434"/>
            <a:ext cx="3060700" cy="769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ctr"/>
            <a:r>
              <a:rPr lang="zh-CN" altLang="en-US" sz="1467" dirty="0">
                <a:solidFill>
                  <a:schemeClr val="bg1">
                    <a:lumMod val="50000"/>
                  </a:schemeClr>
                </a:solidFill>
                <a:cs typeface="+mn-ea"/>
                <a:sym typeface="+mn-lt"/>
              </a:rPr>
              <a:t>您的内容打在这里，或者通过复制您的文本后，在此框中选择粘贴，并选择只保留文字。</a:t>
            </a:r>
            <a:endParaRPr lang="id-ID" altLang="en-US" sz="1467" dirty="0">
              <a:solidFill>
                <a:schemeClr val="bg1">
                  <a:lumMod val="50000"/>
                </a:schemeClr>
              </a:solidFill>
              <a:cs typeface="+mn-ea"/>
              <a:sym typeface="+mn-lt"/>
            </a:endParaRPr>
          </a:p>
        </p:txBody>
      </p:sp>
      <p:sp>
        <p:nvSpPr>
          <p:cNvPr id="80" name="TextBox 79"/>
          <p:cNvSpPr txBox="1">
            <a:spLocks noChangeArrowheads="1"/>
          </p:cNvSpPr>
          <p:nvPr/>
        </p:nvSpPr>
        <p:spPr bwMode="auto">
          <a:xfrm>
            <a:off x="3729567" y="4620685"/>
            <a:ext cx="3060700" cy="338554"/>
          </a:xfrm>
          <a:prstGeom prst="rect">
            <a:avLst/>
          </a:prstGeom>
          <a:solidFill>
            <a:srgbClr val="EBBBB9"/>
          </a:solidFill>
          <a:ln>
            <a:noFill/>
          </a:ln>
          <a:extLst/>
        </p:spPr>
        <p:txBody>
          <a:bodyPr lIns="91440" tIns="45720" rIns="91440" bIns="45720">
            <a:spAutoFit/>
          </a:bodyPr>
          <a:lstStyle/>
          <a:p>
            <a:pPr algn="ctr"/>
            <a:r>
              <a:rPr lang="zh-CN" altLang="en-US" sz="1600" b="1" dirty="0">
                <a:solidFill>
                  <a:schemeClr val="bg1"/>
                </a:solidFill>
                <a:cs typeface="+mn-ea"/>
                <a:sym typeface="+mn-lt"/>
              </a:rPr>
              <a:t>请在此输入标题</a:t>
            </a:r>
            <a:endParaRPr lang="id-ID" altLang="en-US" sz="1600" b="1" dirty="0">
              <a:solidFill>
                <a:schemeClr val="bg1"/>
              </a:solidFill>
              <a:cs typeface="+mn-ea"/>
              <a:sym typeface="+mn-lt"/>
            </a:endParaRPr>
          </a:p>
        </p:txBody>
      </p:sp>
      <p:sp>
        <p:nvSpPr>
          <p:cNvPr id="81" name="Oval 71"/>
          <p:cNvSpPr/>
          <p:nvPr/>
        </p:nvSpPr>
        <p:spPr>
          <a:xfrm>
            <a:off x="6415618" y="4262967"/>
            <a:ext cx="639233" cy="637117"/>
          </a:xfrm>
          <a:prstGeom prst="ellipse">
            <a:avLst/>
          </a:prstGeom>
          <a:solidFill>
            <a:schemeClr val="bg1">
              <a:lumMod val="95000"/>
            </a:schemeClr>
          </a:solidFill>
          <a:ln w="73025">
            <a:solidFill>
              <a:srgbClr val="EBBBB9"/>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r>
              <a:rPr lang="en-US" sz="3067" b="1" noProof="1">
                <a:solidFill>
                  <a:srgbClr val="EBBBB9"/>
                </a:solidFill>
                <a:cs typeface="+mn-ea"/>
                <a:sym typeface="+mn-lt"/>
              </a:rPr>
              <a:t>2</a:t>
            </a:r>
            <a:endParaRPr lang="id-ID" sz="3067" b="1" noProof="1">
              <a:solidFill>
                <a:srgbClr val="EBBBB9"/>
              </a:solidFill>
              <a:cs typeface="+mn-ea"/>
              <a:sym typeface="+mn-lt"/>
            </a:endParaRPr>
          </a:p>
        </p:txBody>
      </p:sp>
      <p:sp>
        <p:nvSpPr>
          <p:cNvPr id="82" name="TextBox 81"/>
          <p:cNvSpPr txBox="1">
            <a:spLocks noChangeArrowheads="1"/>
          </p:cNvSpPr>
          <p:nvPr/>
        </p:nvSpPr>
        <p:spPr bwMode="auto">
          <a:xfrm rot="-5400000">
            <a:off x="8958634" y="5258559"/>
            <a:ext cx="601447" cy="3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r>
              <a:rPr lang="id-ID" altLang="en-US" sz="1467">
                <a:solidFill>
                  <a:schemeClr val="bg1"/>
                </a:solidFill>
                <a:cs typeface="+mn-ea"/>
                <a:sym typeface="+mn-lt"/>
              </a:rPr>
              <a:t>2014</a:t>
            </a:r>
          </a:p>
        </p:txBody>
      </p:sp>
      <p:sp>
        <p:nvSpPr>
          <p:cNvPr id="83" name="Rectangle 70"/>
          <p:cNvSpPr/>
          <p:nvPr/>
        </p:nvSpPr>
        <p:spPr>
          <a:xfrm>
            <a:off x="7484534" y="4601634"/>
            <a:ext cx="3060700" cy="1418167"/>
          </a:xfrm>
          <a:prstGeom prst="rect">
            <a:avLst/>
          </a:prstGeom>
          <a:noFill/>
          <a:ln w="38100">
            <a:solidFill>
              <a:srgbClr val="EBBBB9"/>
            </a:solidFill>
          </a:ln>
          <a:effectLst>
            <a:outerShdw blurRad="177800" dist="63500" dir="2700000" algn="tl"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endParaRPr lang="id-ID" sz="1467" noProof="1">
              <a:cs typeface="+mn-ea"/>
              <a:sym typeface="+mn-lt"/>
            </a:endParaRPr>
          </a:p>
        </p:txBody>
      </p:sp>
      <p:sp>
        <p:nvSpPr>
          <p:cNvPr id="84" name="TextBox 83"/>
          <p:cNvSpPr txBox="1">
            <a:spLocks noChangeArrowheads="1"/>
          </p:cNvSpPr>
          <p:nvPr/>
        </p:nvSpPr>
        <p:spPr bwMode="auto">
          <a:xfrm>
            <a:off x="7484534" y="5031318"/>
            <a:ext cx="3060700" cy="769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ctr"/>
            <a:r>
              <a:rPr lang="zh-CN" altLang="en-US" sz="1467" dirty="0">
                <a:solidFill>
                  <a:schemeClr val="bg1">
                    <a:lumMod val="50000"/>
                  </a:schemeClr>
                </a:solidFill>
                <a:cs typeface="+mn-ea"/>
                <a:sym typeface="+mn-lt"/>
              </a:rPr>
              <a:t>您的内容打在这里，或者通过复制您的文本后，在此框中选择粘贴，并选择只保留文字。</a:t>
            </a:r>
            <a:endParaRPr lang="id-ID" altLang="en-US" sz="1467" dirty="0">
              <a:solidFill>
                <a:schemeClr val="bg1">
                  <a:lumMod val="50000"/>
                </a:schemeClr>
              </a:solidFill>
              <a:cs typeface="+mn-ea"/>
              <a:sym typeface="+mn-lt"/>
            </a:endParaRPr>
          </a:p>
        </p:txBody>
      </p:sp>
      <p:sp>
        <p:nvSpPr>
          <p:cNvPr id="85" name="TextBox 84"/>
          <p:cNvSpPr txBox="1">
            <a:spLocks noChangeArrowheads="1"/>
          </p:cNvSpPr>
          <p:nvPr/>
        </p:nvSpPr>
        <p:spPr bwMode="auto">
          <a:xfrm>
            <a:off x="7484534" y="4620685"/>
            <a:ext cx="3060700" cy="338554"/>
          </a:xfrm>
          <a:prstGeom prst="rect">
            <a:avLst/>
          </a:prstGeom>
          <a:solidFill>
            <a:srgbClr val="EBBBB9"/>
          </a:solidFill>
          <a:ln>
            <a:noFill/>
          </a:ln>
          <a:extLst/>
        </p:spPr>
        <p:txBody>
          <a:bodyPr lIns="91440" tIns="45720" rIns="91440" bIns="45720">
            <a:spAutoFit/>
          </a:bodyPr>
          <a:lstStyle/>
          <a:p>
            <a:pPr algn="ctr"/>
            <a:r>
              <a:rPr lang="zh-CN" altLang="en-US" sz="1600" b="1" dirty="0">
                <a:solidFill>
                  <a:schemeClr val="bg1"/>
                </a:solidFill>
                <a:cs typeface="+mn-ea"/>
                <a:sym typeface="+mn-lt"/>
              </a:rPr>
              <a:t>请在此输入标题</a:t>
            </a:r>
            <a:endParaRPr lang="id-ID" altLang="en-US" sz="1600" b="1" dirty="0">
              <a:solidFill>
                <a:schemeClr val="bg1"/>
              </a:solidFill>
              <a:cs typeface="+mn-ea"/>
              <a:sym typeface="+mn-lt"/>
            </a:endParaRPr>
          </a:p>
        </p:txBody>
      </p:sp>
      <p:sp>
        <p:nvSpPr>
          <p:cNvPr id="86" name="Oval 71"/>
          <p:cNvSpPr/>
          <p:nvPr/>
        </p:nvSpPr>
        <p:spPr>
          <a:xfrm>
            <a:off x="10170585" y="4260852"/>
            <a:ext cx="639233" cy="639233"/>
          </a:xfrm>
          <a:prstGeom prst="ellipse">
            <a:avLst/>
          </a:prstGeom>
          <a:solidFill>
            <a:schemeClr val="bg1">
              <a:lumMod val="95000"/>
            </a:schemeClr>
          </a:solidFill>
          <a:ln w="73025">
            <a:solidFill>
              <a:srgbClr val="EBBBB9"/>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r>
              <a:rPr lang="en-US" sz="3067" b="1" noProof="1">
                <a:solidFill>
                  <a:srgbClr val="EBBBB9"/>
                </a:solidFill>
                <a:cs typeface="+mn-ea"/>
                <a:sym typeface="+mn-lt"/>
              </a:rPr>
              <a:t>4</a:t>
            </a:r>
            <a:endParaRPr lang="id-ID" sz="3067" b="1" noProof="1">
              <a:solidFill>
                <a:srgbClr val="EBBBB9"/>
              </a:solidFill>
              <a:cs typeface="+mn-ea"/>
              <a:sym typeface="+mn-lt"/>
            </a:endParaRPr>
          </a:p>
        </p:txBody>
      </p:sp>
      <p:pic>
        <p:nvPicPr>
          <p:cNvPr id="33" name="图片 32">
            <a:extLst>
              <a:ext uri="{FF2B5EF4-FFF2-40B4-BE49-F238E27FC236}">
                <a16:creationId xmlns:a16="http://schemas.microsoft.com/office/drawing/2014/main" id="{EC09ECCA-4556-4F4D-A79B-2344A65C878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pic>
        <p:nvPicPr>
          <p:cNvPr id="34" name="图片 33">
            <a:extLst>
              <a:ext uri="{FF2B5EF4-FFF2-40B4-BE49-F238E27FC236}">
                <a16:creationId xmlns:a16="http://schemas.microsoft.com/office/drawing/2014/main" id="{3E7BD854-981F-4430-80DA-821E9B0EE4E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spTree>
    <p:extLst>
      <p:ext uri="{BB962C8B-B14F-4D97-AF65-F5344CB8AC3E}">
        <p14:creationId xmlns:p14="http://schemas.microsoft.com/office/powerpoint/2010/main" val="199367739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300"/>
                                        <p:tgtEl>
                                          <p:spTgt spid="69"/>
                                        </p:tgtEl>
                                      </p:cBhvr>
                                    </p:animEffect>
                                  </p:childTnLst>
                                </p:cTn>
                              </p:par>
                            </p:childTnLst>
                          </p:cTn>
                        </p:par>
                        <p:par>
                          <p:cTn id="8" fill="hold" nodeType="afterGroup">
                            <p:stCondLst>
                              <p:cond delay="300"/>
                            </p:stCondLst>
                            <p:childTnLst>
                              <p:par>
                                <p:cTn id="9" presetID="53" presetClass="entr" presetSubtype="16"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p:cTn id="11" dur="300" fill="hold"/>
                                        <p:tgtEl>
                                          <p:spTgt spid="56"/>
                                        </p:tgtEl>
                                        <p:attrNameLst>
                                          <p:attrName>ppt_w</p:attrName>
                                        </p:attrNameLst>
                                      </p:cBhvr>
                                      <p:tavLst>
                                        <p:tav tm="0">
                                          <p:val>
                                            <p:fltVal val="0"/>
                                          </p:val>
                                        </p:tav>
                                        <p:tav tm="100000">
                                          <p:val>
                                            <p:strVal val="#ppt_w"/>
                                          </p:val>
                                        </p:tav>
                                      </p:tavLst>
                                    </p:anim>
                                    <p:anim calcmode="lin" valueType="num">
                                      <p:cBhvr>
                                        <p:cTn id="12" dur="300" fill="hold"/>
                                        <p:tgtEl>
                                          <p:spTgt spid="56"/>
                                        </p:tgtEl>
                                        <p:attrNameLst>
                                          <p:attrName>ppt_h</p:attrName>
                                        </p:attrNameLst>
                                      </p:cBhvr>
                                      <p:tavLst>
                                        <p:tav tm="0">
                                          <p:val>
                                            <p:fltVal val="0"/>
                                          </p:val>
                                        </p:tav>
                                        <p:tav tm="100000">
                                          <p:val>
                                            <p:strVal val="#ppt_h"/>
                                          </p:val>
                                        </p:tav>
                                      </p:tavLst>
                                    </p:anim>
                                    <p:animEffect transition="in" filter="fade">
                                      <p:cBhvr>
                                        <p:cTn id="13" dur="300"/>
                                        <p:tgtEl>
                                          <p:spTgt spid="56"/>
                                        </p:tgtEl>
                                      </p:cBhvr>
                                    </p:animEffect>
                                  </p:childTnLst>
                                </p:cTn>
                              </p:par>
                            </p:childTnLst>
                          </p:cTn>
                        </p:par>
                        <p:par>
                          <p:cTn id="14" fill="hold" nodeType="afterGroup">
                            <p:stCondLst>
                              <p:cond delay="600"/>
                            </p:stCondLst>
                            <p:childTnLst>
                              <p:par>
                                <p:cTn id="15" presetID="10" presetClass="entr" presetSubtype="0"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fade">
                                      <p:cBhvr>
                                        <p:cTn id="17" dur="300"/>
                                        <p:tgtEl>
                                          <p:spTgt spid="58"/>
                                        </p:tgtEl>
                                      </p:cBhvr>
                                    </p:animEffect>
                                  </p:childTnLst>
                                </p:cTn>
                              </p:par>
                            </p:childTnLst>
                          </p:cTn>
                        </p:par>
                        <p:par>
                          <p:cTn id="18" fill="hold" nodeType="afterGroup">
                            <p:stCondLst>
                              <p:cond delay="900"/>
                            </p:stCondLst>
                            <p:childTnLst>
                              <p:par>
                                <p:cTn id="19" presetID="53" presetClass="entr" presetSubtype="16" fill="hold" grpId="0" nodeType="afterEffect">
                                  <p:stCondLst>
                                    <p:cond delay="0"/>
                                  </p:stCondLst>
                                  <p:childTnLst>
                                    <p:set>
                                      <p:cBhvr>
                                        <p:cTn id="20" dur="1" fill="hold">
                                          <p:stCondLst>
                                            <p:cond delay="0"/>
                                          </p:stCondLst>
                                        </p:cTn>
                                        <p:tgtEl>
                                          <p:spTgt spid="72"/>
                                        </p:tgtEl>
                                        <p:attrNameLst>
                                          <p:attrName>style.visibility</p:attrName>
                                        </p:attrNameLst>
                                      </p:cBhvr>
                                      <p:to>
                                        <p:strVal val="visible"/>
                                      </p:to>
                                    </p:set>
                                    <p:anim calcmode="lin" valueType="num">
                                      <p:cBhvr>
                                        <p:cTn id="21" dur="300" fill="hold"/>
                                        <p:tgtEl>
                                          <p:spTgt spid="72"/>
                                        </p:tgtEl>
                                        <p:attrNameLst>
                                          <p:attrName>ppt_w</p:attrName>
                                        </p:attrNameLst>
                                      </p:cBhvr>
                                      <p:tavLst>
                                        <p:tav tm="0">
                                          <p:val>
                                            <p:fltVal val="0"/>
                                          </p:val>
                                        </p:tav>
                                        <p:tav tm="100000">
                                          <p:val>
                                            <p:strVal val="#ppt_w"/>
                                          </p:val>
                                        </p:tav>
                                      </p:tavLst>
                                    </p:anim>
                                    <p:anim calcmode="lin" valueType="num">
                                      <p:cBhvr>
                                        <p:cTn id="22" dur="300" fill="hold"/>
                                        <p:tgtEl>
                                          <p:spTgt spid="72"/>
                                        </p:tgtEl>
                                        <p:attrNameLst>
                                          <p:attrName>ppt_h</p:attrName>
                                        </p:attrNameLst>
                                      </p:cBhvr>
                                      <p:tavLst>
                                        <p:tav tm="0">
                                          <p:val>
                                            <p:fltVal val="0"/>
                                          </p:val>
                                        </p:tav>
                                        <p:tav tm="100000">
                                          <p:val>
                                            <p:strVal val="#ppt_h"/>
                                          </p:val>
                                        </p:tav>
                                      </p:tavLst>
                                    </p:anim>
                                    <p:animEffect transition="in" filter="fade">
                                      <p:cBhvr>
                                        <p:cTn id="23" dur="300"/>
                                        <p:tgtEl>
                                          <p:spTgt spid="72"/>
                                        </p:tgtEl>
                                      </p:cBhvr>
                                    </p:animEffect>
                                  </p:childTnLst>
                                </p:cTn>
                              </p:par>
                            </p:childTnLst>
                          </p:cTn>
                        </p:par>
                        <p:par>
                          <p:cTn id="24" fill="hold" nodeType="afterGroup">
                            <p:stCondLst>
                              <p:cond delay="1200"/>
                            </p:stCondLst>
                            <p:childTnLst>
                              <p:par>
                                <p:cTn id="25" presetID="22" presetClass="entr" presetSubtype="1"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wipe(up)">
                                      <p:cBhvr>
                                        <p:cTn id="27" dur="300"/>
                                        <p:tgtEl>
                                          <p:spTgt spid="61"/>
                                        </p:tgtEl>
                                      </p:cBhvr>
                                    </p:animEffect>
                                  </p:childTnLst>
                                </p:cTn>
                              </p:par>
                            </p:childTnLst>
                          </p:cTn>
                        </p:par>
                        <p:par>
                          <p:cTn id="28" fill="hold" nodeType="afterGroup">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300"/>
                                        <p:tgtEl>
                                          <p:spTgt spid="63"/>
                                        </p:tgtEl>
                                      </p:cBhvr>
                                    </p:animEffect>
                                  </p:childTnLst>
                                </p:cTn>
                              </p:par>
                            </p:childTnLst>
                          </p:cTn>
                        </p:par>
                        <p:par>
                          <p:cTn id="32" fill="hold" nodeType="afterGroup">
                            <p:stCondLst>
                              <p:cond delay="1800"/>
                            </p:stCondLst>
                            <p:childTnLst>
                              <p:par>
                                <p:cTn id="33" presetID="42" presetClass="entr" presetSubtype="0" fill="hold" grpId="0"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600"/>
                                        <p:tgtEl>
                                          <p:spTgt spid="62"/>
                                        </p:tgtEl>
                                      </p:cBhvr>
                                    </p:animEffect>
                                    <p:anim calcmode="lin" valueType="num">
                                      <p:cBhvr>
                                        <p:cTn id="36" dur="600" fill="hold"/>
                                        <p:tgtEl>
                                          <p:spTgt spid="62"/>
                                        </p:tgtEl>
                                        <p:attrNameLst>
                                          <p:attrName>ppt_x</p:attrName>
                                        </p:attrNameLst>
                                      </p:cBhvr>
                                      <p:tavLst>
                                        <p:tav tm="0">
                                          <p:val>
                                            <p:strVal val="#ppt_x"/>
                                          </p:val>
                                        </p:tav>
                                        <p:tav tm="100000">
                                          <p:val>
                                            <p:strVal val="#ppt_x"/>
                                          </p:val>
                                        </p:tav>
                                      </p:tavLst>
                                    </p:anim>
                                    <p:anim calcmode="lin" valueType="num">
                                      <p:cBhvr>
                                        <p:cTn id="37" dur="600" fill="hold"/>
                                        <p:tgtEl>
                                          <p:spTgt spid="62"/>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240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300"/>
                                        <p:tgtEl>
                                          <p:spTgt spid="47"/>
                                        </p:tgtEl>
                                      </p:cBhvr>
                                    </p:animEffect>
                                  </p:childTnLst>
                                </p:cTn>
                              </p:par>
                            </p:childTnLst>
                          </p:cTn>
                        </p:par>
                        <p:par>
                          <p:cTn id="42" fill="hold" nodeType="afterGroup">
                            <p:stCondLst>
                              <p:cond delay="2700"/>
                            </p:stCondLst>
                            <p:childTnLst>
                              <p:par>
                                <p:cTn id="43" presetID="53" presetClass="entr" presetSubtype="16"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300" fill="hold"/>
                                        <p:tgtEl>
                                          <p:spTgt spid="46"/>
                                        </p:tgtEl>
                                        <p:attrNameLst>
                                          <p:attrName>ppt_w</p:attrName>
                                        </p:attrNameLst>
                                      </p:cBhvr>
                                      <p:tavLst>
                                        <p:tav tm="0">
                                          <p:val>
                                            <p:fltVal val="0"/>
                                          </p:val>
                                        </p:tav>
                                        <p:tav tm="100000">
                                          <p:val>
                                            <p:strVal val="#ppt_w"/>
                                          </p:val>
                                        </p:tav>
                                      </p:tavLst>
                                    </p:anim>
                                    <p:anim calcmode="lin" valueType="num">
                                      <p:cBhvr>
                                        <p:cTn id="46" dur="300" fill="hold"/>
                                        <p:tgtEl>
                                          <p:spTgt spid="46"/>
                                        </p:tgtEl>
                                        <p:attrNameLst>
                                          <p:attrName>ppt_h</p:attrName>
                                        </p:attrNameLst>
                                      </p:cBhvr>
                                      <p:tavLst>
                                        <p:tav tm="0">
                                          <p:val>
                                            <p:fltVal val="0"/>
                                          </p:val>
                                        </p:tav>
                                        <p:tav tm="100000">
                                          <p:val>
                                            <p:strVal val="#ppt_h"/>
                                          </p:val>
                                        </p:tav>
                                      </p:tavLst>
                                    </p:anim>
                                    <p:animEffect transition="in" filter="fade">
                                      <p:cBhvr>
                                        <p:cTn id="47" dur="300"/>
                                        <p:tgtEl>
                                          <p:spTgt spid="46"/>
                                        </p:tgtEl>
                                      </p:cBhvr>
                                    </p:animEffect>
                                  </p:childTnLst>
                                </p:cTn>
                              </p:par>
                            </p:childTnLst>
                          </p:cTn>
                        </p:par>
                        <p:par>
                          <p:cTn id="48" fill="hold" nodeType="afterGroup">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300"/>
                                        <p:tgtEl>
                                          <p:spTgt spid="59"/>
                                        </p:tgtEl>
                                      </p:cBhvr>
                                    </p:animEffect>
                                  </p:childTnLst>
                                </p:cTn>
                              </p:par>
                            </p:childTnLst>
                          </p:cTn>
                        </p:par>
                        <p:par>
                          <p:cTn id="52" fill="hold" nodeType="afterGroup">
                            <p:stCondLst>
                              <p:cond delay="3300"/>
                            </p:stCondLst>
                            <p:childTnLst>
                              <p:par>
                                <p:cTn id="53" presetID="53" presetClass="entr" presetSubtype="16"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 calcmode="lin" valueType="num">
                                      <p:cBhvr>
                                        <p:cTn id="55" dur="300" fill="hold"/>
                                        <p:tgtEl>
                                          <p:spTgt spid="81"/>
                                        </p:tgtEl>
                                        <p:attrNameLst>
                                          <p:attrName>ppt_w</p:attrName>
                                        </p:attrNameLst>
                                      </p:cBhvr>
                                      <p:tavLst>
                                        <p:tav tm="0">
                                          <p:val>
                                            <p:fltVal val="0"/>
                                          </p:val>
                                        </p:tav>
                                        <p:tav tm="100000">
                                          <p:val>
                                            <p:strVal val="#ppt_w"/>
                                          </p:val>
                                        </p:tav>
                                      </p:tavLst>
                                    </p:anim>
                                    <p:anim calcmode="lin" valueType="num">
                                      <p:cBhvr>
                                        <p:cTn id="56" dur="300" fill="hold"/>
                                        <p:tgtEl>
                                          <p:spTgt spid="81"/>
                                        </p:tgtEl>
                                        <p:attrNameLst>
                                          <p:attrName>ppt_h</p:attrName>
                                        </p:attrNameLst>
                                      </p:cBhvr>
                                      <p:tavLst>
                                        <p:tav tm="0">
                                          <p:val>
                                            <p:fltVal val="0"/>
                                          </p:val>
                                        </p:tav>
                                        <p:tav tm="100000">
                                          <p:val>
                                            <p:strVal val="#ppt_h"/>
                                          </p:val>
                                        </p:tav>
                                      </p:tavLst>
                                    </p:anim>
                                    <p:animEffect transition="in" filter="fade">
                                      <p:cBhvr>
                                        <p:cTn id="57" dur="300"/>
                                        <p:tgtEl>
                                          <p:spTgt spid="81"/>
                                        </p:tgtEl>
                                      </p:cBhvr>
                                    </p:animEffect>
                                  </p:childTnLst>
                                </p:cTn>
                              </p:par>
                            </p:childTnLst>
                          </p:cTn>
                        </p:par>
                        <p:par>
                          <p:cTn id="58" fill="hold" nodeType="afterGroup">
                            <p:stCondLst>
                              <p:cond delay="3600"/>
                            </p:stCondLst>
                            <p:childTnLst>
                              <p:par>
                                <p:cTn id="59" presetID="22" presetClass="entr" presetSubtype="1" fill="hold" grpId="0" nodeType="after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up)">
                                      <p:cBhvr>
                                        <p:cTn id="61" dur="300"/>
                                        <p:tgtEl>
                                          <p:spTgt spid="78"/>
                                        </p:tgtEl>
                                      </p:cBhvr>
                                    </p:animEffect>
                                  </p:childTnLst>
                                </p:cTn>
                              </p:par>
                            </p:childTnLst>
                          </p:cTn>
                        </p:par>
                        <p:par>
                          <p:cTn id="62" fill="hold" nodeType="afterGroup">
                            <p:stCondLst>
                              <p:cond delay="3900"/>
                            </p:stCondLst>
                            <p:childTnLst>
                              <p:par>
                                <p:cTn id="63" presetID="10"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300"/>
                                        <p:tgtEl>
                                          <p:spTgt spid="80"/>
                                        </p:tgtEl>
                                      </p:cBhvr>
                                    </p:animEffect>
                                  </p:childTnLst>
                                </p:cTn>
                              </p:par>
                            </p:childTnLst>
                          </p:cTn>
                        </p:par>
                        <p:par>
                          <p:cTn id="66" fill="hold" nodeType="afterGroup">
                            <p:stCondLst>
                              <p:cond delay="4200"/>
                            </p:stCondLst>
                            <p:childTnLst>
                              <p:par>
                                <p:cTn id="67" presetID="42" presetClass="entr" presetSubtype="0" fill="hold" grpId="0" nodeType="after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600"/>
                                        <p:tgtEl>
                                          <p:spTgt spid="79"/>
                                        </p:tgtEl>
                                      </p:cBhvr>
                                    </p:animEffect>
                                    <p:anim calcmode="lin" valueType="num">
                                      <p:cBhvr>
                                        <p:cTn id="70" dur="600" fill="hold"/>
                                        <p:tgtEl>
                                          <p:spTgt spid="79"/>
                                        </p:tgtEl>
                                        <p:attrNameLst>
                                          <p:attrName>ppt_x</p:attrName>
                                        </p:attrNameLst>
                                      </p:cBhvr>
                                      <p:tavLst>
                                        <p:tav tm="0">
                                          <p:val>
                                            <p:strVal val="#ppt_x"/>
                                          </p:val>
                                        </p:tav>
                                        <p:tav tm="100000">
                                          <p:val>
                                            <p:strVal val="#ppt_x"/>
                                          </p:val>
                                        </p:tav>
                                      </p:tavLst>
                                    </p:anim>
                                    <p:anim calcmode="lin" valueType="num">
                                      <p:cBhvr>
                                        <p:cTn id="71" dur="600" fill="hold"/>
                                        <p:tgtEl>
                                          <p:spTgt spid="79"/>
                                        </p:tgtEl>
                                        <p:attrNameLst>
                                          <p:attrName>ppt_y</p:attrName>
                                        </p:attrNameLst>
                                      </p:cBhvr>
                                      <p:tavLst>
                                        <p:tav tm="0">
                                          <p:val>
                                            <p:strVal val="#ppt_y+.1"/>
                                          </p:val>
                                        </p:tav>
                                        <p:tav tm="100000">
                                          <p:val>
                                            <p:strVal val="#ppt_y"/>
                                          </p:val>
                                        </p:tav>
                                      </p:tavLst>
                                    </p:anim>
                                  </p:childTnLst>
                                </p:cTn>
                              </p:par>
                            </p:childTnLst>
                          </p:cTn>
                        </p:par>
                        <p:par>
                          <p:cTn id="72" fill="hold" nodeType="afterGroup">
                            <p:stCondLst>
                              <p:cond delay="48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300"/>
                                        <p:tgtEl>
                                          <p:spTgt spid="50"/>
                                        </p:tgtEl>
                                      </p:cBhvr>
                                    </p:animEffect>
                                  </p:childTnLst>
                                </p:cTn>
                              </p:par>
                            </p:childTnLst>
                          </p:cTn>
                        </p:par>
                        <p:par>
                          <p:cTn id="76" fill="hold" nodeType="afterGroup">
                            <p:stCondLst>
                              <p:cond delay="5100"/>
                            </p:stCondLst>
                            <p:childTnLst>
                              <p:par>
                                <p:cTn id="77" presetID="53" presetClass="entr" presetSubtype="16"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300" fill="hold"/>
                                        <p:tgtEl>
                                          <p:spTgt spid="57"/>
                                        </p:tgtEl>
                                        <p:attrNameLst>
                                          <p:attrName>ppt_w</p:attrName>
                                        </p:attrNameLst>
                                      </p:cBhvr>
                                      <p:tavLst>
                                        <p:tav tm="0">
                                          <p:val>
                                            <p:fltVal val="0"/>
                                          </p:val>
                                        </p:tav>
                                        <p:tav tm="100000">
                                          <p:val>
                                            <p:strVal val="#ppt_w"/>
                                          </p:val>
                                        </p:tav>
                                      </p:tavLst>
                                    </p:anim>
                                    <p:anim calcmode="lin" valueType="num">
                                      <p:cBhvr>
                                        <p:cTn id="80" dur="300" fill="hold"/>
                                        <p:tgtEl>
                                          <p:spTgt spid="57"/>
                                        </p:tgtEl>
                                        <p:attrNameLst>
                                          <p:attrName>ppt_h</p:attrName>
                                        </p:attrNameLst>
                                      </p:cBhvr>
                                      <p:tavLst>
                                        <p:tav tm="0">
                                          <p:val>
                                            <p:fltVal val="0"/>
                                          </p:val>
                                        </p:tav>
                                        <p:tav tm="100000">
                                          <p:val>
                                            <p:strVal val="#ppt_h"/>
                                          </p:val>
                                        </p:tav>
                                      </p:tavLst>
                                    </p:anim>
                                    <p:animEffect transition="in" filter="fade">
                                      <p:cBhvr>
                                        <p:cTn id="81" dur="300"/>
                                        <p:tgtEl>
                                          <p:spTgt spid="57"/>
                                        </p:tgtEl>
                                      </p:cBhvr>
                                    </p:animEffect>
                                  </p:childTnLst>
                                </p:cTn>
                              </p:par>
                            </p:childTnLst>
                          </p:cTn>
                        </p:par>
                        <p:par>
                          <p:cTn id="82" fill="hold" nodeType="afterGroup">
                            <p:stCondLst>
                              <p:cond delay="5400"/>
                            </p:stCondLst>
                            <p:childTnLst>
                              <p:par>
                                <p:cTn id="83" presetID="10" presetClass="entr" presetSubtype="0" fill="hold" grpId="0"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300"/>
                                        <p:tgtEl>
                                          <p:spTgt spid="60"/>
                                        </p:tgtEl>
                                      </p:cBhvr>
                                    </p:animEffect>
                                  </p:childTnLst>
                                </p:cTn>
                              </p:par>
                            </p:childTnLst>
                          </p:cTn>
                        </p:par>
                        <p:par>
                          <p:cTn id="86" fill="hold" nodeType="afterGroup">
                            <p:stCondLst>
                              <p:cond delay="5700"/>
                            </p:stCondLst>
                            <p:childTnLst>
                              <p:par>
                                <p:cTn id="87" presetID="53" presetClass="entr" presetSubtype="16" fill="hold" grpId="0" nodeType="afterEffect">
                                  <p:stCondLst>
                                    <p:cond delay="0"/>
                                  </p:stCondLst>
                                  <p:childTnLst>
                                    <p:set>
                                      <p:cBhvr>
                                        <p:cTn id="88" dur="1" fill="hold">
                                          <p:stCondLst>
                                            <p:cond delay="0"/>
                                          </p:stCondLst>
                                        </p:cTn>
                                        <p:tgtEl>
                                          <p:spTgt spid="77"/>
                                        </p:tgtEl>
                                        <p:attrNameLst>
                                          <p:attrName>style.visibility</p:attrName>
                                        </p:attrNameLst>
                                      </p:cBhvr>
                                      <p:to>
                                        <p:strVal val="visible"/>
                                      </p:to>
                                    </p:set>
                                    <p:anim calcmode="lin" valueType="num">
                                      <p:cBhvr>
                                        <p:cTn id="89" dur="300" fill="hold"/>
                                        <p:tgtEl>
                                          <p:spTgt spid="77"/>
                                        </p:tgtEl>
                                        <p:attrNameLst>
                                          <p:attrName>ppt_w</p:attrName>
                                        </p:attrNameLst>
                                      </p:cBhvr>
                                      <p:tavLst>
                                        <p:tav tm="0">
                                          <p:val>
                                            <p:fltVal val="0"/>
                                          </p:val>
                                        </p:tav>
                                        <p:tav tm="100000">
                                          <p:val>
                                            <p:strVal val="#ppt_w"/>
                                          </p:val>
                                        </p:tav>
                                      </p:tavLst>
                                    </p:anim>
                                    <p:anim calcmode="lin" valueType="num">
                                      <p:cBhvr>
                                        <p:cTn id="90" dur="300" fill="hold"/>
                                        <p:tgtEl>
                                          <p:spTgt spid="77"/>
                                        </p:tgtEl>
                                        <p:attrNameLst>
                                          <p:attrName>ppt_h</p:attrName>
                                        </p:attrNameLst>
                                      </p:cBhvr>
                                      <p:tavLst>
                                        <p:tav tm="0">
                                          <p:val>
                                            <p:fltVal val="0"/>
                                          </p:val>
                                        </p:tav>
                                        <p:tav tm="100000">
                                          <p:val>
                                            <p:strVal val="#ppt_h"/>
                                          </p:val>
                                        </p:tav>
                                      </p:tavLst>
                                    </p:anim>
                                    <p:animEffect transition="in" filter="fade">
                                      <p:cBhvr>
                                        <p:cTn id="91" dur="300"/>
                                        <p:tgtEl>
                                          <p:spTgt spid="77"/>
                                        </p:tgtEl>
                                      </p:cBhvr>
                                    </p:animEffect>
                                  </p:childTnLst>
                                </p:cTn>
                              </p:par>
                            </p:childTnLst>
                          </p:cTn>
                        </p:par>
                        <p:par>
                          <p:cTn id="92" fill="hold" nodeType="afterGroup">
                            <p:stCondLst>
                              <p:cond delay="6000"/>
                            </p:stCondLst>
                            <p:childTnLst>
                              <p:par>
                                <p:cTn id="93" presetID="22" presetClass="entr" presetSubtype="1" fill="hold" grpId="0" nodeType="after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up)">
                                      <p:cBhvr>
                                        <p:cTn id="95" dur="300"/>
                                        <p:tgtEl>
                                          <p:spTgt spid="74"/>
                                        </p:tgtEl>
                                      </p:cBhvr>
                                    </p:animEffect>
                                  </p:childTnLst>
                                </p:cTn>
                              </p:par>
                            </p:childTnLst>
                          </p:cTn>
                        </p:par>
                        <p:par>
                          <p:cTn id="96" fill="hold" nodeType="afterGroup">
                            <p:stCondLst>
                              <p:cond delay="6300"/>
                            </p:stCondLst>
                            <p:childTnLst>
                              <p:par>
                                <p:cTn id="97" presetID="10" presetClass="entr" presetSubtype="0"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childTnLst>
                                </p:cTn>
                              </p:par>
                            </p:childTnLst>
                          </p:cTn>
                        </p:par>
                        <p:par>
                          <p:cTn id="100" fill="hold" nodeType="afterGroup">
                            <p:stCondLst>
                              <p:cond delay="6600"/>
                            </p:stCondLst>
                            <p:childTnLst>
                              <p:par>
                                <p:cTn id="101" presetID="42" presetClass="entr" presetSubtype="0"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fade">
                                      <p:cBhvr>
                                        <p:cTn id="103" dur="600"/>
                                        <p:tgtEl>
                                          <p:spTgt spid="75"/>
                                        </p:tgtEl>
                                      </p:cBhvr>
                                    </p:animEffect>
                                    <p:anim calcmode="lin" valueType="num">
                                      <p:cBhvr>
                                        <p:cTn id="104" dur="600" fill="hold"/>
                                        <p:tgtEl>
                                          <p:spTgt spid="75"/>
                                        </p:tgtEl>
                                        <p:attrNameLst>
                                          <p:attrName>ppt_x</p:attrName>
                                        </p:attrNameLst>
                                      </p:cBhvr>
                                      <p:tavLst>
                                        <p:tav tm="0">
                                          <p:val>
                                            <p:strVal val="#ppt_x"/>
                                          </p:val>
                                        </p:tav>
                                        <p:tav tm="100000">
                                          <p:val>
                                            <p:strVal val="#ppt_x"/>
                                          </p:val>
                                        </p:tav>
                                      </p:tavLst>
                                    </p:anim>
                                    <p:anim calcmode="lin" valueType="num">
                                      <p:cBhvr>
                                        <p:cTn id="105" dur="600" fill="hold"/>
                                        <p:tgtEl>
                                          <p:spTgt spid="75"/>
                                        </p:tgtEl>
                                        <p:attrNameLst>
                                          <p:attrName>ppt_y</p:attrName>
                                        </p:attrNameLst>
                                      </p:cBhvr>
                                      <p:tavLst>
                                        <p:tav tm="0">
                                          <p:val>
                                            <p:strVal val="#ppt_y+.1"/>
                                          </p:val>
                                        </p:tav>
                                        <p:tav tm="100000">
                                          <p:val>
                                            <p:strVal val="#ppt_y"/>
                                          </p:val>
                                        </p:tav>
                                      </p:tavLst>
                                    </p:anim>
                                  </p:childTnLst>
                                </p:cTn>
                              </p:par>
                            </p:childTnLst>
                          </p:cTn>
                        </p:par>
                        <p:par>
                          <p:cTn id="106" fill="hold" nodeType="afterGroup">
                            <p:stCondLst>
                              <p:cond delay="7200"/>
                            </p:stCondLst>
                            <p:childTnLst>
                              <p:par>
                                <p:cTn id="107" presetID="22" presetClass="entr" presetSubtype="8" fill="hold" nodeType="after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wipe(left)">
                                      <p:cBhvr>
                                        <p:cTn id="109" dur="300"/>
                                        <p:tgtEl>
                                          <p:spTgt spid="53"/>
                                        </p:tgtEl>
                                      </p:cBhvr>
                                    </p:animEffect>
                                  </p:childTnLst>
                                </p:cTn>
                              </p:par>
                            </p:childTnLst>
                          </p:cTn>
                        </p:par>
                        <p:par>
                          <p:cTn id="110" fill="hold" nodeType="afterGroup">
                            <p:stCondLst>
                              <p:cond delay="7500"/>
                            </p:stCondLst>
                            <p:childTnLst>
                              <p:par>
                                <p:cTn id="111" presetID="53" presetClass="entr" presetSubtype="16" fill="hold" grpId="0" nodeType="afterEffect">
                                  <p:stCondLst>
                                    <p:cond delay="0"/>
                                  </p:stCondLst>
                                  <p:childTnLst>
                                    <p:set>
                                      <p:cBhvr>
                                        <p:cTn id="112" dur="1" fill="hold">
                                          <p:stCondLst>
                                            <p:cond delay="0"/>
                                          </p:stCondLst>
                                        </p:cTn>
                                        <p:tgtEl>
                                          <p:spTgt spid="64"/>
                                        </p:tgtEl>
                                        <p:attrNameLst>
                                          <p:attrName>style.visibility</p:attrName>
                                        </p:attrNameLst>
                                      </p:cBhvr>
                                      <p:to>
                                        <p:strVal val="visible"/>
                                      </p:to>
                                    </p:set>
                                    <p:anim calcmode="lin" valueType="num">
                                      <p:cBhvr>
                                        <p:cTn id="113" dur="300" fill="hold"/>
                                        <p:tgtEl>
                                          <p:spTgt spid="64"/>
                                        </p:tgtEl>
                                        <p:attrNameLst>
                                          <p:attrName>ppt_w</p:attrName>
                                        </p:attrNameLst>
                                      </p:cBhvr>
                                      <p:tavLst>
                                        <p:tav tm="0">
                                          <p:val>
                                            <p:fltVal val="0"/>
                                          </p:val>
                                        </p:tav>
                                        <p:tav tm="100000">
                                          <p:val>
                                            <p:strVal val="#ppt_w"/>
                                          </p:val>
                                        </p:tav>
                                      </p:tavLst>
                                    </p:anim>
                                    <p:anim calcmode="lin" valueType="num">
                                      <p:cBhvr>
                                        <p:cTn id="114" dur="300" fill="hold"/>
                                        <p:tgtEl>
                                          <p:spTgt spid="64"/>
                                        </p:tgtEl>
                                        <p:attrNameLst>
                                          <p:attrName>ppt_h</p:attrName>
                                        </p:attrNameLst>
                                      </p:cBhvr>
                                      <p:tavLst>
                                        <p:tav tm="0">
                                          <p:val>
                                            <p:fltVal val="0"/>
                                          </p:val>
                                        </p:tav>
                                        <p:tav tm="100000">
                                          <p:val>
                                            <p:strVal val="#ppt_h"/>
                                          </p:val>
                                        </p:tav>
                                      </p:tavLst>
                                    </p:anim>
                                    <p:animEffect transition="in" filter="fade">
                                      <p:cBhvr>
                                        <p:cTn id="115" dur="300"/>
                                        <p:tgtEl>
                                          <p:spTgt spid="64"/>
                                        </p:tgtEl>
                                      </p:cBhvr>
                                    </p:animEffect>
                                  </p:childTnLst>
                                </p:cTn>
                              </p:par>
                            </p:childTnLst>
                          </p:cTn>
                        </p:par>
                        <p:par>
                          <p:cTn id="116" fill="hold" nodeType="afterGroup">
                            <p:stCondLst>
                              <p:cond delay="7800"/>
                            </p:stCondLst>
                            <p:childTnLst>
                              <p:par>
                                <p:cTn id="117" presetID="10" presetClass="entr" presetSubtype="0"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300"/>
                                        <p:tgtEl>
                                          <p:spTgt spid="65"/>
                                        </p:tgtEl>
                                      </p:cBhvr>
                                    </p:animEffect>
                                  </p:childTnLst>
                                </p:cTn>
                              </p:par>
                            </p:childTnLst>
                          </p:cTn>
                        </p:par>
                        <p:par>
                          <p:cTn id="120" fill="hold" nodeType="afterGroup">
                            <p:stCondLst>
                              <p:cond delay="8100"/>
                            </p:stCondLst>
                            <p:childTnLst>
                              <p:par>
                                <p:cTn id="121" presetID="53" presetClass="entr" presetSubtype="16" fill="hold" grpId="0" nodeType="afterEffect">
                                  <p:stCondLst>
                                    <p:cond delay="0"/>
                                  </p:stCondLst>
                                  <p:childTnLst>
                                    <p:set>
                                      <p:cBhvr>
                                        <p:cTn id="122" dur="1" fill="hold">
                                          <p:stCondLst>
                                            <p:cond delay="0"/>
                                          </p:stCondLst>
                                        </p:cTn>
                                        <p:tgtEl>
                                          <p:spTgt spid="86"/>
                                        </p:tgtEl>
                                        <p:attrNameLst>
                                          <p:attrName>style.visibility</p:attrName>
                                        </p:attrNameLst>
                                      </p:cBhvr>
                                      <p:to>
                                        <p:strVal val="visible"/>
                                      </p:to>
                                    </p:set>
                                    <p:anim calcmode="lin" valueType="num">
                                      <p:cBhvr>
                                        <p:cTn id="123" dur="300" fill="hold"/>
                                        <p:tgtEl>
                                          <p:spTgt spid="86"/>
                                        </p:tgtEl>
                                        <p:attrNameLst>
                                          <p:attrName>ppt_w</p:attrName>
                                        </p:attrNameLst>
                                      </p:cBhvr>
                                      <p:tavLst>
                                        <p:tav tm="0">
                                          <p:val>
                                            <p:fltVal val="0"/>
                                          </p:val>
                                        </p:tav>
                                        <p:tav tm="100000">
                                          <p:val>
                                            <p:strVal val="#ppt_w"/>
                                          </p:val>
                                        </p:tav>
                                      </p:tavLst>
                                    </p:anim>
                                    <p:anim calcmode="lin" valueType="num">
                                      <p:cBhvr>
                                        <p:cTn id="124" dur="300" fill="hold"/>
                                        <p:tgtEl>
                                          <p:spTgt spid="86"/>
                                        </p:tgtEl>
                                        <p:attrNameLst>
                                          <p:attrName>ppt_h</p:attrName>
                                        </p:attrNameLst>
                                      </p:cBhvr>
                                      <p:tavLst>
                                        <p:tav tm="0">
                                          <p:val>
                                            <p:fltVal val="0"/>
                                          </p:val>
                                        </p:tav>
                                        <p:tav tm="100000">
                                          <p:val>
                                            <p:strVal val="#ppt_h"/>
                                          </p:val>
                                        </p:tav>
                                      </p:tavLst>
                                    </p:anim>
                                    <p:animEffect transition="in" filter="fade">
                                      <p:cBhvr>
                                        <p:cTn id="125" dur="300"/>
                                        <p:tgtEl>
                                          <p:spTgt spid="86"/>
                                        </p:tgtEl>
                                      </p:cBhvr>
                                    </p:animEffect>
                                  </p:childTnLst>
                                </p:cTn>
                              </p:par>
                            </p:childTnLst>
                          </p:cTn>
                        </p:par>
                        <p:par>
                          <p:cTn id="126" fill="hold" nodeType="afterGroup">
                            <p:stCondLst>
                              <p:cond delay="8400"/>
                            </p:stCondLst>
                            <p:childTnLst>
                              <p:par>
                                <p:cTn id="127" presetID="22" presetClass="entr" presetSubtype="1" fill="hold" grpId="0"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300"/>
                                        <p:tgtEl>
                                          <p:spTgt spid="83"/>
                                        </p:tgtEl>
                                      </p:cBhvr>
                                    </p:animEffect>
                                  </p:childTnLst>
                                </p:cTn>
                              </p:par>
                            </p:childTnLst>
                          </p:cTn>
                        </p:par>
                        <p:par>
                          <p:cTn id="130" fill="hold" nodeType="afterGroup">
                            <p:stCondLst>
                              <p:cond delay="8700"/>
                            </p:stCondLst>
                            <p:childTnLst>
                              <p:par>
                                <p:cTn id="131" presetID="10" presetClass="entr" presetSubtype="0" fill="hold" grpId="0" nodeType="afterEffect">
                                  <p:stCondLst>
                                    <p:cond delay="0"/>
                                  </p:stCondLst>
                                  <p:childTnLst>
                                    <p:set>
                                      <p:cBhvr>
                                        <p:cTn id="132" dur="1" fill="hold">
                                          <p:stCondLst>
                                            <p:cond delay="0"/>
                                          </p:stCondLst>
                                        </p:cTn>
                                        <p:tgtEl>
                                          <p:spTgt spid="85"/>
                                        </p:tgtEl>
                                        <p:attrNameLst>
                                          <p:attrName>style.visibility</p:attrName>
                                        </p:attrNameLst>
                                      </p:cBhvr>
                                      <p:to>
                                        <p:strVal val="visible"/>
                                      </p:to>
                                    </p:set>
                                    <p:animEffect transition="in" filter="fade">
                                      <p:cBhvr>
                                        <p:cTn id="133" dur="300"/>
                                        <p:tgtEl>
                                          <p:spTgt spid="85"/>
                                        </p:tgtEl>
                                      </p:cBhvr>
                                    </p:animEffect>
                                  </p:childTnLst>
                                </p:cTn>
                              </p:par>
                            </p:childTnLst>
                          </p:cTn>
                        </p:par>
                        <p:par>
                          <p:cTn id="134" fill="hold" nodeType="afterGroup">
                            <p:stCondLst>
                              <p:cond delay="9000"/>
                            </p:stCondLst>
                            <p:childTnLst>
                              <p:par>
                                <p:cTn id="135" presetID="42" presetClass="entr" presetSubtype="0" fill="hold" grpId="0" nodeType="afterEffect">
                                  <p:stCondLst>
                                    <p:cond delay="0"/>
                                  </p:stCondLst>
                                  <p:childTnLst>
                                    <p:set>
                                      <p:cBhvr>
                                        <p:cTn id="136" dur="1" fill="hold">
                                          <p:stCondLst>
                                            <p:cond delay="0"/>
                                          </p:stCondLst>
                                        </p:cTn>
                                        <p:tgtEl>
                                          <p:spTgt spid="84"/>
                                        </p:tgtEl>
                                        <p:attrNameLst>
                                          <p:attrName>style.visibility</p:attrName>
                                        </p:attrNameLst>
                                      </p:cBhvr>
                                      <p:to>
                                        <p:strVal val="visible"/>
                                      </p:to>
                                    </p:set>
                                    <p:animEffect transition="in" filter="fade">
                                      <p:cBhvr>
                                        <p:cTn id="137" dur="1000"/>
                                        <p:tgtEl>
                                          <p:spTgt spid="84"/>
                                        </p:tgtEl>
                                      </p:cBhvr>
                                    </p:animEffect>
                                    <p:anim calcmode="lin" valueType="num">
                                      <p:cBhvr>
                                        <p:cTn id="138" dur="1000" fill="hold"/>
                                        <p:tgtEl>
                                          <p:spTgt spid="84"/>
                                        </p:tgtEl>
                                        <p:attrNameLst>
                                          <p:attrName>ppt_x</p:attrName>
                                        </p:attrNameLst>
                                      </p:cBhvr>
                                      <p:tavLst>
                                        <p:tav tm="0">
                                          <p:val>
                                            <p:strVal val="#ppt_x"/>
                                          </p:val>
                                        </p:tav>
                                        <p:tav tm="100000">
                                          <p:val>
                                            <p:strVal val="#ppt_x"/>
                                          </p:val>
                                        </p:tav>
                                      </p:tavLst>
                                    </p:anim>
                                    <p:anim calcmode="lin" valueType="num">
                                      <p:cBhvr>
                                        <p:cTn id="139" dur="1000" fill="hold"/>
                                        <p:tgtEl>
                                          <p:spTgt spid="84"/>
                                        </p:tgtEl>
                                        <p:attrNameLst>
                                          <p:attrName>ppt_y</p:attrName>
                                        </p:attrNameLst>
                                      </p:cBhvr>
                                      <p:tavLst>
                                        <p:tav tm="0">
                                          <p:val>
                                            <p:strVal val="#ppt_y+.1"/>
                                          </p:val>
                                        </p:tav>
                                        <p:tav tm="100000">
                                          <p:val>
                                            <p:strVal val="#ppt_y"/>
                                          </p:val>
                                        </p:tav>
                                      </p:tavLst>
                                    </p:anim>
                                  </p:childTnLst>
                                </p:cTn>
                              </p:par>
                            </p:childTnLst>
                          </p:cTn>
                        </p:par>
                        <p:par>
                          <p:cTn id="140" fill="hold" nodeType="afterGroup">
                            <p:stCondLst>
                              <p:cond delay="10000"/>
                            </p:stCondLst>
                            <p:childTnLst>
                              <p:par>
                                <p:cTn id="141" presetID="22" presetClass="entr" presetSubtype="8" fill="hold" nodeType="afterEffect">
                                  <p:stCondLst>
                                    <p:cond delay="0"/>
                                  </p:stCondLst>
                                  <p:childTnLst>
                                    <p:set>
                                      <p:cBhvr>
                                        <p:cTn id="142" dur="1" fill="hold">
                                          <p:stCondLst>
                                            <p:cond delay="0"/>
                                          </p:stCondLst>
                                        </p:cTn>
                                        <p:tgtEl>
                                          <p:spTgt spid="66"/>
                                        </p:tgtEl>
                                        <p:attrNameLst>
                                          <p:attrName>style.visibility</p:attrName>
                                        </p:attrNameLst>
                                      </p:cBhvr>
                                      <p:to>
                                        <p:strVal val="visible"/>
                                      </p:to>
                                    </p:set>
                                    <p:animEffect transition="in" filter="wipe(left)">
                                      <p:cBhvr>
                                        <p:cTn id="143" dur="300"/>
                                        <p:tgtEl>
                                          <p:spTgt spid="66"/>
                                        </p:tgtEl>
                                      </p:cBhvr>
                                    </p:animEffect>
                                  </p:childTnLst>
                                </p:cTn>
                              </p:par>
                            </p:childTnLst>
                          </p:cTn>
                        </p:par>
                        <p:par>
                          <p:cTn id="144" fill="hold" nodeType="afterGroup">
                            <p:stCondLst>
                              <p:cond delay="10300"/>
                            </p:stCondLst>
                            <p:childTnLst>
                              <p:par>
                                <p:cTn id="145" presetID="10" presetClass="entr" presetSubtype="0" fill="hold" grpId="0" nodeType="afterEffect">
                                  <p:stCondLst>
                                    <p:cond delay="0"/>
                                  </p:stCondLst>
                                  <p:childTnLst>
                                    <p:set>
                                      <p:cBhvr>
                                        <p:cTn id="146" dur="1" fill="hold">
                                          <p:stCondLst>
                                            <p:cond delay="0"/>
                                          </p:stCondLst>
                                        </p:cTn>
                                        <p:tgtEl>
                                          <p:spTgt spid="73"/>
                                        </p:tgtEl>
                                        <p:attrNameLst>
                                          <p:attrName>style.visibility</p:attrName>
                                        </p:attrNameLst>
                                      </p:cBhvr>
                                      <p:to>
                                        <p:strVal val="visible"/>
                                      </p:to>
                                    </p:set>
                                    <p:animEffect transition="in" filter="fade">
                                      <p:cBhvr>
                                        <p:cTn id="147" dur="300"/>
                                        <p:tgtEl>
                                          <p:spTgt spid="73"/>
                                        </p:tgtEl>
                                      </p:cBhvr>
                                    </p:animEffect>
                                  </p:childTnLst>
                                </p:cTn>
                              </p:par>
                            </p:childTnLst>
                          </p:cTn>
                        </p:par>
                        <p:par>
                          <p:cTn id="148" fill="hold" nodeType="afterGroup">
                            <p:stCondLst>
                              <p:cond delay="10600"/>
                            </p:stCondLst>
                            <p:childTnLst>
                              <p:par>
                                <p:cTn id="149" presetID="10" presetClass="entr" presetSubtype="0" fill="hold" grpId="0" nodeType="afterEffect">
                                  <p:stCondLst>
                                    <p:cond delay="0"/>
                                  </p:stCondLst>
                                  <p:childTnLst>
                                    <p:set>
                                      <p:cBhvr>
                                        <p:cTn id="150" dur="1" fill="hold">
                                          <p:stCondLst>
                                            <p:cond delay="0"/>
                                          </p:stCondLst>
                                        </p:cTn>
                                        <p:tgtEl>
                                          <p:spTgt spid="82"/>
                                        </p:tgtEl>
                                        <p:attrNameLst>
                                          <p:attrName>style.visibility</p:attrName>
                                        </p:attrNameLst>
                                      </p:cBhvr>
                                      <p:to>
                                        <p:strVal val="visible"/>
                                      </p:to>
                                    </p:set>
                                    <p:animEffect transition="in" filter="fade">
                                      <p:cBhvr>
                                        <p:cTn id="151" dur="3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56" grpId="0" animBg="1"/>
      <p:bldP spid="57" grpId="0" animBg="1"/>
      <p:bldP spid="58" grpId="0" animBg="1"/>
      <p:bldP spid="59" grpId="0" animBg="1"/>
      <p:bldP spid="60" grpId="0" animBg="1"/>
      <p:bldP spid="61" grpId="0" animBg="1"/>
      <p:bldP spid="62" grpId="0"/>
      <p:bldP spid="63" grpId="0" animBg="1"/>
      <p:bldP spid="64" grpId="0" animBg="1"/>
      <p:bldP spid="65" grpId="0" animBg="1"/>
      <p:bldP spid="72" grpId="0" animBg="1"/>
      <p:bldP spid="73" grpId="0"/>
      <p:bldP spid="74" grpId="0" animBg="1"/>
      <p:bldP spid="75" grpId="0"/>
      <p:bldP spid="76" grpId="0" animBg="1"/>
      <p:bldP spid="77" grpId="0" animBg="1"/>
      <p:bldP spid="78" grpId="0" animBg="1"/>
      <p:bldP spid="79" grpId="0"/>
      <p:bldP spid="80" grpId="0" animBg="1"/>
      <p:bldP spid="81" grpId="0" animBg="1"/>
      <p:bldP spid="82" grpId="0"/>
      <p:bldP spid="83" grpId="0" animBg="1"/>
      <p:bldP spid="84" grpId="0"/>
      <p:bldP spid="85" grpId="0" animBg="1"/>
      <p:bldP spid="8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圆角矩形 56"/>
          <p:cNvSpPr>
            <a:spLocks noChangeArrowheads="1"/>
          </p:cNvSpPr>
          <p:nvPr/>
        </p:nvSpPr>
        <p:spPr bwMode="auto">
          <a:xfrm>
            <a:off x="2814109" y="1675342"/>
            <a:ext cx="2755900" cy="645584"/>
          </a:xfrm>
          <a:prstGeom prst="roundRect">
            <a:avLst>
              <a:gd name="adj" fmla="val 50000"/>
            </a:avLst>
          </a:prstGeom>
          <a:solidFill>
            <a:srgbClr val="EBBBB9"/>
          </a:solidFill>
          <a:ln>
            <a:noFill/>
          </a:ln>
          <a:extLst/>
        </p:spPr>
        <p:txBody>
          <a:bodyPr lIns="91391" tIns="45696" rIns="91391" bIns="45696" anchor="ctr"/>
          <a:lstStyle/>
          <a:p>
            <a:pPr algn="ctr"/>
            <a:endParaRPr lang="zh-CN" altLang="en-US" sz="2400">
              <a:solidFill>
                <a:srgbClr val="FFFFFF"/>
              </a:solidFill>
              <a:cs typeface="+mn-ea"/>
              <a:sym typeface="+mn-lt"/>
            </a:endParaRPr>
          </a:p>
        </p:txBody>
      </p:sp>
      <p:sp>
        <p:nvSpPr>
          <p:cNvPr id="58" name="文本框 12"/>
          <p:cNvSpPr txBox="1">
            <a:spLocks noChangeArrowheads="1"/>
          </p:cNvSpPr>
          <p:nvPr/>
        </p:nvSpPr>
        <p:spPr bwMode="auto">
          <a:xfrm>
            <a:off x="3326342" y="1764242"/>
            <a:ext cx="2040844" cy="461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1" tIns="45696" rIns="91391" bIns="45696">
            <a:spAutoFit/>
          </a:bodyPr>
          <a:lstStyle/>
          <a:p>
            <a:r>
              <a:rPr lang="zh-CN" altLang="en-US" sz="2400" b="1">
                <a:solidFill>
                  <a:srgbClr val="FFFFFF"/>
                </a:solidFill>
                <a:cs typeface="+mn-ea"/>
                <a:sym typeface="+mn-lt"/>
              </a:rPr>
              <a:t>点击输入标题</a:t>
            </a:r>
            <a:endParaRPr lang="en-US" altLang="zh-CN" sz="2400" b="1">
              <a:solidFill>
                <a:srgbClr val="FFFFFF"/>
              </a:solidFill>
              <a:cs typeface="+mn-ea"/>
              <a:sym typeface="+mn-lt"/>
            </a:endParaRPr>
          </a:p>
        </p:txBody>
      </p:sp>
      <p:sp>
        <p:nvSpPr>
          <p:cNvPr id="59" name="Freeform 12"/>
          <p:cNvSpPr>
            <a:spLocks noEditPoints="1" noChangeArrowheads="1"/>
          </p:cNvSpPr>
          <p:nvPr/>
        </p:nvSpPr>
        <p:spPr bwMode="auto">
          <a:xfrm>
            <a:off x="2028826" y="1675343"/>
            <a:ext cx="560916" cy="563033"/>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0 h 85"/>
              <a:gd name="T16" fmla="*/ 20 w 85"/>
              <a:gd name="T17" fmla="*/ 60 h 85"/>
              <a:gd name="T18" fmla="*/ 20 w 85"/>
              <a:gd name="T19" fmla="*/ 68 h 85"/>
              <a:gd name="T20" fmla="*/ 27 w 85"/>
              <a:gd name="T21" fmla="*/ 68 h 85"/>
              <a:gd name="T22" fmla="*/ 27 w 85"/>
              <a:gd name="T23" fmla="*/ 60 h 85"/>
              <a:gd name="T24" fmla="*/ 30 w 85"/>
              <a:gd name="T25" fmla="*/ 60 h 85"/>
              <a:gd name="T26" fmla="*/ 30 w 85"/>
              <a:gd name="T27" fmla="*/ 57 h 85"/>
              <a:gd name="T28" fmla="*/ 54 w 85"/>
              <a:gd name="T29" fmla="*/ 57 h 85"/>
              <a:gd name="T30" fmla="*/ 54 w 85"/>
              <a:gd name="T31" fmla="*/ 60 h 85"/>
              <a:gd name="T32" fmla="*/ 57 w 85"/>
              <a:gd name="T33" fmla="*/ 60 h 85"/>
              <a:gd name="T34" fmla="*/ 57 w 85"/>
              <a:gd name="T35" fmla="*/ 68 h 85"/>
              <a:gd name="T36" fmla="*/ 63 w 85"/>
              <a:gd name="T37" fmla="*/ 68 h 85"/>
              <a:gd name="T38" fmla="*/ 63 w 85"/>
              <a:gd name="T39" fmla="*/ 60 h 85"/>
              <a:gd name="T40" fmla="*/ 66 w 85"/>
              <a:gd name="T41" fmla="*/ 60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EBBBB9"/>
          </a:solidFill>
          <a:ln>
            <a:noFill/>
          </a:ln>
          <a:extLst/>
        </p:spPr>
        <p:txBody>
          <a:bodyPr lIns="91391" tIns="45696" rIns="91391" bIns="45696" anchor="ctr"/>
          <a:lstStyle/>
          <a:p>
            <a:pPr algn="ctr"/>
            <a:endParaRPr lang="zh-CN" altLang="en-US" sz="2400">
              <a:solidFill>
                <a:srgbClr val="FFFFFF"/>
              </a:solidFill>
              <a:cs typeface="+mn-ea"/>
              <a:sym typeface="+mn-lt"/>
            </a:endParaRPr>
          </a:p>
        </p:txBody>
      </p:sp>
      <p:sp>
        <p:nvSpPr>
          <p:cNvPr id="60" name="圆角矩形 59"/>
          <p:cNvSpPr>
            <a:spLocks noChangeArrowheads="1"/>
          </p:cNvSpPr>
          <p:nvPr/>
        </p:nvSpPr>
        <p:spPr bwMode="auto">
          <a:xfrm>
            <a:off x="2860675" y="2807760"/>
            <a:ext cx="2753784" cy="645583"/>
          </a:xfrm>
          <a:prstGeom prst="roundRect">
            <a:avLst>
              <a:gd name="adj" fmla="val 50000"/>
            </a:avLst>
          </a:prstGeom>
          <a:solidFill>
            <a:srgbClr val="EA7DB1"/>
          </a:solidFill>
          <a:ln>
            <a:noFill/>
          </a:ln>
          <a:extLst/>
        </p:spPr>
        <p:txBody>
          <a:bodyPr lIns="91391" tIns="45696" rIns="91391" bIns="45696" anchor="ctr"/>
          <a:lstStyle/>
          <a:p>
            <a:pPr algn="ctr"/>
            <a:endParaRPr lang="zh-CN" altLang="en-US" sz="2400">
              <a:solidFill>
                <a:srgbClr val="FFFFFF"/>
              </a:solidFill>
              <a:cs typeface="+mn-ea"/>
              <a:sym typeface="+mn-lt"/>
            </a:endParaRPr>
          </a:p>
        </p:txBody>
      </p:sp>
      <p:sp>
        <p:nvSpPr>
          <p:cNvPr id="61" name="Freeform 5"/>
          <p:cNvSpPr>
            <a:spLocks noEditPoints="1" noChangeArrowheads="1"/>
          </p:cNvSpPr>
          <p:nvPr/>
        </p:nvSpPr>
        <p:spPr bwMode="auto">
          <a:xfrm>
            <a:off x="2011892" y="2799293"/>
            <a:ext cx="592667" cy="594783"/>
          </a:xfrm>
          <a:custGeom>
            <a:avLst/>
            <a:gdLst>
              <a:gd name="T0" fmla="*/ 43 w 104"/>
              <a:gd name="T1" fmla="*/ 27 h 104"/>
              <a:gd name="T2" fmla="*/ 63 w 104"/>
              <a:gd name="T3" fmla="*/ 56 h 104"/>
              <a:gd name="T4" fmla="*/ 43 w 104"/>
              <a:gd name="T5" fmla="*/ 56 h 104"/>
              <a:gd name="T6" fmla="*/ 52 w 104"/>
              <a:gd name="T7" fmla="*/ 0 h 104"/>
              <a:gd name="T8" fmla="*/ 0 w 104"/>
              <a:gd name="T9" fmla="*/ 52 h 104"/>
              <a:gd name="T10" fmla="*/ 52 w 104"/>
              <a:gd name="T11" fmla="*/ 104 h 104"/>
              <a:gd name="T12" fmla="*/ 104 w 104"/>
              <a:gd name="T13" fmla="*/ 52 h 104"/>
              <a:gd name="T14" fmla="*/ 52 w 104"/>
              <a:gd name="T15" fmla="*/ 0 h 104"/>
              <a:gd name="T16" fmla="*/ 52 w 104"/>
              <a:gd name="T17" fmla="*/ 9 h 104"/>
              <a:gd name="T18" fmla="*/ 9 w 104"/>
              <a:gd name="T19" fmla="*/ 52 h 104"/>
              <a:gd name="T20" fmla="*/ 52 w 104"/>
              <a:gd name="T21" fmla="*/ 95 h 104"/>
              <a:gd name="T22" fmla="*/ 95 w 104"/>
              <a:gd name="T23" fmla="*/ 52 h 104"/>
              <a:gd name="T24" fmla="*/ 24 w 104"/>
              <a:gd name="T25" fmla="*/ 64 h 104"/>
              <a:gd name="T26" fmla="*/ 28 w 104"/>
              <a:gd name="T27" fmla="*/ 55 h 104"/>
              <a:gd name="T28" fmla="*/ 22 w 104"/>
              <a:gd name="T29" fmla="*/ 49 h 104"/>
              <a:gd name="T30" fmla="*/ 28 w 104"/>
              <a:gd name="T31" fmla="*/ 43 h 104"/>
              <a:gd name="T32" fmla="*/ 27 w 104"/>
              <a:gd name="T33" fmla="*/ 34 h 104"/>
              <a:gd name="T34" fmla="*/ 33 w 104"/>
              <a:gd name="T35" fmla="*/ 28 h 104"/>
              <a:gd name="T36" fmla="*/ 41 w 104"/>
              <a:gd name="T37" fmla="*/ 29 h 104"/>
              <a:gd name="T38" fmla="*/ 47 w 104"/>
              <a:gd name="T39" fmla="*/ 22 h 104"/>
              <a:gd name="T40" fmla="*/ 54 w 104"/>
              <a:gd name="T41" fmla="*/ 26 h 104"/>
              <a:gd name="T42" fmla="*/ 62 w 104"/>
              <a:gd name="T43" fmla="*/ 23 h 104"/>
              <a:gd name="T44" fmla="*/ 66 w 104"/>
              <a:gd name="T45" fmla="*/ 30 h 104"/>
              <a:gd name="T46" fmla="*/ 74 w 104"/>
              <a:gd name="T47" fmla="*/ 30 h 104"/>
              <a:gd name="T48" fmla="*/ 70 w 104"/>
              <a:gd name="T49" fmla="*/ 34 h 104"/>
              <a:gd name="T50" fmla="*/ 79 w 104"/>
              <a:gd name="T51" fmla="*/ 37 h 104"/>
              <a:gd name="T52" fmla="*/ 76 w 104"/>
              <a:gd name="T53" fmla="*/ 46 h 104"/>
              <a:gd name="T54" fmla="*/ 83 w 104"/>
              <a:gd name="T55" fmla="*/ 52 h 104"/>
              <a:gd name="T56" fmla="*/ 75 w 104"/>
              <a:gd name="T57" fmla="*/ 58 h 104"/>
              <a:gd name="T58" fmla="*/ 78 w 104"/>
              <a:gd name="T59" fmla="*/ 68 h 104"/>
              <a:gd name="T60" fmla="*/ 90 w 104"/>
              <a:gd name="T61" fmla="*/ 52 h 104"/>
              <a:gd name="T62" fmla="*/ 52 w 104"/>
              <a:gd name="T63" fmla="*/ 15 h 104"/>
              <a:gd name="T64" fmla="*/ 15 w 104"/>
              <a:gd name="T65" fmla="*/ 52 h 104"/>
              <a:gd name="T66" fmla="*/ 27 w 104"/>
              <a:gd name="T67" fmla="*/ 70 h 104"/>
              <a:gd name="T68" fmla="*/ 33 w 104"/>
              <a:gd name="T69" fmla="*/ 67 h 104"/>
              <a:gd name="T70" fmla="*/ 24 w 104"/>
              <a:gd name="T71" fmla="*/ 64 h 104"/>
              <a:gd name="T72" fmla="*/ 48 w 104"/>
              <a:gd name="T73" fmla="*/ 56 h 104"/>
              <a:gd name="T74" fmla="*/ 58 w 104"/>
              <a:gd name="T75" fmla="*/ 5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EA7DB1"/>
          </a:solidFill>
          <a:ln>
            <a:noFill/>
          </a:ln>
          <a:extLst/>
        </p:spPr>
        <p:txBody>
          <a:bodyPr lIns="91391" tIns="45696" rIns="91391" bIns="45696" anchor="ctr"/>
          <a:lstStyle/>
          <a:p>
            <a:pPr algn="ctr"/>
            <a:endParaRPr lang="zh-CN" altLang="en-US" sz="2400">
              <a:solidFill>
                <a:srgbClr val="FFFFFF"/>
              </a:solidFill>
              <a:cs typeface="+mn-ea"/>
              <a:sym typeface="+mn-lt"/>
            </a:endParaRPr>
          </a:p>
        </p:txBody>
      </p:sp>
      <p:sp>
        <p:nvSpPr>
          <p:cNvPr id="62" name="圆角矩形 61"/>
          <p:cNvSpPr>
            <a:spLocks noChangeArrowheads="1"/>
          </p:cNvSpPr>
          <p:nvPr/>
        </p:nvSpPr>
        <p:spPr bwMode="auto">
          <a:xfrm>
            <a:off x="2873375" y="3931708"/>
            <a:ext cx="2751667" cy="643467"/>
          </a:xfrm>
          <a:prstGeom prst="roundRect">
            <a:avLst>
              <a:gd name="adj" fmla="val 50000"/>
            </a:avLst>
          </a:prstGeom>
          <a:solidFill>
            <a:srgbClr val="EBBBB9"/>
          </a:solidFill>
          <a:ln>
            <a:noFill/>
          </a:ln>
          <a:extLst/>
        </p:spPr>
        <p:txBody>
          <a:bodyPr lIns="91391" tIns="45696" rIns="91391" bIns="45696" anchor="ctr"/>
          <a:lstStyle/>
          <a:p>
            <a:pPr algn="ctr"/>
            <a:endParaRPr lang="zh-CN" altLang="en-US" sz="2400">
              <a:solidFill>
                <a:srgbClr val="FFFFFF"/>
              </a:solidFill>
              <a:cs typeface="+mn-ea"/>
              <a:sym typeface="+mn-lt"/>
            </a:endParaRPr>
          </a:p>
        </p:txBody>
      </p:sp>
      <p:sp>
        <p:nvSpPr>
          <p:cNvPr id="63" name="Freeform 22"/>
          <p:cNvSpPr>
            <a:spLocks noEditPoints="1" noChangeArrowheads="1"/>
          </p:cNvSpPr>
          <p:nvPr/>
        </p:nvSpPr>
        <p:spPr bwMode="auto">
          <a:xfrm>
            <a:off x="2001308" y="3986742"/>
            <a:ext cx="643467" cy="520700"/>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EBBBB9"/>
          </a:solidFill>
          <a:ln>
            <a:noFill/>
          </a:ln>
          <a:extLst/>
        </p:spPr>
        <p:txBody>
          <a:bodyPr lIns="91391" tIns="45696" rIns="91391" bIns="45696" anchor="ctr"/>
          <a:lstStyle/>
          <a:p>
            <a:pPr algn="ctr"/>
            <a:endParaRPr lang="zh-CN" altLang="en-US" sz="2400">
              <a:solidFill>
                <a:srgbClr val="FFFFFF"/>
              </a:solidFill>
              <a:cs typeface="+mn-ea"/>
              <a:sym typeface="+mn-lt"/>
            </a:endParaRPr>
          </a:p>
        </p:txBody>
      </p:sp>
      <p:sp>
        <p:nvSpPr>
          <p:cNvPr id="64" name="圆角矩形 63"/>
          <p:cNvSpPr>
            <a:spLocks noChangeArrowheads="1"/>
          </p:cNvSpPr>
          <p:nvPr/>
        </p:nvSpPr>
        <p:spPr bwMode="auto">
          <a:xfrm>
            <a:off x="2837393" y="5053542"/>
            <a:ext cx="2753783" cy="647700"/>
          </a:xfrm>
          <a:prstGeom prst="roundRect">
            <a:avLst>
              <a:gd name="adj" fmla="val 50000"/>
            </a:avLst>
          </a:prstGeom>
          <a:solidFill>
            <a:srgbClr val="EA7DB1"/>
          </a:solidFill>
          <a:ln>
            <a:noFill/>
          </a:ln>
          <a:extLst/>
        </p:spPr>
        <p:txBody>
          <a:bodyPr lIns="91391" tIns="45696" rIns="91391" bIns="45696" anchor="ctr"/>
          <a:lstStyle/>
          <a:p>
            <a:pPr algn="ctr"/>
            <a:endParaRPr lang="zh-CN" altLang="en-US" sz="2400">
              <a:solidFill>
                <a:srgbClr val="FFFFFF"/>
              </a:solidFill>
              <a:cs typeface="+mn-ea"/>
              <a:sym typeface="+mn-lt"/>
            </a:endParaRPr>
          </a:p>
        </p:txBody>
      </p:sp>
      <p:sp>
        <p:nvSpPr>
          <p:cNvPr id="65" name="Freeform 24"/>
          <p:cNvSpPr>
            <a:spLocks noEditPoints="1" noChangeArrowheads="1"/>
          </p:cNvSpPr>
          <p:nvPr/>
        </p:nvSpPr>
        <p:spPr bwMode="auto">
          <a:xfrm>
            <a:off x="1994960" y="5055659"/>
            <a:ext cx="628649" cy="649816"/>
          </a:xfrm>
          <a:custGeom>
            <a:avLst/>
            <a:gdLst>
              <a:gd name="T0" fmla="*/ 35 w 89"/>
              <a:gd name="T1" fmla="*/ 11 h 92"/>
              <a:gd name="T2" fmla="*/ 56 w 89"/>
              <a:gd name="T3" fmla="*/ 11 h 92"/>
              <a:gd name="T4" fmla="*/ 70 w 89"/>
              <a:gd name="T5" fmla="*/ 10 h 92"/>
              <a:gd name="T6" fmla="*/ 70 w 89"/>
              <a:gd name="T7" fmla="*/ 27 h 92"/>
              <a:gd name="T8" fmla="*/ 70 w 89"/>
              <a:gd name="T9" fmla="*/ 10 h 92"/>
              <a:gd name="T10" fmla="*/ 30 w 89"/>
              <a:gd name="T11" fmla="*/ 55 h 92"/>
              <a:gd name="T12" fmla="*/ 32 w 89"/>
              <a:gd name="T13" fmla="*/ 85 h 92"/>
              <a:gd name="T14" fmla="*/ 22 w 89"/>
              <a:gd name="T15" fmla="*/ 59 h 92"/>
              <a:gd name="T16" fmla="*/ 17 w 89"/>
              <a:gd name="T17" fmla="*/ 85 h 92"/>
              <a:gd name="T18" fmla="*/ 11 w 89"/>
              <a:gd name="T19" fmla="*/ 55 h 92"/>
              <a:gd name="T20" fmla="*/ 4 w 89"/>
              <a:gd name="T21" fmla="*/ 53 h 92"/>
              <a:gd name="T22" fmla="*/ 10 w 89"/>
              <a:gd name="T23" fmla="*/ 28 h 92"/>
              <a:gd name="T24" fmla="*/ 21 w 89"/>
              <a:gd name="T25" fmla="*/ 35 h 92"/>
              <a:gd name="T26" fmla="*/ 31 w 89"/>
              <a:gd name="T27" fmla="*/ 28 h 92"/>
              <a:gd name="T28" fmla="*/ 44 w 89"/>
              <a:gd name="T29" fmla="*/ 24 h 92"/>
              <a:gd name="T30" fmla="*/ 44 w 89"/>
              <a:gd name="T31" fmla="*/ 27 h 92"/>
              <a:gd name="T32" fmla="*/ 45 w 89"/>
              <a:gd name="T33" fmla="*/ 48 h 92"/>
              <a:gd name="T34" fmla="*/ 45 w 89"/>
              <a:gd name="T35" fmla="*/ 48 h 92"/>
              <a:gd name="T36" fmla="*/ 45 w 89"/>
              <a:gd name="T37" fmla="*/ 48 h 92"/>
              <a:gd name="T38" fmla="*/ 47 w 89"/>
              <a:gd name="T39" fmla="*/ 27 h 92"/>
              <a:gd name="T40" fmla="*/ 47 w 89"/>
              <a:gd name="T41" fmla="*/ 24 h 92"/>
              <a:gd name="T42" fmla="*/ 59 w 89"/>
              <a:gd name="T43" fmla="*/ 28 h 92"/>
              <a:gd name="T44" fmla="*/ 70 w 89"/>
              <a:gd name="T45" fmla="*/ 35 h 92"/>
              <a:gd name="T46" fmla="*/ 80 w 89"/>
              <a:gd name="T47" fmla="*/ 28 h 92"/>
              <a:gd name="T48" fmla="*/ 85 w 89"/>
              <a:gd name="T49" fmla="*/ 51 h 92"/>
              <a:gd name="T50" fmla="*/ 79 w 89"/>
              <a:gd name="T51" fmla="*/ 55 h 92"/>
              <a:gd name="T52" fmla="*/ 80 w 89"/>
              <a:gd name="T53" fmla="*/ 85 h 92"/>
              <a:gd name="T54" fmla="*/ 71 w 89"/>
              <a:gd name="T55" fmla="*/ 59 h 92"/>
              <a:gd name="T56" fmla="*/ 66 w 89"/>
              <a:gd name="T57" fmla="*/ 85 h 92"/>
              <a:gd name="T58" fmla="*/ 60 w 89"/>
              <a:gd name="T59" fmla="*/ 55 h 92"/>
              <a:gd name="T60" fmla="*/ 57 w 89"/>
              <a:gd name="T61" fmla="*/ 55 h 92"/>
              <a:gd name="T62" fmla="*/ 49 w 89"/>
              <a:gd name="T63" fmla="*/ 92 h 92"/>
              <a:gd name="T64" fmla="*/ 43 w 89"/>
              <a:gd name="T65" fmla="*/ 61 h 92"/>
              <a:gd name="T66" fmla="*/ 32 w 89"/>
              <a:gd name="T67" fmla="*/ 92 h 92"/>
              <a:gd name="T68" fmla="*/ 30 w 89"/>
              <a:gd name="T69" fmla="*/ 52 h 92"/>
              <a:gd name="T70" fmla="*/ 13 w 89"/>
              <a:gd name="T71" fmla="*/ 18 h 92"/>
              <a:gd name="T72" fmla="*/ 29 w 89"/>
              <a:gd name="T73" fmla="*/ 1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EA7DB1"/>
          </a:solidFill>
          <a:ln>
            <a:noFill/>
          </a:ln>
          <a:extLst/>
        </p:spPr>
        <p:txBody>
          <a:bodyPr lIns="91391" tIns="45696" rIns="91391" bIns="45696" anchor="ctr"/>
          <a:lstStyle/>
          <a:p>
            <a:pPr algn="ctr"/>
            <a:endParaRPr lang="zh-CN" altLang="en-US" sz="2400">
              <a:solidFill>
                <a:srgbClr val="FFFFFF"/>
              </a:solidFill>
              <a:cs typeface="+mn-ea"/>
              <a:sym typeface="+mn-lt"/>
            </a:endParaRPr>
          </a:p>
        </p:txBody>
      </p:sp>
      <p:sp>
        <p:nvSpPr>
          <p:cNvPr id="66" name="TextBox 65"/>
          <p:cNvSpPr txBox="1">
            <a:spLocks noChangeArrowheads="1"/>
          </p:cNvSpPr>
          <p:nvPr/>
        </p:nvSpPr>
        <p:spPr bwMode="auto">
          <a:xfrm>
            <a:off x="5809193" y="2811993"/>
            <a:ext cx="4730749" cy="584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p>
            <a:r>
              <a:rPr lang="zh-CN" altLang="en-US" sz="1600" dirty="0">
                <a:solidFill>
                  <a:schemeClr val="bg1">
                    <a:lumMod val="50000"/>
                  </a:schemeClr>
                </a:solidFill>
                <a:cs typeface="+mn-ea"/>
                <a:sym typeface="+mn-lt"/>
              </a:rPr>
              <a:t>这里可以添加主要内容这里可以添加主要内容这里可以添加主要内容这里可以添加主要内容。</a:t>
            </a:r>
          </a:p>
        </p:txBody>
      </p:sp>
      <p:sp>
        <p:nvSpPr>
          <p:cNvPr id="67" name="TextBox 66"/>
          <p:cNvSpPr txBox="1">
            <a:spLocks noChangeArrowheads="1"/>
          </p:cNvSpPr>
          <p:nvPr/>
        </p:nvSpPr>
        <p:spPr bwMode="auto">
          <a:xfrm>
            <a:off x="5809193" y="3935943"/>
            <a:ext cx="4730749" cy="584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p>
            <a:r>
              <a:rPr lang="zh-CN" altLang="en-US" sz="1600" dirty="0">
                <a:solidFill>
                  <a:schemeClr val="bg1">
                    <a:lumMod val="50000"/>
                  </a:schemeClr>
                </a:solidFill>
                <a:cs typeface="+mn-ea"/>
                <a:sym typeface="+mn-lt"/>
              </a:rPr>
              <a:t>这里可以添加主要内容这里可以添加主要内容这里可以添加主要内容这里可以添加主要内容。</a:t>
            </a:r>
          </a:p>
        </p:txBody>
      </p:sp>
      <p:sp>
        <p:nvSpPr>
          <p:cNvPr id="68" name="TextBox 67"/>
          <p:cNvSpPr txBox="1">
            <a:spLocks noChangeArrowheads="1"/>
          </p:cNvSpPr>
          <p:nvPr/>
        </p:nvSpPr>
        <p:spPr bwMode="auto">
          <a:xfrm>
            <a:off x="5809193" y="5057776"/>
            <a:ext cx="4730749" cy="584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p>
            <a:r>
              <a:rPr lang="zh-CN" altLang="en-US" sz="1600" dirty="0">
                <a:solidFill>
                  <a:schemeClr val="bg1">
                    <a:lumMod val="50000"/>
                  </a:schemeClr>
                </a:solidFill>
                <a:cs typeface="+mn-ea"/>
                <a:sym typeface="+mn-lt"/>
              </a:rPr>
              <a:t>这里可以添加主要内容这里可以添加主要内容这里可以添加主要内容这里可以添加主要内容。</a:t>
            </a:r>
          </a:p>
        </p:txBody>
      </p:sp>
      <p:sp>
        <p:nvSpPr>
          <p:cNvPr id="69" name="TextBox 68"/>
          <p:cNvSpPr txBox="1">
            <a:spLocks noChangeArrowheads="1"/>
          </p:cNvSpPr>
          <p:nvPr/>
        </p:nvSpPr>
        <p:spPr bwMode="auto">
          <a:xfrm>
            <a:off x="5809193" y="1679576"/>
            <a:ext cx="4730749" cy="584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1" tIns="45696" rIns="91391" bIns="45696">
            <a:spAutoFit/>
          </a:bodyPr>
          <a:lstStyle/>
          <a:p>
            <a:r>
              <a:rPr lang="zh-CN" altLang="en-US" sz="1600" dirty="0">
                <a:solidFill>
                  <a:schemeClr val="bg1">
                    <a:lumMod val="50000"/>
                  </a:schemeClr>
                </a:solidFill>
                <a:cs typeface="+mn-ea"/>
                <a:sym typeface="+mn-lt"/>
              </a:rPr>
              <a:t>这里可以添加主要内容这里可以添加主要内容这里可以添加主要内容这里可以添加主要内容。</a:t>
            </a:r>
          </a:p>
        </p:txBody>
      </p:sp>
      <p:sp>
        <p:nvSpPr>
          <p:cNvPr id="70" name="文本框 12"/>
          <p:cNvSpPr txBox="1">
            <a:spLocks noChangeArrowheads="1"/>
          </p:cNvSpPr>
          <p:nvPr/>
        </p:nvSpPr>
        <p:spPr bwMode="auto">
          <a:xfrm>
            <a:off x="3326342" y="2924176"/>
            <a:ext cx="2040844" cy="461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1" tIns="45696" rIns="91391" bIns="45696">
            <a:spAutoFit/>
          </a:bodyPr>
          <a:lstStyle/>
          <a:p>
            <a:r>
              <a:rPr lang="zh-CN" altLang="en-US" sz="2400" b="1">
                <a:solidFill>
                  <a:srgbClr val="FFFFFF"/>
                </a:solidFill>
                <a:cs typeface="+mn-ea"/>
                <a:sym typeface="+mn-lt"/>
              </a:rPr>
              <a:t>点击输入标题</a:t>
            </a:r>
            <a:endParaRPr lang="en-US" altLang="zh-CN" sz="2400" b="1">
              <a:solidFill>
                <a:srgbClr val="FFFFFF"/>
              </a:solidFill>
              <a:cs typeface="+mn-ea"/>
              <a:sym typeface="+mn-lt"/>
            </a:endParaRPr>
          </a:p>
        </p:txBody>
      </p:sp>
      <p:sp>
        <p:nvSpPr>
          <p:cNvPr id="71" name="文本框 12"/>
          <p:cNvSpPr txBox="1">
            <a:spLocks noChangeArrowheads="1"/>
          </p:cNvSpPr>
          <p:nvPr/>
        </p:nvSpPr>
        <p:spPr bwMode="auto">
          <a:xfrm>
            <a:off x="3290359" y="4039660"/>
            <a:ext cx="2040844" cy="461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1" tIns="45696" rIns="91391" bIns="45696">
            <a:spAutoFit/>
          </a:bodyPr>
          <a:lstStyle/>
          <a:p>
            <a:r>
              <a:rPr lang="zh-CN" altLang="en-US" sz="2400" b="1">
                <a:solidFill>
                  <a:srgbClr val="FFFFFF"/>
                </a:solidFill>
                <a:cs typeface="+mn-ea"/>
                <a:sym typeface="+mn-lt"/>
              </a:rPr>
              <a:t>点击输入标题</a:t>
            </a:r>
            <a:endParaRPr lang="en-US" altLang="zh-CN" sz="2400" b="1">
              <a:solidFill>
                <a:srgbClr val="FFFFFF"/>
              </a:solidFill>
              <a:cs typeface="+mn-ea"/>
              <a:sym typeface="+mn-lt"/>
            </a:endParaRPr>
          </a:p>
        </p:txBody>
      </p:sp>
      <p:sp>
        <p:nvSpPr>
          <p:cNvPr id="72" name="文本框 12"/>
          <p:cNvSpPr txBox="1">
            <a:spLocks noChangeArrowheads="1"/>
          </p:cNvSpPr>
          <p:nvPr/>
        </p:nvSpPr>
        <p:spPr bwMode="auto">
          <a:xfrm>
            <a:off x="3326342" y="5169960"/>
            <a:ext cx="2040844" cy="461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91" tIns="45696" rIns="91391" bIns="45696">
            <a:spAutoFit/>
          </a:bodyPr>
          <a:lstStyle/>
          <a:p>
            <a:r>
              <a:rPr lang="zh-CN" altLang="en-US" sz="2400" b="1">
                <a:solidFill>
                  <a:srgbClr val="FFFFFF"/>
                </a:solidFill>
                <a:cs typeface="+mn-ea"/>
                <a:sym typeface="+mn-lt"/>
              </a:rPr>
              <a:t>点击输入标题</a:t>
            </a:r>
            <a:endParaRPr lang="en-US" altLang="zh-CN" sz="2400" b="1">
              <a:solidFill>
                <a:srgbClr val="FFFFFF"/>
              </a:solidFill>
              <a:cs typeface="+mn-ea"/>
              <a:sym typeface="+mn-lt"/>
            </a:endParaRPr>
          </a:p>
        </p:txBody>
      </p:sp>
      <p:pic>
        <p:nvPicPr>
          <p:cNvPr id="18" name="图片 17">
            <a:extLst>
              <a:ext uri="{FF2B5EF4-FFF2-40B4-BE49-F238E27FC236}">
                <a16:creationId xmlns:a16="http://schemas.microsoft.com/office/drawing/2014/main" id="{87DBF3BB-59F6-43A4-8A1D-232119BBF75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pic>
        <p:nvPicPr>
          <p:cNvPr id="19" name="图片 18">
            <a:extLst>
              <a:ext uri="{FF2B5EF4-FFF2-40B4-BE49-F238E27FC236}">
                <a16:creationId xmlns:a16="http://schemas.microsoft.com/office/drawing/2014/main" id="{30626201-848A-4BA2-AB07-1816A4DB092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spTree>
    <p:extLst>
      <p:ext uri="{BB962C8B-B14F-4D97-AF65-F5344CB8AC3E}">
        <p14:creationId xmlns:p14="http://schemas.microsoft.com/office/powerpoint/2010/main" val="106045214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ppt_x</p:attrName>
                                        </p:attrNameLst>
                                      </p:cBhvr>
                                      <p:tavLst>
                                        <p:tav tm="0">
                                          <p:val>
                                            <p:strVal val="0-#ppt_w/2"/>
                                          </p:val>
                                        </p:tav>
                                        <p:tav tm="100000">
                                          <p:val>
                                            <p:strVal val="#ppt_x"/>
                                          </p:val>
                                        </p:tav>
                                      </p:tavLst>
                                    </p:anim>
                                    <p:anim calcmode="lin" valueType="num">
                                      <p:cBhvr>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p:cTn id="11" dur="500" fill="hold"/>
                                        <p:tgtEl>
                                          <p:spTgt spid="61"/>
                                        </p:tgtEl>
                                        <p:attrNameLst>
                                          <p:attrName>ppt_x</p:attrName>
                                        </p:attrNameLst>
                                      </p:cBhvr>
                                      <p:tavLst>
                                        <p:tav tm="0">
                                          <p:val>
                                            <p:strVal val="0-#ppt_w/2"/>
                                          </p:val>
                                        </p:tav>
                                        <p:tav tm="100000">
                                          <p:val>
                                            <p:strVal val="#ppt_x"/>
                                          </p:val>
                                        </p:tav>
                                      </p:tavLst>
                                    </p:anim>
                                    <p:anim calcmode="lin" valueType="num">
                                      <p:cBhvr>
                                        <p:cTn id="12" dur="500" fill="hold"/>
                                        <p:tgtEl>
                                          <p:spTgt spid="6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p:cTn id="15" dur="500" fill="hold"/>
                                        <p:tgtEl>
                                          <p:spTgt spid="63"/>
                                        </p:tgtEl>
                                        <p:attrNameLst>
                                          <p:attrName>ppt_x</p:attrName>
                                        </p:attrNameLst>
                                      </p:cBhvr>
                                      <p:tavLst>
                                        <p:tav tm="0">
                                          <p:val>
                                            <p:strVal val="0-#ppt_w/2"/>
                                          </p:val>
                                        </p:tav>
                                        <p:tav tm="100000">
                                          <p:val>
                                            <p:strVal val="#ppt_x"/>
                                          </p:val>
                                        </p:tav>
                                      </p:tavLst>
                                    </p:anim>
                                    <p:anim calcmode="lin" valueType="num">
                                      <p:cBhvr>
                                        <p:cTn id="16" dur="500" fill="hold"/>
                                        <p:tgtEl>
                                          <p:spTgt spid="6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p:cTn id="19" dur="500" fill="hold"/>
                                        <p:tgtEl>
                                          <p:spTgt spid="65"/>
                                        </p:tgtEl>
                                        <p:attrNameLst>
                                          <p:attrName>ppt_x</p:attrName>
                                        </p:attrNameLst>
                                      </p:cBhvr>
                                      <p:tavLst>
                                        <p:tav tm="0">
                                          <p:val>
                                            <p:strVal val="0-#ppt_w/2"/>
                                          </p:val>
                                        </p:tav>
                                        <p:tav tm="100000">
                                          <p:val>
                                            <p:strVal val="#ppt_x"/>
                                          </p:val>
                                        </p:tav>
                                      </p:tavLst>
                                    </p:anim>
                                    <p:anim calcmode="lin" valueType="num">
                                      <p:cBhvr>
                                        <p:cTn id="20" dur="500" fill="hold"/>
                                        <p:tgtEl>
                                          <p:spTgt spid="65"/>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p:cTn id="23" dur="500" fill="hold"/>
                                        <p:tgtEl>
                                          <p:spTgt spid="57"/>
                                        </p:tgtEl>
                                        <p:attrNameLst>
                                          <p:attrName>ppt_x</p:attrName>
                                        </p:attrNameLst>
                                      </p:cBhvr>
                                      <p:tavLst>
                                        <p:tav tm="0">
                                          <p:val>
                                            <p:strVal val="1+#ppt_w/2"/>
                                          </p:val>
                                        </p:tav>
                                        <p:tav tm="100000">
                                          <p:val>
                                            <p:strVal val="#ppt_x"/>
                                          </p:val>
                                        </p:tav>
                                      </p:tavLst>
                                    </p:anim>
                                    <p:anim calcmode="lin" valueType="num">
                                      <p:cBhvr>
                                        <p:cTn id="24" dur="500" fill="hold"/>
                                        <p:tgtEl>
                                          <p:spTgt spid="57"/>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p:cTn id="27" dur="500" fill="hold"/>
                                        <p:tgtEl>
                                          <p:spTgt spid="60"/>
                                        </p:tgtEl>
                                        <p:attrNameLst>
                                          <p:attrName>ppt_x</p:attrName>
                                        </p:attrNameLst>
                                      </p:cBhvr>
                                      <p:tavLst>
                                        <p:tav tm="0">
                                          <p:val>
                                            <p:strVal val="1+#ppt_w/2"/>
                                          </p:val>
                                        </p:tav>
                                        <p:tav tm="100000">
                                          <p:val>
                                            <p:strVal val="#ppt_x"/>
                                          </p:val>
                                        </p:tav>
                                      </p:tavLst>
                                    </p:anim>
                                    <p:anim calcmode="lin" valueType="num">
                                      <p:cBhvr>
                                        <p:cTn id="28" dur="500" fill="hold"/>
                                        <p:tgtEl>
                                          <p:spTgt spid="6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p:cTn id="31" dur="500" fill="hold"/>
                                        <p:tgtEl>
                                          <p:spTgt spid="62"/>
                                        </p:tgtEl>
                                        <p:attrNameLst>
                                          <p:attrName>ppt_x</p:attrName>
                                        </p:attrNameLst>
                                      </p:cBhvr>
                                      <p:tavLst>
                                        <p:tav tm="0">
                                          <p:val>
                                            <p:strVal val="1+#ppt_w/2"/>
                                          </p:val>
                                        </p:tav>
                                        <p:tav tm="100000">
                                          <p:val>
                                            <p:strVal val="#ppt_x"/>
                                          </p:val>
                                        </p:tav>
                                      </p:tavLst>
                                    </p:anim>
                                    <p:anim calcmode="lin" valueType="num">
                                      <p:cBhvr>
                                        <p:cTn id="32" dur="500" fill="hold"/>
                                        <p:tgtEl>
                                          <p:spTgt spid="6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p:cTn id="35" dur="500" fill="hold"/>
                                        <p:tgtEl>
                                          <p:spTgt spid="64"/>
                                        </p:tgtEl>
                                        <p:attrNameLst>
                                          <p:attrName>ppt_x</p:attrName>
                                        </p:attrNameLst>
                                      </p:cBhvr>
                                      <p:tavLst>
                                        <p:tav tm="0">
                                          <p:val>
                                            <p:strVal val="1+#ppt_w/2"/>
                                          </p:val>
                                        </p:tav>
                                        <p:tav tm="100000">
                                          <p:val>
                                            <p:strVal val="#ppt_x"/>
                                          </p:val>
                                        </p:tav>
                                      </p:tavLst>
                                    </p:anim>
                                    <p:anim calcmode="lin" valueType="num">
                                      <p:cBhvr>
                                        <p:cTn id="36" dur="500" fill="hold"/>
                                        <p:tgtEl>
                                          <p:spTgt spid="64"/>
                                        </p:tgtEl>
                                        <p:attrNameLst>
                                          <p:attrName>ppt_y</p:attrName>
                                        </p:attrNameLst>
                                      </p:cBhvr>
                                      <p:tavLst>
                                        <p:tav tm="0">
                                          <p:val>
                                            <p:strVal val="#ppt_y"/>
                                          </p:val>
                                        </p:tav>
                                        <p:tav tm="100000">
                                          <p:val>
                                            <p:strVal val="#ppt_y"/>
                                          </p:val>
                                        </p:tav>
                                      </p:tavLst>
                                    </p:anim>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58"/>
                                        </p:tgtEl>
                                        <p:attrNameLst>
                                          <p:attrName>style.visibility</p:attrName>
                                        </p:attrNameLst>
                                      </p:cBhvr>
                                      <p:to>
                                        <p:strVal val="visible"/>
                                      </p:to>
                                    </p:set>
                                    <p:anim calcmode="lin" valueType="num">
                                      <p:cBhvr>
                                        <p:cTn id="39"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58"/>
                                        </p:tgtEl>
                                        <p:attrNameLst>
                                          <p:attrName>ppt_y</p:attrName>
                                        </p:attrNameLst>
                                      </p:cBhvr>
                                      <p:tavLst>
                                        <p:tav tm="0">
                                          <p:val>
                                            <p:strVal val="#ppt_y"/>
                                          </p:val>
                                        </p:tav>
                                        <p:tav tm="100000">
                                          <p:val>
                                            <p:strVal val="#ppt_y"/>
                                          </p:val>
                                        </p:tav>
                                      </p:tavLst>
                                    </p:anim>
                                    <p:anim calcmode="lin" valueType="num">
                                      <p:cBhvr>
                                        <p:cTn id="41"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58"/>
                                        </p:tgtEl>
                                      </p:cBhvr>
                                    </p:animEffect>
                                  </p:childTnLst>
                                </p:cTn>
                              </p:par>
                            </p:childTnLst>
                          </p:cTn>
                        </p:par>
                        <p:par>
                          <p:cTn id="44" fill="hold" nodeType="afterGroup">
                            <p:stCondLst>
                              <p:cond delay="750"/>
                            </p:stCondLst>
                            <p:childTnLst>
                              <p:par>
                                <p:cTn id="45" presetID="42" presetClass="entr" presetSubtype="0"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1000"/>
                                        <p:tgtEl>
                                          <p:spTgt spid="69"/>
                                        </p:tgtEl>
                                      </p:cBhvr>
                                    </p:animEffect>
                                    <p:anim calcmode="lin" valueType="num">
                                      <p:cBhvr>
                                        <p:cTn id="48" dur="1000" fill="hold"/>
                                        <p:tgtEl>
                                          <p:spTgt spid="69"/>
                                        </p:tgtEl>
                                        <p:attrNameLst>
                                          <p:attrName>ppt_x</p:attrName>
                                        </p:attrNameLst>
                                      </p:cBhvr>
                                      <p:tavLst>
                                        <p:tav tm="0">
                                          <p:val>
                                            <p:strVal val="#ppt_x"/>
                                          </p:val>
                                        </p:tav>
                                        <p:tav tm="100000">
                                          <p:val>
                                            <p:strVal val="#ppt_x"/>
                                          </p:val>
                                        </p:tav>
                                      </p:tavLst>
                                    </p:anim>
                                    <p:anim calcmode="lin" valueType="num">
                                      <p:cBhvr>
                                        <p:cTn id="49" dur="1000" fill="hold"/>
                                        <p:tgtEl>
                                          <p:spTgt spid="69"/>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17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nodeType="afterGroup">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fade">
                                      <p:cBhvr>
                                        <p:cTn id="61" dur="1000"/>
                                        <p:tgtEl>
                                          <p:spTgt spid="66"/>
                                        </p:tgtEl>
                                      </p:cBhvr>
                                    </p:animEffect>
                                    <p:anim calcmode="lin" valueType="num">
                                      <p:cBhvr>
                                        <p:cTn id="62" dur="1000" fill="hold"/>
                                        <p:tgtEl>
                                          <p:spTgt spid="66"/>
                                        </p:tgtEl>
                                        <p:attrNameLst>
                                          <p:attrName>ppt_x</p:attrName>
                                        </p:attrNameLst>
                                      </p:cBhvr>
                                      <p:tavLst>
                                        <p:tav tm="0">
                                          <p:val>
                                            <p:strVal val="#ppt_x"/>
                                          </p:val>
                                        </p:tav>
                                        <p:tav tm="100000">
                                          <p:val>
                                            <p:strVal val="#ppt_x"/>
                                          </p:val>
                                        </p:tav>
                                      </p:tavLst>
                                    </p:anim>
                                    <p:anim calcmode="lin" valueType="num">
                                      <p:cBhvr>
                                        <p:cTn id="63" dur="1000" fill="hold"/>
                                        <p:tgtEl>
                                          <p:spTgt spid="66"/>
                                        </p:tgtEl>
                                        <p:attrNameLst>
                                          <p:attrName>ppt_y</p:attrName>
                                        </p:attrNameLst>
                                      </p:cBhvr>
                                      <p:tavLst>
                                        <p:tav tm="0">
                                          <p:val>
                                            <p:strVal val="#ppt_y+.1"/>
                                          </p:val>
                                        </p:tav>
                                        <p:tav tm="100000">
                                          <p:val>
                                            <p:strVal val="#ppt_y"/>
                                          </p:val>
                                        </p:tav>
                                      </p:tavLst>
                                    </p:anim>
                                  </p:childTnLst>
                                </p:cTn>
                              </p:par>
                            </p:childTnLst>
                          </p:cTn>
                        </p:par>
                        <p:par>
                          <p:cTn id="64" fill="hold" nodeType="afterGroup">
                            <p:stCondLst>
                              <p:cond delay="3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71"/>
                                        </p:tgtEl>
                                        <p:attrNameLst>
                                          <p:attrName>style.visibility</p:attrName>
                                        </p:attrNameLst>
                                      </p:cBhvr>
                                      <p:to>
                                        <p:strVal val="visible"/>
                                      </p:to>
                                    </p:set>
                                    <p:anim calcmode="lin" valueType="num">
                                      <p:cBhvr>
                                        <p:cTn id="67"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71"/>
                                        </p:tgtEl>
                                        <p:attrNameLst>
                                          <p:attrName>ppt_y</p:attrName>
                                        </p:attrNameLst>
                                      </p:cBhvr>
                                      <p:tavLst>
                                        <p:tav tm="0">
                                          <p:val>
                                            <p:strVal val="#ppt_y"/>
                                          </p:val>
                                        </p:tav>
                                        <p:tav tm="100000">
                                          <p:val>
                                            <p:strVal val="#ppt_y"/>
                                          </p:val>
                                        </p:tav>
                                      </p:tavLst>
                                    </p:anim>
                                    <p:anim calcmode="lin" valueType="num">
                                      <p:cBhvr>
                                        <p:cTn id="69"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71"/>
                                        </p:tgtEl>
                                      </p:cBhvr>
                                    </p:animEffect>
                                  </p:childTnLst>
                                </p:cTn>
                              </p:par>
                            </p:childTnLst>
                          </p:cTn>
                        </p:par>
                        <p:par>
                          <p:cTn id="72" fill="hold" nodeType="afterGroup">
                            <p:stCondLst>
                              <p:cond delay="4250"/>
                            </p:stCondLst>
                            <p:childTnLst>
                              <p:par>
                                <p:cTn id="73" presetID="42" presetClass="entr" presetSubtype="0" fill="hold" grpId="0" nodeType="afterEffect">
                                  <p:stCondLst>
                                    <p:cond delay="0"/>
                                  </p:stCondLst>
                                  <p:childTnLst>
                                    <p:set>
                                      <p:cBhvr>
                                        <p:cTn id="74" dur="1" fill="hold">
                                          <p:stCondLst>
                                            <p:cond delay="0"/>
                                          </p:stCondLst>
                                        </p:cTn>
                                        <p:tgtEl>
                                          <p:spTgt spid="67"/>
                                        </p:tgtEl>
                                        <p:attrNameLst>
                                          <p:attrName>style.visibility</p:attrName>
                                        </p:attrNameLst>
                                      </p:cBhvr>
                                      <p:to>
                                        <p:strVal val="visible"/>
                                      </p:to>
                                    </p:set>
                                    <p:animEffect transition="in" filter="fade">
                                      <p:cBhvr>
                                        <p:cTn id="75" dur="1000"/>
                                        <p:tgtEl>
                                          <p:spTgt spid="67"/>
                                        </p:tgtEl>
                                      </p:cBhvr>
                                    </p:animEffect>
                                    <p:anim calcmode="lin" valueType="num">
                                      <p:cBhvr>
                                        <p:cTn id="76" dur="1000" fill="hold"/>
                                        <p:tgtEl>
                                          <p:spTgt spid="67"/>
                                        </p:tgtEl>
                                        <p:attrNameLst>
                                          <p:attrName>ppt_x</p:attrName>
                                        </p:attrNameLst>
                                      </p:cBhvr>
                                      <p:tavLst>
                                        <p:tav tm="0">
                                          <p:val>
                                            <p:strVal val="#ppt_x"/>
                                          </p:val>
                                        </p:tav>
                                        <p:tav tm="100000">
                                          <p:val>
                                            <p:strVal val="#ppt_x"/>
                                          </p:val>
                                        </p:tav>
                                      </p:tavLst>
                                    </p:anim>
                                    <p:anim calcmode="lin" valueType="num">
                                      <p:cBhvr>
                                        <p:cTn id="77" dur="1000" fill="hold"/>
                                        <p:tgtEl>
                                          <p:spTgt spid="67"/>
                                        </p:tgtEl>
                                        <p:attrNameLst>
                                          <p:attrName>ppt_y</p:attrName>
                                        </p:attrNameLst>
                                      </p:cBhvr>
                                      <p:tavLst>
                                        <p:tav tm="0">
                                          <p:val>
                                            <p:strVal val="#ppt_y+.1"/>
                                          </p:val>
                                        </p:tav>
                                        <p:tav tm="100000">
                                          <p:val>
                                            <p:strVal val="#ppt_y"/>
                                          </p:val>
                                        </p:tav>
                                      </p:tavLst>
                                    </p:anim>
                                  </p:childTnLst>
                                </p:cTn>
                              </p:par>
                            </p:childTnLst>
                          </p:cTn>
                        </p:par>
                        <p:par>
                          <p:cTn id="78" fill="hold" nodeType="afterGroup">
                            <p:stCondLst>
                              <p:cond delay="52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72"/>
                                        </p:tgtEl>
                                        <p:attrNameLst>
                                          <p:attrName>style.visibility</p:attrName>
                                        </p:attrNameLst>
                                      </p:cBhvr>
                                      <p:to>
                                        <p:strVal val="visible"/>
                                      </p:to>
                                    </p:set>
                                    <p:anim calcmode="lin" valueType="num">
                                      <p:cBhvr>
                                        <p:cTn id="81"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72"/>
                                        </p:tgtEl>
                                        <p:attrNameLst>
                                          <p:attrName>ppt_y</p:attrName>
                                        </p:attrNameLst>
                                      </p:cBhvr>
                                      <p:tavLst>
                                        <p:tav tm="0">
                                          <p:val>
                                            <p:strVal val="#ppt_y"/>
                                          </p:val>
                                        </p:tav>
                                        <p:tav tm="100000">
                                          <p:val>
                                            <p:strVal val="#ppt_y"/>
                                          </p:val>
                                        </p:tav>
                                      </p:tavLst>
                                    </p:anim>
                                    <p:anim calcmode="lin" valueType="num">
                                      <p:cBhvr>
                                        <p:cTn id="83"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72"/>
                                        </p:tgtEl>
                                      </p:cBhvr>
                                    </p:animEffect>
                                  </p:childTnLst>
                                </p:cTn>
                              </p:par>
                            </p:childTnLst>
                          </p:cTn>
                        </p:par>
                        <p:par>
                          <p:cTn id="86" fill="hold" nodeType="afterGroup">
                            <p:stCondLst>
                              <p:cond delay="6000"/>
                            </p:stCondLst>
                            <p:childTnLst>
                              <p:par>
                                <p:cTn id="87" presetID="42" presetClass="entr" presetSubtype="0"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Effect transition="in" filter="fade">
                                      <p:cBhvr>
                                        <p:cTn id="89" dur="1000"/>
                                        <p:tgtEl>
                                          <p:spTgt spid="68"/>
                                        </p:tgtEl>
                                      </p:cBhvr>
                                    </p:animEffect>
                                    <p:anim calcmode="lin" valueType="num">
                                      <p:cBhvr>
                                        <p:cTn id="90" dur="1000" fill="hold"/>
                                        <p:tgtEl>
                                          <p:spTgt spid="68"/>
                                        </p:tgtEl>
                                        <p:attrNameLst>
                                          <p:attrName>ppt_x</p:attrName>
                                        </p:attrNameLst>
                                      </p:cBhvr>
                                      <p:tavLst>
                                        <p:tav tm="0">
                                          <p:val>
                                            <p:strVal val="#ppt_x"/>
                                          </p:val>
                                        </p:tav>
                                        <p:tav tm="100000">
                                          <p:val>
                                            <p:strVal val="#ppt_x"/>
                                          </p:val>
                                        </p:tav>
                                      </p:tavLst>
                                    </p:anim>
                                    <p:anim calcmode="lin" valueType="num">
                                      <p:cBhvr>
                                        <p:cTn id="91"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P spid="71" grpId="0"/>
      <p:bldP spid="7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a:grpSpLocks/>
          </p:cNvGrpSpPr>
          <p:nvPr/>
        </p:nvGrpSpPr>
        <p:grpSpPr bwMode="auto">
          <a:xfrm>
            <a:off x="3920067" y="1822452"/>
            <a:ext cx="3841751" cy="2305049"/>
            <a:chOff x="3900264" y="2204864"/>
            <a:chExt cx="4572000" cy="2743200"/>
          </a:xfrm>
        </p:grpSpPr>
        <p:graphicFrame>
          <p:nvGraphicFramePr>
            <p:cNvPr id="4" name="图表 3"/>
            <p:cNvGraphicFramePr/>
            <p:nvPr>
              <p:extLst>
                <p:ext uri="{D42A27DB-BD31-4B8C-83A1-F6EECF244321}">
                  <p14:modId xmlns:p14="http://schemas.microsoft.com/office/powerpoint/2010/main" val="3218114981"/>
                </p:ext>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49155" name="矩形 4"/>
            <p:cNvSpPr>
              <a:spLocks noChangeArrowheads="1"/>
            </p:cNvSpPr>
            <p:nvPr/>
          </p:nvSpPr>
          <p:spPr bwMode="auto">
            <a:xfrm>
              <a:off x="5537176" y="3100630"/>
              <a:ext cx="1524639" cy="89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267" b="1" dirty="0">
                  <a:solidFill>
                    <a:schemeClr val="bg1">
                      <a:lumMod val="50000"/>
                    </a:schemeClr>
                  </a:solidFill>
                  <a:cs typeface="+mn-ea"/>
                  <a:sym typeface="+mn-lt"/>
                </a:rPr>
                <a:t>90%</a:t>
              </a:r>
              <a:endParaRPr lang="zh-CN" altLang="en-US" sz="4267" b="1" dirty="0">
                <a:solidFill>
                  <a:schemeClr val="bg1">
                    <a:lumMod val="50000"/>
                  </a:schemeClr>
                </a:solidFill>
                <a:cs typeface="+mn-ea"/>
                <a:sym typeface="+mn-lt"/>
              </a:endParaRPr>
            </a:p>
          </p:txBody>
        </p:sp>
      </p:grpSp>
      <p:grpSp>
        <p:nvGrpSpPr>
          <p:cNvPr id="6" name="组合 5"/>
          <p:cNvGrpSpPr>
            <a:grpSpLocks/>
          </p:cNvGrpSpPr>
          <p:nvPr/>
        </p:nvGrpSpPr>
        <p:grpSpPr bwMode="auto">
          <a:xfrm>
            <a:off x="1765301" y="1845733"/>
            <a:ext cx="2874433" cy="2305051"/>
            <a:chOff x="695400" y="2132856"/>
            <a:chExt cx="3420342" cy="2743200"/>
          </a:xfrm>
        </p:grpSpPr>
        <p:graphicFrame>
          <p:nvGraphicFramePr>
            <p:cNvPr id="7" name="图表 6"/>
            <p:cNvGraphicFramePr/>
            <p:nvPr>
              <p:extLst>
                <p:ext uri="{D42A27DB-BD31-4B8C-83A1-F6EECF244321}">
                  <p14:modId xmlns:p14="http://schemas.microsoft.com/office/powerpoint/2010/main" val="1941151249"/>
                </p:ext>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49158" name="矩形 8"/>
            <p:cNvSpPr>
              <a:spLocks noChangeArrowheads="1"/>
            </p:cNvSpPr>
            <p:nvPr/>
          </p:nvSpPr>
          <p:spPr bwMode="auto">
            <a:xfrm>
              <a:off x="1722179" y="3031443"/>
              <a:ext cx="1524430" cy="89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267" b="1" dirty="0">
                  <a:solidFill>
                    <a:schemeClr val="bg1">
                      <a:lumMod val="50000"/>
                    </a:schemeClr>
                  </a:solidFill>
                  <a:cs typeface="+mn-ea"/>
                  <a:sym typeface="+mn-lt"/>
                </a:rPr>
                <a:t>50%</a:t>
              </a:r>
              <a:endParaRPr lang="zh-CN" altLang="en-US" sz="4267" b="1" dirty="0">
                <a:solidFill>
                  <a:schemeClr val="bg1">
                    <a:lumMod val="50000"/>
                  </a:schemeClr>
                </a:solidFill>
                <a:cs typeface="+mn-ea"/>
                <a:sym typeface="+mn-lt"/>
              </a:endParaRPr>
            </a:p>
          </p:txBody>
        </p:sp>
      </p:grpSp>
      <p:grpSp>
        <p:nvGrpSpPr>
          <p:cNvPr id="10" name="组合 9"/>
          <p:cNvGrpSpPr>
            <a:grpSpLocks/>
          </p:cNvGrpSpPr>
          <p:nvPr/>
        </p:nvGrpSpPr>
        <p:grpSpPr bwMode="auto">
          <a:xfrm>
            <a:off x="6690784" y="1820333"/>
            <a:ext cx="3841749" cy="2305051"/>
            <a:chOff x="7392144" y="2190750"/>
            <a:chExt cx="4572000" cy="2743200"/>
          </a:xfrm>
        </p:grpSpPr>
        <p:graphicFrame>
          <p:nvGraphicFramePr>
            <p:cNvPr id="11" name="图表 10"/>
            <p:cNvGraphicFramePr/>
            <p:nvPr>
              <p:extLst>
                <p:ext uri="{D42A27DB-BD31-4B8C-83A1-F6EECF244321}">
                  <p14:modId xmlns:p14="http://schemas.microsoft.com/office/powerpoint/2010/main" val="1303921441"/>
                </p:ext>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49161" name="矩形 11"/>
            <p:cNvSpPr>
              <a:spLocks noChangeArrowheads="1"/>
            </p:cNvSpPr>
            <p:nvPr/>
          </p:nvSpPr>
          <p:spPr bwMode="auto">
            <a:xfrm>
              <a:off x="8991269" y="3068605"/>
              <a:ext cx="1524640" cy="891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4267" b="1" dirty="0">
                  <a:solidFill>
                    <a:schemeClr val="bg1">
                      <a:lumMod val="50000"/>
                    </a:schemeClr>
                  </a:solidFill>
                  <a:cs typeface="+mn-ea"/>
                  <a:sym typeface="+mn-lt"/>
                </a:rPr>
                <a:t>23%</a:t>
              </a:r>
              <a:endParaRPr lang="zh-CN" altLang="en-US" sz="4267" b="1" dirty="0">
                <a:solidFill>
                  <a:schemeClr val="bg1">
                    <a:lumMod val="50000"/>
                  </a:schemeClr>
                </a:solidFill>
                <a:cs typeface="+mn-ea"/>
                <a:sym typeface="+mn-lt"/>
              </a:endParaRPr>
            </a:p>
          </p:txBody>
        </p:sp>
      </p:grpSp>
      <p:grpSp>
        <p:nvGrpSpPr>
          <p:cNvPr id="13" name="组合 12"/>
          <p:cNvGrpSpPr>
            <a:grpSpLocks/>
          </p:cNvGrpSpPr>
          <p:nvPr/>
        </p:nvGrpSpPr>
        <p:grpSpPr bwMode="auto">
          <a:xfrm>
            <a:off x="1993901" y="4224867"/>
            <a:ext cx="2580217" cy="1221317"/>
            <a:chOff x="1494651" y="3223483"/>
            <a:chExt cx="1936711" cy="914814"/>
          </a:xfrm>
        </p:grpSpPr>
        <p:sp>
          <p:nvSpPr>
            <p:cNvPr id="49163" name="Rectangle 42"/>
            <p:cNvSpPr>
              <a:spLocks noChangeArrowheads="1"/>
            </p:cNvSpPr>
            <p:nvPr/>
          </p:nvSpPr>
          <p:spPr bwMode="auto">
            <a:xfrm>
              <a:off x="1494652"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40" tIns="0" rIns="91440" bIns="0"/>
            <a:lstStyle/>
            <a:p>
              <a:r>
                <a:rPr lang="zh-CN" altLang="en-US" sz="1600" dirty="0">
                  <a:solidFill>
                    <a:schemeClr val="bg1">
                      <a:lumMod val="50000"/>
                    </a:schemeClr>
                  </a:solidFill>
                  <a:cs typeface="+mn-ea"/>
                  <a:sym typeface="+mn-lt"/>
                </a:rPr>
                <a:t>编辑数据比例点击数据，右键，编辑数据，输入数据即可</a:t>
              </a:r>
              <a:endParaRPr lang="en-US" altLang="zh-CN" sz="1600" dirty="0">
                <a:solidFill>
                  <a:schemeClr val="bg1">
                    <a:lumMod val="50000"/>
                  </a:schemeClr>
                </a:solidFill>
                <a:cs typeface="+mn-ea"/>
                <a:sym typeface="+mn-lt"/>
              </a:endParaRPr>
            </a:p>
          </p:txBody>
        </p:sp>
        <p:sp>
          <p:nvSpPr>
            <p:cNvPr id="49164" name="文本框 15"/>
            <p:cNvSpPr txBox="1">
              <a:spLocks noChangeArrowheads="1"/>
            </p:cNvSpPr>
            <p:nvPr/>
          </p:nvSpPr>
          <p:spPr bwMode="auto">
            <a:xfrm>
              <a:off x="1494651" y="3223483"/>
              <a:ext cx="1936711" cy="284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ctr"/>
              <a:r>
                <a:rPr lang="zh-CN" altLang="en-US" sz="1867" b="1" dirty="0">
                  <a:solidFill>
                    <a:schemeClr val="bg1">
                      <a:lumMod val="50000"/>
                    </a:schemeClr>
                  </a:solidFill>
                  <a:cs typeface="+mn-ea"/>
                  <a:sym typeface="+mn-lt"/>
                </a:rPr>
                <a:t>请在此输入标题</a:t>
              </a:r>
              <a:endParaRPr lang="id-ID" altLang="en-US" sz="1867" b="1" dirty="0">
                <a:solidFill>
                  <a:schemeClr val="bg1">
                    <a:lumMod val="50000"/>
                  </a:schemeClr>
                </a:solidFill>
                <a:cs typeface="+mn-ea"/>
                <a:sym typeface="+mn-lt"/>
              </a:endParaRPr>
            </a:p>
          </p:txBody>
        </p:sp>
      </p:grpSp>
      <p:grpSp>
        <p:nvGrpSpPr>
          <p:cNvPr id="16" name="组合 15"/>
          <p:cNvGrpSpPr>
            <a:grpSpLocks/>
          </p:cNvGrpSpPr>
          <p:nvPr/>
        </p:nvGrpSpPr>
        <p:grpSpPr bwMode="auto">
          <a:xfrm>
            <a:off x="4768530" y="4224867"/>
            <a:ext cx="2582333" cy="1221317"/>
            <a:chOff x="3577110" y="3223483"/>
            <a:chExt cx="1936711" cy="914814"/>
          </a:xfrm>
        </p:grpSpPr>
        <p:sp>
          <p:nvSpPr>
            <p:cNvPr id="49166" name="Rectangle 42"/>
            <p:cNvSpPr>
              <a:spLocks noChangeArrowheads="1"/>
            </p:cNvSpPr>
            <p:nvPr/>
          </p:nvSpPr>
          <p:spPr bwMode="auto">
            <a:xfrm>
              <a:off x="3688474"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40" tIns="0" rIns="91440" bIns="0"/>
            <a:lstStyle/>
            <a:p>
              <a:r>
                <a:rPr lang="zh-CN" altLang="en-US" sz="1600" dirty="0">
                  <a:solidFill>
                    <a:schemeClr val="bg1">
                      <a:lumMod val="50000"/>
                    </a:schemeClr>
                  </a:solidFill>
                  <a:cs typeface="+mn-ea"/>
                  <a:sym typeface="+mn-lt"/>
                </a:rPr>
                <a:t>编辑数据比例点击数据，右键，编辑数据，输入数据即可</a:t>
              </a:r>
              <a:endParaRPr lang="en-US" altLang="zh-CN" sz="1600" dirty="0">
                <a:solidFill>
                  <a:schemeClr val="bg1">
                    <a:lumMod val="50000"/>
                  </a:schemeClr>
                </a:solidFill>
                <a:cs typeface="+mn-ea"/>
                <a:sym typeface="+mn-lt"/>
              </a:endParaRPr>
            </a:p>
          </p:txBody>
        </p:sp>
        <p:sp>
          <p:nvSpPr>
            <p:cNvPr id="49167" name="文本框 17"/>
            <p:cNvSpPr txBox="1">
              <a:spLocks noChangeArrowheads="1"/>
            </p:cNvSpPr>
            <p:nvPr/>
          </p:nvSpPr>
          <p:spPr bwMode="auto">
            <a:xfrm>
              <a:off x="3577110" y="3223483"/>
              <a:ext cx="1936711" cy="284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ctr"/>
              <a:r>
                <a:rPr lang="zh-CN" altLang="en-US" sz="1867" b="1" dirty="0">
                  <a:solidFill>
                    <a:schemeClr val="bg1">
                      <a:lumMod val="50000"/>
                    </a:schemeClr>
                  </a:solidFill>
                  <a:cs typeface="+mn-ea"/>
                  <a:sym typeface="+mn-lt"/>
                </a:rPr>
                <a:t>请在此输入标题</a:t>
              </a:r>
              <a:endParaRPr lang="id-ID" altLang="en-US" sz="1867" b="1" dirty="0">
                <a:solidFill>
                  <a:schemeClr val="bg1">
                    <a:lumMod val="50000"/>
                  </a:schemeClr>
                </a:solidFill>
                <a:cs typeface="+mn-ea"/>
                <a:sym typeface="+mn-lt"/>
              </a:endParaRPr>
            </a:p>
          </p:txBody>
        </p:sp>
      </p:grpSp>
      <p:grpSp>
        <p:nvGrpSpPr>
          <p:cNvPr id="19" name="组合 18"/>
          <p:cNvGrpSpPr>
            <a:grpSpLocks/>
          </p:cNvGrpSpPr>
          <p:nvPr/>
        </p:nvGrpSpPr>
        <p:grpSpPr bwMode="auto">
          <a:xfrm>
            <a:off x="7545277" y="4224867"/>
            <a:ext cx="2671233" cy="1221317"/>
            <a:chOff x="5659717" y="3223483"/>
            <a:chExt cx="2002071" cy="914814"/>
          </a:xfrm>
        </p:grpSpPr>
        <p:sp>
          <p:nvSpPr>
            <p:cNvPr id="49169" name="Rectangle 42"/>
            <p:cNvSpPr>
              <a:spLocks noChangeArrowheads="1"/>
            </p:cNvSpPr>
            <p:nvPr/>
          </p:nvSpPr>
          <p:spPr bwMode="auto">
            <a:xfrm>
              <a:off x="5882297"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1440" tIns="0" rIns="91440" bIns="0"/>
            <a:lstStyle/>
            <a:p>
              <a:r>
                <a:rPr lang="zh-CN" altLang="en-US" sz="1600" dirty="0">
                  <a:solidFill>
                    <a:schemeClr val="bg1">
                      <a:lumMod val="50000"/>
                    </a:schemeClr>
                  </a:solidFill>
                  <a:cs typeface="+mn-ea"/>
                  <a:sym typeface="+mn-lt"/>
                </a:rPr>
                <a:t>编辑数据比例点击数据，右键，编辑数据，输入数据即可</a:t>
              </a:r>
              <a:endParaRPr lang="en-US" altLang="zh-CN" sz="1600" dirty="0">
                <a:solidFill>
                  <a:schemeClr val="bg1">
                    <a:lumMod val="50000"/>
                  </a:schemeClr>
                </a:solidFill>
                <a:cs typeface="+mn-ea"/>
                <a:sym typeface="+mn-lt"/>
              </a:endParaRPr>
            </a:p>
          </p:txBody>
        </p:sp>
        <p:sp>
          <p:nvSpPr>
            <p:cNvPr id="49170" name="文本框 19"/>
            <p:cNvSpPr txBox="1">
              <a:spLocks noChangeArrowheads="1"/>
            </p:cNvSpPr>
            <p:nvPr/>
          </p:nvSpPr>
          <p:spPr bwMode="auto">
            <a:xfrm>
              <a:off x="5659717" y="3223483"/>
              <a:ext cx="2002071" cy="284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a:spAutoFit/>
            </a:bodyPr>
            <a:lstStyle/>
            <a:p>
              <a:pPr algn="ctr"/>
              <a:r>
                <a:rPr lang="zh-CN" altLang="en-US" sz="1867" b="1" dirty="0">
                  <a:solidFill>
                    <a:schemeClr val="bg1">
                      <a:lumMod val="50000"/>
                    </a:schemeClr>
                  </a:solidFill>
                  <a:cs typeface="+mn-ea"/>
                  <a:sym typeface="+mn-lt"/>
                </a:rPr>
                <a:t>请在此输入标题</a:t>
              </a:r>
              <a:endParaRPr lang="id-ID" altLang="en-US" sz="1867" b="1" dirty="0">
                <a:solidFill>
                  <a:schemeClr val="bg1">
                    <a:lumMod val="50000"/>
                  </a:schemeClr>
                </a:solidFill>
                <a:cs typeface="+mn-ea"/>
                <a:sym typeface="+mn-lt"/>
              </a:endParaRPr>
            </a:p>
          </p:txBody>
        </p:sp>
      </p:grpSp>
      <p:pic>
        <p:nvPicPr>
          <p:cNvPr id="20" name="图片 19">
            <a:extLst>
              <a:ext uri="{FF2B5EF4-FFF2-40B4-BE49-F238E27FC236}">
                <a16:creationId xmlns:a16="http://schemas.microsoft.com/office/drawing/2014/main" id="{E981AE88-FD28-4897-A465-2FBEEEAAE9F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pic>
        <p:nvPicPr>
          <p:cNvPr id="21" name="图片 20">
            <a:extLst>
              <a:ext uri="{FF2B5EF4-FFF2-40B4-BE49-F238E27FC236}">
                <a16:creationId xmlns:a16="http://schemas.microsoft.com/office/drawing/2014/main" id="{6F9CD5A9-1AB0-4F83-9680-E8629453A0F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spTree>
    <p:extLst>
      <p:ext uri="{BB962C8B-B14F-4D97-AF65-F5344CB8AC3E}">
        <p14:creationId xmlns:p14="http://schemas.microsoft.com/office/powerpoint/2010/main" val="1484509799"/>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000"/>
                            </p:stCondLst>
                            <p:childTnLst>
                              <p:par>
                                <p:cTn id="21" presetID="2" presetClass="entr" presetSubtype="4"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100000">
                                          <p:val>
                                            <p:strVal val="#ppt_x"/>
                                          </p:val>
                                        </p:tav>
                                      </p:tavLst>
                                    </p:anim>
                                    <p:anim calcmode="lin" valueType="num">
                                      <p:cBhvr>
                                        <p:cTn id="24" dur="500" fill="hold"/>
                                        <p:tgtEl>
                                          <p:spTgt spid="13"/>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1500"/>
                            </p:stCondLst>
                            <p:childTnLst>
                              <p:par>
                                <p:cTn id="26" presetID="2" presetClass="entr" presetSubtype="4"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ppt_x</p:attrName>
                                        </p:attrNameLst>
                                      </p:cBhvr>
                                      <p:tavLst>
                                        <p:tav tm="0">
                                          <p:val>
                                            <p:strVal val="#ppt_x"/>
                                          </p:val>
                                        </p:tav>
                                        <p:tav tm="100000">
                                          <p:val>
                                            <p:strVal val="#ppt_x"/>
                                          </p:val>
                                        </p:tav>
                                      </p:tavLst>
                                    </p:anim>
                                    <p:anim calcmode="lin" valueType="num">
                                      <p:cBhvr>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000"/>
                            </p:stCondLst>
                            <p:childTnLst>
                              <p:par>
                                <p:cTn id="31" presetID="2" presetClass="entr" presetSubtype="4"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ppt_x</p:attrName>
                                        </p:attrNameLst>
                                      </p:cBhvr>
                                      <p:tavLst>
                                        <p:tav tm="0">
                                          <p:val>
                                            <p:strVal val="#ppt_x"/>
                                          </p:val>
                                        </p:tav>
                                        <p:tav tm="100000">
                                          <p:val>
                                            <p:strVal val="#ppt_x"/>
                                          </p:val>
                                        </p:tav>
                                      </p:tavLst>
                                    </p:anim>
                                    <p:anim calcmode="lin" valueType="num">
                                      <p:cBhvr>
                                        <p:cTn id="3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66F1C451-3D4F-423D-89A4-F03064BC79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11441" y="912373"/>
            <a:ext cx="6769117" cy="4501601"/>
          </a:xfrm>
          <a:prstGeom prst="rect">
            <a:avLst/>
          </a:prstGeom>
        </p:spPr>
      </p:pic>
      <p:sp>
        <p:nvSpPr>
          <p:cNvPr id="102" name="文本框 6"/>
          <p:cNvSpPr txBox="1"/>
          <p:nvPr/>
        </p:nvSpPr>
        <p:spPr>
          <a:xfrm>
            <a:off x="4151784" y="3013501"/>
            <a:ext cx="3888432" cy="830997"/>
          </a:xfrm>
          <a:prstGeom prst="rect">
            <a:avLst/>
          </a:prstGeom>
          <a:noFill/>
        </p:spPr>
        <p:txBody>
          <a:bodyPr wrap="square" rtlCol="0">
            <a:spAutoFit/>
          </a:bodyPr>
          <a:lstStyle/>
          <a:p>
            <a:pPr algn="ctr"/>
            <a:r>
              <a:rPr lang="zh-CN" altLang="en-US" sz="4800" b="1" dirty="0">
                <a:solidFill>
                  <a:srgbClr val="EBBBB9"/>
                </a:solidFill>
                <a:cs typeface="+mn-ea"/>
                <a:sym typeface="+mn-lt"/>
              </a:rPr>
              <a:t>第三课</a:t>
            </a:r>
          </a:p>
        </p:txBody>
      </p:sp>
      <p:sp>
        <p:nvSpPr>
          <p:cNvPr id="103" name="文本框 7"/>
          <p:cNvSpPr txBox="1"/>
          <p:nvPr/>
        </p:nvSpPr>
        <p:spPr>
          <a:xfrm>
            <a:off x="4304664" y="4010192"/>
            <a:ext cx="3582670" cy="707886"/>
          </a:xfrm>
          <a:prstGeom prst="rect">
            <a:avLst/>
          </a:prstGeom>
          <a:noFill/>
        </p:spPr>
        <p:txBody>
          <a:bodyPr wrap="square" rtlCol="0">
            <a:spAutoFit/>
          </a:bodyPr>
          <a:lstStyle/>
          <a:p>
            <a:pPr algn="ctr"/>
            <a:r>
              <a:rPr lang="zh-CN" altLang="en-US" sz="4000" b="1" dirty="0">
                <a:solidFill>
                  <a:srgbClr val="EBBBB9"/>
                </a:solidFill>
                <a:cs typeface="+mn-ea"/>
                <a:sym typeface="+mn-lt"/>
              </a:rPr>
              <a:t>输入您的标题</a:t>
            </a:r>
          </a:p>
        </p:txBody>
      </p:sp>
      <p:sp>
        <p:nvSpPr>
          <p:cNvPr id="105" name="TextBox 104"/>
          <p:cNvSpPr txBox="1"/>
          <p:nvPr/>
        </p:nvSpPr>
        <p:spPr>
          <a:xfrm>
            <a:off x="3434297" y="5265989"/>
            <a:ext cx="5323403" cy="461665"/>
          </a:xfrm>
          <a:prstGeom prst="rect">
            <a:avLst/>
          </a:prstGeom>
          <a:noFill/>
        </p:spPr>
        <p:txBody>
          <a:bodyPr wrap="square" rtlCol="0">
            <a:spAutoFit/>
          </a:bodyPr>
          <a:lstStyle/>
          <a:p>
            <a:pPr algn="ctr"/>
            <a:r>
              <a:rPr lang="en-US" altLang="zh-CN" sz="1200" dirty="0">
                <a:solidFill>
                  <a:srgbClr val="5CC2AF"/>
                </a:solidFill>
                <a:cs typeface="+mn-ea"/>
                <a:sym typeface="+mn-lt"/>
              </a:rPr>
              <a:t>We have many PowerPoint templates that has been specifically designed to help anyone that is stepping into the world of PowerPoint </a:t>
            </a:r>
          </a:p>
        </p:txBody>
      </p:sp>
    </p:spTree>
    <p:extLst>
      <p:ext uri="{BB962C8B-B14F-4D97-AF65-F5344CB8AC3E}">
        <p14:creationId xmlns:p14="http://schemas.microsoft.com/office/powerpoint/2010/main" val="265896518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randombar(horizontal)">
                                      <p:cBhvr>
                                        <p:cTn id="7" dur="500"/>
                                        <p:tgtEl>
                                          <p:spTgt spid="10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 calcmode="lin" valueType="num">
                                      <p:cBhvr>
                                        <p:cTn id="11" dur="500" fill="hold"/>
                                        <p:tgtEl>
                                          <p:spTgt spid="103"/>
                                        </p:tgtEl>
                                        <p:attrNameLst>
                                          <p:attrName>ppt_w</p:attrName>
                                        </p:attrNameLst>
                                      </p:cBhvr>
                                      <p:tavLst>
                                        <p:tav tm="0">
                                          <p:val>
                                            <p:fltVal val="0"/>
                                          </p:val>
                                        </p:tav>
                                        <p:tav tm="100000">
                                          <p:val>
                                            <p:strVal val="#ppt_w"/>
                                          </p:val>
                                        </p:tav>
                                      </p:tavLst>
                                    </p:anim>
                                    <p:anim calcmode="lin" valueType="num">
                                      <p:cBhvr>
                                        <p:cTn id="12" dur="500" fill="hold"/>
                                        <p:tgtEl>
                                          <p:spTgt spid="103"/>
                                        </p:tgtEl>
                                        <p:attrNameLst>
                                          <p:attrName>ppt_h</p:attrName>
                                        </p:attrNameLst>
                                      </p:cBhvr>
                                      <p:tavLst>
                                        <p:tav tm="0">
                                          <p:val>
                                            <p:fltVal val="0"/>
                                          </p:val>
                                        </p:tav>
                                        <p:tav tm="100000">
                                          <p:val>
                                            <p:strVal val="#ppt_h"/>
                                          </p:val>
                                        </p:tav>
                                      </p:tavLst>
                                    </p:anim>
                                    <p:animEffect transition="in" filter="fade">
                                      <p:cBhvr>
                                        <p:cTn id="13" dur="500"/>
                                        <p:tgtEl>
                                          <p:spTgt spid="103"/>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05"/>
                                        </p:tgtEl>
                                        <p:attrNameLst>
                                          <p:attrName>style.visibility</p:attrName>
                                        </p:attrNameLst>
                                      </p:cBhvr>
                                      <p:to>
                                        <p:strVal val="visible"/>
                                      </p:to>
                                    </p:set>
                                    <p:animEffect transition="in" filter="fade">
                                      <p:cBhvr>
                                        <p:cTn id="17" dur="1000"/>
                                        <p:tgtEl>
                                          <p:spTgt spid="105"/>
                                        </p:tgtEl>
                                      </p:cBhvr>
                                    </p:animEffect>
                                    <p:anim calcmode="lin" valueType="num">
                                      <p:cBhvr>
                                        <p:cTn id="18" dur="1000" fill="hold"/>
                                        <p:tgtEl>
                                          <p:spTgt spid="105"/>
                                        </p:tgtEl>
                                        <p:attrNameLst>
                                          <p:attrName>ppt_x</p:attrName>
                                        </p:attrNameLst>
                                      </p:cBhvr>
                                      <p:tavLst>
                                        <p:tav tm="0">
                                          <p:val>
                                            <p:strVal val="#ppt_x"/>
                                          </p:val>
                                        </p:tav>
                                        <p:tav tm="100000">
                                          <p:val>
                                            <p:strVal val="#ppt_x"/>
                                          </p:val>
                                        </p:tav>
                                      </p:tavLst>
                                    </p:anim>
                                    <p:anim calcmode="lin" valueType="num">
                                      <p:cBhvr>
                                        <p:cTn id="19" dur="1000" fill="hold"/>
                                        <p:tgtEl>
                                          <p:spTgt spid="10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0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a:spLocks noChangeArrowheads="1"/>
          </p:cNvSpPr>
          <p:nvPr/>
        </p:nvSpPr>
        <p:spPr bwMode="auto">
          <a:xfrm>
            <a:off x="3262843" y="1819276"/>
            <a:ext cx="1678516" cy="514351"/>
          </a:xfrm>
          <a:prstGeom prst="homePlate">
            <a:avLst>
              <a:gd name="adj" fmla="val 50114"/>
            </a:avLst>
          </a:prstGeom>
          <a:solidFill>
            <a:srgbClr val="EA7DB1"/>
          </a:solidFill>
          <a:ln>
            <a:noFill/>
          </a:ln>
          <a:extLst/>
        </p:spPr>
        <p:txBody>
          <a:bodyPr lIns="82824" tIns="41411" rIns="82824" bIns="41411" anchor="ctr"/>
          <a:lstStyle/>
          <a:p>
            <a:pPr algn="ctr"/>
            <a:endParaRPr lang="zh-CN" altLang="en-US" sz="1867" b="1">
              <a:solidFill>
                <a:srgbClr val="F8F8F8"/>
              </a:solidFill>
              <a:cs typeface="+mn-ea"/>
              <a:sym typeface="+mn-lt"/>
            </a:endParaRPr>
          </a:p>
        </p:txBody>
      </p:sp>
      <p:sp>
        <p:nvSpPr>
          <p:cNvPr id="27" name="TextBox 22"/>
          <p:cNvSpPr txBox="1">
            <a:spLocks noChangeArrowheads="1"/>
          </p:cNvSpPr>
          <p:nvPr/>
        </p:nvSpPr>
        <p:spPr bwMode="auto">
          <a:xfrm>
            <a:off x="3444876" y="1901827"/>
            <a:ext cx="1409700" cy="334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82824" tIns="41411" rIns="82824" bIns="41411" anchor="ctr"/>
          <a:lstStyle/>
          <a:p>
            <a:r>
              <a:rPr lang="zh-CN" altLang="en-US" sz="1467" b="1">
                <a:solidFill>
                  <a:srgbClr val="F8F8F8"/>
                </a:solidFill>
                <a:cs typeface="+mn-ea"/>
                <a:sym typeface="+mn-lt"/>
              </a:rPr>
              <a:t>添加标题</a:t>
            </a:r>
          </a:p>
        </p:txBody>
      </p:sp>
      <p:sp>
        <p:nvSpPr>
          <p:cNvPr id="28" name="五边形 27"/>
          <p:cNvSpPr>
            <a:spLocks noChangeArrowheads="1"/>
          </p:cNvSpPr>
          <p:nvPr/>
        </p:nvSpPr>
        <p:spPr bwMode="auto">
          <a:xfrm>
            <a:off x="3262843" y="3406776"/>
            <a:ext cx="1678516" cy="514351"/>
          </a:xfrm>
          <a:prstGeom prst="homePlate">
            <a:avLst>
              <a:gd name="adj" fmla="val 50114"/>
            </a:avLst>
          </a:prstGeom>
          <a:solidFill>
            <a:srgbClr val="EBBBB9"/>
          </a:solidFill>
          <a:ln>
            <a:noFill/>
          </a:ln>
          <a:extLst/>
        </p:spPr>
        <p:txBody>
          <a:bodyPr lIns="82824" tIns="41411" rIns="82824" bIns="41411" anchor="ctr"/>
          <a:lstStyle/>
          <a:p>
            <a:pPr algn="ctr"/>
            <a:endParaRPr lang="zh-CN" altLang="en-US" sz="1867" b="1">
              <a:solidFill>
                <a:srgbClr val="F8F8F8"/>
              </a:solidFill>
              <a:cs typeface="+mn-ea"/>
              <a:sym typeface="+mn-lt"/>
            </a:endParaRPr>
          </a:p>
        </p:txBody>
      </p:sp>
      <p:sp>
        <p:nvSpPr>
          <p:cNvPr id="29" name="TextBox 22"/>
          <p:cNvSpPr txBox="1">
            <a:spLocks noChangeArrowheads="1"/>
          </p:cNvSpPr>
          <p:nvPr/>
        </p:nvSpPr>
        <p:spPr bwMode="auto">
          <a:xfrm>
            <a:off x="3453343" y="3508376"/>
            <a:ext cx="1401233" cy="334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82824" tIns="41411" rIns="82824" bIns="41411" anchor="ctr"/>
          <a:lstStyle/>
          <a:p>
            <a:r>
              <a:rPr lang="zh-CN" altLang="en-US" sz="1467" b="1">
                <a:solidFill>
                  <a:srgbClr val="F8F8F8"/>
                </a:solidFill>
                <a:cs typeface="+mn-ea"/>
                <a:sym typeface="+mn-lt"/>
              </a:rPr>
              <a:t>添加标题</a:t>
            </a:r>
          </a:p>
        </p:txBody>
      </p:sp>
      <p:sp>
        <p:nvSpPr>
          <p:cNvPr id="30" name="五边形 29"/>
          <p:cNvSpPr>
            <a:spLocks noChangeArrowheads="1"/>
          </p:cNvSpPr>
          <p:nvPr/>
        </p:nvSpPr>
        <p:spPr bwMode="auto">
          <a:xfrm>
            <a:off x="3262843" y="5068359"/>
            <a:ext cx="1678516" cy="516467"/>
          </a:xfrm>
          <a:prstGeom prst="homePlate">
            <a:avLst>
              <a:gd name="adj" fmla="val 49909"/>
            </a:avLst>
          </a:prstGeom>
          <a:solidFill>
            <a:srgbClr val="EA7DB1"/>
          </a:solidFill>
          <a:ln>
            <a:noFill/>
          </a:ln>
          <a:extLst/>
        </p:spPr>
        <p:txBody>
          <a:bodyPr lIns="82824" tIns="41411" rIns="82824" bIns="41411" anchor="ctr"/>
          <a:lstStyle/>
          <a:p>
            <a:pPr algn="ctr"/>
            <a:endParaRPr lang="zh-CN" altLang="en-US" sz="1867" b="1">
              <a:solidFill>
                <a:srgbClr val="F8F8F8"/>
              </a:solidFill>
              <a:cs typeface="+mn-ea"/>
              <a:sym typeface="+mn-lt"/>
            </a:endParaRPr>
          </a:p>
        </p:txBody>
      </p:sp>
      <p:sp>
        <p:nvSpPr>
          <p:cNvPr id="31" name="TextBox 22"/>
          <p:cNvSpPr txBox="1">
            <a:spLocks noChangeArrowheads="1"/>
          </p:cNvSpPr>
          <p:nvPr/>
        </p:nvSpPr>
        <p:spPr bwMode="auto">
          <a:xfrm>
            <a:off x="3453343" y="5153027"/>
            <a:ext cx="1401233" cy="334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82824" tIns="41411" rIns="82824" bIns="41411" anchor="ctr"/>
          <a:lstStyle/>
          <a:p>
            <a:r>
              <a:rPr lang="zh-CN" altLang="en-US" sz="1467" b="1">
                <a:solidFill>
                  <a:srgbClr val="F8F8F8"/>
                </a:solidFill>
                <a:cs typeface="+mn-ea"/>
                <a:sym typeface="+mn-lt"/>
              </a:rPr>
              <a:t>添加标题</a:t>
            </a:r>
          </a:p>
        </p:txBody>
      </p:sp>
      <p:sp>
        <p:nvSpPr>
          <p:cNvPr id="32" name="任意多边形 31"/>
          <p:cNvSpPr/>
          <p:nvPr/>
        </p:nvSpPr>
        <p:spPr bwMode="auto">
          <a:xfrm>
            <a:off x="2310342" y="2060576"/>
            <a:ext cx="1140883" cy="1606551"/>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rgbClr val="EA7DB1"/>
            </a:solidFill>
            <a:headEnd type="oval"/>
            <a:tailEnd type="oval"/>
          </a:ln>
        </p:spPr>
        <p:style>
          <a:lnRef idx="1">
            <a:schemeClr val="dk1"/>
          </a:lnRef>
          <a:fillRef idx="0">
            <a:schemeClr val="dk1"/>
          </a:fillRef>
          <a:effectRef idx="0">
            <a:schemeClr val="dk1"/>
          </a:effectRef>
          <a:fontRef idx="minor">
            <a:schemeClr val="tx1"/>
          </a:fontRef>
        </p:style>
        <p:txBody>
          <a:bodyPr lIns="82824" tIns="41411" rIns="82824" bIns="41411" anchor="ctr"/>
          <a:lstStyle/>
          <a:p>
            <a:pPr algn="ctr" eaLnBrk="0" fontAlgn="ctr" hangingPunct="0">
              <a:buClr>
                <a:srgbClr val="FF0000"/>
              </a:buClr>
              <a:buSzPct val="70000"/>
              <a:defRPr/>
            </a:pPr>
            <a:endParaRPr lang="zh-CN" altLang="en-US" sz="1467" b="1" noProof="1">
              <a:solidFill>
                <a:schemeClr val="bg1"/>
              </a:solidFill>
              <a:cs typeface="+mn-ea"/>
              <a:sym typeface="+mn-lt"/>
            </a:endParaRPr>
          </a:p>
        </p:txBody>
      </p:sp>
      <p:sp>
        <p:nvSpPr>
          <p:cNvPr id="33" name="任意多边形 32"/>
          <p:cNvSpPr/>
          <p:nvPr/>
        </p:nvSpPr>
        <p:spPr bwMode="auto">
          <a:xfrm flipV="1">
            <a:off x="2310342" y="3690408"/>
            <a:ext cx="1140883" cy="1636184"/>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rgbClr val="EA7DB1"/>
            </a:solidFill>
            <a:headEnd type="oval"/>
            <a:tailEnd type="oval"/>
          </a:ln>
        </p:spPr>
        <p:style>
          <a:lnRef idx="1">
            <a:schemeClr val="dk1"/>
          </a:lnRef>
          <a:fillRef idx="0">
            <a:schemeClr val="dk1"/>
          </a:fillRef>
          <a:effectRef idx="0">
            <a:schemeClr val="dk1"/>
          </a:effectRef>
          <a:fontRef idx="minor">
            <a:schemeClr val="tx1"/>
          </a:fontRef>
        </p:style>
        <p:txBody>
          <a:bodyPr lIns="82824" tIns="41411" rIns="82824" bIns="41411" anchor="ctr"/>
          <a:lstStyle/>
          <a:p>
            <a:pPr algn="ctr" eaLnBrk="0" fontAlgn="ctr" hangingPunct="0">
              <a:buClr>
                <a:srgbClr val="FF0000"/>
              </a:buClr>
              <a:buSzPct val="70000"/>
              <a:defRPr/>
            </a:pPr>
            <a:endParaRPr lang="zh-CN" altLang="en-US" sz="1467" b="1" noProof="1">
              <a:solidFill>
                <a:schemeClr val="bg1"/>
              </a:solidFill>
              <a:cs typeface="+mn-ea"/>
              <a:sym typeface="+mn-lt"/>
            </a:endParaRPr>
          </a:p>
        </p:txBody>
      </p:sp>
      <p:cxnSp>
        <p:nvCxnSpPr>
          <p:cNvPr id="34" name="直接连接符 33"/>
          <p:cNvCxnSpPr/>
          <p:nvPr/>
        </p:nvCxnSpPr>
        <p:spPr bwMode="auto">
          <a:xfrm>
            <a:off x="2310342" y="3690408"/>
            <a:ext cx="1140883" cy="0"/>
          </a:xfrm>
          <a:prstGeom prst="line">
            <a:avLst/>
          </a:prstGeom>
          <a:ln>
            <a:solidFill>
              <a:srgbClr val="EA7DB1"/>
            </a:solidFill>
            <a:headEnd type="oval"/>
            <a:tailEnd type="oval"/>
          </a:ln>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1601259" y="3061760"/>
            <a:ext cx="1257300" cy="1257300"/>
          </a:xfrm>
          <a:prstGeom prst="ellipse">
            <a:avLst/>
          </a:prstGeom>
          <a:solidFill>
            <a:srgbClr val="EA7DB1"/>
          </a:solidFill>
          <a:ln>
            <a:noFill/>
          </a:ln>
          <a:extLst/>
        </p:spPr>
        <p:txBody>
          <a:bodyPr lIns="82824" tIns="41411" rIns="82824" bIns="41411" anchor="ctr"/>
          <a:lstStyle/>
          <a:p>
            <a:pPr algn="ctr"/>
            <a:r>
              <a:rPr lang="zh-CN" altLang="en-US" sz="1867" b="1">
                <a:solidFill>
                  <a:srgbClr val="F8F8F8"/>
                </a:solidFill>
                <a:cs typeface="+mn-ea"/>
                <a:sym typeface="+mn-lt"/>
              </a:rPr>
              <a:t>添加</a:t>
            </a:r>
            <a:endParaRPr lang="en-US" altLang="zh-CN" sz="1867" b="1">
              <a:solidFill>
                <a:srgbClr val="F8F8F8"/>
              </a:solidFill>
              <a:cs typeface="+mn-ea"/>
              <a:sym typeface="+mn-lt"/>
            </a:endParaRPr>
          </a:p>
          <a:p>
            <a:pPr algn="ctr"/>
            <a:r>
              <a:rPr lang="zh-CN" altLang="en-US" sz="1867" b="1">
                <a:solidFill>
                  <a:srgbClr val="F8F8F8"/>
                </a:solidFill>
                <a:cs typeface="+mn-ea"/>
                <a:sym typeface="+mn-lt"/>
              </a:rPr>
              <a:t>标题</a:t>
            </a:r>
          </a:p>
        </p:txBody>
      </p:sp>
      <p:sp>
        <p:nvSpPr>
          <p:cNvPr id="36" name="右弧形箭头 35"/>
          <p:cNvSpPr>
            <a:spLocks noChangeArrowheads="1"/>
          </p:cNvSpPr>
          <p:nvPr/>
        </p:nvSpPr>
        <p:spPr bwMode="auto">
          <a:xfrm>
            <a:off x="8895292" y="1740959"/>
            <a:ext cx="897467" cy="1879600"/>
          </a:xfrm>
          <a:prstGeom prst="curvedLeftArrow">
            <a:avLst>
              <a:gd name="adj1" fmla="val 25035"/>
              <a:gd name="adj2" fmla="val 50070"/>
              <a:gd name="adj3" fmla="val 25000"/>
            </a:avLst>
          </a:prstGeom>
          <a:solidFill>
            <a:srgbClr val="EA7DB1"/>
          </a:solidFill>
          <a:ln>
            <a:noFill/>
          </a:ln>
          <a:extLst/>
        </p:spPr>
        <p:txBody>
          <a:bodyPr lIns="74540" tIns="37271" rIns="74540" bIns="37271"/>
          <a:lstStyle/>
          <a:p>
            <a:endParaRPr lang="zh-CN" altLang="en-US" sz="1467">
              <a:solidFill>
                <a:srgbClr val="1E1C11"/>
              </a:solidFill>
              <a:cs typeface="+mn-ea"/>
              <a:sym typeface="+mn-lt"/>
            </a:endParaRPr>
          </a:p>
        </p:txBody>
      </p:sp>
      <p:sp>
        <p:nvSpPr>
          <p:cNvPr id="37" name="右弧形箭头 36"/>
          <p:cNvSpPr>
            <a:spLocks noChangeArrowheads="1"/>
          </p:cNvSpPr>
          <p:nvPr/>
        </p:nvSpPr>
        <p:spPr bwMode="auto">
          <a:xfrm>
            <a:off x="8903758" y="3624793"/>
            <a:ext cx="889000" cy="2076449"/>
          </a:xfrm>
          <a:prstGeom prst="curvedLeftArrow">
            <a:avLst>
              <a:gd name="adj1" fmla="val 25012"/>
              <a:gd name="adj2" fmla="val 50012"/>
              <a:gd name="adj3" fmla="val 25000"/>
            </a:avLst>
          </a:prstGeom>
          <a:solidFill>
            <a:srgbClr val="EA7DB1"/>
          </a:solidFill>
          <a:ln>
            <a:noFill/>
          </a:ln>
          <a:extLst/>
        </p:spPr>
        <p:txBody>
          <a:bodyPr lIns="74540" tIns="37271" rIns="74540" bIns="37271"/>
          <a:lstStyle/>
          <a:p>
            <a:endParaRPr lang="zh-CN" altLang="en-US" sz="1467">
              <a:solidFill>
                <a:srgbClr val="1E1C11"/>
              </a:solidFill>
              <a:cs typeface="+mn-ea"/>
              <a:sym typeface="+mn-lt"/>
            </a:endParaRPr>
          </a:p>
        </p:txBody>
      </p:sp>
      <p:sp>
        <p:nvSpPr>
          <p:cNvPr id="38" name="右弧形箭头 37"/>
          <p:cNvSpPr>
            <a:spLocks noChangeArrowheads="1"/>
          </p:cNvSpPr>
          <p:nvPr/>
        </p:nvSpPr>
        <p:spPr bwMode="auto">
          <a:xfrm rot="10800000" flipH="1">
            <a:off x="8639176" y="2151592"/>
            <a:ext cx="1026583" cy="3048000"/>
          </a:xfrm>
          <a:prstGeom prst="curvedLeftArrow">
            <a:avLst>
              <a:gd name="adj1" fmla="val 25017"/>
              <a:gd name="adj2" fmla="val 50034"/>
              <a:gd name="adj3" fmla="val 25000"/>
            </a:avLst>
          </a:prstGeom>
          <a:solidFill>
            <a:srgbClr val="EBBBB9"/>
          </a:solidFill>
          <a:ln>
            <a:noFill/>
          </a:ln>
          <a:extLst/>
        </p:spPr>
        <p:txBody>
          <a:bodyPr lIns="74540" tIns="37271" rIns="74540" bIns="37271"/>
          <a:lstStyle/>
          <a:p>
            <a:endParaRPr lang="zh-CN" altLang="en-US" sz="1467">
              <a:solidFill>
                <a:srgbClr val="1E1C11"/>
              </a:solidFill>
              <a:cs typeface="+mn-ea"/>
              <a:sym typeface="+mn-lt"/>
            </a:endParaRPr>
          </a:p>
        </p:txBody>
      </p:sp>
      <p:sp>
        <p:nvSpPr>
          <p:cNvPr id="39" name="TextBox 31"/>
          <p:cNvSpPr txBox="1">
            <a:spLocks noChangeArrowheads="1"/>
          </p:cNvSpPr>
          <p:nvPr/>
        </p:nvSpPr>
        <p:spPr bwMode="auto">
          <a:xfrm>
            <a:off x="9733492" y="3521075"/>
            <a:ext cx="1104900" cy="3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24" tIns="41411" rIns="82824" bIns="41411">
            <a:spAutoFit/>
          </a:bodyPr>
          <a:lstStyle/>
          <a:p>
            <a:pPr algn="ctr"/>
            <a:r>
              <a:rPr lang="zh-CN" altLang="en-US" sz="1467" b="1" dirty="0">
                <a:solidFill>
                  <a:schemeClr val="accent1"/>
                </a:solidFill>
                <a:cs typeface="+mn-ea"/>
                <a:sym typeface="+mn-lt"/>
              </a:rPr>
              <a:t>补充性文字</a:t>
            </a:r>
          </a:p>
        </p:txBody>
      </p:sp>
      <p:sp>
        <p:nvSpPr>
          <p:cNvPr id="40" name="TextBox 31"/>
          <p:cNvSpPr txBox="1">
            <a:spLocks noChangeArrowheads="1"/>
          </p:cNvSpPr>
          <p:nvPr/>
        </p:nvSpPr>
        <p:spPr bwMode="auto">
          <a:xfrm>
            <a:off x="9915525" y="4518026"/>
            <a:ext cx="1102784" cy="3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24" tIns="41411" rIns="82824" bIns="41411">
            <a:spAutoFit/>
          </a:bodyPr>
          <a:lstStyle/>
          <a:p>
            <a:pPr algn="ctr"/>
            <a:r>
              <a:rPr lang="zh-CN" altLang="en-US" sz="1467" b="1">
                <a:solidFill>
                  <a:schemeClr val="accent1"/>
                </a:solidFill>
                <a:cs typeface="+mn-ea"/>
                <a:sym typeface="+mn-lt"/>
              </a:rPr>
              <a:t>补充性文字</a:t>
            </a:r>
          </a:p>
        </p:txBody>
      </p:sp>
      <p:sp>
        <p:nvSpPr>
          <p:cNvPr id="41" name="TextBox 31"/>
          <p:cNvSpPr txBox="1">
            <a:spLocks noChangeArrowheads="1"/>
          </p:cNvSpPr>
          <p:nvPr/>
        </p:nvSpPr>
        <p:spPr bwMode="auto">
          <a:xfrm>
            <a:off x="9915525" y="2500842"/>
            <a:ext cx="1102784" cy="3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24" tIns="41411" rIns="82824" bIns="41411">
            <a:spAutoFit/>
          </a:bodyPr>
          <a:lstStyle/>
          <a:p>
            <a:pPr algn="ctr"/>
            <a:r>
              <a:rPr lang="zh-CN" altLang="en-US" sz="1467" b="1">
                <a:solidFill>
                  <a:schemeClr val="accent1"/>
                </a:solidFill>
                <a:cs typeface="+mn-ea"/>
                <a:sym typeface="+mn-lt"/>
              </a:rPr>
              <a:t>补充性文字</a:t>
            </a:r>
          </a:p>
        </p:txBody>
      </p:sp>
      <p:sp>
        <p:nvSpPr>
          <p:cNvPr id="42" name="圆角矩形 41"/>
          <p:cNvSpPr>
            <a:spLocks noChangeArrowheads="1"/>
          </p:cNvSpPr>
          <p:nvPr/>
        </p:nvSpPr>
        <p:spPr bwMode="auto">
          <a:xfrm>
            <a:off x="4450292" y="3106208"/>
            <a:ext cx="4066117" cy="1168400"/>
          </a:xfrm>
          <a:prstGeom prst="roundRect">
            <a:avLst>
              <a:gd name="adj" fmla="val 9991"/>
            </a:avLst>
          </a:prstGeom>
          <a:solidFill>
            <a:srgbClr val="F6D5E6"/>
          </a:solidFill>
          <a:ln w="3175">
            <a:noFill/>
            <a:bevel/>
            <a:headEnd/>
            <a:tailEnd/>
          </a:ln>
        </p:spPr>
        <p:txBody>
          <a:bodyPr lIns="82824" tIns="41411" rIns="82824" bIns="41411"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sz="1333">
              <a:solidFill>
                <a:srgbClr val="434343"/>
              </a:solidFill>
              <a:latin typeface="+mn-lt"/>
              <a:ea typeface="+mn-ea"/>
              <a:cs typeface="+mn-ea"/>
              <a:sym typeface="+mn-lt"/>
            </a:endParaRPr>
          </a:p>
        </p:txBody>
      </p:sp>
      <p:sp>
        <p:nvSpPr>
          <p:cNvPr id="43" name="圆角矩形 42"/>
          <p:cNvSpPr>
            <a:spLocks noChangeArrowheads="1"/>
          </p:cNvSpPr>
          <p:nvPr/>
        </p:nvSpPr>
        <p:spPr bwMode="auto">
          <a:xfrm>
            <a:off x="4450292" y="4742392"/>
            <a:ext cx="4066117" cy="1168400"/>
          </a:xfrm>
          <a:prstGeom prst="roundRect">
            <a:avLst>
              <a:gd name="adj" fmla="val 9991"/>
            </a:avLst>
          </a:prstGeom>
          <a:solidFill>
            <a:srgbClr val="F6D5E6"/>
          </a:solidFill>
          <a:ln w="3175">
            <a:noFill/>
            <a:bevel/>
            <a:headEnd/>
            <a:tailEnd/>
          </a:ln>
        </p:spPr>
        <p:txBody>
          <a:bodyPr lIns="82824" tIns="41411" rIns="82824" bIns="41411"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sz="1333">
              <a:solidFill>
                <a:srgbClr val="434343"/>
              </a:solidFill>
              <a:latin typeface="+mn-lt"/>
              <a:ea typeface="+mn-ea"/>
              <a:cs typeface="+mn-ea"/>
              <a:sym typeface="+mn-lt"/>
            </a:endParaRPr>
          </a:p>
        </p:txBody>
      </p:sp>
      <p:sp>
        <p:nvSpPr>
          <p:cNvPr id="44" name="圆角矩形 43"/>
          <p:cNvSpPr>
            <a:spLocks noChangeArrowheads="1"/>
          </p:cNvSpPr>
          <p:nvPr/>
        </p:nvSpPr>
        <p:spPr bwMode="auto">
          <a:xfrm>
            <a:off x="4450292" y="1486959"/>
            <a:ext cx="4066117" cy="1166283"/>
          </a:xfrm>
          <a:prstGeom prst="roundRect">
            <a:avLst>
              <a:gd name="adj" fmla="val 9991"/>
            </a:avLst>
          </a:prstGeom>
          <a:solidFill>
            <a:srgbClr val="F6D5E6"/>
          </a:solidFill>
          <a:ln w="3175">
            <a:noFill/>
            <a:bevel/>
            <a:headEnd/>
            <a:tailEnd/>
          </a:ln>
        </p:spPr>
        <p:txBody>
          <a:bodyPr lIns="82824" tIns="41411" rIns="82824" bIns="41411"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sz="1333">
              <a:solidFill>
                <a:srgbClr val="434343"/>
              </a:solidFill>
              <a:latin typeface="+mn-lt"/>
              <a:ea typeface="+mn-ea"/>
              <a:cs typeface="+mn-ea"/>
              <a:sym typeface="+mn-lt"/>
            </a:endParaRPr>
          </a:p>
        </p:txBody>
      </p:sp>
      <p:sp>
        <p:nvSpPr>
          <p:cNvPr id="45" name="TextBox 32"/>
          <p:cNvSpPr txBox="1">
            <a:spLocks noChangeArrowheads="1"/>
          </p:cNvSpPr>
          <p:nvPr/>
        </p:nvSpPr>
        <p:spPr bwMode="auto">
          <a:xfrm>
            <a:off x="4706410" y="5034493"/>
            <a:ext cx="3543300" cy="62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82824" tIns="41411" rIns="82824" bIns="41411" anchor="ctr"/>
          <a:lstStyle/>
          <a:p>
            <a:r>
              <a:rPr lang="zh-CN" altLang="en-US" sz="1600" dirty="0">
                <a:solidFill>
                  <a:schemeClr val="bg1">
                    <a:lumMod val="50000"/>
                  </a:schemeClr>
                </a:solidFill>
                <a:cs typeface="+mn-ea"/>
                <a:sym typeface="+mn-lt"/>
              </a:rPr>
              <a:t>您的内容打在这里，或者通过复制您的文本后，在此框中选择粘贴，并选择只保留文字。</a:t>
            </a:r>
          </a:p>
        </p:txBody>
      </p:sp>
      <p:sp>
        <p:nvSpPr>
          <p:cNvPr id="46" name="TextBox 32"/>
          <p:cNvSpPr txBox="1">
            <a:spLocks noChangeArrowheads="1"/>
          </p:cNvSpPr>
          <p:nvPr/>
        </p:nvSpPr>
        <p:spPr bwMode="auto">
          <a:xfrm>
            <a:off x="4691592" y="3311527"/>
            <a:ext cx="3543300" cy="62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82824" tIns="41411" rIns="82824" bIns="41411" anchor="ctr"/>
          <a:lstStyle/>
          <a:p>
            <a:r>
              <a:rPr lang="zh-CN" altLang="en-US" sz="1600" dirty="0">
                <a:solidFill>
                  <a:schemeClr val="bg1">
                    <a:lumMod val="50000"/>
                  </a:schemeClr>
                </a:solidFill>
                <a:cs typeface="+mn-ea"/>
                <a:sym typeface="+mn-lt"/>
              </a:rPr>
              <a:t>您的内容打在这里，或者通过复制您的文本后，在此框中选择粘贴，并选择只保留文字。</a:t>
            </a:r>
          </a:p>
        </p:txBody>
      </p:sp>
      <p:sp>
        <p:nvSpPr>
          <p:cNvPr id="47" name="TextBox 32"/>
          <p:cNvSpPr txBox="1">
            <a:spLocks noChangeArrowheads="1"/>
          </p:cNvSpPr>
          <p:nvPr/>
        </p:nvSpPr>
        <p:spPr bwMode="auto">
          <a:xfrm>
            <a:off x="4695826" y="1747308"/>
            <a:ext cx="3543300" cy="628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bevel/>
                <a:headEnd/>
                <a:tailEnd/>
              </a14:hiddenLine>
            </a:ext>
          </a:extLst>
        </p:spPr>
        <p:txBody>
          <a:bodyPr lIns="82824" tIns="41411" rIns="82824" bIns="41411" anchor="ctr"/>
          <a:lstStyle/>
          <a:p>
            <a:r>
              <a:rPr lang="zh-CN" altLang="en-US" sz="1600" dirty="0">
                <a:solidFill>
                  <a:schemeClr val="bg1">
                    <a:lumMod val="50000"/>
                  </a:schemeClr>
                </a:solidFill>
                <a:cs typeface="+mn-ea"/>
                <a:sym typeface="+mn-lt"/>
              </a:rPr>
              <a:t>您的内容打在这里，或者通过复制您的文本后，在此框中选择粘贴，并选择只保留文字。</a:t>
            </a:r>
          </a:p>
        </p:txBody>
      </p:sp>
      <p:pic>
        <p:nvPicPr>
          <p:cNvPr id="24" name="图片 23">
            <a:extLst>
              <a:ext uri="{FF2B5EF4-FFF2-40B4-BE49-F238E27FC236}">
                <a16:creationId xmlns:a16="http://schemas.microsoft.com/office/drawing/2014/main" id="{7394955B-5C82-40FC-9339-5B443522E0C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pic>
        <p:nvPicPr>
          <p:cNvPr id="25" name="图片 24">
            <a:extLst>
              <a:ext uri="{FF2B5EF4-FFF2-40B4-BE49-F238E27FC236}">
                <a16:creationId xmlns:a16="http://schemas.microsoft.com/office/drawing/2014/main" id="{264A887E-B7BC-4FAE-88B5-458E80BC4C7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spTree>
    <p:extLst>
      <p:ext uri="{BB962C8B-B14F-4D97-AF65-F5344CB8AC3E}">
        <p14:creationId xmlns:p14="http://schemas.microsoft.com/office/powerpoint/2010/main" val="3309530635"/>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nodeType="afterGroup">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nodeType="afterGroup">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nodeType="afterGroup">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nodeType="afterGroup">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nodeType="afterGroup">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nodeType="afterGroup">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nodeType="afterGroup">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nodeType="afterGroup">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nodeType="afterGroup">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nodeType="afterGroup">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nodeType="afterGroup">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nodeType="afterGroup">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nodeType="afterGroup">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nodeType="afterGroup">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113"/>
          <p:cNvCxnSpPr/>
          <p:nvPr/>
        </p:nvCxnSpPr>
        <p:spPr>
          <a:xfrm>
            <a:off x="6126440" y="1787279"/>
            <a:ext cx="0" cy="3861881"/>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 name="Group 308"/>
          <p:cNvGrpSpPr>
            <a:grpSpLocks/>
          </p:cNvGrpSpPr>
          <p:nvPr/>
        </p:nvGrpSpPr>
        <p:grpSpPr bwMode="auto">
          <a:xfrm>
            <a:off x="1257113" y="5258826"/>
            <a:ext cx="986639" cy="317500"/>
            <a:chOff x="7120345" y="2025852"/>
            <a:chExt cx="1545043" cy="238569"/>
          </a:xfrm>
        </p:grpSpPr>
        <p:sp>
          <p:nvSpPr>
            <p:cNvPr id="6" name="Rectangle 315"/>
            <p:cNvSpPr/>
            <p:nvPr/>
          </p:nvSpPr>
          <p:spPr>
            <a:xfrm>
              <a:off x="7120345" y="2076140"/>
              <a:ext cx="241781" cy="731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cs typeface="+mn-ea"/>
                <a:sym typeface="+mn-lt"/>
              </a:endParaRPr>
            </a:p>
          </p:txBody>
        </p:sp>
        <p:sp>
          <p:nvSpPr>
            <p:cNvPr id="7" name="Subtitle 2"/>
            <p:cNvSpPr txBox="1">
              <a:spLocks/>
            </p:cNvSpPr>
            <p:nvPr/>
          </p:nvSpPr>
          <p:spPr>
            <a:xfrm>
              <a:off x="7436802" y="2025852"/>
              <a:ext cx="1228586" cy="238569"/>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zh-CN" altLang="en-US" sz="1200" b="1" dirty="0">
                  <a:cs typeface="+mn-ea"/>
                  <a:sym typeface="+mn-lt"/>
                </a:rPr>
                <a:t>关键词</a:t>
              </a:r>
              <a:endParaRPr lang="en-US" sz="1400" b="1" dirty="0">
                <a:cs typeface="+mn-ea"/>
                <a:sym typeface="+mn-lt"/>
              </a:endParaRPr>
            </a:p>
          </p:txBody>
        </p:sp>
      </p:grpSp>
      <p:grpSp>
        <p:nvGrpSpPr>
          <p:cNvPr id="8" name="Group 309"/>
          <p:cNvGrpSpPr>
            <a:grpSpLocks/>
          </p:cNvGrpSpPr>
          <p:nvPr/>
        </p:nvGrpSpPr>
        <p:grpSpPr bwMode="auto">
          <a:xfrm>
            <a:off x="2155926" y="5256514"/>
            <a:ext cx="1212627" cy="317500"/>
            <a:chOff x="7259904" y="2024115"/>
            <a:chExt cx="1532561" cy="238569"/>
          </a:xfrm>
        </p:grpSpPr>
        <p:sp>
          <p:nvSpPr>
            <p:cNvPr id="9" name="Rectangle 313"/>
            <p:cNvSpPr/>
            <p:nvPr/>
          </p:nvSpPr>
          <p:spPr>
            <a:xfrm>
              <a:off x="7259904" y="2076140"/>
              <a:ext cx="241781" cy="73161"/>
            </a:xfrm>
            <a:prstGeom prst="rect">
              <a:avLst/>
            </a:prstGeom>
            <a:solidFill>
              <a:srgbClr val="EA7DB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cs typeface="+mn-ea"/>
                <a:sym typeface="+mn-lt"/>
              </a:endParaRPr>
            </a:p>
          </p:txBody>
        </p:sp>
        <p:sp>
          <p:nvSpPr>
            <p:cNvPr id="10" name="Subtitle 2"/>
            <p:cNvSpPr txBox="1">
              <a:spLocks/>
            </p:cNvSpPr>
            <p:nvPr/>
          </p:nvSpPr>
          <p:spPr>
            <a:xfrm>
              <a:off x="7563878" y="2024115"/>
              <a:ext cx="1228587" cy="238569"/>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zh-CN" altLang="en-US" sz="1200" b="1" dirty="0">
                  <a:cs typeface="+mn-ea"/>
                  <a:sym typeface="+mn-lt"/>
                </a:rPr>
                <a:t>关键词</a:t>
              </a:r>
              <a:endParaRPr lang="en-US" altLang="zh-CN" sz="1200" b="1" dirty="0">
                <a:cs typeface="+mn-ea"/>
                <a:sym typeface="+mn-lt"/>
              </a:endParaRPr>
            </a:p>
          </p:txBody>
        </p:sp>
      </p:grpSp>
      <p:grpSp>
        <p:nvGrpSpPr>
          <p:cNvPr id="11" name="Group 310"/>
          <p:cNvGrpSpPr>
            <a:grpSpLocks/>
          </p:cNvGrpSpPr>
          <p:nvPr/>
        </p:nvGrpSpPr>
        <p:grpSpPr bwMode="auto">
          <a:xfrm>
            <a:off x="3304522" y="5248738"/>
            <a:ext cx="1319099" cy="317500"/>
            <a:chOff x="7154730" y="2018272"/>
            <a:chExt cx="2065664" cy="238569"/>
          </a:xfrm>
        </p:grpSpPr>
        <p:sp>
          <p:nvSpPr>
            <p:cNvPr id="12" name="Rectangle 311"/>
            <p:cNvSpPr/>
            <p:nvPr/>
          </p:nvSpPr>
          <p:spPr>
            <a:xfrm>
              <a:off x="7154730" y="2076140"/>
              <a:ext cx="241781" cy="73161"/>
            </a:xfrm>
            <a:prstGeom prst="rect">
              <a:avLst/>
            </a:prstGeom>
            <a:solidFill>
              <a:srgbClr val="EBBBB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cs typeface="+mn-ea"/>
                <a:sym typeface="+mn-lt"/>
              </a:endParaRPr>
            </a:p>
          </p:txBody>
        </p:sp>
        <p:sp>
          <p:nvSpPr>
            <p:cNvPr id="13" name="Subtitle 2"/>
            <p:cNvSpPr txBox="1">
              <a:spLocks/>
            </p:cNvSpPr>
            <p:nvPr/>
          </p:nvSpPr>
          <p:spPr>
            <a:xfrm>
              <a:off x="7494110" y="2018272"/>
              <a:ext cx="1726284" cy="238569"/>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zh-CN" altLang="en-US" sz="1200" b="1" dirty="0">
                  <a:cs typeface="+mn-ea"/>
                  <a:sym typeface="+mn-lt"/>
                </a:rPr>
                <a:t>关键词</a:t>
              </a:r>
              <a:endParaRPr lang="en-US" altLang="zh-CN" sz="1200" b="1" dirty="0">
                <a:cs typeface="+mn-ea"/>
                <a:sym typeface="+mn-lt"/>
              </a:endParaRPr>
            </a:p>
          </p:txBody>
        </p:sp>
      </p:grpSp>
      <p:grpSp>
        <p:nvGrpSpPr>
          <p:cNvPr id="14" name="Group 317"/>
          <p:cNvGrpSpPr>
            <a:grpSpLocks/>
          </p:cNvGrpSpPr>
          <p:nvPr/>
        </p:nvGrpSpPr>
        <p:grpSpPr bwMode="auto">
          <a:xfrm>
            <a:off x="4454057" y="5256514"/>
            <a:ext cx="997151" cy="317500"/>
            <a:chOff x="7120345" y="2024115"/>
            <a:chExt cx="1561503" cy="238569"/>
          </a:xfrm>
        </p:grpSpPr>
        <p:sp>
          <p:nvSpPr>
            <p:cNvPr id="15" name="Rectangle 318"/>
            <p:cNvSpPr/>
            <p:nvPr/>
          </p:nvSpPr>
          <p:spPr>
            <a:xfrm>
              <a:off x="7120345" y="2076140"/>
              <a:ext cx="241781" cy="73161"/>
            </a:xfrm>
            <a:prstGeom prst="rect">
              <a:avLst/>
            </a:prstGeom>
            <a:solidFill>
              <a:srgbClr val="F6D5E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900" dirty="0">
                <a:cs typeface="+mn-ea"/>
                <a:sym typeface="+mn-lt"/>
              </a:endParaRPr>
            </a:p>
          </p:txBody>
        </p:sp>
        <p:sp>
          <p:nvSpPr>
            <p:cNvPr id="16" name="Subtitle 2"/>
            <p:cNvSpPr txBox="1">
              <a:spLocks/>
            </p:cNvSpPr>
            <p:nvPr/>
          </p:nvSpPr>
          <p:spPr>
            <a:xfrm>
              <a:off x="7453262" y="2024115"/>
              <a:ext cx="1228586" cy="238569"/>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defRPr/>
              </a:pPr>
              <a:r>
                <a:rPr lang="zh-CN" altLang="en-US" sz="1200" b="1" dirty="0">
                  <a:cs typeface="+mn-ea"/>
                  <a:sym typeface="+mn-lt"/>
                </a:rPr>
                <a:t>关键词</a:t>
              </a:r>
              <a:endParaRPr lang="en-US" altLang="zh-CN" sz="1200" b="1" dirty="0">
                <a:cs typeface="+mn-ea"/>
                <a:sym typeface="+mn-lt"/>
              </a:endParaRPr>
            </a:p>
          </p:txBody>
        </p:sp>
      </p:grpSp>
      <p:grpSp>
        <p:nvGrpSpPr>
          <p:cNvPr id="17" name="Group 2"/>
          <p:cNvGrpSpPr/>
          <p:nvPr/>
        </p:nvGrpSpPr>
        <p:grpSpPr>
          <a:xfrm>
            <a:off x="1338093" y="2051914"/>
            <a:ext cx="3908156" cy="2760235"/>
            <a:chOff x="2636731" y="3858404"/>
            <a:chExt cx="8441561" cy="5962066"/>
          </a:xfrm>
        </p:grpSpPr>
        <p:sp>
          <p:nvSpPr>
            <p:cNvPr id="18" name="Freeform 126"/>
            <p:cNvSpPr>
              <a:spLocks noChangeArrowheads="1"/>
            </p:cNvSpPr>
            <p:nvPr/>
          </p:nvSpPr>
          <p:spPr bwMode="auto">
            <a:xfrm>
              <a:off x="2636731" y="3858404"/>
              <a:ext cx="8441561" cy="5962066"/>
            </a:xfrm>
            <a:custGeom>
              <a:avLst/>
              <a:gdLst>
                <a:gd name="T0" fmla="*/ 4510 w 4511"/>
                <a:gd name="T1" fmla="*/ 3113 h 3190"/>
                <a:gd name="T2" fmla="*/ 4374 w 4511"/>
                <a:gd name="T3" fmla="*/ 3032 h 3190"/>
                <a:gd name="T4" fmla="*/ 4374 w 4511"/>
                <a:gd name="T5" fmla="*/ 3092 h 3190"/>
                <a:gd name="T6" fmla="*/ 98 w 4511"/>
                <a:gd name="T7" fmla="*/ 3092 h 3190"/>
                <a:gd name="T8" fmla="*/ 98 w 4511"/>
                <a:gd name="T9" fmla="*/ 141 h 3190"/>
                <a:gd name="T10" fmla="*/ 158 w 4511"/>
                <a:gd name="T11" fmla="*/ 141 h 3190"/>
                <a:gd name="T12" fmla="*/ 82 w 4511"/>
                <a:gd name="T13" fmla="*/ 0 h 3190"/>
                <a:gd name="T14" fmla="*/ 0 w 4511"/>
                <a:gd name="T15" fmla="*/ 141 h 3190"/>
                <a:gd name="T16" fmla="*/ 66 w 4511"/>
                <a:gd name="T17" fmla="*/ 141 h 3190"/>
                <a:gd name="T18" fmla="*/ 66 w 4511"/>
                <a:gd name="T19" fmla="*/ 3124 h 3190"/>
                <a:gd name="T20" fmla="*/ 4374 w 4511"/>
                <a:gd name="T21" fmla="*/ 3124 h 3190"/>
                <a:gd name="T22" fmla="*/ 4374 w 4511"/>
                <a:gd name="T23" fmla="*/ 3189 h 3190"/>
                <a:gd name="T24" fmla="*/ 4510 w 4511"/>
                <a:gd name="T25" fmla="*/ 3113 h 3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11" h="3190">
                  <a:moveTo>
                    <a:pt x="4510" y="3113"/>
                  </a:moveTo>
                  <a:lnTo>
                    <a:pt x="4374" y="3032"/>
                  </a:lnTo>
                  <a:lnTo>
                    <a:pt x="4374" y="3092"/>
                  </a:lnTo>
                  <a:lnTo>
                    <a:pt x="98" y="3092"/>
                  </a:lnTo>
                  <a:lnTo>
                    <a:pt x="98" y="141"/>
                  </a:lnTo>
                  <a:lnTo>
                    <a:pt x="158" y="141"/>
                  </a:lnTo>
                  <a:lnTo>
                    <a:pt x="82" y="0"/>
                  </a:lnTo>
                  <a:lnTo>
                    <a:pt x="0" y="141"/>
                  </a:lnTo>
                  <a:lnTo>
                    <a:pt x="66" y="141"/>
                  </a:lnTo>
                  <a:lnTo>
                    <a:pt x="66" y="3124"/>
                  </a:lnTo>
                  <a:lnTo>
                    <a:pt x="4374" y="3124"/>
                  </a:lnTo>
                  <a:lnTo>
                    <a:pt x="4374" y="3189"/>
                  </a:lnTo>
                  <a:lnTo>
                    <a:pt x="4510" y="3113"/>
                  </a:lnTo>
                </a:path>
              </a:pathLst>
            </a:custGeom>
            <a:solidFill>
              <a:srgbClr val="EA7DB1"/>
            </a:solidFill>
            <a:ln>
              <a:solidFill>
                <a:schemeClr val="accent1"/>
              </a:solid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60927" tIns="30463" rIns="60927" bIns="30463" anchor="ctr"/>
            <a:lstStyle/>
            <a:p>
              <a:endParaRPr lang="en-US" sz="900" dirty="0">
                <a:cs typeface="+mn-ea"/>
                <a:sym typeface="+mn-lt"/>
              </a:endParaRPr>
            </a:p>
          </p:txBody>
        </p:sp>
        <p:sp>
          <p:nvSpPr>
            <p:cNvPr id="19" name="Freeform 128"/>
            <p:cNvSpPr>
              <a:spLocks noChangeArrowheads="1"/>
            </p:cNvSpPr>
            <p:nvPr/>
          </p:nvSpPr>
          <p:spPr bwMode="auto">
            <a:xfrm>
              <a:off x="6869887" y="4683037"/>
              <a:ext cx="1287277" cy="808135"/>
            </a:xfrm>
            <a:custGeom>
              <a:avLst/>
              <a:gdLst>
                <a:gd name="T0" fmla="*/ 0 w 690"/>
                <a:gd name="T1" fmla="*/ 0 h 430"/>
                <a:gd name="T2" fmla="*/ 689 w 690"/>
                <a:gd name="T3" fmla="*/ 0 h 430"/>
                <a:gd name="T4" fmla="*/ 689 w 690"/>
                <a:gd name="T5" fmla="*/ 429 h 430"/>
                <a:gd name="T6" fmla="*/ 0 w 690"/>
                <a:gd name="T7" fmla="*/ 429 h 430"/>
                <a:gd name="T8" fmla="*/ 0 w 690"/>
                <a:gd name="T9" fmla="*/ 0 h 430"/>
              </a:gdLst>
              <a:ahLst/>
              <a:cxnLst>
                <a:cxn ang="0">
                  <a:pos x="T0" y="T1"/>
                </a:cxn>
                <a:cxn ang="0">
                  <a:pos x="T2" y="T3"/>
                </a:cxn>
                <a:cxn ang="0">
                  <a:pos x="T4" y="T5"/>
                </a:cxn>
                <a:cxn ang="0">
                  <a:pos x="T6" y="T7"/>
                </a:cxn>
                <a:cxn ang="0">
                  <a:pos x="T8" y="T9"/>
                </a:cxn>
              </a:cxnLst>
              <a:rect l="0" t="0" r="r" b="b"/>
              <a:pathLst>
                <a:path w="690" h="430">
                  <a:moveTo>
                    <a:pt x="0" y="0"/>
                  </a:moveTo>
                  <a:lnTo>
                    <a:pt x="689" y="0"/>
                  </a:lnTo>
                  <a:lnTo>
                    <a:pt x="689" y="429"/>
                  </a:lnTo>
                  <a:lnTo>
                    <a:pt x="0" y="429"/>
                  </a:lnTo>
                  <a:lnTo>
                    <a:pt x="0" y="0"/>
                  </a:lnTo>
                </a:path>
              </a:pathLst>
            </a:custGeom>
            <a:solidFill>
              <a:srgbClr val="F6D5E6"/>
            </a:solidFill>
            <a:ln>
              <a:noFill/>
            </a:ln>
            <a:effectLst/>
          </p:spPr>
          <p:txBody>
            <a:bodyPr wrap="none" lIns="60927" tIns="30463" rIns="60927" bIns="30463" anchor="ctr"/>
            <a:lstStyle/>
            <a:p>
              <a:endParaRPr lang="en-US" sz="900" dirty="0">
                <a:cs typeface="+mn-ea"/>
                <a:sym typeface="+mn-lt"/>
              </a:endParaRPr>
            </a:p>
          </p:txBody>
        </p:sp>
        <p:sp>
          <p:nvSpPr>
            <p:cNvPr id="20" name="Freeform 133"/>
            <p:cNvSpPr>
              <a:spLocks noChangeArrowheads="1"/>
            </p:cNvSpPr>
            <p:nvPr/>
          </p:nvSpPr>
          <p:spPr bwMode="auto">
            <a:xfrm>
              <a:off x="8644027" y="4823220"/>
              <a:ext cx="1295524" cy="808135"/>
            </a:xfrm>
            <a:custGeom>
              <a:avLst/>
              <a:gdLst>
                <a:gd name="T0" fmla="*/ 0 w 691"/>
                <a:gd name="T1" fmla="*/ 0 h 430"/>
                <a:gd name="T2" fmla="*/ 690 w 691"/>
                <a:gd name="T3" fmla="*/ 0 h 430"/>
                <a:gd name="T4" fmla="*/ 690 w 691"/>
                <a:gd name="T5" fmla="*/ 429 h 430"/>
                <a:gd name="T6" fmla="*/ 0 w 691"/>
                <a:gd name="T7" fmla="*/ 429 h 430"/>
                <a:gd name="T8" fmla="*/ 0 w 691"/>
                <a:gd name="T9" fmla="*/ 0 h 430"/>
              </a:gdLst>
              <a:ahLst/>
              <a:cxnLst>
                <a:cxn ang="0">
                  <a:pos x="T0" y="T1"/>
                </a:cxn>
                <a:cxn ang="0">
                  <a:pos x="T2" y="T3"/>
                </a:cxn>
                <a:cxn ang="0">
                  <a:pos x="T4" y="T5"/>
                </a:cxn>
                <a:cxn ang="0">
                  <a:pos x="T6" y="T7"/>
                </a:cxn>
                <a:cxn ang="0">
                  <a:pos x="T8" y="T9"/>
                </a:cxn>
              </a:cxnLst>
              <a:rect l="0" t="0" r="r" b="b"/>
              <a:pathLst>
                <a:path w="691" h="430">
                  <a:moveTo>
                    <a:pt x="0" y="0"/>
                  </a:moveTo>
                  <a:lnTo>
                    <a:pt x="690" y="0"/>
                  </a:lnTo>
                  <a:lnTo>
                    <a:pt x="690" y="429"/>
                  </a:lnTo>
                  <a:lnTo>
                    <a:pt x="0" y="429"/>
                  </a:lnTo>
                  <a:lnTo>
                    <a:pt x="0" y="0"/>
                  </a:lnTo>
                </a:path>
              </a:pathLst>
            </a:custGeom>
            <a:solidFill>
              <a:srgbClr val="F6D5E6"/>
            </a:solidFill>
            <a:ln>
              <a:noFill/>
            </a:ln>
            <a:effectLst/>
          </p:spPr>
          <p:txBody>
            <a:bodyPr wrap="none" lIns="60927" tIns="30463" rIns="60927" bIns="30463" anchor="ctr"/>
            <a:lstStyle/>
            <a:p>
              <a:endParaRPr lang="en-US" sz="900" dirty="0">
                <a:cs typeface="+mn-ea"/>
                <a:sym typeface="+mn-lt"/>
              </a:endParaRPr>
            </a:p>
          </p:txBody>
        </p:sp>
        <p:sp>
          <p:nvSpPr>
            <p:cNvPr id="21" name="Freeform 143"/>
            <p:cNvSpPr>
              <a:spLocks noChangeArrowheads="1"/>
            </p:cNvSpPr>
            <p:nvPr/>
          </p:nvSpPr>
          <p:spPr bwMode="auto">
            <a:xfrm>
              <a:off x="5087503" y="4823216"/>
              <a:ext cx="1295532" cy="1911072"/>
            </a:xfrm>
            <a:custGeom>
              <a:avLst/>
              <a:gdLst>
                <a:gd name="T0" fmla="*/ 0 w 691"/>
                <a:gd name="T1" fmla="*/ 0 h 512"/>
                <a:gd name="T2" fmla="*/ 690 w 691"/>
                <a:gd name="T3" fmla="*/ 0 h 512"/>
                <a:gd name="T4" fmla="*/ 690 w 691"/>
                <a:gd name="T5" fmla="*/ 511 h 512"/>
                <a:gd name="T6" fmla="*/ 0 w 691"/>
                <a:gd name="T7" fmla="*/ 511 h 512"/>
                <a:gd name="T8" fmla="*/ 0 w 691"/>
                <a:gd name="T9" fmla="*/ 0 h 512"/>
              </a:gdLst>
              <a:ahLst/>
              <a:cxnLst>
                <a:cxn ang="0">
                  <a:pos x="T0" y="T1"/>
                </a:cxn>
                <a:cxn ang="0">
                  <a:pos x="T2" y="T3"/>
                </a:cxn>
                <a:cxn ang="0">
                  <a:pos x="T4" y="T5"/>
                </a:cxn>
                <a:cxn ang="0">
                  <a:pos x="T6" y="T7"/>
                </a:cxn>
                <a:cxn ang="0">
                  <a:pos x="T8" y="T9"/>
                </a:cxn>
              </a:cxnLst>
              <a:rect l="0" t="0" r="r" b="b"/>
              <a:pathLst>
                <a:path w="691" h="512">
                  <a:moveTo>
                    <a:pt x="0" y="0"/>
                  </a:moveTo>
                  <a:lnTo>
                    <a:pt x="690" y="0"/>
                  </a:lnTo>
                  <a:lnTo>
                    <a:pt x="690" y="511"/>
                  </a:lnTo>
                  <a:lnTo>
                    <a:pt x="0" y="511"/>
                  </a:lnTo>
                  <a:lnTo>
                    <a:pt x="0" y="0"/>
                  </a:lnTo>
                </a:path>
              </a:pathLst>
            </a:custGeom>
            <a:solidFill>
              <a:srgbClr val="F6D5E6"/>
            </a:solidFill>
            <a:ln>
              <a:noFill/>
            </a:ln>
            <a:effectLst/>
          </p:spPr>
          <p:txBody>
            <a:bodyPr wrap="none" lIns="60927" tIns="30463" rIns="60927" bIns="30463" anchor="ctr"/>
            <a:lstStyle/>
            <a:p>
              <a:endParaRPr lang="en-US" sz="900" dirty="0">
                <a:cs typeface="+mn-ea"/>
                <a:sym typeface="+mn-lt"/>
              </a:endParaRPr>
            </a:p>
          </p:txBody>
        </p:sp>
        <p:sp>
          <p:nvSpPr>
            <p:cNvPr id="22" name="Freeform 138"/>
            <p:cNvSpPr>
              <a:spLocks noChangeArrowheads="1"/>
            </p:cNvSpPr>
            <p:nvPr/>
          </p:nvSpPr>
          <p:spPr bwMode="auto">
            <a:xfrm>
              <a:off x="3313379" y="4823220"/>
              <a:ext cx="1295524" cy="1179219"/>
            </a:xfrm>
            <a:custGeom>
              <a:avLst/>
              <a:gdLst>
                <a:gd name="T0" fmla="*/ 0 w 691"/>
                <a:gd name="T1" fmla="*/ 0 h 463"/>
                <a:gd name="T2" fmla="*/ 690 w 691"/>
                <a:gd name="T3" fmla="*/ 0 h 463"/>
                <a:gd name="T4" fmla="*/ 690 w 691"/>
                <a:gd name="T5" fmla="*/ 462 h 463"/>
                <a:gd name="T6" fmla="*/ 0 w 691"/>
                <a:gd name="T7" fmla="*/ 462 h 463"/>
                <a:gd name="T8" fmla="*/ 0 w 691"/>
                <a:gd name="T9" fmla="*/ 0 h 463"/>
              </a:gdLst>
              <a:ahLst/>
              <a:cxnLst>
                <a:cxn ang="0">
                  <a:pos x="T0" y="T1"/>
                </a:cxn>
                <a:cxn ang="0">
                  <a:pos x="T2" y="T3"/>
                </a:cxn>
                <a:cxn ang="0">
                  <a:pos x="T4" y="T5"/>
                </a:cxn>
                <a:cxn ang="0">
                  <a:pos x="T6" y="T7"/>
                </a:cxn>
                <a:cxn ang="0">
                  <a:pos x="T8" y="T9"/>
                </a:cxn>
              </a:cxnLst>
              <a:rect l="0" t="0" r="r" b="b"/>
              <a:pathLst>
                <a:path w="691" h="463">
                  <a:moveTo>
                    <a:pt x="0" y="0"/>
                  </a:moveTo>
                  <a:lnTo>
                    <a:pt x="690" y="0"/>
                  </a:lnTo>
                  <a:lnTo>
                    <a:pt x="690" y="462"/>
                  </a:lnTo>
                  <a:lnTo>
                    <a:pt x="0" y="462"/>
                  </a:lnTo>
                  <a:lnTo>
                    <a:pt x="0" y="0"/>
                  </a:lnTo>
                </a:path>
              </a:pathLst>
            </a:custGeom>
            <a:solidFill>
              <a:srgbClr val="F6D5E6"/>
            </a:solidFill>
            <a:ln>
              <a:noFill/>
            </a:ln>
            <a:effectLst/>
          </p:spPr>
          <p:txBody>
            <a:bodyPr wrap="none" lIns="60927" tIns="30463" rIns="60927" bIns="30463" anchor="ctr"/>
            <a:lstStyle/>
            <a:p>
              <a:endParaRPr lang="en-US" sz="900" dirty="0">
                <a:cs typeface="+mn-ea"/>
                <a:sym typeface="+mn-lt"/>
              </a:endParaRPr>
            </a:p>
          </p:txBody>
        </p:sp>
        <p:sp>
          <p:nvSpPr>
            <p:cNvPr id="23" name="Freeform 129"/>
            <p:cNvSpPr>
              <a:spLocks noChangeArrowheads="1"/>
            </p:cNvSpPr>
            <p:nvPr/>
          </p:nvSpPr>
          <p:spPr bwMode="auto">
            <a:xfrm>
              <a:off x="6869887" y="5286101"/>
              <a:ext cx="1287277" cy="2406826"/>
            </a:xfrm>
            <a:custGeom>
              <a:avLst/>
              <a:gdLst>
                <a:gd name="T0" fmla="*/ 0 w 690"/>
                <a:gd name="T1" fmla="*/ 0 h 1180"/>
                <a:gd name="T2" fmla="*/ 689 w 690"/>
                <a:gd name="T3" fmla="*/ 0 h 1180"/>
                <a:gd name="T4" fmla="*/ 689 w 690"/>
                <a:gd name="T5" fmla="*/ 1179 h 1180"/>
                <a:gd name="T6" fmla="*/ 0 w 690"/>
                <a:gd name="T7" fmla="*/ 1179 h 1180"/>
                <a:gd name="T8" fmla="*/ 0 w 690"/>
                <a:gd name="T9" fmla="*/ 0 h 1180"/>
              </a:gdLst>
              <a:ahLst/>
              <a:cxnLst>
                <a:cxn ang="0">
                  <a:pos x="T0" y="T1"/>
                </a:cxn>
                <a:cxn ang="0">
                  <a:pos x="T2" y="T3"/>
                </a:cxn>
                <a:cxn ang="0">
                  <a:pos x="T4" y="T5"/>
                </a:cxn>
                <a:cxn ang="0">
                  <a:pos x="T6" y="T7"/>
                </a:cxn>
                <a:cxn ang="0">
                  <a:pos x="T8" y="T9"/>
                </a:cxn>
              </a:cxnLst>
              <a:rect l="0" t="0" r="r" b="b"/>
              <a:pathLst>
                <a:path w="690" h="1180">
                  <a:moveTo>
                    <a:pt x="0" y="0"/>
                  </a:moveTo>
                  <a:lnTo>
                    <a:pt x="689" y="0"/>
                  </a:lnTo>
                  <a:lnTo>
                    <a:pt x="689" y="1179"/>
                  </a:lnTo>
                  <a:lnTo>
                    <a:pt x="0" y="1179"/>
                  </a:lnTo>
                  <a:lnTo>
                    <a:pt x="0" y="0"/>
                  </a:lnTo>
                </a:path>
              </a:pathLst>
            </a:custGeom>
            <a:solidFill>
              <a:srgbClr val="EBBBB9"/>
            </a:solidFill>
            <a:ln>
              <a:noFill/>
            </a:ln>
            <a:effectLst/>
          </p:spPr>
          <p:txBody>
            <a:bodyPr wrap="none" lIns="60927" tIns="30463" rIns="60927" bIns="30463" anchor="ctr"/>
            <a:lstStyle/>
            <a:p>
              <a:endParaRPr lang="en-US" sz="900" dirty="0">
                <a:cs typeface="+mn-ea"/>
                <a:sym typeface="+mn-lt"/>
              </a:endParaRPr>
            </a:p>
          </p:txBody>
        </p:sp>
        <p:sp>
          <p:nvSpPr>
            <p:cNvPr id="24" name="Freeform 134"/>
            <p:cNvSpPr>
              <a:spLocks noChangeArrowheads="1"/>
            </p:cNvSpPr>
            <p:nvPr/>
          </p:nvSpPr>
          <p:spPr bwMode="auto">
            <a:xfrm>
              <a:off x="8644027" y="5623111"/>
              <a:ext cx="1295524" cy="2350189"/>
            </a:xfrm>
            <a:custGeom>
              <a:avLst/>
              <a:gdLst>
                <a:gd name="T0" fmla="*/ 0 w 691"/>
                <a:gd name="T1" fmla="*/ 0 h 1256"/>
                <a:gd name="T2" fmla="*/ 690 w 691"/>
                <a:gd name="T3" fmla="*/ 0 h 1256"/>
                <a:gd name="T4" fmla="*/ 690 w 691"/>
                <a:gd name="T5" fmla="*/ 1255 h 1256"/>
                <a:gd name="T6" fmla="*/ 0 w 691"/>
                <a:gd name="T7" fmla="*/ 1255 h 1256"/>
                <a:gd name="T8" fmla="*/ 0 w 691"/>
                <a:gd name="T9" fmla="*/ 0 h 1256"/>
              </a:gdLst>
              <a:ahLst/>
              <a:cxnLst>
                <a:cxn ang="0">
                  <a:pos x="T0" y="T1"/>
                </a:cxn>
                <a:cxn ang="0">
                  <a:pos x="T2" y="T3"/>
                </a:cxn>
                <a:cxn ang="0">
                  <a:pos x="T4" y="T5"/>
                </a:cxn>
                <a:cxn ang="0">
                  <a:pos x="T6" y="T7"/>
                </a:cxn>
                <a:cxn ang="0">
                  <a:pos x="T8" y="T9"/>
                </a:cxn>
              </a:cxnLst>
              <a:rect l="0" t="0" r="r" b="b"/>
              <a:pathLst>
                <a:path w="691" h="1256">
                  <a:moveTo>
                    <a:pt x="0" y="0"/>
                  </a:moveTo>
                  <a:lnTo>
                    <a:pt x="690" y="0"/>
                  </a:lnTo>
                  <a:lnTo>
                    <a:pt x="690" y="1255"/>
                  </a:lnTo>
                  <a:lnTo>
                    <a:pt x="0" y="1255"/>
                  </a:lnTo>
                  <a:lnTo>
                    <a:pt x="0" y="0"/>
                  </a:lnTo>
                </a:path>
              </a:pathLst>
            </a:custGeom>
            <a:solidFill>
              <a:srgbClr val="EBBBB9"/>
            </a:solidFill>
            <a:ln>
              <a:noFill/>
            </a:ln>
            <a:effectLst/>
          </p:spPr>
          <p:txBody>
            <a:bodyPr wrap="none" lIns="60927" tIns="30463" rIns="60927" bIns="30463" anchor="ctr"/>
            <a:lstStyle/>
            <a:p>
              <a:endParaRPr lang="en-US" sz="900" dirty="0">
                <a:cs typeface="+mn-ea"/>
                <a:sym typeface="+mn-lt"/>
              </a:endParaRPr>
            </a:p>
          </p:txBody>
        </p:sp>
        <p:sp>
          <p:nvSpPr>
            <p:cNvPr id="25" name="Freeform 139"/>
            <p:cNvSpPr>
              <a:spLocks noChangeArrowheads="1"/>
            </p:cNvSpPr>
            <p:nvPr/>
          </p:nvSpPr>
          <p:spPr bwMode="auto">
            <a:xfrm>
              <a:off x="3313379" y="6002442"/>
              <a:ext cx="1295524" cy="1690488"/>
            </a:xfrm>
            <a:custGeom>
              <a:avLst/>
              <a:gdLst>
                <a:gd name="T0" fmla="*/ 0 w 691"/>
                <a:gd name="T1" fmla="*/ 0 h 903"/>
                <a:gd name="T2" fmla="*/ 690 w 691"/>
                <a:gd name="T3" fmla="*/ 0 h 903"/>
                <a:gd name="T4" fmla="*/ 690 w 691"/>
                <a:gd name="T5" fmla="*/ 902 h 903"/>
                <a:gd name="T6" fmla="*/ 0 w 691"/>
                <a:gd name="T7" fmla="*/ 902 h 903"/>
                <a:gd name="T8" fmla="*/ 0 w 691"/>
                <a:gd name="T9" fmla="*/ 0 h 903"/>
              </a:gdLst>
              <a:ahLst/>
              <a:cxnLst>
                <a:cxn ang="0">
                  <a:pos x="T0" y="T1"/>
                </a:cxn>
                <a:cxn ang="0">
                  <a:pos x="T2" y="T3"/>
                </a:cxn>
                <a:cxn ang="0">
                  <a:pos x="T4" y="T5"/>
                </a:cxn>
                <a:cxn ang="0">
                  <a:pos x="T6" y="T7"/>
                </a:cxn>
                <a:cxn ang="0">
                  <a:pos x="T8" y="T9"/>
                </a:cxn>
              </a:cxnLst>
              <a:rect l="0" t="0" r="r" b="b"/>
              <a:pathLst>
                <a:path w="691" h="903">
                  <a:moveTo>
                    <a:pt x="0" y="0"/>
                  </a:moveTo>
                  <a:lnTo>
                    <a:pt x="690" y="0"/>
                  </a:lnTo>
                  <a:lnTo>
                    <a:pt x="690" y="902"/>
                  </a:lnTo>
                  <a:lnTo>
                    <a:pt x="0" y="902"/>
                  </a:lnTo>
                  <a:lnTo>
                    <a:pt x="0" y="0"/>
                  </a:lnTo>
                </a:path>
              </a:pathLst>
            </a:custGeom>
            <a:solidFill>
              <a:srgbClr val="EBBBB9"/>
            </a:solidFill>
            <a:ln>
              <a:noFill/>
            </a:ln>
            <a:effectLst/>
          </p:spPr>
          <p:txBody>
            <a:bodyPr wrap="none" lIns="60927" tIns="30463" rIns="60927" bIns="30463" anchor="ctr"/>
            <a:lstStyle/>
            <a:p>
              <a:endParaRPr lang="en-US" sz="900" dirty="0">
                <a:cs typeface="+mn-ea"/>
                <a:sym typeface="+mn-lt"/>
              </a:endParaRPr>
            </a:p>
          </p:txBody>
        </p:sp>
        <p:sp>
          <p:nvSpPr>
            <p:cNvPr id="26" name="Freeform 144"/>
            <p:cNvSpPr>
              <a:spLocks noChangeArrowheads="1"/>
            </p:cNvSpPr>
            <p:nvPr/>
          </p:nvSpPr>
          <p:spPr bwMode="auto">
            <a:xfrm>
              <a:off x="5087503" y="6734288"/>
              <a:ext cx="1295532" cy="1239012"/>
            </a:xfrm>
            <a:custGeom>
              <a:avLst/>
              <a:gdLst>
                <a:gd name="T0" fmla="*/ 0 w 691"/>
                <a:gd name="T1" fmla="*/ 0 h 1174"/>
                <a:gd name="T2" fmla="*/ 690 w 691"/>
                <a:gd name="T3" fmla="*/ 0 h 1174"/>
                <a:gd name="T4" fmla="*/ 690 w 691"/>
                <a:gd name="T5" fmla="*/ 1173 h 1174"/>
                <a:gd name="T6" fmla="*/ 0 w 691"/>
                <a:gd name="T7" fmla="*/ 1173 h 1174"/>
                <a:gd name="T8" fmla="*/ 0 w 691"/>
                <a:gd name="T9" fmla="*/ 0 h 1174"/>
              </a:gdLst>
              <a:ahLst/>
              <a:cxnLst>
                <a:cxn ang="0">
                  <a:pos x="T0" y="T1"/>
                </a:cxn>
                <a:cxn ang="0">
                  <a:pos x="T2" y="T3"/>
                </a:cxn>
                <a:cxn ang="0">
                  <a:pos x="T4" y="T5"/>
                </a:cxn>
                <a:cxn ang="0">
                  <a:pos x="T6" y="T7"/>
                </a:cxn>
                <a:cxn ang="0">
                  <a:pos x="T8" y="T9"/>
                </a:cxn>
              </a:cxnLst>
              <a:rect l="0" t="0" r="r" b="b"/>
              <a:pathLst>
                <a:path w="691" h="1174">
                  <a:moveTo>
                    <a:pt x="0" y="0"/>
                  </a:moveTo>
                  <a:lnTo>
                    <a:pt x="690" y="0"/>
                  </a:lnTo>
                  <a:lnTo>
                    <a:pt x="690" y="1173"/>
                  </a:lnTo>
                  <a:lnTo>
                    <a:pt x="0" y="1173"/>
                  </a:lnTo>
                  <a:lnTo>
                    <a:pt x="0" y="0"/>
                  </a:lnTo>
                </a:path>
              </a:pathLst>
            </a:custGeom>
            <a:solidFill>
              <a:srgbClr val="EBBBB9"/>
            </a:solidFill>
            <a:ln>
              <a:noFill/>
            </a:ln>
            <a:effectLst/>
          </p:spPr>
          <p:txBody>
            <a:bodyPr wrap="none" lIns="60927" tIns="30463" rIns="60927" bIns="30463" anchor="ctr"/>
            <a:lstStyle/>
            <a:p>
              <a:endParaRPr lang="en-US" sz="900" dirty="0">
                <a:cs typeface="+mn-ea"/>
                <a:sym typeface="+mn-lt"/>
              </a:endParaRPr>
            </a:p>
          </p:txBody>
        </p:sp>
        <p:sp>
          <p:nvSpPr>
            <p:cNvPr id="27" name="Freeform 130"/>
            <p:cNvSpPr>
              <a:spLocks noChangeArrowheads="1"/>
            </p:cNvSpPr>
            <p:nvPr/>
          </p:nvSpPr>
          <p:spPr bwMode="auto">
            <a:xfrm>
              <a:off x="6869887" y="5872742"/>
              <a:ext cx="1287277" cy="3321009"/>
            </a:xfrm>
            <a:custGeom>
              <a:avLst/>
              <a:gdLst>
                <a:gd name="T0" fmla="*/ 0 w 690"/>
                <a:gd name="T1" fmla="*/ 0 h 805"/>
                <a:gd name="T2" fmla="*/ 689 w 690"/>
                <a:gd name="T3" fmla="*/ 0 h 805"/>
                <a:gd name="T4" fmla="*/ 689 w 690"/>
                <a:gd name="T5" fmla="*/ 804 h 805"/>
                <a:gd name="T6" fmla="*/ 0 w 690"/>
                <a:gd name="T7" fmla="*/ 804 h 805"/>
                <a:gd name="T8" fmla="*/ 0 w 690"/>
                <a:gd name="T9" fmla="*/ 0 h 805"/>
              </a:gdLst>
              <a:ahLst/>
              <a:cxnLst>
                <a:cxn ang="0">
                  <a:pos x="T0" y="T1"/>
                </a:cxn>
                <a:cxn ang="0">
                  <a:pos x="T2" y="T3"/>
                </a:cxn>
                <a:cxn ang="0">
                  <a:pos x="T4" y="T5"/>
                </a:cxn>
                <a:cxn ang="0">
                  <a:pos x="T6" y="T7"/>
                </a:cxn>
                <a:cxn ang="0">
                  <a:pos x="T8" y="T9"/>
                </a:cxn>
              </a:cxnLst>
              <a:rect l="0" t="0" r="r" b="b"/>
              <a:pathLst>
                <a:path w="690" h="805">
                  <a:moveTo>
                    <a:pt x="0" y="0"/>
                  </a:moveTo>
                  <a:lnTo>
                    <a:pt x="689" y="0"/>
                  </a:lnTo>
                  <a:lnTo>
                    <a:pt x="689" y="804"/>
                  </a:lnTo>
                  <a:lnTo>
                    <a:pt x="0" y="804"/>
                  </a:lnTo>
                  <a:lnTo>
                    <a:pt x="0" y="0"/>
                  </a:lnTo>
                </a:path>
              </a:pathLst>
            </a:custGeom>
            <a:solidFill>
              <a:srgbClr val="EA7DB1"/>
            </a:solidFill>
            <a:ln>
              <a:noFill/>
            </a:ln>
            <a:effectLst/>
          </p:spPr>
          <p:txBody>
            <a:bodyPr wrap="none" lIns="60927" tIns="30463" rIns="60927" bIns="30463" anchor="ctr"/>
            <a:lstStyle/>
            <a:p>
              <a:endParaRPr lang="en-US" sz="900" dirty="0">
                <a:cs typeface="+mn-ea"/>
                <a:sym typeface="+mn-lt"/>
              </a:endParaRPr>
            </a:p>
          </p:txBody>
        </p:sp>
        <p:sp>
          <p:nvSpPr>
            <p:cNvPr id="28" name="Freeform 135"/>
            <p:cNvSpPr>
              <a:spLocks noChangeArrowheads="1"/>
            </p:cNvSpPr>
            <p:nvPr/>
          </p:nvSpPr>
          <p:spPr bwMode="auto">
            <a:xfrm>
              <a:off x="8644027" y="6422371"/>
              <a:ext cx="1295524" cy="2820857"/>
            </a:xfrm>
            <a:custGeom>
              <a:avLst/>
              <a:gdLst>
                <a:gd name="T0" fmla="*/ 0 w 691"/>
                <a:gd name="T1" fmla="*/ 0 h 681"/>
                <a:gd name="T2" fmla="*/ 690 w 691"/>
                <a:gd name="T3" fmla="*/ 0 h 681"/>
                <a:gd name="T4" fmla="*/ 690 w 691"/>
                <a:gd name="T5" fmla="*/ 680 h 681"/>
                <a:gd name="T6" fmla="*/ 0 w 691"/>
                <a:gd name="T7" fmla="*/ 680 h 681"/>
                <a:gd name="T8" fmla="*/ 0 w 691"/>
                <a:gd name="T9" fmla="*/ 0 h 681"/>
              </a:gdLst>
              <a:ahLst/>
              <a:cxnLst>
                <a:cxn ang="0">
                  <a:pos x="T0" y="T1"/>
                </a:cxn>
                <a:cxn ang="0">
                  <a:pos x="T2" y="T3"/>
                </a:cxn>
                <a:cxn ang="0">
                  <a:pos x="T4" y="T5"/>
                </a:cxn>
                <a:cxn ang="0">
                  <a:pos x="T6" y="T7"/>
                </a:cxn>
                <a:cxn ang="0">
                  <a:pos x="T8" y="T9"/>
                </a:cxn>
              </a:cxnLst>
              <a:rect l="0" t="0" r="r" b="b"/>
              <a:pathLst>
                <a:path w="691" h="681">
                  <a:moveTo>
                    <a:pt x="0" y="0"/>
                  </a:moveTo>
                  <a:lnTo>
                    <a:pt x="690" y="0"/>
                  </a:lnTo>
                  <a:lnTo>
                    <a:pt x="690" y="680"/>
                  </a:lnTo>
                  <a:lnTo>
                    <a:pt x="0" y="680"/>
                  </a:lnTo>
                  <a:lnTo>
                    <a:pt x="0" y="0"/>
                  </a:lnTo>
                </a:path>
              </a:pathLst>
            </a:custGeom>
            <a:solidFill>
              <a:srgbClr val="EA7DB1"/>
            </a:solidFill>
            <a:ln>
              <a:noFill/>
            </a:ln>
            <a:effectLst/>
          </p:spPr>
          <p:txBody>
            <a:bodyPr wrap="none" lIns="60927" tIns="30463" rIns="60927" bIns="30463" anchor="ctr"/>
            <a:lstStyle/>
            <a:p>
              <a:endParaRPr lang="en-US" sz="900" dirty="0">
                <a:cs typeface="+mn-ea"/>
                <a:sym typeface="+mn-lt"/>
              </a:endParaRPr>
            </a:p>
          </p:txBody>
        </p:sp>
        <p:sp>
          <p:nvSpPr>
            <p:cNvPr id="29" name="Freeform 140"/>
            <p:cNvSpPr>
              <a:spLocks noChangeArrowheads="1"/>
            </p:cNvSpPr>
            <p:nvPr/>
          </p:nvSpPr>
          <p:spPr bwMode="auto">
            <a:xfrm>
              <a:off x="3313379" y="6970031"/>
              <a:ext cx="1295524" cy="1984580"/>
            </a:xfrm>
            <a:custGeom>
              <a:avLst/>
              <a:gdLst>
                <a:gd name="T0" fmla="*/ 0 w 691"/>
                <a:gd name="T1" fmla="*/ 0 h 680"/>
                <a:gd name="T2" fmla="*/ 690 w 691"/>
                <a:gd name="T3" fmla="*/ 0 h 680"/>
                <a:gd name="T4" fmla="*/ 690 w 691"/>
                <a:gd name="T5" fmla="*/ 679 h 680"/>
                <a:gd name="T6" fmla="*/ 0 w 691"/>
                <a:gd name="T7" fmla="*/ 679 h 680"/>
                <a:gd name="T8" fmla="*/ 0 w 691"/>
                <a:gd name="T9" fmla="*/ 0 h 680"/>
              </a:gdLst>
              <a:ahLst/>
              <a:cxnLst>
                <a:cxn ang="0">
                  <a:pos x="T0" y="T1"/>
                </a:cxn>
                <a:cxn ang="0">
                  <a:pos x="T2" y="T3"/>
                </a:cxn>
                <a:cxn ang="0">
                  <a:pos x="T4" y="T5"/>
                </a:cxn>
                <a:cxn ang="0">
                  <a:pos x="T6" y="T7"/>
                </a:cxn>
                <a:cxn ang="0">
                  <a:pos x="T8" y="T9"/>
                </a:cxn>
              </a:cxnLst>
              <a:rect l="0" t="0" r="r" b="b"/>
              <a:pathLst>
                <a:path w="691" h="680">
                  <a:moveTo>
                    <a:pt x="0" y="0"/>
                  </a:moveTo>
                  <a:lnTo>
                    <a:pt x="690" y="0"/>
                  </a:lnTo>
                  <a:lnTo>
                    <a:pt x="690" y="679"/>
                  </a:lnTo>
                  <a:lnTo>
                    <a:pt x="0" y="679"/>
                  </a:lnTo>
                  <a:lnTo>
                    <a:pt x="0" y="0"/>
                  </a:lnTo>
                </a:path>
              </a:pathLst>
            </a:custGeom>
            <a:solidFill>
              <a:srgbClr val="EA7DB1"/>
            </a:solidFill>
            <a:ln>
              <a:noFill/>
            </a:ln>
            <a:effectLst/>
          </p:spPr>
          <p:txBody>
            <a:bodyPr wrap="none" lIns="60927" tIns="30463" rIns="60927" bIns="30463" anchor="ctr"/>
            <a:lstStyle/>
            <a:p>
              <a:endParaRPr lang="en-US" sz="900" dirty="0">
                <a:cs typeface="+mn-ea"/>
                <a:sym typeface="+mn-lt"/>
              </a:endParaRPr>
            </a:p>
          </p:txBody>
        </p:sp>
        <p:sp>
          <p:nvSpPr>
            <p:cNvPr id="30" name="Freeform 145"/>
            <p:cNvSpPr>
              <a:spLocks noChangeArrowheads="1"/>
            </p:cNvSpPr>
            <p:nvPr/>
          </p:nvSpPr>
          <p:spPr bwMode="auto">
            <a:xfrm>
              <a:off x="5087503" y="7447242"/>
              <a:ext cx="1295532" cy="1177520"/>
            </a:xfrm>
            <a:custGeom>
              <a:avLst/>
              <a:gdLst>
                <a:gd name="T0" fmla="*/ 0 w 691"/>
                <a:gd name="T1" fmla="*/ 0 h 349"/>
                <a:gd name="T2" fmla="*/ 690 w 691"/>
                <a:gd name="T3" fmla="*/ 0 h 349"/>
                <a:gd name="T4" fmla="*/ 690 w 691"/>
                <a:gd name="T5" fmla="*/ 348 h 349"/>
                <a:gd name="T6" fmla="*/ 0 w 691"/>
                <a:gd name="T7" fmla="*/ 348 h 349"/>
                <a:gd name="T8" fmla="*/ 0 w 691"/>
                <a:gd name="T9" fmla="*/ 0 h 349"/>
              </a:gdLst>
              <a:ahLst/>
              <a:cxnLst>
                <a:cxn ang="0">
                  <a:pos x="T0" y="T1"/>
                </a:cxn>
                <a:cxn ang="0">
                  <a:pos x="T2" y="T3"/>
                </a:cxn>
                <a:cxn ang="0">
                  <a:pos x="T4" y="T5"/>
                </a:cxn>
                <a:cxn ang="0">
                  <a:pos x="T6" y="T7"/>
                </a:cxn>
                <a:cxn ang="0">
                  <a:pos x="T8" y="T9"/>
                </a:cxn>
              </a:cxnLst>
              <a:rect l="0" t="0" r="r" b="b"/>
              <a:pathLst>
                <a:path w="691" h="349">
                  <a:moveTo>
                    <a:pt x="0" y="0"/>
                  </a:moveTo>
                  <a:lnTo>
                    <a:pt x="690" y="0"/>
                  </a:lnTo>
                  <a:lnTo>
                    <a:pt x="690" y="348"/>
                  </a:lnTo>
                  <a:lnTo>
                    <a:pt x="0" y="348"/>
                  </a:lnTo>
                  <a:lnTo>
                    <a:pt x="0" y="0"/>
                  </a:lnTo>
                </a:path>
              </a:pathLst>
            </a:custGeom>
            <a:solidFill>
              <a:srgbClr val="EA7DB1"/>
            </a:solidFill>
            <a:ln>
              <a:noFill/>
            </a:ln>
            <a:effectLst/>
          </p:spPr>
          <p:txBody>
            <a:bodyPr wrap="none" lIns="60927" tIns="30463" rIns="60927" bIns="30463" anchor="ctr"/>
            <a:lstStyle/>
            <a:p>
              <a:endParaRPr lang="en-US" sz="900" dirty="0">
                <a:cs typeface="+mn-ea"/>
                <a:sym typeface="+mn-lt"/>
              </a:endParaRPr>
            </a:p>
          </p:txBody>
        </p:sp>
        <p:sp>
          <p:nvSpPr>
            <p:cNvPr id="31" name="Freeform 131"/>
            <p:cNvSpPr>
              <a:spLocks noChangeArrowheads="1"/>
            </p:cNvSpPr>
            <p:nvPr/>
          </p:nvSpPr>
          <p:spPr bwMode="auto">
            <a:xfrm flipV="1">
              <a:off x="6869887" y="7175177"/>
              <a:ext cx="1287277" cy="2018575"/>
            </a:xfrm>
            <a:custGeom>
              <a:avLst/>
              <a:gdLst>
                <a:gd name="T0" fmla="*/ 0 w 690"/>
                <a:gd name="T1" fmla="*/ 0 h 56"/>
                <a:gd name="T2" fmla="*/ 689 w 690"/>
                <a:gd name="T3" fmla="*/ 0 h 56"/>
                <a:gd name="T4" fmla="*/ 689 w 690"/>
                <a:gd name="T5" fmla="*/ 55 h 56"/>
                <a:gd name="T6" fmla="*/ 0 w 690"/>
                <a:gd name="T7" fmla="*/ 55 h 56"/>
                <a:gd name="T8" fmla="*/ 0 w 690"/>
                <a:gd name="T9" fmla="*/ 0 h 56"/>
              </a:gdLst>
              <a:ahLst/>
              <a:cxnLst>
                <a:cxn ang="0">
                  <a:pos x="T0" y="T1"/>
                </a:cxn>
                <a:cxn ang="0">
                  <a:pos x="T2" y="T3"/>
                </a:cxn>
                <a:cxn ang="0">
                  <a:pos x="T4" y="T5"/>
                </a:cxn>
                <a:cxn ang="0">
                  <a:pos x="T6" y="T7"/>
                </a:cxn>
                <a:cxn ang="0">
                  <a:pos x="T8" y="T9"/>
                </a:cxn>
              </a:cxnLst>
              <a:rect l="0" t="0" r="r" b="b"/>
              <a:pathLst>
                <a:path w="690" h="56">
                  <a:moveTo>
                    <a:pt x="0" y="0"/>
                  </a:moveTo>
                  <a:lnTo>
                    <a:pt x="689" y="0"/>
                  </a:lnTo>
                  <a:lnTo>
                    <a:pt x="689" y="55"/>
                  </a:lnTo>
                  <a:lnTo>
                    <a:pt x="0" y="55"/>
                  </a:lnTo>
                  <a:lnTo>
                    <a:pt x="0" y="0"/>
                  </a:lnTo>
                </a:path>
              </a:pathLst>
            </a:custGeom>
            <a:solidFill>
              <a:schemeClr val="accent1"/>
            </a:solidFill>
            <a:ln>
              <a:noFill/>
            </a:ln>
            <a:effectLst/>
          </p:spPr>
          <p:txBody>
            <a:bodyPr wrap="none" lIns="60927" tIns="30463" rIns="60927" bIns="30463" anchor="ctr"/>
            <a:lstStyle/>
            <a:p>
              <a:endParaRPr lang="en-US" sz="900" dirty="0">
                <a:cs typeface="+mn-ea"/>
                <a:sym typeface="+mn-lt"/>
              </a:endParaRPr>
            </a:p>
          </p:txBody>
        </p:sp>
        <p:sp>
          <p:nvSpPr>
            <p:cNvPr id="34" name="Freeform 136"/>
            <p:cNvSpPr>
              <a:spLocks noChangeArrowheads="1"/>
            </p:cNvSpPr>
            <p:nvPr/>
          </p:nvSpPr>
          <p:spPr bwMode="auto">
            <a:xfrm flipV="1">
              <a:off x="8644027" y="7973301"/>
              <a:ext cx="1295524" cy="1269932"/>
            </a:xfrm>
            <a:custGeom>
              <a:avLst/>
              <a:gdLst>
                <a:gd name="T0" fmla="*/ 0 w 691"/>
                <a:gd name="T1" fmla="*/ 0 h 28"/>
                <a:gd name="T2" fmla="*/ 690 w 691"/>
                <a:gd name="T3" fmla="*/ 0 h 28"/>
                <a:gd name="T4" fmla="*/ 690 w 691"/>
                <a:gd name="T5" fmla="*/ 27 h 28"/>
                <a:gd name="T6" fmla="*/ 0 w 691"/>
                <a:gd name="T7" fmla="*/ 27 h 28"/>
                <a:gd name="T8" fmla="*/ 0 w 691"/>
                <a:gd name="T9" fmla="*/ 0 h 28"/>
              </a:gdLst>
              <a:ahLst/>
              <a:cxnLst>
                <a:cxn ang="0">
                  <a:pos x="T0" y="T1"/>
                </a:cxn>
                <a:cxn ang="0">
                  <a:pos x="T2" y="T3"/>
                </a:cxn>
                <a:cxn ang="0">
                  <a:pos x="T4" y="T5"/>
                </a:cxn>
                <a:cxn ang="0">
                  <a:pos x="T6" y="T7"/>
                </a:cxn>
                <a:cxn ang="0">
                  <a:pos x="T8" y="T9"/>
                </a:cxn>
              </a:cxnLst>
              <a:rect l="0" t="0" r="r" b="b"/>
              <a:pathLst>
                <a:path w="691" h="28">
                  <a:moveTo>
                    <a:pt x="0" y="0"/>
                  </a:moveTo>
                  <a:lnTo>
                    <a:pt x="690" y="0"/>
                  </a:lnTo>
                  <a:lnTo>
                    <a:pt x="690" y="27"/>
                  </a:lnTo>
                  <a:lnTo>
                    <a:pt x="0" y="27"/>
                  </a:lnTo>
                  <a:lnTo>
                    <a:pt x="0" y="0"/>
                  </a:lnTo>
                </a:path>
              </a:pathLst>
            </a:custGeom>
            <a:solidFill>
              <a:schemeClr val="accent1"/>
            </a:solidFill>
            <a:ln>
              <a:noFill/>
            </a:ln>
            <a:effectLst/>
          </p:spPr>
          <p:txBody>
            <a:bodyPr wrap="none" lIns="60927" tIns="30463" rIns="60927" bIns="30463" anchor="ctr"/>
            <a:lstStyle/>
            <a:p>
              <a:endParaRPr lang="en-US" sz="900" dirty="0">
                <a:cs typeface="+mn-ea"/>
                <a:sym typeface="+mn-lt"/>
              </a:endParaRPr>
            </a:p>
          </p:txBody>
        </p:sp>
        <p:sp>
          <p:nvSpPr>
            <p:cNvPr id="35" name="Freeform 141"/>
            <p:cNvSpPr>
              <a:spLocks noChangeArrowheads="1"/>
            </p:cNvSpPr>
            <p:nvPr/>
          </p:nvSpPr>
          <p:spPr bwMode="auto">
            <a:xfrm>
              <a:off x="3313379" y="8491856"/>
              <a:ext cx="1295524" cy="800853"/>
            </a:xfrm>
            <a:custGeom>
              <a:avLst/>
              <a:gdLst>
                <a:gd name="T0" fmla="*/ 0 w 691"/>
                <a:gd name="T1" fmla="*/ 0 h 181"/>
                <a:gd name="T2" fmla="*/ 690 w 691"/>
                <a:gd name="T3" fmla="*/ 0 h 181"/>
                <a:gd name="T4" fmla="*/ 690 w 691"/>
                <a:gd name="T5" fmla="*/ 180 h 181"/>
                <a:gd name="T6" fmla="*/ 0 w 691"/>
                <a:gd name="T7" fmla="*/ 180 h 181"/>
                <a:gd name="T8" fmla="*/ 0 w 691"/>
                <a:gd name="T9" fmla="*/ 0 h 181"/>
              </a:gdLst>
              <a:ahLst/>
              <a:cxnLst>
                <a:cxn ang="0">
                  <a:pos x="T0" y="T1"/>
                </a:cxn>
                <a:cxn ang="0">
                  <a:pos x="T2" y="T3"/>
                </a:cxn>
                <a:cxn ang="0">
                  <a:pos x="T4" y="T5"/>
                </a:cxn>
                <a:cxn ang="0">
                  <a:pos x="T6" y="T7"/>
                </a:cxn>
                <a:cxn ang="0">
                  <a:pos x="T8" y="T9"/>
                </a:cxn>
              </a:cxnLst>
              <a:rect l="0" t="0" r="r" b="b"/>
              <a:pathLst>
                <a:path w="691" h="181">
                  <a:moveTo>
                    <a:pt x="0" y="0"/>
                  </a:moveTo>
                  <a:lnTo>
                    <a:pt x="690" y="0"/>
                  </a:lnTo>
                  <a:lnTo>
                    <a:pt x="690" y="180"/>
                  </a:lnTo>
                  <a:lnTo>
                    <a:pt x="0" y="180"/>
                  </a:lnTo>
                  <a:lnTo>
                    <a:pt x="0" y="0"/>
                  </a:lnTo>
                </a:path>
              </a:pathLst>
            </a:custGeom>
            <a:solidFill>
              <a:schemeClr val="accent1"/>
            </a:solidFill>
            <a:ln>
              <a:noFill/>
            </a:ln>
            <a:effectLst/>
          </p:spPr>
          <p:txBody>
            <a:bodyPr wrap="none" lIns="60927" tIns="30463" rIns="60927" bIns="30463" anchor="ctr"/>
            <a:lstStyle/>
            <a:p>
              <a:endParaRPr lang="en-US" sz="900" dirty="0">
                <a:cs typeface="+mn-ea"/>
                <a:sym typeface="+mn-lt"/>
              </a:endParaRPr>
            </a:p>
          </p:txBody>
        </p:sp>
        <p:sp>
          <p:nvSpPr>
            <p:cNvPr id="36" name="Freeform 146"/>
            <p:cNvSpPr>
              <a:spLocks noChangeArrowheads="1"/>
            </p:cNvSpPr>
            <p:nvPr/>
          </p:nvSpPr>
          <p:spPr bwMode="auto">
            <a:xfrm>
              <a:off x="5087503" y="8624761"/>
              <a:ext cx="1295532" cy="676195"/>
            </a:xfrm>
            <a:custGeom>
              <a:avLst/>
              <a:gdLst>
                <a:gd name="T0" fmla="*/ 0 w 691"/>
                <a:gd name="T1" fmla="*/ 0 h 360"/>
                <a:gd name="T2" fmla="*/ 690 w 691"/>
                <a:gd name="T3" fmla="*/ 0 h 360"/>
                <a:gd name="T4" fmla="*/ 690 w 691"/>
                <a:gd name="T5" fmla="*/ 359 h 360"/>
                <a:gd name="T6" fmla="*/ 0 w 691"/>
                <a:gd name="T7" fmla="*/ 359 h 360"/>
                <a:gd name="T8" fmla="*/ 0 w 691"/>
                <a:gd name="T9" fmla="*/ 0 h 360"/>
              </a:gdLst>
              <a:ahLst/>
              <a:cxnLst>
                <a:cxn ang="0">
                  <a:pos x="T0" y="T1"/>
                </a:cxn>
                <a:cxn ang="0">
                  <a:pos x="T2" y="T3"/>
                </a:cxn>
                <a:cxn ang="0">
                  <a:pos x="T4" y="T5"/>
                </a:cxn>
                <a:cxn ang="0">
                  <a:pos x="T6" y="T7"/>
                </a:cxn>
                <a:cxn ang="0">
                  <a:pos x="T8" y="T9"/>
                </a:cxn>
              </a:cxnLst>
              <a:rect l="0" t="0" r="r" b="b"/>
              <a:pathLst>
                <a:path w="691" h="360">
                  <a:moveTo>
                    <a:pt x="0" y="0"/>
                  </a:moveTo>
                  <a:lnTo>
                    <a:pt x="690" y="0"/>
                  </a:lnTo>
                  <a:lnTo>
                    <a:pt x="690" y="359"/>
                  </a:lnTo>
                  <a:lnTo>
                    <a:pt x="0" y="359"/>
                  </a:lnTo>
                  <a:lnTo>
                    <a:pt x="0" y="0"/>
                  </a:lnTo>
                </a:path>
              </a:pathLst>
            </a:custGeom>
            <a:solidFill>
              <a:schemeClr val="accent1"/>
            </a:solidFill>
            <a:ln>
              <a:noFill/>
            </a:ln>
            <a:effectLst/>
          </p:spPr>
          <p:txBody>
            <a:bodyPr wrap="none" lIns="60927" tIns="30463" rIns="60927" bIns="30463" anchor="ctr"/>
            <a:lstStyle/>
            <a:p>
              <a:endParaRPr lang="en-US" sz="900" dirty="0">
                <a:cs typeface="+mn-ea"/>
                <a:sym typeface="+mn-lt"/>
              </a:endParaRPr>
            </a:p>
          </p:txBody>
        </p:sp>
      </p:grpSp>
      <p:sp>
        <p:nvSpPr>
          <p:cNvPr id="37" name="Oval 117"/>
          <p:cNvSpPr/>
          <p:nvPr/>
        </p:nvSpPr>
        <p:spPr>
          <a:xfrm>
            <a:off x="6623494" y="1757857"/>
            <a:ext cx="774395" cy="774596"/>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lang="en-US" sz="900" dirty="0">
              <a:cs typeface="+mn-ea"/>
              <a:sym typeface="+mn-lt"/>
            </a:endParaRPr>
          </a:p>
        </p:txBody>
      </p:sp>
      <p:sp>
        <p:nvSpPr>
          <p:cNvPr id="38" name="Subtitle 2"/>
          <p:cNvSpPr txBox="1">
            <a:spLocks/>
          </p:cNvSpPr>
          <p:nvPr/>
        </p:nvSpPr>
        <p:spPr>
          <a:xfrm>
            <a:off x="7423551" y="1741868"/>
            <a:ext cx="3977075" cy="806324"/>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800" b="1" dirty="0">
                <a:solidFill>
                  <a:schemeClr val="bg1">
                    <a:lumMod val="50000"/>
                  </a:schemeClr>
                </a:solidFill>
                <a:cs typeface="+mn-ea"/>
                <a:sym typeface="+mn-lt"/>
              </a:rPr>
              <a:t>添加标题内容</a:t>
            </a:r>
            <a:endParaRPr lang="en-US" altLang="zh-CN" sz="1800" b="1" dirty="0">
              <a:solidFill>
                <a:schemeClr val="bg1">
                  <a:lumMod val="50000"/>
                </a:schemeClr>
              </a:solidFill>
              <a:cs typeface="+mn-ea"/>
              <a:sym typeface="+mn-lt"/>
            </a:endParaRPr>
          </a:p>
          <a:p>
            <a:pPr marL="0" indent="0">
              <a:buNone/>
            </a:pPr>
            <a:r>
              <a:rPr lang="zh-CN" altLang="en-US" sz="1200" dirty="0">
                <a:solidFill>
                  <a:schemeClr val="bg1">
                    <a:lumMod val="50000"/>
                  </a:schemeClr>
                </a:solidFill>
                <a:cs typeface="+mn-ea"/>
                <a:sym typeface="+mn-lt"/>
              </a:rPr>
              <a:t>此处添加详细文本描述，建议与标题相关并符合整体语言风格，语言描述尽量简洁生动。</a:t>
            </a:r>
            <a:endParaRPr lang="en-US" altLang="zh-CN" sz="1200" dirty="0">
              <a:solidFill>
                <a:schemeClr val="bg1">
                  <a:lumMod val="50000"/>
                </a:schemeClr>
              </a:solidFill>
              <a:cs typeface="+mn-ea"/>
              <a:sym typeface="+mn-lt"/>
            </a:endParaRPr>
          </a:p>
        </p:txBody>
      </p:sp>
      <p:sp>
        <p:nvSpPr>
          <p:cNvPr id="39" name="Subtitle 2"/>
          <p:cNvSpPr txBox="1">
            <a:spLocks/>
          </p:cNvSpPr>
          <p:nvPr/>
        </p:nvSpPr>
        <p:spPr>
          <a:xfrm>
            <a:off x="6671182" y="1928846"/>
            <a:ext cx="760128" cy="407882"/>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851" dirty="0">
                <a:cs typeface="+mn-ea"/>
                <a:sym typeface="+mn-lt"/>
              </a:rPr>
              <a:t>25%</a:t>
            </a:r>
            <a:endParaRPr lang="en-US" sz="1351" dirty="0">
              <a:cs typeface="+mn-ea"/>
              <a:sym typeface="+mn-lt"/>
            </a:endParaRPr>
          </a:p>
        </p:txBody>
      </p:sp>
      <p:sp>
        <p:nvSpPr>
          <p:cNvPr id="40" name="Oval 120"/>
          <p:cNvSpPr/>
          <p:nvPr/>
        </p:nvSpPr>
        <p:spPr>
          <a:xfrm>
            <a:off x="6616852" y="2811098"/>
            <a:ext cx="774395" cy="774596"/>
          </a:xfrm>
          <a:prstGeom prst="ellipse">
            <a:avLst/>
          </a:prstGeom>
          <a:noFill/>
          <a:ln w="38100" cmpd="sng">
            <a:solidFill>
              <a:srgbClr val="EA7DB1"/>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lang="en-US" sz="900" dirty="0">
              <a:cs typeface="+mn-ea"/>
              <a:sym typeface="+mn-lt"/>
            </a:endParaRPr>
          </a:p>
        </p:txBody>
      </p:sp>
      <p:sp>
        <p:nvSpPr>
          <p:cNvPr id="41" name="Subtitle 2"/>
          <p:cNvSpPr txBox="1">
            <a:spLocks/>
          </p:cNvSpPr>
          <p:nvPr/>
        </p:nvSpPr>
        <p:spPr>
          <a:xfrm>
            <a:off x="7416910" y="2795109"/>
            <a:ext cx="3977075" cy="806324"/>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800" b="1" dirty="0">
                <a:solidFill>
                  <a:schemeClr val="bg1">
                    <a:lumMod val="50000"/>
                  </a:schemeClr>
                </a:solidFill>
                <a:cs typeface="+mn-ea"/>
                <a:sym typeface="+mn-lt"/>
              </a:rPr>
              <a:t>添加标题内容</a:t>
            </a:r>
            <a:endParaRPr lang="en-US" altLang="zh-CN" sz="1800" b="1" dirty="0">
              <a:solidFill>
                <a:schemeClr val="bg1">
                  <a:lumMod val="50000"/>
                </a:schemeClr>
              </a:solidFill>
              <a:cs typeface="+mn-ea"/>
              <a:sym typeface="+mn-lt"/>
            </a:endParaRPr>
          </a:p>
          <a:p>
            <a:pPr marL="0" indent="0">
              <a:buNone/>
            </a:pPr>
            <a:r>
              <a:rPr lang="zh-CN" altLang="en-US" sz="1200" dirty="0">
                <a:solidFill>
                  <a:schemeClr val="bg1">
                    <a:lumMod val="50000"/>
                  </a:schemeClr>
                </a:solidFill>
                <a:cs typeface="+mn-ea"/>
                <a:sym typeface="+mn-lt"/>
              </a:rPr>
              <a:t>此处添加详细文本描述，建议与标题相关并符合整体语言风格，语言描述尽量简洁生动。</a:t>
            </a:r>
            <a:endParaRPr lang="en-US" altLang="zh-CN" sz="1200" dirty="0">
              <a:solidFill>
                <a:schemeClr val="bg1">
                  <a:lumMod val="50000"/>
                </a:schemeClr>
              </a:solidFill>
              <a:cs typeface="+mn-ea"/>
              <a:sym typeface="+mn-lt"/>
            </a:endParaRPr>
          </a:p>
        </p:txBody>
      </p:sp>
      <p:sp>
        <p:nvSpPr>
          <p:cNvPr id="42" name="Subtitle 2"/>
          <p:cNvSpPr txBox="1">
            <a:spLocks/>
          </p:cNvSpPr>
          <p:nvPr/>
        </p:nvSpPr>
        <p:spPr>
          <a:xfrm>
            <a:off x="6664539" y="2982087"/>
            <a:ext cx="760128" cy="407882"/>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851" dirty="0">
                <a:cs typeface="+mn-ea"/>
                <a:sym typeface="+mn-lt"/>
              </a:rPr>
              <a:t>25%</a:t>
            </a:r>
            <a:endParaRPr lang="en-US" sz="1351" dirty="0">
              <a:cs typeface="+mn-ea"/>
              <a:sym typeface="+mn-lt"/>
            </a:endParaRPr>
          </a:p>
        </p:txBody>
      </p:sp>
      <p:sp>
        <p:nvSpPr>
          <p:cNvPr id="43" name="Oval 123"/>
          <p:cNvSpPr/>
          <p:nvPr/>
        </p:nvSpPr>
        <p:spPr>
          <a:xfrm>
            <a:off x="6616852" y="3846176"/>
            <a:ext cx="774395" cy="774596"/>
          </a:xfrm>
          <a:prstGeom prst="ellipse">
            <a:avLst/>
          </a:prstGeom>
          <a:noFill/>
          <a:ln w="38100" cmpd="sng">
            <a:solidFill>
              <a:srgbClr val="EBBBB9"/>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lang="en-US" sz="900" dirty="0">
              <a:cs typeface="+mn-ea"/>
              <a:sym typeface="+mn-lt"/>
            </a:endParaRPr>
          </a:p>
        </p:txBody>
      </p:sp>
      <p:sp>
        <p:nvSpPr>
          <p:cNvPr id="44" name="Subtitle 2"/>
          <p:cNvSpPr txBox="1">
            <a:spLocks/>
          </p:cNvSpPr>
          <p:nvPr/>
        </p:nvSpPr>
        <p:spPr>
          <a:xfrm>
            <a:off x="7416910" y="3830186"/>
            <a:ext cx="3977075" cy="806324"/>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800" b="1" dirty="0">
                <a:solidFill>
                  <a:schemeClr val="bg1">
                    <a:lumMod val="50000"/>
                  </a:schemeClr>
                </a:solidFill>
                <a:cs typeface="+mn-ea"/>
                <a:sym typeface="+mn-lt"/>
              </a:rPr>
              <a:t>添加标题内容</a:t>
            </a:r>
            <a:endParaRPr lang="en-US" altLang="zh-CN" sz="1800" b="1" dirty="0">
              <a:solidFill>
                <a:schemeClr val="bg1">
                  <a:lumMod val="50000"/>
                </a:schemeClr>
              </a:solidFill>
              <a:cs typeface="+mn-ea"/>
              <a:sym typeface="+mn-lt"/>
            </a:endParaRPr>
          </a:p>
          <a:p>
            <a:pPr marL="0" indent="0">
              <a:buNone/>
            </a:pPr>
            <a:r>
              <a:rPr lang="zh-CN" altLang="en-US" sz="1200" dirty="0">
                <a:solidFill>
                  <a:schemeClr val="bg1">
                    <a:lumMod val="50000"/>
                  </a:schemeClr>
                </a:solidFill>
                <a:cs typeface="+mn-ea"/>
                <a:sym typeface="+mn-lt"/>
              </a:rPr>
              <a:t>此处添加详细文本描述，建议与标题相关并符合整体语言风格，语言描述尽量简洁生动。</a:t>
            </a:r>
            <a:endParaRPr lang="en-US" altLang="zh-CN" sz="1200" dirty="0">
              <a:solidFill>
                <a:schemeClr val="bg1">
                  <a:lumMod val="50000"/>
                </a:schemeClr>
              </a:solidFill>
              <a:cs typeface="+mn-ea"/>
              <a:sym typeface="+mn-lt"/>
            </a:endParaRPr>
          </a:p>
        </p:txBody>
      </p:sp>
      <p:sp>
        <p:nvSpPr>
          <p:cNvPr id="45" name="Subtitle 2"/>
          <p:cNvSpPr txBox="1">
            <a:spLocks/>
          </p:cNvSpPr>
          <p:nvPr/>
        </p:nvSpPr>
        <p:spPr>
          <a:xfrm>
            <a:off x="6664539" y="4017164"/>
            <a:ext cx="760128" cy="407882"/>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851" dirty="0">
                <a:cs typeface="+mn-ea"/>
                <a:sym typeface="+mn-lt"/>
              </a:rPr>
              <a:t>25%</a:t>
            </a:r>
            <a:endParaRPr lang="en-US" sz="1351" dirty="0">
              <a:cs typeface="+mn-ea"/>
              <a:sym typeface="+mn-lt"/>
            </a:endParaRPr>
          </a:p>
        </p:txBody>
      </p:sp>
      <p:sp>
        <p:nvSpPr>
          <p:cNvPr id="46" name="Oval 126"/>
          <p:cNvSpPr/>
          <p:nvPr/>
        </p:nvSpPr>
        <p:spPr>
          <a:xfrm>
            <a:off x="6616852" y="4916644"/>
            <a:ext cx="774395" cy="774596"/>
          </a:xfrm>
          <a:prstGeom prst="ellipse">
            <a:avLst/>
          </a:prstGeom>
          <a:noFill/>
          <a:ln w="38100" cmpd="sng">
            <a:solidFill>
              <a:srgbClr val="F6D5E6"/>
            </a:solid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lang="en-US" sz="900" dirty="0">
              <a:cs typeface="+mn-ea"/>
              <a:sym typeface="+mn-lt"/>
            </a:endParaRPr>
          </a:p>
        </p:txBody>
      </p:sp>
      <p:sp>
        <p:nvSpPr>
          <p:cNvPr id="47" name="Subtitle 2"/>
          <p:cNvSpPr txBox="1">
            <a:spLocks/>
          </p:cNvSpPr>
          <p:nvPr/>
        </p:nvSpPr>
        <p:spPr>
          <a:xfrm>
            <a:off x="7416910" y="4900654"/>
            <a:ext cx="3977075" cy="806324"/>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zh-CN" altLang="en-US" sz="1800" b="1" dirty="0">
                <a:solidFill>
                  <a:schemeClr val="bg1">
                    <a:lumMod val="50000"/>
                  </a:schemeClr>
                </a:solidFill>
                <a:cs typeface="+mn-ea"/>
                <a:sym typeface="+mn-lt"/>
              </a:rPr>
              <a:t>添加标题内容</a:t>
            </a:r>
            <a:endParaRPr lang="en-US" altLang="zh-CN" sz="1800" b="1" dirty="0">
              <a:solidFill>
                <a:schemeClr val="bg1">
                  <a:lumMod val="50000"/>
                </a:schemeClr>
              </a:solidFill>
              <a:cs typeface="+mn-ea"/>
              <a:sym typeface="+mn-lt"/>
            </a:endParaRPr>
          </a:p>
          <a:p>
            <a:pPr marL="0" indent="0">
              <a:buNone/>
            </a:pPr>
            <a:r>
              <a:rPr lang="zh-CN" altLang="en-US" sz="1200" dirty="0">
                <a:solidFill>
                  <a:schemeClr val="bg1">
                    <a:lumMod val="50000"/>
                  </a:schemeClr>
                </a:solidFill>
                <a:cs typeface="+mn-ea"/>
                <a:sym typeface="+mn-lt"/>
              </a:rPr>
              <a:t>此处添加详细文本描述，建议与标题相关并符合整体语言风格，语言描述尽量简洁生动。</a:t>
            </a:r>
            <a:endParaRPr lang="en-US" altLang="zh-CN" sz="1200" dirty="0">
              <a:solidFill>
                <a:schemeClr val="bg1">
                  <a:lumMod val="50000"/>
                </a:schemeClr>
              </a:solidFill>
              <a:cs typeface="+mn-ea"/>
              <a:sym typeface="+mn-lt"/>
            </a:endParaRPr>
          </a:p>
        </p:txBody>
      </p:sp>
      <p:sp>
        <p:nvSpPr>
          <p:cNvPr id="48" name="Subtitle 2"/>
          <p:cNvSpPr txBox="1">
            <a:spLocks/>
          </p:cNvSpPr>
          <p:nvPr/>
        </p:nvSpPr>
        <p:spPr>
          <a:xfrm>
            <a:off x="6664539" y="5087632"/>
            <a:ext cx="760128" cy="407882"/>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851" dirty="0">
                <a:cs typeface="+mn-ea"/>
                <a:sym typeface="+mn-lt"/>
              </a:rPr>
              <a:t>25%</a:t>
            </a:r>
            <a:endParaRPr lang="en-US" sz="1351" dirty="0">
              <a:cs typeface="+mn-ea"/>
              <a:sym typeface="+mn-lt"/>
            </a:endParaRPr>
          </a:p>
        </p:txBody>
      </p:sp>
      <p:sp>
        <p:nvSpPr>
          <p:cNvPr id="49" name="矩形 48"/>
          <p:cNvSpPr/>
          <p:nvPr/>
        </p:nvSpPr>
        <p:spPr>
          <a:xfrm>
            <a:off x="0" y="32913"/>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50" name="图片 49">
            <a:extLst>
              <a:ext uri="{FF2B5EF4-FFF2-40B4-BE49-F238E27FC236}">
                <a16:creationId xmlns:a16="http://schemas.microsoft.com/office/drawing/2014/main" id="{D15BA82E-E38D-4688-ABDE-6C0A2292190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pic>
        <p:nvPicPr>
          <p:cNvPr id="51" name="图片 50">
            <a:extLst>
              <a:ext uri="{FF2B5EF4-FFF2-40B4-BE49-F238E27FC236}">
                <a16:creationId xmlns:a16="http://schemas.microsoft.com/office/drawing/2014/main" id="{7D8146CA-5C13-44ED-B1F2-ADF437027E5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spTree>
    <p:extLst>
      <p:ext uri="{BB962C8B-B14F-4D97-AF65-F5344CB8AC3E}">
        <p14:creationId xmlns:p14="http://schemas.microsoft.com/office/powerpoint/2010/main" val="193906205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10"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par>
                          <p:cTn id="27" fill="hold">
                            <p:stCondLst>
                              <p:cond delay="500"/>
                            </p:stCondLst>
                            <p:childTnLst>
                              <p:par>
                                <p:cTn id="28" presetID="22" presetClass="entr" presetSubtype="8"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left)">
                                      <p:cBhvr>
                                        <p:cTn id="30" dur="500"/>
                                        <p:tgtEl>
                                          <p:spTgt spid="3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left)">
                                      <p:cBhvr>
                                        <p:cTn id="33" dur="500"/>
                                        <p:tgtEl>
                                          <p:spTgt spid="39"/>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500"/>
                                        <p:tgtEl>
                                          <p:spTgt spid="40"/>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wipe(left)">
                                      <p:cBhvr>
                                        <p:cTn id="43" dur="500"/>
                                        <p:tgtEl>
                                          <p:spTgt spid="4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wipe(left)">
                                      <p:cBhvr>
                                        <p:cTn id="46" dur="500"/>
                                        <p:tgtEl>
                                          <p:spTgt spid="41"/>
                                        </p:tgtEl>
                                      </p:cBhvr>
                                    </p:animEffect>
                                  </p:childTnLst>
                                </p:cTn>
                              </p:par>
                            </p:childTnLst>
                          </p:cTn>
                        </p:par>
                        <p:par>
                          <p:cTn id="47" fill="hold">
                            <p:stCondLst>
                              <p:cond delay="1500"/>
                            </p:stCondLst>
                            <p:childTnLst>
                              <p:par>
                                <p:cTn id="48" presetID="22" presetClass="entr" presetSubtype="8"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wipe(left)">
                                      <p:cBhvr>
                                        <p:cTn id="50" dur="500"/>
                                        <p:tgtEl>
                                          <p:spTgt spid="4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500"/>
                                        <p:tgtEl>
                                          <p:spTgt spid="4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left)">
                                      <p:cBhvr>
                                        <p:cTn id="56" dur="500"/>
                                        <p:tgtEl>
                                          <p:spTgt spid="44"/>
                                        </p:tgtEl>
                                      </p:cBhvr>
                                    </p:animEffect>
                                  </p:childTnLst>
                                </p:cTn>
                              </p:par>
                            </p:childTnLst>
                          </p:cTn>
                        </p:par>
                        <p:par>
                          <p:cTn id="57" fill="hold">
                            <p:stCondLst>
                              <p:cond delay="2000"/>
                            </p:stCondLst>
                            <p:childTnLst>
                              <p:par>
                                <p:cTn id="58" presetID="22" presetClass="entr" presetSubtype="8" fill="hold" grpId="0" nodeType="afterEffect">
                                  <p:stCondLst>
                                    <p:cond delay="0"/>
                                  </p:stCondLst>
                                  <p:childTnLst>
                                    <p:set>
                                      <p:cBhvr>
                                        <p:cTn id="59" dur="1" fill="hold">
                                          <p:stCondLst>
                                            <p:cond delay="0"/>
                                          </p:stCondLst>
                                        </p:cTn>
                                        <p:tgtEl>
                                          <p:spTgt spid="46"/>
                                        </p:tgtEl>
                                        <p:attrNameLst>
                                          <p:attrName>style.visibility</p:attrName>
                                        </p:attrNameLst>
                                      </p:cBhvr>
                                      <p:to>
                                        <p:strVal val="visible"/>
                                      </p:to>
                                    </p:set>
                                    <p:animEffect transition="in" filter="wipe(left)">
                                      <p:cBhvr>
                                        <p:cTn id="60" dur="500"/>
                                        <p:tgtEl>
                                          <p:spTgt spid="46"/>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wipe(left)">
                                      <p:cBhvr>
                                        <p:cTn id="63" dur="500"/>
                                        <p:tgtEl>
                                          <p:spTgt spid="4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7"/>
                                        </p:tgtEl>
                                        <p:attrNameLst>
                                          <p:attrName>style.visibility</p:attrName>
                                        </p:attrNameLst>
                                      </p:cBhvr>
                                      <p:to>
                                        <p:strVal val="visible"/>
                                      </p:to>
                                    </p:set>
                                    <p:animEffect transition="in" filter="wipe(left)">
                                      <p:cBhvr>
                                        <p:cTn id="6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p:bldP spid="39" grpId="0"/>
      <p:bldP spid="40" grpId="0" animBg="1"/>
      <p:bldP spid="41" grpId="0"/>
      <p:bldP spid="42" grpId="0"/>
      <p:bldP spid="43" grpId="0" animBg="1"/>
      <p:bldP spid="44" grpId="0"/>
      <p:bldP spid="45" grpId="0"/>
      <p:bldP spid="46" grpId="0" animBg="1"/>
      <p:bldP spid="47" grpId="0"/>
      <p:bldP spid="4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p:nvPr/>
        </p:nvGrpSpPr>
        <p:grpSpPr bwMode="auto">
          <a:xfrm>
            <a:off x="3098355" y="1365912"/>
            <a:ext cx="1923823" cy="1126788"/>
            <a:chOff x="0" y="0"/>
            <a:chExt cx="9801" cy="6692"/>
          </a:xfrm>
          <a:solidFill>
            <a:srgbClr val="EA7DB1"/>
          </a:solidFill>
        </p:grpSpPr>
        <p:sp>
          <p:nvSpPr>
            <p:cNvPr id="22" name="曲线 948"/>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fontAlgn="auto"/>
              <a:endParaRPr lang="zh-CN" altLang="en-US" sz="2400" noProof="1">
                <a:cs typeface="+mn-ea"/>
                <a:sym typeface="+mn-lt"/>
              </a:endParaRPr>
            </a:p>
          </p:txBody>
        </p:sp>
        <p:sp>
          <p:nvSpPr>
            <p:cNvPr id="23" name="曲线 948"/>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fontAlgn="auto"/>
              <a:endParaRPr lang="zh-CN" altLang="en-US" sz="2400" noProof="1">
                <a:cs typeface="+mn-ea"/>
                <a:sym typeface="+mn-lt"/>
              </a:endParaRPr>
            </a:p>
          </p:txBody>
        </p:sp>
        <p:sp>
          <p:nvSpPr>
            <p:cNvPr id="24" name="曲线 950"/>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fontAlgn="auto"/>
              <a:endParaRPr lang="zh-CN" altLang="en-US" sz="2400" noProof="1">
                <a:cs typeface="+mn-ea"/>
                <a:sym typeface="+mn-lt"/>
              </a:endParaRPr>
            </a:p>
          </p:txBody>
        </p:sp>
      </p:grpSp>
      <p:grpSp>
        <p:nvGrpSpPr>
          <p:cNvPr id="25" name="Group 12"/>
          <p:cNvGrpSpPr/>
          <p:nvPr/>
        </p:nvGrpSpPr>
        <p:grpSpPr bwMode="auto">
          <a:xfrm>
            <a:off x="6769908" y="1365912"/>
            <a:ext cx="1923823" cy="1126788"/>
            <a:chOff x="0" y="0"/>
            <a:chExt cx="9801" cy="6692"/>
          </a:xfrm>
          <a:solidFill>
            <a:srgbClr val="EBBBB9"/>
          </a:solidFill>
        </p:grpSpPr>
        <p:sp>
          <p:nvSpPr>
            <p:cNvPr id="45" name="曲线 948"/>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fontAlgn="auto"/>
              <a:endParaRPr lang="zh-CN" altLang="en-US" sz="1867" b="1" noProof="1">
                <a:solidFill>
                  <a:srgbClr val="F8F8F8"/>
                </a:solidFill>
                <a:cs typeface="+mn-ea"/>
                <a:sym typeface="+mn-lt"/>
              </a:endParaRPr>
            </a:p>
          </p:txBody>
        </p:sp>
        <p:sp>
          <p:nvSpPr>
            <p:cNvPr id="46" name="曲线 948"/>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fontAlgn="auto"/>
              <a:endParaRPr lang="zh-CN" altLang="en-US" sz="1867" b="1" noProof="1">
                <a:solidFill>
                  <a:srgbClr val="F8F8F8"/>
                </a:solidFill>
                <a:cs typeface="+mn-ea"/>
                <a:sym typeface="+mn-lt"/>
              </a:endParaRPr>
            </a:p>
          </p:txBody>
        </p:sp>
        <p:sp>
          <p:nvSpPr>
            <p:cNvPr id="47" name="曲线 950"/>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fontAlgn="auto"/>
              <a:endParaRPr lang="zh-CN" altLang="en-US" sz="1867" b="1" noProof="1">
                <a:solidFill>
                  <a:srgbClr val="F8F8F8"/>
                </a:solidFill>
                <a:cs typeface="+mn-ea"/>
                <a:sym typeface="+mn-lt"/>
              </a:endParaRPr>
            </a:p>
          </p:txBody>
        </p:sp>
      </p:grpSp>
      <p:sp>
        <p:nvSpPr>
          <p:cNvPr id="48" name="Text Box 16"/>
          <p:cNvSpPr txBox="1">
            <a:spLocks noChangeArrowheads="1"/>
          </p:cNvSpPr>
          <p:nvPr/>
        </p:nvSpPr>
        <p:spPr bwMode="auto">
          <a:xfrm>
            <a:off x="3098801" y="2644777"/>
            <a:ext cx="2148416" cy="334433"/>
          </a:xfrm>
          <a:prstGeom prst="rect">
            <a:avLst/>
          </a:prstGeom>
          <a:solidFill>
            <a:srgbClr val="EA7DB1"/>
          </a:solidFill>
          <a:ln>
            <a:noFill/>
          </a:ln>
          <a:extLst/>
        </p:spPr>
        <p:txBody>
          <a:bodyPr lIns="82824" tIns="41411" rIns="82824" bIns="41411" anchor="ctr"/>
          <a:lstStyle/>
          <a:p>
            <a:pPr algn="ctr">
              <a:lnSpc>
                <a:spcPct val="130000"/>
              </a:lnSpc>
            </a:pPr>
            <a:r>
              <a:rPr lang="en-US" altLang="zh-CN" sz="1467" b="1">
                <a:solidFill>
                  <a:srgbClr val="F8F8F8"/>
                </a:solidFill>
                <a:cs typeface="+mn-ea"/>
                <a:sym typeface="+mn-lt"/>
              </a:rPr>
              <a:t>A</a:t>
            </a:r>
            <a:r>
              <a:rPr lang="zh-CN" altLang="en-US" sz="1467" b="1">
                <a:solidFill>
                  <a:srgbClr val="F8F8F8"/>
                </a:solidFill>
                <a:cs typeface="+mn-ea"/>
                <a:sym typeface="+mn-lt"/>
              </a:rPr>
              <a:t>团队</a:t>
            </a:r>
          </a:p>
        </p:txBody>
      </p:sp>
      <p:sp>
        <p:nvSpPr>
          <p:cNvPr id="49" name="Rectangle 17"/>
          <p:cNvSpPr>
            <a:spLocks noChangeArrowheads="1"/>
          </p:cNvSpPr>
          <p:nvPr/>
        </p:nvSpPr>
        <p:spPr bwMode="auto">
          <a:xfrm>
            <a:off x="3098801" y="3036358"/>
            <a:ext cx="2150533" cy="1949451"/>
          </a:xfrm>
          <a:prstGeom prst="rect">
            <a:avLst/>
          </a:prstGeom>
          <a:solidFill>
            <a:srgbClr val="EA7DB1"/>
          </a:solidFill>
          <a:ln>
            <a:noFill/>
          </a:ln>
          <a:extLst/>
        </p:spPr>
        <p:txBody>
          <a:bodyPr lIns="82824" tIns="41411" rIns="82824" bIns="41411" anchor="ctr"/>
          <a:lstStyle/>
          <a:p>
            <a:pPr>
              <a:lnSpc>
                <a:spcPct val="130000"/>
              </a:lnSpc>
            </a:pPr>
            <a:endParaRPr lang="zh-CN" altLang="en-US" sz="1333">
              <a:cs typeface="+mn-ea"/>
              <a:sym typeface="+mn-lt"/>
            </a:endParaRPr>
          </a:p>
        </p:txBody>
      </p:sp>
      <p:sp>
        <p:nvSpPr>
          <p:cNvPr id="50" name="Text Box 18"/>
          <p:cNvSpPr txBox="1">
            <a:spLocks noChangeArrowheads="1"/>
          </p:cNvSpPr>
          <p:nvPr/>
        </p:nvSpPr>
        <p:spPr bwMode="auto">
          <a:xfrm>
            <a:off x="6769101" y="2644776"/>
            <a:ext cx="2150533" cy="364067"/>
          </a:xfrm>
          <a:prstGeom prst="rect">
            <a:avLst/>
          </a:prstGeom>
          <a:solidFill>
            <a:srgbClr val="EBBBB9"/>
          </a:solidFill>
          <a:ln>
            <a:noFill/>
          </a:ln>
          <a:extLst/>
        </p:spPr>
        <p:txBody>
          <a:bodyPr lIns="82824" tIns="41411" rIns="82824" bIns="41411" anchor="ctr"/>
          <a:lstStyle/>
          <a:p>
            <a:pPr algn="ctr">
              <a:lnSpc>
                <a:spcPct val="130000"/>
              </a:lnSpc>
            </a:pPr>
            <a:r>
              <a:rPr lang="en-US" altLang="zh-CN" sz="1467" b="1">
                <a:solidFill>
                  <a:srgbClr val="F8F8F8"/>
                </a:solidFill>
                <a:cs typeface="+mn-ea"/>
                <a:sym typeface="+mn-lt"/>
              </a:rPr>
              <a:t>B</a:t>
            </a:r>
            <a:r>
              <a:rPr lang="zh-CN" altLang="en-US" sz="1467" b="1">
                <a:solidFill>
                  <a:srgbClr val="F8F8F8"/>
                </a:solidFill>
                <a:cs typeface="+mn-ea"/>
                <a:sym typeface="+mn-lt"/>
              </a:rPr>
              <a:t>团队</a:t>
            </a:r>
          </a:p>
        </p:txBody>
      </p:sp>
      <p:sp>
        <p:nvSpPr>
          <p:cNvPr id="51" name="Rectangle 19"/>
          <p:cNvSpPr>
            <a:spLocks noChangeArrowheads="1"/>
          </p:cNvSpPr>
          <p:nvPr/>
        </p:nvSpPr>
        <p:spPr bwMode="auto">
          <a:xfrm>
            <a:off x="6769101" y="3036358"/>
            <a:ext cx="2150533" cy="1949451"/>
          </a:xfrm>
          <a:prstGeom prst="rect">
            <a:avLst/>
          </a:prstGeom>
          <a:solidFill>
            <a:srgbClr val="EBBBB9"/>
          </a:solidFill>
          <a:ln>
            <a:noFill/>
          </a:ln>
          <a:extLst/>
        </p:spPr>
        <p:txBody>
          <a:bodyPr lIns="82824" tIns="41411" rIns="82824" bIns="41411" anchor="ctr"/>
          <a:lstStyle/>
          <a:p>
            <a:pPr>
              <a:lnSpc>
                <a:spcPct val="130000"/>
              </a:lnSpc>
            </a:pPr>
            <a:endParaRPr lang="zh-CN" altLang="en-US" sz="1333">
              <a:cs typeface="+mn-ea"/>
              <a:sym typeface="+mn-lt"/>
            </a:endParaRPr>
          </a:p>
        </p:txBody>
      </p:sp>
      <p:sp>
        <p:nvSpPr>
          <p:cNvPr id="52" name="Text Box 20"/>
          <p:cNvSpPr txBox="1">
            <a:spLocks noChangeArrowheads="1"/>
          </p:cNvSpPr>
          <p:nvPr/>
        </p:nvSpPr>
        <p:spPr bwMode="auto">
          <a:xfrm>
            <a:off x="3257551" y="3165476"/>
            <a:ext cx="1869017" cy="1684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24" tIns="41411" rIns="82824" bIns="41411">
            <a:spAutoFit/>
          </a:bodyPr>
          <a:lstStyle/>
          <a:p>
            <a:pPr>
              <a:lnSpc>
                <a:spcPct val="130000"/>
              </a:lnSpc>
            </a:pPr>
            <a:r>
              <a:rPr lang="zh-CN" altLang="en-US" sz="1600">
                <a:solidFill>
                  <a:srgbClr val="F8F8F8"/>
                </a:solidFill>
                <a:cs typeface="+mn-ea"/>
                <a:sym typeface="+mn-lt"/>
              </a:rPr>
              <a:t>您的内容打在这里，或者通过复制您的文本后，在此框中选择粘贴，并选择只保留文字。</a:t>
            </a:r>
          </a:p>
        </p:txBody>
      </p:sp>
      <p:sp>
        <p:nvSpPr>
          <p:cNvPr id="53" name="Text Box 21"/>
          <p:cNvSpPr txBox="1">
            <a:spLocks noChangeArrowheads="1"/>
          </p:cNvSpPr>
          <p:nvPr/>
        </p:nvSpPr>
        <p:spPr bwMode="auto">
          <a:xfrm>
            <a:off x="6929967" y="3165476"/>
            <a:ext cx="1869016" cy="1684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24" tIns="41411" rIns="82824" bIns="41411">
            <a:spAutoFit/>
          </a:bodyPr>
          <a:lstStyle/>
          <a:p>
            <a:pPr>
              <a:lnSpc>
                <a:spcPct val="130000"/>
              </a:lnSpc>
            </a:pPr>
            <a:r>
              <a:rPr lang="zh-CN" altLang="en-US" sz="1600">
                <a:solidFill>
                  <a:srgbClr val="F8F8F8"/>
                </a:solidFill>
                <a:cs typeface="+mn-ea"/>
                <a:sym typeface="+mn-lt"/>
              </a:rPr>
              <a:t>您的内容打在这里，或者通过复制您的文本后，在此框中选择粘贴，并选择只保留文字。</a:t>
            </a:r>
          </a:p>
        </p:txBody>
      </p:sp>
      <p:grpSp>
        <p:nvGrpSpPr>
          <p:cNvPr id="54" name="Group 22"/>
          <p:cNvGrpSpPr/>
          <p:nvPr/>
        </p:nvGrpSpPr>
        <p:grpSpPr bwMode="auto">
          <a:xfrm>
            <a:off x="5542414" y="2530649"/>
            <a:ext cx="977547" cy="978547"/>
            <a:chOff x="0" y="0"/>
            <a:chExt cx="1700" cy="1700"/>
          </a:xfrm>
          <a:solidFill>
            <a:srgbClr val="EA7DB1"/>
          </a:solidFill>
        </p:grpSpPr>
        <p:sp>
          <p:nvSpPr>
            <p:cNvPr id="55" name="Oval 23"/>
            <p:cNvSpPr>
              <a:spLocks noChangeArrowheads="1"/>
            </p:cNvSpPr>
            <p:nvPr/>
          </p:nvSpPr>
          <p:spPr bwMode="auto">
            <a:xfrm>
              <a:off x="0" y="0"/>
              <a:ext cx="1700" cy="1700"/>
            </a:xfrm>
            <a:prstGeom prst="ellipse">
              <a:avLst/>
            </a:pr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auto">
                <a:lnSpc>
                  <a:spcPct val="130000"/>
                </a:lnSpc>
              </a:pPr>
              <a:endParaRPr lang="zh-CN" altLang="en-US" sz="1333" noProof="1">
                <a:cs typeface="+mn-ea"/>
                <a:sym typeface="+mn-lt"/>
              </a:endParaRPr>
            </a:p>
          </p:txBody>
        </p:sp>
        <p:sp>
          <p:nvSpPr>
            <p:cNvPr id="56" name="WordArt 24"/>
            <p:cNvSpPr>
              <a:spLocks noChangeArrowheads="1" noChangeShapeType="1"/>
            </p:cNvSpPr>
            <p:nvPr/>
          </p:nvSpPr>
          <p:spPr bwMode="auto">
            <a:xfrm>
              <a:off x="215" y="350"/>
              <a:ext cx="1245" cy="950"/>
            </a:xfrm>
            <a:prstGeom prst="rect">
              <a:avLst/>
            </a:prstGeom>
            <a:grpFill/>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fontAlgn="auto">
                <a:lnSpc>
                  <a:spcPct val="130000"/>
                </a:lnSpc>
              </a:pPr>
              <a:r>
                <a:rPr lang="en-US" altLang="zh-CN" sz="1333" b="1" noProof="1">
                  <a:solidFill>
                    <a:srgbClr val="F8F8F8"/>
                  </a:solidFill>
                  <a:cs typeface="+mn-ea"/>
                  <a:sym typeface="+mn-lt"/>
                </a:rPr>
                <a:t>VS</a:t>
              </a:r>
              <a:endParaRPr lang="zh-CN" altLang="en-US" sz="1333" b="1" noProof="1">
                <a:solidFill>
                  <a:srgbClr val="F8F8F8"/>
                </a:solidFill>
                <a:cs typeface="+mn-ea"/>
                <a:sym typeface="+mn-lt"/>
              </a:endParaRPr>
            </a:p>
          </p:txBody>
        </p:sp>
      </p:grpSp>
      <p:sp>
        <p:nvSpPr>
          <p:cNvPr id="57" name="Rectangle 269"/>
          <p:cNvSpPr/>
          <p:nvPr/>
        </p:nvSpPr>
        <p:spPr>
          <a:xfrm>
            <a:off x="1430868" y="5273676"/>
            <a:ext cx="9313333" cy="795867"/>
          </a:xfrm>
          <a:prstGeom prst="rect">
            <a:avLst/>
          </a:prstGeom>
          <a:solidFill>
            <a:srgbClr val="EA7DB1"/>
          </a:solidFill>
          <a:ln>
            <a:noFill/>
          </a:ln>
        </p:spPr>
        <p:style>
          <a:lnRef idx="2">
            <a:schemeClr val="accent1">
              <a:shade val="50000"/>
            </a:schemeClr>
          </a:lnRef>
          <a:fillRef idx="1">
            <a:schemeClr val="accent1"/>
          </a:fillRef>
          <a:effectRef idx="0">
            <a:schemeClr val="accent1"/>
          </a:effectRef>
          <a:fontRef idx="minor">
            <a:schemeClr val="lt1"/>
          </a:fontRef>
        </p:style>
        <p:txBody>
          <a:bodyPr lIns="82824" tIns="41411" rIns="82824" bIns="41411" anchor="ctr"/>
          <a:lstStyle/>
          <a:p>
            <a:pPr algn="ctr" fontAlgn="auto"/>
            <a:endParaRPr lang="en-US" sz="933" noProof="1">
              <a:solidFill>
                <a:schemeClr val="accent1">
                  <a:lumMod val="75000"/>
                </a:schemeClr>
              </a:solidFill>
              <a:cs typeface="+mn-ea"/>
              <a:sym typeface="+mn-lt"/>
            </a:endParaRPr>
          </a:p>
        </p:txBody>
      </p:sp>
      <p:sp>
        <p:nvSpPr>
          <p:cNvPr id="58" name="Text Box 7"/>
          <p:cNvSpPr txBox="1">
            <a:spLocks noChangeArrowheads="1"/>
          </p:cNvSpPr>
          <p:nvPr/>
        </p:nvSpPr>
        <p:spPr bwMode="auto">
          <a:xfrm>
            <a:off x="2006601" y="5324192"/>
            <a:ext cx="7981949" cy="650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1411" tIns="20707" rIns="41411" bIns="20707" anchor="ctr">
            <a:spAutoFit/>
          </a:bodyPr>
          <a:lstStyle>
            <a:lvl1pPr defTabSz="739775">
              <a:defRPr>
                <a:solidFill>
                  <a:schemeClr val="tx1"/>
                </a:solidFill>
                <a:latin typeface="Calibri" panose="020F0502020204030204" pitchFamily="34" charset="0"/>
                <a:ea typeface="宋体" panose="02010600030101010101" pitchFamily="2" charset="-122"/>
              </a:defRPr>
            </a:lvl1pPr>
            <a:lvl2pPr defTabSz="739775">
              <a:defRPr>
                <a:solidFill>
                  <a:schemeClr val="tx1"/>
                </a:solidFill>
                <a:latin typeface="Calibri" panose="020F0502020204030204" pitchFamily="34" charset="0"/>
                <a:ea typeface="宋体" panose="02010600030101010101" pitchFamily="2" charset="-122"/>
              </a:defRPr>
            </a:lvl2pPr>
            <a:lvl3pPr defTabSz="739775">
              <a:defRPr>
                <a:solidFill>
                  <a:schemeClr val="tx1"/>
                </a:solidFill>
                <a:latin typeface="Calibri" panose="020F0502020204030204" pitchFamily="34" charset="0"/>
                <a:ea typeface="宋体" panose="02010600030101010101" pitchFamily="2" charset="-122"/>
              </a:defRPr>
            </a:lvl3pPr>
            <a:lvl4pPr defTabSz="739775">
              <a:defRPr>
                <a:solidFill>
                  <a:schemeClr val="tx1"/>
                </a:solidFill>
                <a:latin typeface="Calibri" panose="020F0502020204030204" pitchFamily="34" charset="0"/>
                <a:ea typeface="宋体" panose="02010600030101010101" pitchFamily="2" charset="-122"/>
              </a:defRPr>
            </a:lvl4pPr>
            <a:lvl5pPr defTabSz="739775">
              <a:defRPr>
                <a:solidFill>
                  <a:schemeClr val="tx1"/>
                </a:solidFill>
                <a:latin typeface="Calibri" panose="020F0502020204030204" pitchFamily="34" charset="0"/>
                <a:ea typeface="宋体" panose="02010600030101010101" pitchFamily="2" charset="-122"/>
              </a:defRPr>
            </a:lvl5pPr>
            <a:lvl6pPr defTabSz="73977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defTabSz="73977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defTabSz="73977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defTabSz="73977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30000"/>
              </a:lnSpc>
            </a:pPr>
            <a:r>
              <a:rPr lang="zh-CN" altLang="en-US" sz="1600">
                <a:solidFill>
                  <a:schemeClr val="bg1"/>
                </a:solidFill>
                <a:latin typeface="+mn-lt"/>
                <a:ea typeface="+mn-ea"/>
                <a:cs typeface="+mn-ea"/>
                <a:sym typeface="+mn-lt"/>
              </a:rPr>
              <a:t>您的内容打在这里，或者通过复制您的文本后，在此框中选择粘贴，并选择只保留文字。在此录入上述图表的综合描述说明，在此录入上述图表的综合描述说明。</a:t>
            </a:r>
            <a:endParaRPr lang="en-US" altLang="en-US" sz="1600">
              <a:solidFill>
                <a:schemeClr val="bg1"/>
              </a:solidFill>
              <a:latin typeface="+mn-lt"/>
              <a:ea typeface="+mn-ea"/>
              <a:cs typeface="+mn-ea"/>
              <a:sym typeface="+mn-lt"/>
            </a:endParaRPr>
          </a:p>
        </p:txBody>
      </p:sp>
      <p:pic>
        <p:nvPicPr>
          <p:cNvPr id="26" name="图片 25">
            <a:extLst>
              <a:ext uri="{FF2B5EF4-FFF2-40B4-BE49-F238E27FC236}">
                <a16:creationId xmlns:a16="http://schemas.microsoft.com/office/drawing/2014/main" id="{B3B1A00D-24EA-4ED4-A801-4C2F348C232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pic>
        <p:nvPicPr>
          <p:cNvPr id="27" name="图片 26">
            <a:extLst>
              <a:ext uri="{FF2B5EF4-FFF2-40B4-BE49-F238E27FC236}">
                <a16:creationId xmlns:a16="http://schemas.microsoft.com/office/drawing/2014/main" id="{1605D467-643B-48D4-BE4A-F25457A2D68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spTree>
    <p:extLst>
      <p:ext uri="{BB962C8B-B14F-4D97-AF65-F5344CB8AC3E}">
        <p14:creationId xmlns:p14="http://schemas.microsoft.com/office/powerpoint/2010/main" val="342471814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100000">
                                          <p:val>
                                            <p:strVal val="#ppt_x"/>
                                          </p:val>
                                        </p:tav>
                                      </p:tavLst>
                                    </p:anim>
                                    <p:anim calcmode="lin" valueType="num">
                                      <p:cBhvr>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ppt_x</p:attrName>
                                        </p:attrNameLst>
                                      </p:cBhvr>
                                      <p:tavLst>
                                        <p:tav tm="0">
                                          <p:val>
                                            <p:strVal val="#ppt_x"/>
                                          </p:val>
                                        </p:tav>
                                        <p:tav tm="100000">
                                          <p:val>
                                            <p:strVal val="#ppt_x"/>
                                          </p:val>
                                        </p:tav>
                                      </p:tavLst>
                                    </p:anim>
                                    <p:anim calcmode="lin" valueType="num">
                                      <p:cBhvr>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nodeType="afterGroup">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ppt_x</p:attrName>
                                        </p:attrNameLst>
                                      </p:cBhvr>
                                      <p:tavLst>
                                        <p:tav tm="0">
                                          <p:val>
                                            <p:strVal val="#ppt_x"/>
                                          </p:val>
                                        </p:tav>
                                        <p:tav tm="100000">
                                          <p:val>
                                            <p:strVal val="#ppt_x"/>
                                          </p:val>
                                        </p:tav>
                                      </p:tavLst>
                                    </p:anim>
                                    <p:anim calcmode="lin" valueType="num">
                                      <p:cBhvr>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p:cTn id="27" dur="500" fill="hold"/>
                                        <p:tgtEl>
                                          <p:spTgt spid="50"/>
                                        </p:tgtEl>
                                        <p:attrNameLst>
                                          <p:attrName>ppt_x</p:attrName>
                                        </p:attrNameLst>
                                      </p:cBhvr>
                                      <p:tavLst>
                                        <p:tav tm="0">
                                          <p:val>
                                            <p:strVal val="#ppt_x"/>
                                          </p:val>
                                        </p:tav>
                                        <p:tav tm="100000">
                                          <p:val>
                                            <p:strVal val="#ppt_x"/>
                                          </p:val>
                                        </p:tav>
                                      </p:tavLst>
                                    </p:anim>
                                    <p:anim calcmode="lin" valueType="num">
                                      <p:cBhvr>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nodeType="afterGroup">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nodeType="afterGroup">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nodeType="afterGroup">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p:cTn id="46" dur="250" fill="hold"/>
                                        <p:tgtEl>
                                          <p:spTgt spid="57"/>
                                        </p:tgtEl>
                                        <p:attrNameLst>
                                          <p:attrName>ppt_x</p:attrName>
                                        </p:attrNameLst>
                                      </p:cBhvr>
                                      <p:tavLst>
                                        <p:tav tm="0">
                                          <p:val>
                                            <p:strVal val="#ppt_x"/>
                                          </p:val>
                                        </p:tav>
                                        <p:tav tm="100000">
                                          <p:val>
                                            <p:strVal val="#ppt_x"/>
                                          </p:val>
                                        </p:tav>
                                      </p:tavLst>
                                    </p:anim>
                                    <p:anim calcmode="lin" valueType="num">
                                      <p:cBhvr>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nodeType="afterGroup">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p:cTn id="51" dur="250" fill="hold"/>
                                        <p:tgtEl>
                                          <p:spTgt spid="58"/>
                                        </p:tgtEl>
                                        <p:attrNameLst>
                                          <p:attrName>ppt_x</p:attrName>
                                        </p:attrNameLst>
                                      </p:cBhvr>
                                      <p:tavLst>
                                        <p:tav tm="0">
                                          <p:val>
                                            <p:strVal val="#ppt_x"/>
                                          </p:val>
                                        </p:tav>
                                        <p:tav tm="100000">
                                          <p:val>
                                            <p:strVal val="#ppt_x"/>
                                          </p:val>
                                        </p:tav>
                                      </p:tavLst>
                                    </p:anim>
                                    <p:anim calcmode="lin" valueType="num">
                                      <p:cBhvr>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p:bldP spid="49" grpId="0" animBg="1"/>
      <p:bldP spid="50" grpId="0" bldLvl="0" animBg="1"/>
      <p:bldP spid="51" grpId="0" animBg="1"/>
      <p:bldP spid="52" grpId="0" bldLvl="0"/>
      <p:bldP spid="53" grpId="0"/>
      <p:bldP spid="57" grpId="0" animBg="1"/>
      <p:bldP spid="5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noChangeArrowheads="1"/>
          </p:cNvSpPr>
          <p:nvPr/>
        </p:nvSpPr>
        <p:spPr bwMode="auto">
          <a:xfrm>
            <a:off x="2346326" y="1835090"/>
            <a:ext cx="2937933" cy="670984"/>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a:solidFill>
              <a:srgbClr val="EA7DB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endParaRPr lang="zh-CN" altLang="en-US" sz="2400">
              <a:cs typeface="+mn-ea"/>
              <a:sym typeface="+mn-lt"/>
            </a:endParaRPr>
          </a:p>
        </p:txBody>
      </p:sp>
      <p:sp>
        <p:nvSpPr>
          <p:cNvPr id="31" name="Freeform 42"/>
          <p:cNvSpPr>
            <a:spLocks noChangeArrowheads="1"/>
          </p:cNvSpPr>
          <p:nvPr/>
        </p:nvSpPr>
        <p:spPr bwMode="auto">
          <a:xfrm flipH="1">
            <a:off x="6677026" y="1835090"/>
            <a:ext cx="2937933" cy="670984"/>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a:solidFill>
              <a:srgbClr val="EA7DB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endParaRPr lang="zh-CN" altLang="en-US" sz="2400">
              <a:cs typeface="+mn-ea"/>
              <a:sym typeface="+mn-lt"/>
            </a:endParaRPr>
          </a:p>
        </p:txBody>
      </p:sp>
      <p:sp>
        <p:nvSpPr>
          <p:cNvPr id="32" name="Freeform 42"/>
          <p:cNvSpPr>
            <a:spLocks noChangeArrowheads="1"/>
          </p:cNvSpPr>
          <p:nvPr/>
        </p:nvSpPr>
        <p:spPr bwMode="auto">
          <a:xfrm flipV="1">
            <a:off x="2346326" y="4855574"/>
            <a:ext cx="2937933" cy="668867"/>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a:solidFill>
              <a:srgbClr val="EA7DB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endParaRPr lang="zh-CN" altLang="en-US" sz="2400">
              <a:cs typeface="+mn-ea"/>
              <a:sym typeface="+mn-lt"/>
            </a:endParaRPr>
          </a:p>
        </p:txBody>
      </p:sp>
      <p:sp>
        <p:nvSpPr>
          <p:cNvPr id="33" name="Freeform 42"/>
          <p:cNvSpPr>
            <a:spLocks noChangeArrowheads="1"/>
          </p:cNvSpPr>
          <p:nvPr/>
        </p:nvSpPr>
        <p:spPr bwMode="auto">
          <a:xfrm flipH="1" flipV="1">
            <a:off x="6677026" y="4855574"/>
            <a:ext cx="2937933" cy="668867"/>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a:solidFill>
              <a:srgbClr val="EA7DB1"/>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82779" tIns="41389" rIns="82779" bIns="41389"/>
          <a:lstStyle/>
          <a:p>
            <a:endParaRPr lang="zh-CN" altLang="en-US" sz="2400">
              <a:cs typeface="+mn-ea"/>
              <a:sym typeface="+mn-lt"/>
            </a:endParaRPr>
          </a:p>
        </p:txBody>
      </p:sp>
      <p:sp>
        <p:nvSpPr>
          <p:cNvPr id="35" name="TextBox 33"/>
          <p:cNvSpPr txBox="1">
            <a:spLocks noChangeArrowheads="1"/>
          </p:cNvSpPr>
          <p:nvPr/>
        </p:nvSpPr>
        <p:spPr bwMode="auto">
          <a:xfrm>
            <a:off x="4185709" y="3519956"/>
            <a:ext cx="3597601" cy="49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779" tIns="41389" rIns="82779" bIns="41389">
            <a:spAutoFit/>
          </a:bodyPr>
          <a:lstStyle/>
          <a:p>
            <a:r>
              <a:rPr lang="zh-CN" altLang="en-US" sz="2667" b="1" dirty="0">
                <a:solidFill>
                  <a:schemeClr val="accent1"/>
                </a:solidFill>
                <a:cs typeface="+mn-ea"/>
                <a:sym typeface="+mn-lt"/>
              </a:rPr>
              <a:t>点击添加表述内容标题</a:t>
            </a:r>
          </a:p>
        </p:txBody>
      </p:sp>
      <p:grpSp>
        <p:nvGrpSpPr>
          <p:cNvPr id="36" name="组合 34"/>
          <p:cNvGrpSpPr/>
          <p:nvPr/>
        </p:nvGrpSpPr>
        <p:grpSpPr bwMode="auto">
          <a:xfrm>
            <a:off x="1838245" y="2441443"/>
            <a:ext cx="1044569" cy="1047377"/>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rgbClr val="EA7DB1"/>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600" noProof="1">
                <a:solidFill>
                  <a:schemeClr val="tx1"/>
                </a:solidFill>
                <a:latin typeface="+mn-lt"/>
                <a:ea typeface="+mn-ea"/>
                <a:cs typeface="+mn-ea"/>
                <a:sym typeface="+mn-lt"/>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cs typeface="+mn-ea"/>
                <a:sym typeface="+mn-lt"/>
              </a:endParaRPr>
            </a:p>
          </p:txBody>
        </p:sp>
      </p:grpSp>
      <p:grpSp>
        <p:nvGrpSpPr>
          <p:cNvPr id="39" name="组合 37"/>
          <p:cNvGrpSpPr/>
          <p:nvPr/>
        </p:nvGrpSpPr>
        <p:grpSpPr bwMode="auto">
          <a:xfrm>
            <a:off x="1861235" y="3868639"/>
            <a:ext cx="1044569" cy="1047377"/>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rgbClr val="EBBBB9"/>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600" noProof="1">
                <a:solidFill>
                  <a:schemeClr val="tx1"/>
                </a:solidFill>
                <a:latin typeface="+mn-lt"/>
                <a:ea typeface="+mn-ea"/>
                <a:cs typeface="+mn-ea"/>
                <a:sym typeface="+mn-lt"/>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cs typeface="+mn-ea"/>
                <a:sym typeface="+mn-lt"/>
              </a:endParaRPr>
            </a:p>
          </p:txBody>
        </p:sp>
      </p:grpSp>
      <p:grpSp>
        <p:nvGrpSpPr>
          <p:cNvPr id="42" name="组合 40"/>
          <p:cNvGrpSpPr/>
          <p:nvPr/>
        </p:nvGrpSpPr>
        <p:grpSpPr bwMode="auto">
          <a:xfrm>
            <a:off x="9051060" y="2470216"/>
            <a:ext cx="1046007" cy="1047377"/>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rgbClr val="EA7DB1"/>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600" noProof="1">
                <a:solidFill>
                  <a:schemeClr val="tx1"/>
                </a:solidFill>
                <a:latin typeface="+mn-lt"/>
                <a:ea typeface="+mn-ea"/>
                <a:cs typeface="+mn-ea"/>
                <a:sym typeface="+mn-lt"/>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cs typeface="+mn-ea"/>
                <a:sym typeface="+mn-lt"/>
              </a:endParaRPr>
            </a:p>
          </p:txBody>
        </p:sp>
      </p:grpSp>
      <p:grpSp>
        <p:nvGrpSpPr>
          <p:cNvPr id="45" name="组合 43"/>
          <p:cNvGrpSpPr/>
          <p:nvPr/>
        </p:nvGrpSpPr>
        <p:grpSpPr bwMode="auto">
          <a:xfrm>
            <a:off x="9094165" y="3895975"/>
            <a:ext cx="1044569" cy="1047377"/>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rgbClr val="EBBBB9"/>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anose="02010609030101010101"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fontAlgn="auto" hangingPunct="1">
                <a:spcBef>
                  <a:spcPct val="0"/>
                </a:spcBef>
                <a:buFontTx/>
                <a:buNone/>
              </a:pPr>
              <a:endParaRPr lang="zh-CN" altLang="en-US" sz="1600" noProof="1">
                <a:solidFill>
                  <a:schemeClr val="tx1"/>
                </a:solidFill>
                <a:latin typeface="+mn-lt"/>
                <a:ea typeface="+mn-ea"/>
                <a:cs typeface="+mn-ea"/>
                <a:sym typeface="+mn-lt"/>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2400" noProof="1">
                <a:cs typeface="+mn-ea"/>
                <a:sym typeface="+mn-lt"/>
              </a:endParaRPr>
            </a:p>
          </p:txBody>
        </p:sp>
      </p:grpSp>
      <p:sp>
        <p:nvSpPr>
          <p:cNvPr id="48" name="TextBox 46"/>
          <p:cNvSpPr txBox="1">
            <a:spLocks noChangeArrowheads="1"/>
          </p:cNvSpPr>
          <p:nvPr/>
        </p:nvSpPr>
        <p:spPr bwMode="auto">
          <a:xfrm>
            <a:off x="2968626" y="1426574"/>
            <a:ext cx="1591733"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p>
            <a:r>
              <a:rPr lang="zh-CN" altLang="en-US" sz="1867" b="1" dirty="0">
                <a:solidFill>
                  <a:schemeClr val="bg1">
                    <a:lumMod val="50000"/>
                  </a:schemeClr>
                </a:solidFill>
                <a:cs typeface="+mn-ea"/>
                <a:sym typeface="+mn-lt"/>
              </a:rPr>
              <a:t>添加标题内容</a:t>
            </a:r>
            <a:endParaRPr lang="en-US" altLang="zh-CN" sz="1867" b="1" dirty="0">
              <a:solidFill>
                <a:schemeClr val="bg1">
                  <a:lumMod val="50000"/>
                </a:schemeClr>
              </a:solidFill>
              <a:cs typeface="+mn-ea"/>
              <a:sym typeface="+mn-lt"/>
            </a:endParaRPr>
          </a:p>
        </p:txBody>
      </p:sp>
      <p:sp>
        <p:nvSpPr>
          <p:cNvPr id="49" name="TextBox 47"/>
          <p:cNvSpPr txBox="1">
            <a:spLocks noChangeArrowheads="1"/>
          </p:cNvSpPr>
          <p:nvPr/>
        </p:nvSpPr>
        <p:spPr bwMode="auto">
          <a:xfrm>
            <a:off x="2900892" y="1947274"/>
            <a:ext cx="2345267"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p>
            <a:r>
              <a:rPr lang="zh-CN" altLang="en-US" sz="1467" dirty="0">
                <a:solidFill>
                  <a:schemeClr val="bg1">
                    <a:lumMod val="50000"/>
                  </a:schemeClr>
                </a:solidFill>
                <a:cs typeface="+mn-ea"/>
                <a:sym typeface="+mn-lt"/>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7350127" y="1426574"/>
            <a:ext cx="1593849"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p>
            <a:pPr algn="r"/>
            <a:r>
              <a:rPr lang="zh-CN" altLang="en-US" sz="1867" b="1" dirty="0">
                <a:solidFill>
                  <a:schemeClr val="bg1">
                    <a:lumMod val="50000"/>
                  </a:schemeClr>
                </a:solidFill>
                <a:cs typeface="+mn-ea"/>
                <a:sym typeface="+mn-lt"/>
              </a:rPr>
              <a:t>添加标题内容</a:t>
            </a:r>
            <a:endParaRPr lang="en-US" altLang="zh-CN" sz="1867" b="1" dirty="0">
              <a:solidFill>
                <a:schemeClr val="bg1">
                  <a:lumMod val="50000"/>
                </a:schemeClr>
              </a:solidFill>
              <a:cs typeface="+mn-ea"/>
              <a:sym typeface="+mn-lt"/>
            </a:endParaRPr>
          </a:p>
        </p:txBody>
      </p:sp>
      <p:sp>
        <p:nvSpPr>
          <p:cNvPr id="51" name="TextBox 49"/>
          <p:cNvSpPr txBox="1">
            <a:spLocks noChangeArrowheads="1"/>
          </p:cNvSpPr>
          <p:nvPr/>
        </p:nvSpPr>
        <p:spPr bwMode="auto">
          <a:xfrm>
            <a:off x="6683375" y="1947274"/>
            <a:ext cx="2345267"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p>
            <a:pPr algn="r"/>
            <a:r>
              <a:rPr lang="zh-CN" altLang="en-US" sz="1467" dirty="0">
                <a:solidFill>
                  <a:schemeClr val="bg1">
                    <a:lumMod val="50000"/>
                  </a:schemeClr>
                </a:solidFill>
                <a:cs typeface="+mn-ea"/>
                <a:sym typeface="+mn-lt"/>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968626" y="5573124"/>
            <a:ext cx="1591733"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p>
            <a:r>
              <a:rPr lang="zh-CN" altLang="en-US" sz="1867" b="1" dirty="0">
                <a:solidFill>
                  <a:schemeClr val="bg1">
                    <a:lumMod val="50000"/>
                  </a:schemeClr>
                </a:solidFill>
                <a:cs typeface="+mn-ea"/>
                <a:sym typeface="+mn-lt"/>
              </a:rPr>
              <a:t>添加标题内容</a:t>
            </a:r>
            <a:endParaRPr lang="en-US" altLang="zh-CN" sz="1867" b="1" dirty="0">
              <a:solidFill>
                <a:schemeClr val="bg1">
                  <a:lumMod val="50000"/>
                </a:schemeClr>
              </a:solidFill>
              <a:cs typeface="+mn-ea"/>
              <a:sym typeface="+mn-lt"/>
            </a:endParaRPr>
          </a:p>
        </p:txBody>
      </p:sp>
      <p:sp>
        <p:nvSpPr>
          <p:cNvPr id="53" name="TextBox 51"/>
          <p:cNvSpPr txBox="1">
            <a:spLocks noChangeArrowheads="1"/>
          </p:cNvSpPr>
          <p:nvPr/>
        </p:nvSpPr>
        <p:spPr bwMode="auto">
          <a:xfrm>
            <a:off x="2900892" y="4474574"/>
            <a:ext cx="2345267"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p>
            <a:r>
              <a:rPr lang="zh-CN" altLang="en-US" sz="1467" dirty="0">
                <a:solidFill>
                  <a:schemeClr val="bg1">
                    <a:lumMod val="50000"/>
                  </a:schemeClr>
                </a:solidFill>
                <a:cs typeface="+mn-ea"/>
                <a:sym typeface="+mn-lt"/>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7350127" y="5573124"/>
            <a:ext cx="1593849" cy="370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p>
            <a:pPr algn="r"/>
            <a:r>
              <a:rPr lang="zh-CN" altLang="en-US" sz="1867" b="1" dirty="0">
                <a:solidFill>
                  <a:schemeClr val="bg1">
                    <a:lumMod val="50000"/>
                  </a:schemeClr>
                </a:solidFill>
                <a:cs typeface="+mn-ea"/>
                <a:sym typeface="+mn-lt"/>
              </a:rPr>
              <a:t>添加标题内容</a:t>
            </a:r>
            <a:endParaRPr lang="en-US" altLang="zh-CN" sz="1867" b="1" dirty="0">
              <a:solidFill>
                <a:schemeClr val="bg1">
                  <a:lumMod val="50000"/>
                </a:schemeClr>
              </a:solidFill>
              <a:cs typeface="+mn-ea"/>
              <a:sym typeface="+mn-lt"/>
            </a:endParaRPr>
          </a:p>
        </p:txBody>
      </p:sp>
      <p:sp>
        <p:nvSpPr>
          <p:cNvPr id="55" name="TextBox 53"/>
          <p:cNvSpPr txBox="1">
            <a:spLocks noChangeArrowheads="1"/>
          </p:cNvSpPr>
          <p:nvPr/>
        </p:nvSpPr>
        <p:spPr bwMode="auto">
          <a:xfrm>
            <a:off x="6683375" y="4474574"/>
            <a:ext cx="2345267" cy="986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779" tIns="41389" rIns="82779" bIns="41389">
            <a:spAutoFit/>
          </a:bodyPr>
          <a:lstStyle/>
          <a:p>
            <a:pPr algn="r"/>
            <a:r>
              <a:rPr lang="zh-CN" altLang="en-US" sz="1467" dirty="0">
                <a:solidFill>
                  <a:schemeClr val="bg1">
                    <a:lumMod val="50000"/>
                  </a:schemeClr>
                </a:solidFill>
                <a:cs typeface="+mn-ea"/>
                <a:sym typeface="+mn-lt"/>
              </a:rPr>
              <a:t>这里可以添加主要内容这里可以添加主要内容这里可以添加主要内容这里可以添加主要内容</a:t>
            </a:r>
          </a:p>
        </p:txBody>
      </p:sp>
      <p:pic>
        <p:nvPicPr>
          <p:cNvPr id="27" name="图片 26">
            <a:extLst>
              <a:ext uri="{FF2B5EF4-FFF2-40B4-BE49-F238E27FC236}">
                <a16:creationId xmlns:a16="http://schemas.microsoft.com/office/drawing/2014/main" id="{681B555B-FF97-4C08-BD3B-68F14AF1301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pic>
        <p:nvPicPr>
          <p:cNvPr id="28" name="图片 27">
            <a:extLst>
              <a:ext uri="{FF2B5EF4-FFF2-40B4-BE49-F238E27FC236}">
                <a16:creationId xmlns:a16="http://schemas.microsoft.com/office/drawing/2014/main" id="{0EED67E4-8BF6-4B13-8FDE-94B525EDE80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spTree>
    <p:extLst>
      <p:ext uri="{BB962C8B-B14F-4D97-AF65-F5344CB8AC3E}">
        <p14:creationId xmlns:p14="http://schemas.microsoft.com/office/powerpoint/2010/main" val="417568287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nodeType="afterGroup">
                            <p:stCondLst>
                              <p:cond delay="950"/>
                            </p:stCondLst>
                            <p:childTnLst>
                              <p:par>
                                <p:cTn id="13" presetID="1" presetClass="entr" presetSubtype="0" fill="hold" nodeType="after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1.46481E-6 -2.96296E-6 L -0.313 -0.10856 " pathEditMode="relative" rAng="0" ptsTypes="AA">
                                      <p:cBhvr>
                                        <p:cTn id="22" dur="1000" spd="-99900" fill="hold"/>
                                        <p:tgtEl>
                                          <p:spTgt spid="45"/>
                                        </p:tgtEl>
                                        <p:attrNameLst>
                                          <p:attrName>ppt_x,ppt_y</p:attrName>
                                        </p:attrNameLst>
                                      </p:cBhvr>
                                      <p:rCtr x="-15500" y="-5300"/>
                                    </p:animMotion>
                                  </p:childTnLst>
                                </p:cTn>
                              </p:par>
                              <p:par>
                                <p:cTn id="23" presetID="56" presetClass="path" presetSubtype="0" accel="50000" decel="50000" fill="hold" nodeType="withEffect">
                                  <p:stCondLst>
                                    <p:cond delay="0"/>
                                  </p:stCondLst>
                                  <p:childTnLst>
                                    <p:animMotion origin="layout" path="M 1.67816E-7 4.81481E-6 L 0.30831 0.12546 " pathEditMode="relative" rAng="0" ptsTypes="AA">
                                      <p:cBhvr>
                                        <p:cTn id="24" dur="1000" spd="-99900" fill="hold"/>
                                        <p:tgtEl>
                                          <p:spTgt spid="36"/>
                                        </p:tgtEl>
                                        <p:attrNameLst>
                                          <p:attrName>ppt_x,ppt_y</p:attrName>
                                        </p:attrNameLst>
                                      </p:cBhvr>
                                      <p:rCtr x="15400" y="6300"/>
                                    </p:animMotion>
                                  </p:childTnLst>
                                </p:cTn>
                              </p:par>
                              <p:par>
                                <p:cTn id="25" presetID="56" presetClass="path" presetSubtype="0" accel="50000" decel="50000" fill="hold" nodeType="withEffect">
                                  <p:stCondLst>
                                    <p:cond delay="0"/>
                                  </p:stCondLst>
                                  <p:childTnLst>
                                    <p:animMotion origin="layout" path="M -1.26838E-6 -4.81481E-6 L 0.30623 -0.10416 " pathEditMode="relative" rAng="0" ptsTypes="AA">
                                      <p:cBhvr>
                                        <p:cTn id="26" dur="1000" spd="-99900" fill="hold"/>
                                        <p:tgtEl>
                                          <p:spTgt spid="39"/>
                                        </p:tgtEl>
                                        <p:attrNameLst>
                                          <p:attrName>ppt_x,ppt_y</p:attrName>
                                        </p:attrNameLst>
                                      </p:cBhvr>
                                      <p:rCtr x="15300" y="-5100"/>
                                    </p:animMotion>
                                  </p:childTnLst>
                                </p:cTn>
                              </p:par>
                              <p:par>
                                <p:cTn id="27" presetID="56" presetClass="path" presetSubtype="0" accel="50000" decel="50000" fill="hold" nodeType="withEffect">
                                  <p:stCondLst>
                                    <p:cond delay="0"/>
                                  </p:stCondLst>
                                  <p:childTnLst>
                                    <p:animMotion origin="layout" path="M 4.06791E-6 -4.81481E-6 L -0.30923 0.12084 " pathEditMode="relative" rAng="0" ptsTypes="AA">
                                      <p:cBhvr>
                                        <p:cTn id="28" dur="1000" spd="-99900" fill="hold"/>
                                        <p:tgtEl>
                                          <p:spTgt spid="42"/>
                                        </p:tgtEl>
                                        <p:attrNameLst>
                                          <p:attrName>ppt_x,ppt_y</p:attrName>
                                        </p:attrNameLst>
                                      </p:cBhvr>
                                      <p:rCtr x="-15400" y="6000"/>
                                    </p:animMotion>
                                  </p:childTnLst>
                                </p:cTn>
                              </p:par>
                            </p:childTnLst>
                          </p:cTn>
                        </p:par>
                        <p:par>
                          <p:cTn id="29" fill="hold" nodeType="afterGroup">
                            <p:stCondLst>
                              <p:cond delay="1950"/>
                            </p:stCondLst>
                            <p:childTnLst>
                              <p:par>
                                <p:cTn id="30" presetID="22" presetClass="entr" presetSubtype="8"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ipe(left)">
                                      <p:cBhvr>
                                        <p:cTn id="32" dur="500"/>
                                        <p:tgtEl>
                                          <p:spTgt spid="30"/>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right)">
                                      <p:cBhvr>
                                        <p:cTn id="35" dur="500"/>
                                        <p:tgtEl>
                                          <p:spTgt spid="31"/>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right)">
                                      <p:cBhvr>
                                        <p:cTn id="38" dur="500"/>
                                        <p:tgtEl>
                                          <p:spTgt spid="33"/>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left)">
                                      <p:cBhvr>
                                        <p:cTn id="41" dur="500"/>
                                        <p:tgtEl>
                                          <p:spTgt spid="32"/>
                                        </p:tgtEl>
                                      </p:cBhvr>
                                    </p:animEffect>
                                  </p:childTnLst>
                                </p:cTn>
                              </p:par>
                            </p:childTnLst>
                          </p:cTn>
                        </p:par>
                        <p:par>
                          <p:cTn id="42" fill="hold" nodeType="afterGroup">
                            <p:stCondLst>
                              <p:cond delay="2450"/>
                            </p:stCondLst>
                            <p:childTnLst>
                              <p:par>
                                <p:cTn id="43" presetID="47"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1000"/>
                                        <p:tgtEl>
                                          <p:spTgt spid="50"/>
                                        </p:tgtEl>
                                      </p:cBhvr>
                                    </p:animEffect>
                                    <p:anim calcmode="lin" valueType="num">
                                      <p:cBhvr>
                                        <p:cTn id="51" dur="1000" fill="hold"/>
                                        <p:tgtEl>
                                          <p:spTgt spid="50"/>
                                        </p:tgtEl>
                                        <p:attrNameLst>
                                          <p:attrName>ppt_x</p:attrName>
                                        </p:attrNameLst>
                                      </p:cBhvr>
                                      <p:tavLst>
                                        <p:tav tm="0">
                                          <p:val>
                                            <p:strVal val="#ppt_x"/>
                                          </p:val>
                                        </p:tav>
                                        <p:tav tm="100000">
                                          <p:val>
                                            <p:strVal val="#ppt_x"/>
                                          </p:val>
                                        </p:tav>
                                      </p:tavLst>
                                    </p:anim>
                                    <p:anim calcmode="lin" valueType="num">
                                      <p:cBhvr>
                                        <p:cTn id="52" dur="1000" fill="hold"/>
                                        <p:tgtEl>
                                          <p:spTgt spid="5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1000"/>
                                        <p:tgtEl>
                                          <p:spTgt spid="54"/>
                                        </p:tgtEl>
                                      </p:cBhvr>
                                    </p:animEffect>
                                    <p:anim calcmode="lin" valueType="num">
                                      <p:cBhvr>
                                        <p:cTn id="56" dur="1000" fill="hold"/>
                                        <p:tgtEl>
                                          <p:spTgt spid="54"/>
                                        </p:tgtEl>
                                        <p:attrNameLst>
                                          <p:attrName>ppt_x</p:attrName>
                                        </p:attrNameLst>
                                      </p:cBhvr>
                                      <p:tavLst>
                                        <p:tav tm="0">
                                          <p:val>
                                            <p:strVal val="#ppt_x"/>
                                          </p:val>
                                        </p:tav>
                                        <p:tav tm="100000">
                                          <p:val>
                                            <p:strVal val="#ppt_x"/>
                                          </p:val>
                                        </p:tav>
                                      </p:tavLst>
                                    </p:anim>
                                    <p:anim calcmode="lin" valueType="num">
                                      <p:cBhvr>
                                        <p:cTn id="57" dur="1000" fill="hold"/>
                                        <p:tgtEl>
                                          <p:spTgt spid="5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2"/>
                                        </p:tgtEl>
                                        <p:attrNameLst>
                                          <p:attrName>style.visibility</p:attrName>
                                        </p:attrNameLst>
                                      </p:cBhvr>
                                      <p:to>
                                        <p:strVal val="visible"/>
                                      </p:to>
                                    </p:set>
                                    <p:animEffect transition="in" filter="fade">
                                      <p:cBhvr>
                                        <p:cTn id="60" dur="1000"/>
                                        <p:tgtEl>
                                          <p:spTgt spid="52"/>
                                        </p:tgtEl>
                                      </p:cBhvr>
                                    </p:animEffect>
                                    <p:anim calcmode="lin" valueType="num">
                                      <p:cBhvr>
                                        <p:cTn id="61" dur="1000" fill="hold"/>
                                        <p:tgtEl>
                                          <p:spTgt spid="52"/>
                                        </p:tgtEl>
                                        <p:attrNameLst>
                                          <p:attrName>ppt_x</p:attrName>
                                        </p:attrNameLst>
                                      </p:cBhvr>
                                      <p:tavLst>
                                        <p:tav tm="0">
                                          <p:val>
                                            <p:strVal val="#ppt_x"/>
                                          </p:val>
                                        </p:tav>
                                        <p:tav tm="100000">
                                          <p:val>
                                            <p:strVal val="#ppt_x"/>
                                          </p:val>
                                        </p:tav>
                                      </p:tavLst>
                                    </p:anim>
                                    <p:anim calcmode="lin" valueType="num">
                                      <p:cBhvr>
                                        <p:cTn id="62" dur="1000" fill="hold"/>
                                        <p:tgtEl>
                                          <p:spTgt spid="52"/>
                                        </p:tgtEl>
                                        <p:attrNameLst>
                                          <p:attrName>ppt_y</p:attrName>
                                        </p:attrNameLst>
                                      </p:cBhvr>
                                      <p:tavLst>
                                        <p:tav tm="0">
                                          <p:val>
                                            <p:strVal val="#ppt_y+.1"/>
                                          </p:val>
                                        </p:tav>
                                        <p:tav tm="100000">
                                          <p:val>
                                            <p:strVal val="#ppt_y"/>
                                          </p:val>
                                        </p:tav>
                                      </p:tavLst>
                                    </p:anim>
                                  </p:childTnLst>
                                </p:cTn>
                              </p:par>
                            </p:childTnLst>
                          </p:cTn>
                        </p:par>
                        <p:par>
                          <p:cTn id="63" fill="hold" nodeType="afterGroup">
                            <p:stCondLst>
                              <p:cond delay="3450"/>
                            </p:stCondLst>
                            <p:childTnLst>
                              <p:par>
                                <p:cTn id="64" presetID="22" presetClass="entr" presetSubtype="1" fill="hold" grpId="0"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up)">
                                      <p:cBhvr>
                                        <p:cTn id="66" dur="500"/>
                                        <p:tgtEl>
                                          <p:spTgt spid="49"/>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51"/>
                                        </p:tgtEl>
                                        <p:attrNameLst>
                                          <p:attrName>style.visibility</p:attrName>
                                        </p:attrNameLst>
                                      </p:cBhvr>
                                      <p:to>
                                        <p:strVal val="visible"/>
                                      </p:to>
                                    </p:set>
                                    <p:animEffect transition="in" filter="wipe(up)">
                                      <p:cBhvr>
                                        <p:cTn id="69" dur="500"/>
                                        <p:tgtEl>
                                          <p:spTgt spid="51"/>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wipe(down)">
                                      <p:cBhvr>
                                        <p:cTn id="72" dur="500"/>
                                        <p:tgtEl>
                                          <p:spTgt spid="53"/>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55"/>
                                        </p:tgtEl>
                                        <p:attrNameLst>
                                          <p:attrName>style.visibility</p:attrName>
                                        </p:attrNameLst>
                                      </p:cBhvr>
                                      <p:to>
                                        <p:strVal val="visible"/>
                                      </p:to>
                                    </p:set>
                                    <p:animEffect transition="in" filter="wipe(down)">
                                      <p:cBhvr>
                                        <p:cTn id="7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5" grpId="0"/>
      <p:bldP spid="48" grpId="0"/>
      <p:bldP spid="49" grpId="0"/>
      <p:bldP spid="50" grpId="0"/>
      <p:bldP spid="51" grpId="0"/>
      <p:bldP spid="52" grpId="0"/>
      <p:bldP spid="53" grpId="0"/>
      <p:bldP spid="54" grpId="0"/>
      <p:bldP spid="5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oup 2"/>
          <p:cNvGrpSpPr/>
          <p:nvPr/>
        </p:nvGrpSpPr>
        <p:grpSpPr bwMode="auto">
          <a:xfrm rot="-1142007">
            <a:off x="1704481" y="2289430"/>
            <a:ext cx="2074771" cy="2077492"/>
            <a:chOff x="0" y="0"/>
            <a:chExt cx="1200" cy="1200"/>
          </a:xfrm>
          <a:solidFill>
            <a:schemeClr val="accent1"/>
          </a:solidFill>
        </p:grpSpPr>
        <p:sp>
          <p:nvSpPr>
            <p:cNvPr id="125" name="AutoShape 32"/>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nvGrpSpPr>
            <p:cNvPr id="126" name="Group 4"/>
            <p:cNvGrpSpPr/>
            <p:nvPr/>
          </p:nvGrpSpPr>
          <p:grpSpPr bwMode="auto">
            <a:xfrm>
              <a:off x="456" y="0"/>
              <a:ext cx="288" cy="1200"/>
              <a:chOff x="0" y="0"/>
              <a:chExt cx="288" cy="1200"/>
            </a:xfrm>
            <a:grpFill/>
          </p:grpSpPr>
          <p:sp>
            <p:nvSpPr>
              <p:cNvPr id="136" name="AutoShape 34"/>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137" name="AutoShape 35"/>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127" name="Group 7"/>
            <p:cNvGrpSpPr/>
            <p:nvPr/>
          </p:nvGrpSpPr>
          <p:grpSpPr bwMode="auto">
            <a:xfrm rot="-5400000">
              <a:off x="456" y="0"/>
              <a:ext cx="288" cy="1200"/>
              <a:chOff x="0" y="0"/>
              <a:chExt cx="288" cy="1200"/>
            </a:xfrm>
            <a:grpFill/>
          </p:grpSpPr>
          <p:sp>
            <p:nvSpPr>
              <p:cNvPr id="134" name="AutoShape 37"/>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135" name="AutoShape 38"/>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128" name="Group 10"/>
            <p:cNvGrpSpPr/>
            <p:nvPr/>
          </p:nvGrpSpPr>
          <p:grpSpPr bwMode="auto">
            <a:xfrm rot="-2700000">
              <a:off x="456" y="0"/>
              <a:ext cx="288" cy="1200"/>
              <a:chOff x="0" y="0"/>
              <a:chExt cx="288" cy="1200"/>
            </a:xfrm>
            <a:grpFill/>
          </p:grpSpPr>
          <p:sp>
            <p:nvSpPr>
              <p:cNvPr id="132" name="AutoShape 40"/>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133" name="AutoShape 4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129" name="Group 13"/>
            <p:cNvGrpSpPr/>
            <p:nvPr/>
          </p:nvGrpSpPr>
          <p:grpSpPr bwMode="auto">
            <a:xfrm rot="2700000" flipH="1">
              <a:off x="457" y="0"/>
              <a:ext cx="288" cy="1200"/>
              <a:chOff x="0" y="0"/>
              <a:chExt cx="288" cy="1200"/>
            </a:xfrm>
            <a:grpFill/>
          </p:grpSpPr>
          <p:sp>
            <p:nvSpPr>
              <p:cNvPr id="130" name="AutoShape 43"/>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131" name="AutoShape 44"/>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grpSp>
        <p:nvGrpSpPr>
          <p:cNvPr id="138" name="Group 16"/>
          <p:cNvGrpSpPr/>
          <p:nvPr/>
        </p:nvGrpSpPr>
        <p:grpSpPr bwMode="auto">
          <a:xfrm rot="-1142007">
            <a:off x="1704481" y="2288895"/>
            <a:ext cx="2074771" cy="2077492"/>
            <a:chOff x="0" y="0"/>
            <a:chExt cx="1200" cy="1200"/>
          </a:xfrm>
          <a:solidFill>
            <a:srgbClr val="EA7DB1"/>
          </a:solidFill>
        </p:grpSpPr>
        <p:sp>
          <p:nvSpPr>
            <p:cNvPr id="139" name="AutoShape 46"/>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nvGrpSpPr>
            <p:cNvPr id="140" name="Group 18"/>
            <p:cNvGrpSpPr/>
            <p:nvPr/>
          </p:nvGrpSpPr>
          <p:grpSpPr bwMode="auto">
            <a:xfrm>
              <a:off x="456" y="0"/>
              <a:ext cx="288" cy="1200"/>
              <a:chOff x="0" y="0"/>
              <a:chExt cx="288" cy="1200"/>
            </a:xfrm>
            <a:grpFill/>
          </p:grpSpPr>
          <p:sp>
            <p:nvSpPr>
              <p:cNvPr id="150" name="AutoShape 48"/>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151" name="AutoShape 49"/>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141" name="Group 21"/>
            <p:cNvGrpSpPr/>
            <p:nvPr/>
          </p:nvGrpSpPr>
          <p:grpSpPr bwMode="auto">
            <a:xfrm rot="-5400000">
              <a:off x="456" y="0"/>
              <a:ext cx="288" cy="1200"/>
              <a:chOff x="0" y="0"/>
              <a:chExt cx="288" cy="1200"/>
            </a:xfrm>
            <a:grpFill/>
          </p:grpSpPr>
          <p:sp>
            <p:nvSpPr>
              <p:cNvPr id="148" name="AutoShape 5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149" name="AutoShape 52"/>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142" name="Group 24"/>
            <p:cNvGrpSpPr/>
            <p:nvPr/>
          </p:nvGrpSpPr>
          <p:grpSpPr bwMode="auto">
            <a:xfrm rot="-2700000">
              <a:off x="456" y="0"/>
              <a:ext cx="288" cy="1200"/>
              <a:chOff x="0" y="0"/>
              <a:chExt cx="288" cy="1200"/>
            </a:xfrm>
            <a:grpFill/>
          </p:grpSpPr>
          <p:sp>
            <p:nvSpPr>
              <p:cNvPr id="146" name="AutoShape 54"/>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147" name="AutoShape 55"/>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143" name="Group 27"/>
            <p:cNvGrpSpPr/>
            <p:nvPr/>
          </p:nvGrpSpPr>
          <p:grpSpPr bwMode="auto">
            <a:xfrm rot="2700000" flipH="1">
              <a:off x="457" y="0"/>
              <a:ext cx="288" cy="1200"/>
              <a:chOff x="0" y="0"/>
              <a:chExt cx="288" cy="1200"/>
            </a:xfrm>
            <a:grpFill/>
          </p:grpSpPr>
          <p:sp>
            <p:nvSpPr>
              <p:cNvPr id="144" name="AutoShape 57"/>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145" name="AutoShape 58"/>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grpSp>
        <p:nvGrpSpPr>
          <p:cNvPr id="152" name="Group 30"/>
          <p:cNvGrpSpPr/>
          <p:nvPr/>
        </p:nvGrpSpPr>
        <p:grpSpPr bwMode="auto">
          <a:xfrm>
            <a:off x="3444471" y="2820317"/>
            <a:ext cx="2849216" cy="2852953"/>
            <a:chOff x="0" y="0"/>
            <a:chExt cx="1200" cy="1200"/>
          </a:xfrm>
          <a:solidFill>
            <a:schemeClr val="accent2"/>
          </a:solidFill>
        </p:grpSpPr>
        <p:sp>
          <p:nvSpPr>
            <p:cNvPr id="153" name="AutoShape 60"/>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nvGrpSpPr>
            <p:cNvPr id="154" name="Group 32"/>
            <p:cNvGrpSpPr/>
            <p:nvPr/>
          </p:nvGrpSpPr>
          <p:grpSpPr bwMode="auto">
            <a:xfrm>
              <a:off x="456" y="0"/>
              <a:ext cx="288" cy="1200"/>
              <a:chOff x="0" y="0"/>
              <a:chExt cx="288" cy="1200"/>
            </a:xfrm>
            <a:grpFill/>
          </p:grpSpPr>
          <p:sp>
            <p:nvSpPr>
              <p:cNvPr id="164" name="AutoShape 62"/>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165" name="AutoShape 63"/>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155" name="Group 35"/>
            <p:cNvGrpSpPr/>
            <p:nvPr/>
          </p:nvGrpSpPr>
          <p:grpSpPr bwMode="auto">
            <a:xfrm rot="-5400000">
              <a:off x="456" y="0"/>
              <a:ext cx="288" cy="1200"/>
              <a:chOff x="0" y="0"/>
              <a:chExt cx="288" cy="1200"/>
            </a:xfrm>
            <a:grpFill/>
          </p:grpSpPr>
          <p:sp>
            <p:nvSpPr>
              <p:cNvPr id="162" name="AutoShape 65"/>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163" name="AutoShape 66"/>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156" name="Group 38"/>
            <p:cNvGrpSpPr/>
            <p:nvPr/>
          </p:nvGrpSpPr>
          <p:grpSpPr bwMode="auto">
            <a:xfrm rot="-2700000">
              <a:off x="456" y="0"/>
              <a:ext cx="288" cy="1200"/>
              <a:chOff x="0" y="0"/>
              <a:chExt cx="288" cy="1200"/>
            </a:xfrm>
            <a:grpFill/>
          </p:grpSpPr>
          <p:sp>
            <p:nvSpPr>
              <p:cNvPr id="160" name="AutoShape 68"/>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161" name="AutoShape 69"/>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157" name="Group 41"/>
            <p:cNvGrpSpPr/>
            <p:nvPr/>
          </p:nvGrpSpPr>
          <p:grpSpPr bwMode="auto">
            <a:xfrm rot="2700000" flipH="1">
              <a:off x="457" y="0"/>
              <a:ext cx="288" cy="1200"/>
              <a:chOff x="0" y="0"/>
              <a:chExt cx="288" cy="1200"/>
            </a:xfrm>
            <a:grpFill/>
          </p:grpSpPr>
          <p:sp>
            <p:nvSpPr>
              <p:cNvPr id="158" name="AutoShape 7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159" name="AutoShape 72"/>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grpSp>
        <p:nvGrpSpPr>
          <p:cNvPr id="166" name="Group 44"/>
          <p:cNvGrpSpPr/>
          <p:nvPr/>
        </p:nvGrpSpPr>
        <p:grpSpPr bwMode="auto">
          <a:xfrm>
            <a:off x="3438725" y="2816718"/>
            <a:ext cx="2858780" cy="2860149"/>
            <a:chOff x="0" y="0"/>
            <a:chExt cx="1201" cy="1200"/>
          </a:xfrm>
          <a:solidFill>
            <a:srgbClr val="EBBBB9"/>
          </a:solidFill>
        </p:grpSpPr>
        <p:sp>
          <p:nvSpPr>
            <p:cNvPr id="167" name="AutoShape 74"/>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nvGrpSpPr>
            <p:cNvPr id="168" name="Group 46"/>
            <p:cNvGrpSpPr/>
            <p:nvPr/>
          </p:nvGrpSpPr>
          <p:grpSpPr bwMode="auto">
            <a:xfrm>
              <a:off x="456" y="0"/>
              <a:ext cx="288" cy="1200"/>
              <a:chOff x="0" y="0"/>
              <a:chExt cx="288" cy="1200"/>
            </a:xfrm>
            <a:grpFill/>
          </p:grpSpPr>
          <p:sp>
            <p:nvSpPr>
              <p:cNvPr id="178" name="AutoShape 76"/>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179" name="AutoShape 77"/>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169" name="Group 49"/>
            <p:cNvGrpSpPr/>
            <p:nvPr/>
          </p:nvGrpSpPr>
          <p:grpSpPr bwMode="auto">
            <a:xfrm rot="-5400000">
              <a:off x="456" y="0"/>
              <a:ext cx="288" cy="1200"/>
              <a:chOff x="0" y="0"/>
              <a:chExt cx="288" cy="1200"/>
            </a:xfrm>
            <a:grpFill/>
          </p:grpSpPr>
          <p:sp>
            <p:nvSpPr>
              <p:cNvPr id="176" name="AutoShape 79"/>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177" name="AutoShape 80"/>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170" name="Group 52"/>
            <p:cNvGrpSpPr/>
            <p:nvPr/>
          </p:nvGrpSpPr>
          <p:grpSpPr bwMode="auto">
            <a:xfrm rot="-2700000">
              <a:off x="456" y="0"/>
              <a:ext cx="288" cy="1200"/>
              <a:chOff x="0" y="0"/>
              <a:chExt cx="288" cy="1200"/>
            </a:xfrm>
            <a:grpFill/>
          </p:grpSpPr>
          <p:sp>
            <p:nvSpPr>
              <p:cNvPr id="174" name="AutoShape 82"/>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175" name="AutoShape 83"/>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171" name="Group 55"/>
            <p:cNvGrpSpPr/>
            <p:nvPr/>
          </p:nvGrpSpPr>
          <p:grpSpPr bwMode="auto">
            <a:xfrm rot="2700000" flipH="1">
              <a:off x="457" y="0"/>
              <a:ext cx="288" cy="1200"/>
              <a:chOff x="0" y="0"/>
              <a:chExt cx="288" cy="1200"/>
            </a:xfrm>
            <a:grpFill/>
          </p:grpSpPr>
          <p:sp>
            <p:nvSpPr>
              <p:cNvPr id="172" name="AutoShape 85"/>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173" name="AutoShape 86"/>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grpSp>
        <p:nvGrpSpPr>
          <p:cNvPr id="194" name="Group 72"/>
          <p:cNvGrpSpPr/>
          <p:nvPr/>
        </p:nvGrpSpPr>
        <p:grpSpPr bwMode="auto">
          <a:xfrm rot="1283135">
            <a:off x="5927149" y="2061392"/>
            <a:ext cx="2541737" cy="2545072"/>
            <a:chOff x="0" y="0"/>
            <a:chExt cx="1200" cy="1200"/>
          </a:xfrm>
          <a:solidFill>
            <a:srgbClr val="EA7DB1"/>
          </a:solidFill>
        </p:grpSpPr>
        <p:sp>
          <p:nvSpPr>
            <p:cNvPr id="195" name="AutoShape 102"/>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nvGrpSpPr>
            <p:cNvPr id="196" name="Group 74"/>
            <p:cNvGrpSpPr/>
            <p:nvPr/>
          </p:nvGrpSpPr>
          <p:grpSpPr bwMode="auto">
            <a:xfrm>
              <a:off x="456" y="0"/>
              <a:ext cx="288" cy="1200"/>
              <a:chOff x="0" y="0"/>
              <a:chExt cx="288" cy="1200"/>
            </a:xfrm>
            <a:grpFill/>
          </p:grpSpPr>
          <p:sp>
            <p:nvSpPr>
              <p:cNvPr id="206" name="AutoShape 104"/>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207" name="AutoShape 105"/>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197" name="Group 77"/>
            <p:cNvGrpSpPr/>
            <p:nvPr/>
          </p:nvGrpSpPr>
          <p:grpSpPr bwMode="auto">
            <a:xfrm rot="-5400000">
              <a:off x="456" y="0"/>
              <a:ext cx="288" cy="1200"/>
              <a:chOff x="0" y="0"/>
              <a:chExt cx="288" cy="1200"/>
            </a:xfrm>
            <a:grpFill/>
          </p:grpSpPr>
          <p:sp>
            <p:nvSpPr>
              <p:cNvPr id="204" name="AutoShape 107"/>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205" name="AutoShape 108"/>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198" name="Group 80"/>
            <p:cNvGrpSpPr/>
            <p:nvPr/>
          </p:nvGrpSpPr>
          <p:grpSpPr bwMode="auto">
            <a:xfrm rot="-2700000">
              <a:off x="456" y="0"/>
              <a:ext cx="288" cy="1200"/>
              <a:chOff x="0" y="0"/>
              <a:chExt cx="288" cy="1200"/>
            </a:xfrm>
            <a:grpFill/>
          </p:grpSpPr>
          <p:sp>
            <p:nvSpPr>
              <p:cNvPr id="202" name="AutoShape 110"/>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203" name="AutoShape 111"/>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199" name="Group 83"/>
            <p:cNvGrpSpPr/>
            <p:nvPr/>
          </p:nvGrpSpPr>
          <p:grpSpPr bwMode="auto">
            <a:xfrm rot="2700000" flipH="1">
              <a:off x="457" y="0"/>
              <a:ext cx="288" cy="1200"/>
              <a:chOff x="0" y="0"/>
              <a:chExt cx="288" cy="1200"/>
            </a:xfrm>
            <a:grpFill/>
          </p:grpSpPr>
          <p:sp>
            <p:nvSpPr>
              <p:cNvPr id="200" name="AutoShape 113"/>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201" name="AutoShape 114"/>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grpSp>
        <p:nvGrpSpPr>
          <p:cNvPr id="222" name="Group 100"/>
          <p:cNvGrpSpPr/>
          <p:nvPr/>
        </p:nvGrpSpPr>
        <p:grpSpPr bwMode="auto">
          <a:xfrm>
            <a:off x="8203591" y="3107565"/>
            <a:ext cx="2021607" cy="2024260"/>
            <a:chOff x="0" y="0"/>
            <a:chExt cx="1200" cy="1200"/>
          </a:xfrm>
          <a:solidFill>
            <a:srgbClr val="EBBBB9"/>
          </a:solidFill>
        </p:grpSpPr>
        <p:sp>
          <p:nvSpPr>
            <p:cNvPr id="223" name="AutoShape 130"/>
            <p:cNvSpPr/>
            <p:nvPr/>
          </p:nvSpPr>
          <p:spPr bwMode="auto">
            <a:xfrm>
              <a:off x="96" y="96"/>
              <a:ext cx="1007" cy="1007"/>
            </a:xfrm>
            <a:custGeom>
              <a:avLst/>
              <a:gdLst>
                <a:gd name="T0" fmla="*/ 0 w 21600"/>
                <a:gd name="T1" fmla="*/ 23 h 21600"/>
                <a:gd name="T2" fmla="*/ 23 w 21600"/>
                <a:gd name="T3" fmla="*/ 0 h 21600"/>
                <a:gd name="T4" fmla="*/ 47 w 21600"/>
                <a:gd name="T5" fmla="*/ 23 h 21600"/>
                <a:gd name="T6" fmla="*/ 23 w 21600"/>
                <a:gd name="T7" fmla="*/ 47 h 21600"/>
                <a:gd name="T8" fmla="*/ 0 w 21600"/>
                <a:gd name="T9" fmla="*/ 23 h 21600"/>
                <a:gd name="T10" fmla="*/ 7 w 21600"/>
                <a:gd name="T11" fmla="*/ 23 h 21600"/>
                <a:gd name="T12" fmla="*/ 23 w 21600"/>
                <a:gd name="T13" fmla="*/ 40 h 21600"/>
                <a:gd name="T14" fmla="*/ 40 w 21600"/>
                <a:gd name="T15" fmla="*/ 23 h 21600"/>
                <a:gd name="T16" fmla="*/ 23 w 21600"/>
                <a:gd name="T17" fmla="*/ 7 h 21600"/>
                <a:gd name="T18" fmla="*/ 7 w 21600"/>
                <a:gd name="T19" fmla="*/ 23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3153 w 21600"/>
                <a:gd name="T31" fmla="*/ 3153 h 21600"/>
                <a:gd name="T32" fmla="*/ 18447 w 21600"/>
                <a:gd name="T33" fmla="*/ 184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003" y="10800"/>
                  </a:moveTo>
                  <a:cubicBezTo>
                    <a:pt x="3003" y="15106"/>
                    <a:pt x="6494" y="18597"/>
                    <a:pt x="10800" y="18597"/>
                  </a:cubicBezTo>
                  <a:cubicBezTo>
                    <a:pt x="15106" y="18597"/>
                    <a:pt x="18597" y="15106"/>
                    <a:pt x="18597" y="10800"/>
                  </a:cubicBezTo>
                  <a:cubicBezTo>
                    <a:pt x="18597" y="6494"/>
                    <a:pt x="15106" y="3003"/>
                    <a:pt x="10800" y="3003"/>
                  </a:cubicBezTo>
                  <a:cubicBezTo>
                    <a:pt x="6494" y="3003"/>
                    <a:pt x="3003" y="6494"/>
                    <a:pt x="3003" y="10800"/>
                  </a:cubicBez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nvGrpSpPr>
            <p:cNvPr id="224" name="Group 102"/>
            <p:cNvGrpSpPr/>
            <p:nvPr/>
          </p:nvGrpSpPr>
          <p:grpSpPr bwMode="auto">
            <a:xfrm>
              <a:off x="456" y="0"/>
              <a:ext cx="288" cy="1200"/>
              <a:chOff x="0" y="0"/>
              <a:chExt cx="288" cy="1200"/>
            </a:xfrm>
            <a:grpFill/>
          </p:grpSpPr>
          <p:sp>
            <p:nvSpPr>
              <p:cNvPr id="234" name="AutoShape 132"/>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235" name="AutoShape 133"/>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225" name="Group 105"/>
            <p:cNvGrpSpPr/>
            <p:nvPr/>
          </p:nvGrpSpPr>
          <p:grpSpPr bwMode="auto">
            <a:xfrm rot="-5400000">
              <a:off x="456" y="0"/>
              <a:ext cx="288" cy="1200"/>
              <a:chOff x="0" y="0"/>
              <a:chExt cx="288" cy="1200"/>
            </a:xfrm>
            <a:grpFill/>
          </p:grpSpPr>
          <p:sp>
            <p:nvSpPr>
              <p:cNvPr id="232" name="AutoShape 135"/>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233" name="AutoShape 136"/>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226" name="Group 108"/>
            <p:cNvGrpSpPr/>
            <p:nvPr/>
          </p:nvGrpSpPr>
          <p:grpSpPr bwMode="auto">
            <a:xfrm rot="-2700000">
              <a:off x="456" y="0"/>
              <a:ext cx="288" cy="1200"/>
              <a:chOff x="0" y="0"/>
              <a:chExt cx="288" cy="1200"/>
            </a:xfrm>
            <a:grpFill/>
          </p:grpSpPr>
          <p:sp>
            <p:nvSpPr>
              <p:cNvPr id="230" name="AutoShape 138"/>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231" name="AutoShape 139"/>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nvGrpSpPr>
            <p:cNvPr id="227" name="Group 111"/>
            <p:cNvGrpSpPr/>
            <p:nvPr/>
          </p:nvGrpSpPr>
          <p:grpSpPr bwMode="auto">
            <a:xfrm rot="2700000" flipH="1">
              <a:off x="457" y="0"/>
              <a:ext cx="288" cy="1200"/>
              <a:chOff x="0" y="0"/>
              <a:chExt cx="288" cy="1200"/>
            </a:xfrm>
            <a:grpFill/>
          </p:grpSpPr>
          <p:sp>
            <p:nvSpPr>
              <p:cNvPr id="228" name="AutoShape 141"/>
              <p:cNvSpPr/>
              <p:nvPr/>
            </p:nvSpPr>
            <p:spPr bwMode="auto">
              <a:xfrm>
                <a:off x="0" y="983"/>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sp>
            <p:nvSpPr>
              <p:cNvPr id="229" name="AutoShape 142"/>
              <p:cNvSpPr/>
              <p:nvPr/>
            </p:nvSpPr>
            <p:spPr bwMode="auto">
              <a:xfrm flipV="1">
                <a:off x="0" y="0"/>
                <a:ext cx="288" cy="217"/>
              </a:xfrm>
              <a:custGeom>
                <a:avLst/>
                <a:gdLst>
                  <a:gd name="T0" fmla="*/ 0 w 21600"/>
                  <a:gd name="T1" fmla="*/ 0 h 21600"/>
                  <a:gd name="T2" fmla="*/ 1 w 21600"/>
                  <a:gd name="T3" fmla="*/ 2 h 21600"/>
                  <a:gd name="T4" fmla="*/ 3 w 21600"/>
                  <a:gd name="T5" fmla="*/ 2 h 21600"/>
                  <a:gd name="T6" fmla="*/ 4 w 21600"/>
                  <a:gd name="T7" fmla="*/ 0 h 21600"/>
                  <a:gd name="T8" fmla="*/ 0 w 21600"/>
                  <a:gd name="T9" fmla="*/ 0 h 21600"/>
                  <a:gd name="T10" fmla="*/ 0 60000 65536"/>
                  <a:gd name="T11" fmla="*/ 0 60000 65536"/>
                  <a:gd name="T12" fmla="*/ 0 60000 65536"/>
                  <a:gd name="T13" fmla="*/ 0 60000 65536"/>
                  <a:gd name="T14" fmla="*/ 0 60000 65536"/>
                  <a:gd name="T15" fmla="*/ 4500 w 21600"/>
                  <a:gd name="T16" fmla="*/ 4479 h 21600"/>
                  <a:gd name="T17" fmla="*/ 17100 w 21600"/>
                  <a:gd name="T18" fmla="*/ 17121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400" y="21600"/>
                    </a:lnTo>
                    <a:lnTo>
                      <a:pt x="16200" y="21600"/>
                    </a:lnTo>
                    <a:lnTo>
                      <a:pt x="21600" y="0"/>
                    </a:lnTo>
                    <a:lnTo>
                      <a:pt x="0" y="0"/>
                    </a:lnTo>
                    <a:close/>
                  </a:path>
                </a:pathLst>
              </a:custGeom>
              <a:grp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auto"/>
                <a:endParaRPr lang="zh-CN" altLang="en-US" sz="2400" noProof="1">
                  <a:cs typeface="+mn-ea"/>
                  <a:sym typeface="+mn-lt"/>
                </a:endParaRPr>
              </a:p>
            </p:txBody>
          </p:sp>
        </p:grpSp>
      </p:grpSp>
      <p:sp>
        <p:nvSpPr>
          <p:cNvPr id="236" name="AutoShape 143"/>
          <p:cNvSpPr>
            <a:spLocks noChangeArrowheads="1"/>
          </p:cNvSpPr>
          <p:nvPr/>
        </p:nvSpPr>
        <p:spPr bwMode="auto">
          <a:xfrm>
            <a:off x="1900768" y="1782234"/>
            <a:ext cx="1860549" cy="520700"/>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2779" tIns="41389" rIns="82779" bIns="41389" anchor="ctr"/>
          <a:lstStyle/>
          <a:p>
            <a:pPr algn="ctr" eaLnBrk="0" hangingPunct="0"/>
            <a:r>
              <a:rPr lang="zh-CN" altLang="en-US" sz="1867" b="1">
                <a:solidFill>
                  <a:schemeClr val="accent1"/>
                </a:solidFill>
                <a:cs typeface="+mn-ea"/>
                <a:sym typeface="+mn-lt"/>
              </a:rPr>
              <a:t>添加段落文字</a:t>
            </a:r>
          </a:p>
        </p:txBody>
      </p:sp>
      <p:sp>
        <p:nvSpPr>
          <p:cNvPr id="237" name="AutoShape 144"/>
          <p:cNvSpPr>
            <a:spLocks noChangeArrowheads="1"/>
          </p:cNvSpPr>
          <p:nvPr/>
        </p:nvSpPr>
        <p:spPr bwMode="auto">
          <a:xfrm>
            <a:off x="3949701" y="2197101"/>
            <a:ext cx="1860549" cy="520700"/>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2779" tIns="41389" rIns="82779" bIns="41389" anchor="ctr"/>
          <a:lstStyle/>
          <a:p>
            <a:pPr algn="ctr" eaLnBrk="0" hangingPunct="0"/>
            <a:r>
              <a:rPr lang="zh-CN" altLang="en-US" sz="1867" b="1">
                <a:solidFill>
                  <a:schemeClr val="accent1"/>
                </a:solidFill>
                <a:cs typeface="+mn-ea"/>
                <a:sym typeface="+mn-lt"/>
              </a:rPr>
              <a:t>添加段落文字</a:t>
            </a:r>
          </a:p>
        </p:txBody>
      </p:sp>
      <p:sp>
        <p:nvSpPr>
          <p:cNvPr id="238" name="AutoShape 145"/>
          <p:cNvSpPr>
            <a:spLocks noChangeArrowheads="1"/>
          </p:cNvSpPr>
          <p:nvPr/>
        </p:nvSpPr>
        <p:spPr bwMode="auto">
          <a:xfrm>
            <a:off x="6309783" y="4675718"/>
            <a:ext cx="1862667" cy="520700"/>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2779" tIns="41389" rIns="82779" bIns="41389" anchor="ctr"/>
          <a:lstStyle/>
          <a:p>
            <a:pPr algn="ctr" eaLnBrk="0" hangingPunct="0"/>
            <a:r>
              <a:rPr lang="zh-CN" altLang="en-US" sz="1867" b="1">
                <a:solidFill>
                  <a:schemeClr val="accent1"/>
                </a:solidFill>
                <a:cs typeface="+mn-ea"/>
                <a:sym typeface="+mn-lt"/>
              </a:rPr>
              <a:t>添加段落文字</a:t>
            </a:r>
          </a:p>
        </p:txBody>
      </p:sp>
      <p:sp>
        <p:nvSpPr>
          <p:cNvPr id="239" name="AutoShape 146"/>
          <p:cNvSpPr>
            <a:spLocks noChangeArrowheads="1"/>
          </p:cNvSpPr>
          <p:nvPr/>
        </p:nvSpPr>
        <p:spPr bwMode="auto">
          <a:xfrm>
            <a:off x="8278283" y="2319867"/>
            <a:ext cx="1862667" cy="520700"/>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82779" tIns="41389" rIns="82779" bIns="41389" anchor="ctr"/>
          <a:lstStyle/>
          <a:p>
            <a:pPr algn="ctr" eaLnBrk="0" hangingPunct="0"/>
            <a:r>
              <a:rPr lang="zh-CN" altLang="en-US" sz="1867" b="1">
                <a:solidFill>
                  <a:schemeClr val="accent1"/>
                </a:solidFill>
                <a:cs typeface="+mn-ea"/>
                <a:sym typeface="+mn-lt"/>
              </a:rPr>
              <a:t>添加段落文字</a:t>
            </a:r>
          </a:p>
        </p:txBody>
      </p:sp>
      <p:sp>
        <p:nvSpPr>
          <p:cNvPr id="240" name="Rectangle 147"/>
          <p:cNvSpPr>
            <a:spLocks noChangeArrowheads="1"/>
          </p:cNvSpPr>
          <p:nvPr/>
        </p:nvSpPr>
        <p:spPr bwMode="auto">
          <a:xfrm>
            <a:off x="2065867" y="2804584"/>
            <a:ext cx="1318683" cy="1022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779" tIns="41389" rIns="82779" bIns="41389" anchor="ctr"/>
          <a:lstStyle/>
          <a:p>
            <a:pPr algn="ctr"/>
            <a:r>
              <a:rPr lang="zh-CN" altLang="en-US" sz="1200" dirty="0">
                <a:solidFill>
                  <a:schemeClr val="bg1">
                    <a:lumMod val="50000"/>
                  </a:schemeClr>
                </a:solidFill>
                <a:cs typeface="+mn-ea"/>
                <a:sym typeface="+mn-lt"/>
              </a:rPr>
              <a:t>点击添加文本</a:t>
            </a:r>
          </a:p>
          <a:p>
            <a:pPr algn="ctr"/>
            <a:r>
              <a:rPr lang="zh-CN" altLang="en-US" sz="1200" dirty="0">
                <a:solidFill>
                  <a:schemeClr val="bg1">
                    <a:lumMod val="50000"/>
                  </a:schemeClr>
                </a:solidFill>
                <a:cs typeface="+mn-ea"/>
                <a:sym typeface="+mn-lt"/>
              </a:rPr>
              <a:t>点击添加文本</a:t>
            </a:r>
          </a:p>
          <a:p>
            <a:pPr algn="ctr"/>
            <a:r>
              <a:rPr lang="zh-CN" altLang="en-US" sz="1200" dirty="0">
                <a:solidFill>
                  <a:schemeClr val="bg1">
                    <a:lumMod val="50000"/>
                  </a:schemeClr>
                </a:solidFill>
                <a:cs typeface="+mn-ea"/>
                <a:sym typeface="+mn-lt"/>
              </a:rPr>
              <a:t>点击添加文本</a:t>
            </a:r>
          </a:p>
        </p:txBody>
      </p:sp>
      <p:sp>
        <p:nvSpPr>
          <p:cNvPr id="241" name="Rectangle 148"/>
          <p:cNvSpPr>
            <a:spLocks noChangeArrowheads="1"/>
          </p:cNvSpPr>
          <p:nvPr/>
        </p:nvSpPr>
        <p:spPr bwMode="auto">
          <a:xfrm>
            <a:off x="4180417" y="3740152"/>
            <a:ext cx="1318684" cy="1020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779" tIns="41389" rIns="82779" bIns="41389" anchor="ctr"/>
          <a:lstStyle/>
          <a:p>
            <a:pPr algn="ctr"/>
            <a:r>
              <a:rPr lang="zh-CN" altLang="en-US" sz="1600" dirty="0">
                <a:solidFill>
                  <a:schemeClr val="bg1">
                    <a:lumMod val="50000"/>
                  </a:schemeClr>
                </a:solidFill>
                <a:cs typeface="+mn-ea"/>
                <a:sym typeface="+mn-lt"/>
              </a:rPr>
              <a:t>点击添加文本</a:t>
            </a:r>
          </a:p>
          <a:p>
            <a:pPr algn="ctr"/>
            <a:r>
              <a:rPr lang="zh-CN" altLang="en-US" sz="1600" dirty="0">
                <a:solidFill>
                  <a:schemeClr val="bg1">
                    <a:lumMod val="50000"/>
                  </a:schemeClr>
                </a:solidFill>
                <a:cs typeface="+mn-ea"/>
                <a:sym typeface="+mn-lt"/>
              </a:rPr>
              <a:t>点击添加文本</a:t>
            </a:r>
          </a:p>
          <a:p>
            <a:pPr algn="ctr"/>
            <a:r>
              <a:rPr lang="zh-CN" altLang="en-US" sz="1600" dirty="0">
                <a:solidFill>
                  <a:schemeClr val="bg1">
                    <a:lumMod val="50000"/>
                  </a:schemeClr>
                </a:solidFill>
                <a:cs typeface="+mn-ea"/>
                <a:sym typeface="+mn-lt"/>
              </a:rPr>
              <a:t>点击添加文本</a:t>
            </a:r>
          </a:p>
        </p:txBody>
      </p:sp>
      <p:sp>
        <p:nvSpPr>
          <p:cNvPr id="242" name="Rectangle 149"/>
          <p:cNvSpPr>
            <a:spLocks noChangeArrowheads="1"/>
          </p:cNvSpPr>
          <p:nvPr/>
        </p:nvSpPr>
        <p:spPr bwMode="auto">
          <a:xfrm>
            <a:off x="6519334" y="2724152"/>
            <a:ext cx="1318683" cy="1020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779" tIns="41389" rIns="82779" bIns="41389" anchor="ctr"/>
          <a:lstStyle/>
          <a:p>
            <a:pPr algn="ctr"/>
            <a:r>
              <a:rPr lang="zh-CN" altLang="en-US" sz="1600" dirty="0">
                <a:solidFill>
                  <a:schemeClr val="bg1">
                    <a:lumMod val="50000"/>
                  </a:schemeClr>
                </a:solidFill>
                <a:cs typeface="+mn-ea"/>
                <a:sym typeface="+mn-lt"/>
              </a:rPr>
              <a:t>点击添加文本</a:t>
            </a:r>
          </a:p>
          <a:p>
            <a:pPr algn="ctr"/>
            <a:r>
              <a:rPr lang="zh-CN" altLang="en-US" sz="1600" dirty="0">
                <a:solidFill>
                  <a:schemeClr val="bg1">
                    <a:lumMod val="50000"/>
                  </a:schemeClr>
                </a:solidFill>
                <a:cs typeface="+mn-ea"/>
                <a:sym typeface="+mn-lt"/>
              </a:rPr>
              <a:t>点击添加文本</a:t>
            </a:r>
          </a:p>
          <a:p>
            <a:pPr algn="ctr"/>
            <a:r>
              <a:rPr lang="zh-CN" altLang="en-US" sz="1600" dirty="0">
                <a:solidFill>
                  <a:schemeClr val="bg1">
                    <a:lumMod val="50000"/>
                  </a:schemeClr>
                </a:solidFill>
                <a:cs typeface="+mn-ea"/>
                <a:sym typeface="+mn-lt"/>
              </a:rPr>
              <a:t>点击添加文本</a:t>
            </a:r>
          </a:p>
        </p:txBody>
      </p:sp>
      <p:sp>
        <p:nvSpPr>
          <p:cNvPr id="243" name="Rectangle 150"/>
          <p:cNvSpPr>
            <a:spLocks noChangeArrowheads="1"/>
          </p:cNvSpPr>
          <p:nvPr/>
        </p:nvSpPr>
        <p:spPr bwMode="auto">
          <a:xfrm>
            <a:off x="8561917" y="3558118"/>
            <a:ext cx="1318684" cy="1022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779" tIns="41389" rIns="82779" bIns="41389" anchor="ctr"/>
          <a:lstStyle/>
          <a:p>
            <a:pPr algn="ctr"/>
            <a:r>
              <a:rPr lang="zh-CN" altLang="en-US" sz="1200" dirty="0">
                <a:solidFill>
                  <a:schemeClr val="bg1">
                    <a:lumMod val="50000"/>
                  </a:schemeClr>
                </a:solidFill>
                <a:cs typeface="+mn-ea"/>
                <a:sym typeface="+mn-lt"/>
              </a:rPr>
              <a:t>点击添加文本</a:t>
            </a:r>
          </a:p>
          <a:p>
            <a:pPr algn="ctr"/>
            <a:r>
              <a:rPr lang="zh-CN" altLang="en-US" sz="1200" dirty="0">
                <a:solidFill>
                  <a:schemeClr val="bg1">
                    <a:lumMod val="50000"/>
                  </a:schemeClr>
                </a:solidFill>
                <a:cs typeface="+mn-ea"/>
                <a:sym typeface="+mn-lt"/>
              </a:rPr>
              <a:t>点击添加文本</a:t>
            </a:r>
          </a:p>
          <a:p>
            <a:pPr algn="ctr"/>
            <a:r>
              <a:rPr lang="zh-CN" altLang="en-US" sz="1200" dirty="0">
                <a:solidFill>
                  <a:schemeClr val="bg1">
                    <a:lumMod val="50000"/>
                  </a:schemeClr>
                </a:solidFill>
                <a:cs typeface="+mn-ea"/>
                <a:sym typeface="+mn-lt"/>
              </a:rPr>
              <a:t>点击添加文本</a:t>
            </a:r>
          </a:p>
        </p:txBody>
      </p:sp>
      <p:pic>
        <p:nvPicPr>
          <p:cNvPr id="122" name="图片 121">
            <a:extLst>
              <a:ext uri="{FF2B5EF4-FFF2-40B4-BE49-F238E27FC236}">
                <a16:creationId xmlns:a16="http://schemas.microsoft.com/office/drawing/2014/main" id="{D2E87DCA-191A-442F-9B56-85A3E559139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pic>
        <p:nvPicPr>
          <p:cNvPr id="123" name="图片 122">
            <a:extLst>
              <a:ext uri="{FF2B5EF4-FFF2-40B4-BE49-F238E27FC236}">
                <a16:creationId xmlns:a16="http://schemas.microsoft.com/office/drawing/2014/main" id="{9E88F596-D0FC-47BF-A11D-99AEE2F2AB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spTree>
    <p:extLst>
      <p:ext uri="{BB962C8B-B14F-4D97-AF65-F5344CB8AC3E}">
        <p14:creationId xmlns:p14="http://schemas.microsoft.com/office/powerpoint/2010/main" val="53070220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16"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p:cTn id="7" dur="300" fill="hold"/>
                                        <p:tgtEl>
                                          <p:spTgt spid="124"/>
                                        </p:tgtEl>
                                        <p:attrNameLst>
                                          <p:attrName>ppt_w</p:attrName>
                                        </p:attrNameLst>
                                      </p:cBhvr>
                                      <p:tavLst>
                                        <p:tav tm="0">
                                          <p:val>
                                            <p:fltVal val="0"/>
                                          </p:val>
                                        </p:tav>
                                        <p:tav tm="100000">
                                          <p:val>
                                            <p:strVal val="#ppt_w"/>
                                          </p:val>
                                        </p:tav>
                                      </p:tavLst>
                                    </p:anim>
                                    <p:anim calcmode="lin" valueType="num">
                                      <p:cBhvr>
                                        <p:cTn id="8" dur="300" fill="hold"/>
                                        <p:tgtEl>
                                          <p:spTgt spid="124"/>
                                        </p:tgtEl>
                                        <p:attrNameLst>
                                          <p:attrName>ppt_h</p:attrName>
                                        </p:attrNameLst>
                                      </p:cBhvr>
                                      <p:tavLst>
                                        <p:tav tm="0">
                                          <p:val>
                                            <p:fltVal val="0"/>
                                          </p:val>
                                        </p:tav>
                                        <p:tav tm="100000">
                                          <p:val>
                                            <p:strVal val="#ppt_h"/>
                                          </p:val>
                                        </p:tav>
                                      </p:tavLst>
                                    </p:anim>
                                  </p:childTnLst>
                                </p:cTn>
                              </p:par>
                              <p:par>
                                <p:cTn id="9" presetID="1" presetClass="entr" presetSubtype="0" fill="hold" nodeType="withEffect">
                                  <p:stCondLst>
                                    <p:cond delay="300"/>
                                  </p:stCondLst>
                                  <p:childTnLst>
                                    <p:set>
                                      <p:cBhvr>
                                        <p:cTn id="10" dur="1" fill="hold">
                                          <p:stCondLst>
                                            <p:cond delay="0"/>
                                          </p:stCondLst>
                                        </p:cTn>
                                        <p:tgtEl>
                                          <p:spTgt spid="138"/>
                                        </p:tgtEl>
                                        <p:attrNameLst>
                                          <p:attrName>style.visibility</p:attrName>
                                        </p:attrNameLst>
                                      </p:cBhvr>
                                      <p:to>
                                        <p:strVal val="visible"/>
                                      </p:to>
                                    </p:set>
                                  </p:childTnLst>
                                </p:cTn>
                              </p:par>
                              <p:par>
                                <p:cTn id="11" presetID="6" presetClass="emph" presetSubtype="0" fill="hold" nodeType="withEffect">
                                  <p:stCondLst>
                                    <p:cond delay="300"/>
                                  </p:stCondLst>
                                  <p:childTnLst>
                                    <p:animScale>
                                      <p:cBhvr>
                                        <p:cTn id="12" dur="200" fill="hold"/>
                                        <p:tgtEl>
                                          <p:spTgt spid="138"/>
                                        </p:tgtEl>
                                      </p:cBhvr>
                                      <p:by x="150000" y="150000"/>
                                    </p:animScale>
                                  </p:childTnLst>
                                </p:cTn>
                              </p:par>
                              <p:par>
                                <p:cTn id="13" presetID="10" presetClass="exit" presetSubtype="0" fill="hold" nodeType="withEffect">
                                  <p:stCondLst>
                                    <p:cond delay="300"/>
                                  </p:stCondLst>
                                  <p:childTnLst>
                                    <p:animEffect transition="out" filter="fade">
                                      <p:cBhvr>
                                        <p:cTn id="14" dur="200"/>
                                        <p:tgtEl>
                                          <p:spTgt spid="138"/>
                                        </p:tgtEl>
                                      </p:cBhvr>
                                    </p:animEffect>
                                    <p:set>
                                      <p:cBhvr>
                                        <p:cTn id="15" dur="1" fill="hold">
                                          <p:stCondLst>
                                            <p:cond delay="199"/>
                                          </p:stCondLst>
                                        </p:cTn>
                                        <p:tgtEl>
                                          <p:spTgt spid="138"/>
                                        </p:tgtEl>
                                        <p:attrNameLst>
                                          <p:attrName>style.visibility</p:attrName>
                                        </p:attrNameLst>
                                      </p:cBhvr>
                                      <p:to>
                                        <p:strVal val="hidden"/>
                                      </p:to>
                                    </p:set>
                                  </p:childTnLst>
                                </p:cTn>
                              </p:par>
                            </p:childTnLst>
                          </p:cTn>
                        </p:par>
                        <p:par>
                          <p:cTn id="16" fill="hold" nodeType="afterGroup">
                            <p:stCondLst>
                              <p:cond delay="500"/>
                            </p:stCondLst>
                            <p:childTnLst>
                              <p:par>
                                <p:cTn id="17" presetID="23" presetClass="entr" presetSubtype="16" fill="hold" nodeType="after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p:cTn id="19" dur="300" fill="hold"/>
                                        <p:tgtEl>
                                          <p:spTgt spid="152"/>
                                        </p:tgtEl>
                                        <p:attrNameLst>
                                          <p:attrName>ppt_w</p:attrName>
                                        </p:attrNameLst>
                                      </p:cBhvr>
                                      <p:tavLst>
                                        <p:tav tm="0">
                                          <p:val>
                                            <p:fltVal val="0"/>
                                          </p:val>
                                        </p:tav>
                                        <p:tav tm="100000">
                                          <p:val>
                                            <p:strVal val="#ppt_w"/>
                                          </p:val>
                                        </p:tav>
                                      </p:tavLst>
                                    </p:anim>
                                    <p:anim calcmode="lin" valueType="num">
                                      <p:cBhvr>
                                        <p:cTn id="20" dur="300" fill="hold"/>
                                        <p:tgtEl>
                                          <p:spTgt spid="152"/>
                                        </p:tgtEl>
                                        <p:attrNameLst>
                                          <p:attrName>ppt_h</p:attrName>
                                        </p:attrNameLst>
                                      </p:cBhvr>
                                      <p:tavLst>
                                        <p:tav tm="0">
                                          <p:val>
                                            <p:fltVal val="0"/>
                                          </p:val>
                                        </p:tav>
                                        <p:tav tm="100000">
                                          <p:val>
                                            <p:strVal val="#ppt_h"/>
                                          </p:val>
                                        </p:tav>
                                      </p:tavLst>
                                    </p:anim>
                                  </p:childTnLst>
                                </p:cTn>
                              </p:par>
                              <p:par>
                                <p:cTn id="21" presetID="1" presetClass="entr" presetSubtype="0" fill="hold" nodeType="withEffect">
                                  <p:stCondLst>
                                    <p:cond delay="300"/>
                                  </p:stCondLst>
                                  <p:childTnLst>
                                    <p:set>
                                      <p:cBhvr>
                                        <p:cTn id="22" dur="1" fill="hold">
                                          <p:stCondLst>
                                            <p:cond delay="0"/>
                                          </p:stCondLst>
                                        </p:cTn>
                                        <p:tgtEl>
                                          <p:spTgt spid="166"/>
                                        </p:tgtEl>
                                        <p:attrNameLst>
                                          <p:attrName>style.visibility</p:attrName>
                                        </p:attrNameLst>
                                      </p:cBhvr>
                                      <p:to>
                                        <p:strVal val="visible"/>
                                      </p:to>
                                    </p:set>
                                  </p:childTnLst>
                                </p:cTn>
                              </p:par>
                              <p:par>
                                <p:cTn id="23" presetID="6" presetClass="emph" presetSubtype="0" fill="hold" nodeType="withEffect">
                                  <p:stCondLst>
                                    <p:cond delay="300"/>
                                  </p:stCondLst>
                                  <p:childTnLst>
                                    <p:animScale>
                                      <p:cBhvr>
                                        <p:cTn id="24" dur="200" fill="hold"/>
                                        <p:tgtEl>
                                          <p:spTgt spid="166"/>
                                        </p:tgtEl>
                                      </p:cBhvr>
                                      <p:by x="150000" y="150000"/>
                                    </p:animScale>
                                  </p:childTnLst>
                                </p:cTn>
                              </p:par>
                              <p:par>
                                <p:cTn id="25" presetID="10" presetClass="exit" presetSubtype="0" fill="hold" nodeType="withEffect">
                                  <p:stCondLst>
                                    <p:cond delay="300"/>
                                  </p:stCondLst>
                                  <p:childTnLst>
                                    <p:animEffect transition="out" filter="fade">
                                      <p:cBhvr>
                                        <p:cTn id="26" dur="200"/>
                                        <p:tgtEl>
                                          <p:spTgt spid="166"/>
                                        </p:tgtEl>
                                      </p:cBhvr>
                                    </p:animEffect>
                                    <p:set>
                                      <p:cBhvr>
                                        <p:cTn id="27" dur="1" fill="hold">
                                          <p:stCondLst>
                                            <p:cond delay="199"/>
                                          </p:stCondLst>
                                        </p:cTn>
                                        <p:tgtEl>
                                          <p:spTgt spid="166"/>
                                        </p:tgtEl>
                                        <p:attrNameLst>
                                          <p:attrName>style.visibility</p:attrName>
                                        </p:attrNameLst>
                                      </p:cBhvr>
                                      <p:to>
                                        <p:strVal val="hidden"/>
                                      </p:to>
                                    </p:set>
                                  </p:childTnLst>
                                </p:cTn>
                              </p:par>
                              <p:par>
                                <p:cTn id="28" presetID="1" presetClass="entr" presetSubtype="0" fill="hold" nodeType="withEffect">
                                  <p:stCondLst>
                                    <p:cond delay="300"/>
                                  </p:stCondLst>
                                  <p:childTnLst>
                                    <p:set>
                                      <p:cBhvr>
                                        <p:cTn id="29" dur="1" fill="hold">
                                          <p:stCondLst>
                                            <p:cond delay="0"/>
                                          </p:stCondLst>
                                        </p:cTn>
                                        <p:tgtEl>
                                          <p:spTgt spid="194"/>
                                        </p:tgtEl>
                                        <p:attrNameLst>
                                          <p:attrName>style.visibility</p:attrName>
                                        </p:attrNameLst>
                                      </p:cBhvr>
                                      <p:to>
                                        <p:strVal val="visible"/>
                                      </p:to>
                                    </p:set>
                                  </p:childTnLst>
                                </p:cTn>
                              </p:par>
                              <p:par>
                                <p:cTn id="30" presetID="6" presetClass="emph" presetSubtype="0" fill="hold" nodeType="withEffect">
                                  <p:stCondLst>
                                    <p:cond delay="300"/>
                                  </p:stCondLst>
                                  <p:childTnLst>
                                    <p:animScale>
                                      <p:cBhvr>
                                        <p:cTn id="31" dur="200" fill="hold"/>
                                        <p:tgtEl>
                                          <p:spTgt spid="194"/>
                                        </p:tgtEl>
                                      </p:cBhvr>
                                      <p:by x="150000" y="150000"/>
                                    </p:animScale>
                                  </p:childTnLst>
                                </p:cTn>
                              </p:par>
                              <p:par>
                                <p:cTn id="32" presetID="10" presetClass="exit" presetSubtype="0" fill="hold" nodeType="withEffect">
                                  <p:stCondLst>
                                    <p:cond delay="300"/>
                                  </p:stCondLst>
                                  <p:childTnLst>
                                    <p:animEffect transition="out" filter="fade">
                                      <p:cBhvr>
                                        <p:cTn id="33" dur="200"/>
                                        <p:tgtEl>
                                          <p:spTgt spid="194"/>
                                        </p:tgtEl>
                                      </p:cBhvr>
                                    </p:animEffect>
                                    <p:set>
                                      <p:cBhvr>
                                        <p:cTn id="34" dur="1" fill="hold">
                                          <p:stCondLst>
                                            <p:cond delay="199"/>
                                          </p:stCondLst>
                                        </p:cTn>
                                        <p:tgtEl>
                                          <p:spTgt spid="194"/>
                                        </p:tgtEl>
                                        <p:attrNameLst>
                                          <p:attrName>style.visibility</p:attrName>
                                        </p:attrNameLst>
                                      </p:cBhvr>
                                      <p:to>
                                        <p:strVal val="hidden"/>
                                      </p:to>
                                    </p:set>
                                  </p:childTnLst>
                                </p:cTn>
                              </p:par>
                              <p:par>
                                <p:cTn id="35" presetID="1" presetClass="entr" presetSubtype="0" fill="hold" nodeType="withEffect">
                                  <p:stCondLst>
                                    <p:cond delay="300"/>
                                  </p:stCondLst>
                                  <p:childTnLst>
                                    <p:set>
                                      <p:cBhvr>
                                        <p:cTn id="36" dur="1" fill="hold">
                                          <p:stCondLst>
                                            <p:cond delay="0"/>
                                          </p:stCondLst>
                                        </p:cTn>
                                        <p:tgtEl>
                                          <p:spTgt spid="222"/>
                                        </p:tgtEl>
                                        <p:attrNameLst>
                                          <p:attrName>style.visibility</p:attrName>
                                        </p:attrNameLst>
                                      </p:cBhvr>
                                      <p:to>
                                        <p:strVal val="visible"/>
                                      </p:to>
                                    </p:set>
                                  </p:childTnLst>
                                </p:cTn>
                              </p:par>
                              <p:par>
                                <p:cTn id="37" presetID="6" presetClass="emph" presetSubtype="0" fill="hold" nodeType="withEffect">
                                  <p:stCondLst>
                                    <p:cond delay="300"/>
                                  </p:stCondLst>
                                  <p:childTnLst>
                                    <p:animScale>
                                      <p:cBhvr>
                                        <p:cTn id="38" dur="200" fill="hold"/>
                                        <p:tgtEl>
                                          <p:spTgt spid="222"/>
                                        </p:tgtEl>
                                      </p:cBhvr>
                                      <p:by x="150000" y="150000"/>
                                    </p:animScale>
                                  </p:childTnLst>
                                </p:cTn>
                              </p:par>
                              <p:par>
                                <p:cTn id="39" presetID="10" presetClass="exit" presetSubtype="0" fill="hold" nodeType="withEffect">
                                  <p:stCondLst>
                                    <p:cond delay="300"/>
                                  </p:stCondLst>
                                  <p:childTnLst>
                                    <p:animEffect transition="out" filter="fade">
                                      <p:cBhvr>
                                        <p:cTn id="40" dur="200"/>
                                        <p:tgtEl>
                                          <p:spTgt spid="222"/>
                                        </p:tgtEl>
                                      </p:cBhvr>
                                    </p:animEffect>
                                    <p:set>
                                      <p:cBhvr>
                                        <p:cTn id="41" dur="1" fill="hold">
                                          <p:stCondLst>
                                            <p:cond delay="199"/>
                                          </p:stCondLst>
                                        </p:cTn>
                                        <p:tgtEl>
                                          <p:spTgt spid="222"/>
                                        </p:tgtEl>
                                        <p:attrNameLst>
                                          <p:attrName>style.visibility</p:attrName>
                                        </p:attrNameLst>
                                      </p:cBhvr>
                                      <p:to>
                                        <p:strVal val="hidden"/>
                                      </p:to>
                                    </p:set>
                                  </p:childTnLst>
                                </p:cTn>
                              </p:par>
                            </p:childTnLst>
                          </p:cTn>
                        </p:par>
                        <p:par>
                          <p:cTn id="42" fill="hold" nodeType="afterGroup">
                            <p:stCondLst>
                              <p:cond delay="1000"/>
                            </p:stCondLst>
                            <p:childTnLst>
                              <p:par>
                                <p:cTn id="43" presetID="8" presetClass="emph" presetSubtype="0" fill="hold" nodeType="afterEffect">
                                  <p:stCondLst>
                                    <p:cond delay="0"/>
                                  </p:stCondLst>
                                  <p:childTnLst>
                                    <p:animRot by="-43199941">
                                      <p:cBhvr>
                                        <p:cTn id="44" dur="2000" fill="hold"/>
                                        <p:tgtEl>
                                          <p:spTgt spid="124"/>
                                        </p:tgtEl>
                                        <p:attrNameLst>
                                          <p:attrName>r</p:attrName>
                                        </p:attrNameLst>
                                      </p:cBhvr>
                                    </p:animRot>
                                  </p:childTnLst>
                                </p:cTn>
                              </p:par>
                              <p:par>
                                <p:cTn id="45" presetID="8" presetClass="emph" presetSubtype="0" fill="hold" nodeType="withEffect">
                                  <p:stCondLst>
                                    <p:cond delay="0"/>
                                  </p:stCondLst>
                                  <p:childTnLst>
                                    <p:animRot by="-43199941">
                                      <p:cBhvr>
                                        <p:cTn id="46" dur="2000" fill="hold"/>
                                        <p:tgtEl>
                                          <p:spTgt spid="152"/>
                                        </p:tgtEl>
                                        <p:attrNameLst>
                                          <p:attrName>r</p:attrName>
                                        </p:attrNameLst>
                                      </p:cBhvr>
                                    </p:animRot>
                                  </p:childTnLst>
                                </p:cTn>
                              </p:par>
                              <p:par>
                                <p:cTn id="47" presetID="42" presetClass="entr" presetSubtype="0" fill="hold" grpId="0" nodeType="withEffect">
                                  <p:stCondLst>
                                    <p:cond delay="1000"/>
                                  </p:stCondLst>
                                  <p:childTnLst>
                                    <p:set>
                                      <p:cBhvr>
                                        <p:cTn id="48" dur="1" fill="hold">
                                          <p:stCondLst>
                                            <p:cond delay="0"/>
                                          </p:stCondLst>
                                        </p:cTn>
                                        <p:tgtEl>
                                          <p:spTgt spid="236"/>
                                        </p:tgtEl>
                                        <p:attrNameLst>
                                          <p:attrName>style.visibility</p:attrName>
                                        </p:attrNameLst>
                                      </p:cBhvr>
                                      <p:to>
                                        <p:strVal val="visible"/>
                                      </p:to>
                                    </p:set>
                                    <p:animEffect transition="in" filter="fade">
                                      <p:cBhvr>
                                        <p:cTn id="49" dur="1000"/>
                                        <p:tgtEl>
                                          <p:spTgt spid="236"/>
                                        </p:tgtEl>
                                      </p:cBhvr>
                                    </p:animEffect>
                                    <p:anim calcmode="lin" valueType="num">
                                      <p:cBhvr>
                                        <p:cTn id="50" dur="1000" fill="hold"/>
                                        <p:tgtEl>
                                          <p:spTgt spid="236"/>
                                        </p:tgtEl>
                                        <p:attrNameLst>
                                          <p:attrName>ppt_x</p:attrName>
                                        </p:attrNameLst>
                                      </p:cBhvr>
                                      <p:tavLst>
                                        <p:tav tm="0">
                                          <p:val>
                                            <p:strVal val="#ppt_x"/>
                                          </p:val>
                                        </p:tav>
                                        <p:tav tm="100000">
                                          <p:val>
                                            <p:strVal val="#ppt_x"/>
                                          </p:val>
                                        </p:tav>
                                      </p:tavLst>
                                    </p:anim>
                                    <p:anim calcmode="lin" valueType="num">
                                      <p:cBhvr>
                                        <p:cTn id="51" dur="1000" fill="hold"/>
                                        <p:tgtEl>
                                          <p:spTgt spid="236"/>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1000"/>
                                  </p:stCondLst>
                                  <p:childTnLst>
                                    <p:set>
                                      <p:cBhvr>
                                        <p:cTn id="53" dur="1" fill="hold">
                                          <p:stCondLst>
                                            <p:cond delay="0"/>
                                          </p:stCondLst>
                                        </p:cTn>
                                        <p:tgtEl>
                                          <p:spTgt spid="237"/>
                                        </p:tgtEl>
                                        <p:attrNameLst>
                                          <p:attrName>style.visibility</p:attrName>
                                        </p:attrNameLst>
                                      </p:cBhvr>
                                      <p:to>
                                        <p:strVal val="visible"/>
                                      </p:to>
                                    </p:set>
                                    <p:animEffect transition="in" filter="fade">
                                      <p:cBhvr>
                                        <p:cTn id="54" dur="1000"/>
                                        <p:tgtEl>
                                          <p:spTgt spid="237"/>
                                        </p:tgtEl>
                                      </p:cBhvr>
                                    </p:animEffect>
                                    <p:anim calcmode="lin" valueType="num">
                                      <p:cBhvr>
                                        <p:cTn id="55" dur="1000" fill="hold"/>
                                        <p:tgtEl>
                                          <p:spTgt spid="237"/>
                                        </p:tgtEl>
                                        <p:attrNameLst>
                                          <p:attrName>ppt_x</p:attrName>
                                        </p:attrNameLst>
                                      </p:cBhvr>
                                      <p:tavLst>
                                        <p:tav tm="0">
                                          <p:val>
                                            <p:strVal val="#ppt_x"/>
                                          </p:val>
                                        </p:tav>
                                        <p:tav tm="100000">
                                          <p:val>
                                            <p:strVal val="#ppt_x"/>
                                          </p:val>
                                        </p:tav>
                                      </p:tavLst>
                                    </p:anim>
                                    <p:anim calcmode="lin" valueType="num">
                                      <p:cBhvr>
                                        <p:cTn id="56" dur="1000" fill="hold"/>
                                        <p:tgtEl>
                                          <p:spTgt spid="237"/>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1000"/>
                                  </p:stCondLst>
                                  <p:childTnLst>
                                    <p:set>
                                      <p:cBhvr>
                                        <p:cTn id="58" dur="1" fill="hold">
                                          <p:stCondLst>
                                            <p:cond delay="0"/>
                                          </p:stCondLst>
                                        </p:cTn>
                                        <p:tgtEl>
                                          <p:spTgt spid="238"/>
                                        </p:tgtEl>
                                        <p:attrNameLst>
                                          <p:attrName>style.visibility</p:attrName>
                                        </p:attrNameLst>
                                      </p:cBhvr>
                                      <p:to>
                                        <p:strVal val="visible"/>
                                      </p:to>
                                    </p:set>
                                    <p:animEffect transition="in" filter="fade">
                                      <p:cBhvr>
                                        <p:cTn id="59" dur="1000"/>
                                        <p:tgtEl>
                                          <p:spTgt spid="238"/>
                                        </p:tgtEl>
                                      </p:cBhvr>
                                    </p:animEffect>
                                    <p:anim calcmode="lin" valueType="num">
                                      <p:cBhvr>
                                        <p:cTn id="60" dur="1000" fill="hold"/>
                                        <p:tgtEl>
                                          <p:spTgt spid="238"/>
                                        </p:tgtEl>
                                        <p:attrNameLst>
                                          <p:attrName>ppt_x</p:attrName>
                                        </p:attrNameLst>
                                      </p:cBhvr>
                                      <p:tavLst>
                                        <p:tav tm="0">
                                          <p:val>
                                            <p:strVal val="#ppt_x"/>
                                          </p:val>
                                        </p:tav>
                                        <p:tav tm="100000">
                                          <p:val>
                                            <p:strVal val="#ppt_x"/>
                                          </p:val>
                                        </p:tav>
                                      </p:tavLst>
                                    </p:anim>
                                    <p:anim calcmode="lin" valueType="num">
                                      <p:cBhvr>
                                        <p:cTn id="61" dur="1000" fill="hold"/>
                                        <p:tgtEl>
                                          <p:spTgt spid="238"/>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1000"/>
                                  </p:stCondLst>
                                  <p:childTnLst>
                                    <p:set>
                                      <p:cBhvr>
                                        <p:cTn id="63" dur="1" fill="hold">
                                          <p:stCondLst>
                                            <p:cond delay="0"/>
                                          </p:stCondLst>
                                        </p:cTn>
                                        <p:tgtEl>
                                          <p:spTgt spid="239"/>
                                        </p:tgtEl>
                                        <p:attrNameLst>
                                          <p:attrName>style.visibility</p:attrName>
                                        </p:attrNameLst>
                                      </p:cBhvr>
                                      <p:to>
                                        <p:strVal val="visible"/>
                                      </p:to>
                                    </p:set>
                                    <p:animEffect transition="in" filter="fade">
                                      <p:cBhvr>
                                        <p:cTn id="64" dur="1000"/>
                                        <p:tgtEl>
                                          <p:spTgt spid="239"/>
                                        </p:tgtEl>
                                      </p:cBhvr>
                                    </p:animEffect>
                                    <p:anim calcmode="lin" valueType="num">
                                      <p:cBhvr>
                                        <p:cTn id="65" dur="1000" fill="hold"/>
                                        <p:tgtEl>
                                          <p:spTgt spid="239"/>
                                        </p:tgtEl>
                                        <p:attrNameLst>
                                          <p:attrName>ppt_x</p:attrName>
                                        </p:attrNameLst>
                                      </p:cBhvr>
                                      <p:tavLst>
                                        <p:tav tm="0">
                                          <p:val>
                                            <p:strVal val="#ppt_x"/>
                                          </p:val>
                                        </p:tav>
                                        <p:tav tm="100000">
                                          <p:val>
                                            <p:strVal val="#ppt_x"/>
                                          </p:val>
                                        </p:tav>
                                      </p:tavLst>
                                    </p:anim>
                                    <p:anim calcmode="lin" valueType="num">
                                      <p:cBhvr>
                                        <p:cTn id="66" dur="1000" fill="hold"/>
                                        <p:tgtEl>
                                          <p:spTgt spid="239"/>
                                        </p:tgtEl>
                                        <p:attrNameLst>
                                          <p:attrName>ppt_y</p:attrName>
                                        </p:attrNameLst>
                                      </p:cBhvr>
                                      <p:tavLst>
                                        <p:tav tm="0">
                                          <p:val>
                                            <p:strVal val="#ppt_y+.1"/>
                                          </p:val>
                                        </p:tav>
                                        <p:tav tm="100000">
                                          <p:val>
                                            <p:strVal val="#ppt_y"/>
                                          </p:val>
                                        </p:tav>
                                      </p:tavLst>
                                    </p:anim>
                                  </p:childTnLst>
                                </p:cTn>
                              </p:par>
                              <p:par>
                                <p:cTn id="67" presetID="10" presetClass="entr" presetSubtype="0" fill="hold" grpId="0" nodeType="withEffect">
                                  <p:stCondLst>
                                    <p:cond delay="1500"/>
                                  </p:stCondLst>
                                  <p:childTnLst>
                                    <p:set>
                                      <p:cBhvr>
                                        <p:cTn id="68" dur="1" fill="hold">
                                          <p:stCondLst>
                                            <p:cond delay="0"/>
                                          </p:stCondLst>
                                        </p:cTn>
                                        <p:tgtEl>
                                          <p:spTgt spid="240"/>
                                        </p:tgtEl>
                                        <p:attrNameLst>
                                          <p:attrName>style.visibility</p:attrName>
                                        </p:attrNameLst>
                                      </p:cBhvr>
                                      <p:to>
                                        <p:strVal val="visible"/>
                                      </p:to>
                                    </p:set>
                                    <p:animEffect transition="in" filter="fade">
                                      <p:cBhvr>
                                        <p:cTn id="69" dur="800"/>
                                        <p:tgtEl>
                                          <p:spTgt spid="240"/>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241"/>
                                        </p:tgtEl>
                                        <p:attrNameLst>
                                          <p:attrName>style.visibility</p:attrName>
                                        </p:attrNameLst>
                                      </p:cBhvr>
                                      <p:to>
                                        <p:strVal val="visible"/>
                                      </p:to>
                                    </p:set>
                                    <p:animEffect transition="in" filter="fade">
                                      <p:cBhvr>
                                        <p:cTn id="72" dur="800"/>
                                        <p:tgtEl>
                                          <p:spTgt spid="241"/>
                                        </p:tgtEl>
                                      </p:cBhvr>
                                    </p:animEffect>
                                  </p:childTnLst>
                                </p:cTn>
                              </p:par>
                              <p:par>
                                <p:cTn id="73" presetID="10" presetClass="entr" presetSubtype="0" fill="hold" grpId="0" nodeType="withEffect">
                                  <p:stCondLst>
                                    <p:cond delay="1500"/>
                                  </p:stCondLst>
                                  <p:childTnLst>
                                    <p:set>
                                      <p:cBhvr>
                                        <p:cTn id="74" dur="1" fill="hold">
                                          <p:stCondLst>
                                            <p:cond delay="0"/>
                                          </p:stCondLst>
                                        </p:cTn>
                                        <p:tgtEl>
                                          <p:spTgt spid="242"/>
                                        </p:tgtEl>
                                        <p:attrNameLst>
                                          <p:attrName>style.visibility</p:attrName>
                                        </p:attrNameLst>
                                      </p:cBhvr>
                                      <p:to>
                                        <p:strVal val="visible"/>
                                      </p:to>
                                    </p:set>
                                    <p:animEffect transition="in" filter="fade">
                                      <p:cBhvr>
                                        <p:cTn id="75" dur="800"/>
                                        <p:tgtEl>
                                          <p:spTgt spid="242"/>
                                        </p:tgtEl>
                                      </p:cBhvr>
                                    </p:animEffect>
                                  </p:childTnLst>
                                </p:cTn>
                              </p:par>
                              <p:par>
                                <p:cTn id="76" presetID="10" presetClass="entr" presetSubtype="0" fill="hold" grpId="0" nodeType="withEffect">
                                  <p:stCondLst>
                                    <p:cond delay="1500"/>
                                  </p:stCondLst>
                                  <p:childTnLst>
                                    <p:set>
                                      <p:cBhvr>
                                        <p:cTn id="77" dur="1" fill="hold">
                                          <p:stCondLst>
                                            <p:cond delay="0"/>
                                          </p:stCondLst>
                                        </p:cTn>
                                        <p:tgtEl>
                                          <p:spTgt spid="243"/>
                                        </p:tgtEl>
                                        <p:attrNameLst>
                                          <p:attrName>style.visibility</p:attrName>
                                        </p:attrNameLst>
                                      </p:cBhvr>
                                      <p:to>
                                        <p:strVal val="visible"/>
                                      </p:to>
                                    </p:set>
                                    <p:animEffect transition="in" filter="fade">
                                      <p:cBhvr>
                                        <p:cTn id="78" dur="8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 grpId="0"/>
      <p:bldP spid="237" grpId="0"/>
      <p:bldP spid="238" grpId="0"/>
      <p:bldP spid="239" grpId="0"/>
      <p:bldP spid="240" grpId="0"/>
      <p:bldP spid="241" grpId="0"/>
      <p:bldP spid="242" grpId="0"/>
      <p:bldP spid="2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1 Llamada rectangular"/>
          <p:cNvSpPr/>
          <p:nvPr/>
        </p:nvSpPr>
        <p:spPr>
          <a:xfrm flipH="1">
            <a:off x="1417537" y="3964290"/>
            <a:ext cx="755683" cy="581797"/>
          </a:xfrm>
          <a:prstGeom prst="wedgeRectCallout">
            <a:avLst>
              <a:gd name="adj1" fmla="val -58855"/>
              <a:gd name="adj2" fmla="val -23957"/>
            </a:avLst>
          </a:prstGeom>
          <a:solidFill>
            <a:srgbClr val="EBBBB9"/>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s-SV" sz="2300" dirty="0">
                <a:solidFill>
                  <a:schemeClr val="bg1"/>
                </a:solidFill>
                <a:cs typeface="+mn-ea"/>
                <a:sym typeface="+mn-lt"/>
              </a:rPr>
              <a:t>01</a:t>
            </a:r>
          </a:p>
        </p:txBody>
      </p:sp>
      <p:sp>
        <p:nvSpPr>
          <p:cNvPr id="31" name="63 Llamada rectangular"/>
          <p:cNvSpPr/>
          <p:nvPr/>
        </p:nvSpPr>
        <p:spPr>
          <a:xfrm flipH="1">
            <a:off x="6718847" y="4000227"/>
            <a:ext cx="755683" cy="581797"/>
          </a:xfrm>
          <a:prstGeom prst="wedgeRectCallout">
            <a:avLst>
              <a:gd name="adj1" fmla="val -58855"/>
              <a:gd name="adj2" fmla="val -23957"/>
            </a:avLst>
          </a:prstGeom>
          <a:solidFill>
            <a:srgbClr val="EA7DB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s-SV" sz="2300" dirty="0">
                <a:solidFill>
                  <a:schemeClr val="bg1"/>
                </a:solidFill>
                <a:cs typeface="+mn-ea"/>
                <a:sym typeface="+mn-lt"/>
              </a:rPr>
              <a:t>03</a:t>
            </a:r>
          </a:p>
        </p:txBody>
      </p:sp>
      <p:sp>
        <p:nvSpPr>
          <p:cNvPr id="57" name="64 Llamada rectangular"/>
          <p:cNvSpPr/>
          <p:nvPr/>
        </p:nvSpPr>
        <p:spPr>
          <a:xfrm flipH="1">
            <a:off x="1417537" y="5298656"/>
            <a:ext cx="755683" cy="581797"/>
          </a:xfrm>
          <a:prstGeom prst="wedgeRectCallout">
            <a:avLst>
              <a:gd name="adj1" fmla="val -58855"/>
              <a:gd name="adj2" fmla="val -23957"/>
            </a:avLst>
          </a:prstGeom>
          <a:solidFill>
            <a:srgbClr val="EA7DB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s-SV" sz="2300" dirty="0">
                <a:solidFill>
                  <a:schemeClr val="bg1"/>
                </a:solidFill>
                <a:cs typeface="+mn-ea"/>
                <a:sym typeface="+mn-lt"/>
              </a:rPr>
              <a:t>02</a:t>
            </a:r>
          </a:p>
        </p:txBody>
      </p:sp>
      <p:sp>
        <p:nvSpPr>
          <p:cNvPr id="58" name="65 Llamada rectangular"/>
          <p:cNvSpPr/>
          <p:nvPr/>
        </p:nvSpPr>
        <p:spPr>
          <a:xfrm flipH="1">
            <a:off x="6718847" y="5190011"/>
            <a:ext cx="755683" cy="581797"/>
          </a:xfrm>
          <a:prstGeom prst="wedgeRectCallout">
            <a:avLst>
              <a:gd name="adj1" fmla="val -58855"/>
              <a:gd name="adj2" fmla="val -23957"/>
            </a:avLst>
          </a:prstGeom>
          <a:solidFill>
            <a:srgbClr val="EBBBB9"/>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s-SV" sz="2300" dirty="0">
                <a:solidFill>
                  <a:schemeClr val="bg1"/>
                </a:solidFill>
                <a:cs typeface="+mn-ea"/>
                <a:sym typeface="+mn-lt"/>
              </a:rPr>
              <a:t>04</a:t>
            </a:r>
          </a:p>
        </p:txBody>
      </p:sp>
      <p:sp>
        <p:nvSpPr>
          <p:cNvPr id="59" name="Textbox 1"/>
          <p:cNvSpPr/>
          <p:nvPr/>
        </p:nvSpPr>
        <p:spPr>
          <a:xfrm>
            <a:off x="2506326" y="3833635"/>
            <a:ext cx="3657407" cy="846455"/>
          </a:xfrm>
          <a:prstGeom prst="rect">
            <a:avLst/>
          </a:prstGeom>
        </p:spPr>
        <p:txBody>
          <a:bodyPr wrap="square" lIns="108764" tIns="54381" rIns="108764" bIns="54381">
            <a:spAutoFit/>
          </a:bodyPr>
          <a:lstStyle/>
          <a:p>
            <a:r>
              <a:rPr lang="zh-CN" altLang="en-US" sz="2400" b="1" dirty="0">
                <a:solidFill>
                  <a:srgbClr val="EBBBB9"/>
                </a:solidFill>
                <a:cs typeface="+mn-ea"/>
                <a:sym typeface="+mn-lt"/>
              </a:rPr>
              <a:t>输入您的标题</a:t>
            </a:r>
          </a:p>
          <a:p>
            <a:r>
              <a:rPr lang="zh-CN" altLang="en-US" sz="1200" dirty="0">
                <a:solidFill>
                  <a:schemeClr val="bg1">
                    <a:lumMod val="50000"/>
                  </a:schemeClr>
                </a:solidFill>
                <a:cs typeface="+mn-ea"/>
                <a:sym typeface="+mn-lt"/>
              </a:rPr>
              <a:t>单击此处可编辑内容，根据您的需要自由拉伸文本框大小</a:t>
            </a:r>
            <a:endParaRPr lang="en-US" altLang="zh-CN" sz="1200" dirty="0">
              <a:solidFill>
                <a:schemeClr val="bg1">
                  <a:lumMod val="50000"/>
                </a:schemeClr>
              </a:solidFill>
              <a:cs typeface="+mn-ea"/>
              <a:sym typeface="+mn-lt"/>
            </a:endParaRPr>
          </a:p>
        </p:txBody>
      </p:sp>
      <p:sp>
        <p:nvSpPr>
          <p:cNvPr id="60" name="Textbox 1"/>
          <p:cNvSpPr/>
          <p:nvPr/>
        </p:nvSpPr>
        <p:spPr>
          <a:xfrm>
            <a:off x="2432178" y="5075648"/>
            <a:ext cx="3265101" cy="846455"/>
          </a:xfrm>
          <a:prstGeom prst="rect">
            <a:avLst/>
          </a:prstGeom>
        </p:spPr>
        <p:txBody>
          <a:bodyPr wrap="square" lIns="108764" tIns="54381" rIns="108764" bIns="54381">
            <a:spAutoFit/>
          </a:bodyPr>
          <a:lstStyle/>
          <a:p>
            <a:r>
              <a:rPr lang="zh-CN" altLang="en-US" sz="2400" b="1" dirty="0">
                <a:solidFill>
                  <a:srgbClr val="EA7DB1"/>
                </a:solidFill>
                <a:cs typeface="+mn-ea"/>
                <a:sym typeface="+mn-lt"/>
              </a:rPr>
              <a:t>输入您的标题</a:t>
            </a:r>
          </a:p>
          <a:p>
            <a:r>
              <a:rPr lang="zh-CN" altLang="en-US" sz="1200" dirty="0">
                <a:solidFill>
                  <a:schemeClr val="bg1">
                    <a:lumMod val="50000"/>
                  </a:schemeClr>
                </a:solidFill>
                <a:cs typeface="+mn-ea"/>
                <a:sym typeface="+mn-lt"/>
              </a:rPr>
              <a:t>单击此处可编辑内容，根据您的需要自由拉伸文本框大小</a:t>
            </a:r>
            <a:endParaRPr lang="en-US" altLang="zh-CN" sz="1200" dirty="0">
              <a:solidFill>
                <a:schemeClr val="bg1">
                  <a:lumMod val="50000"/>
                </a:schemeClr>
              </a:solidFill>
              <a:cs typeface="+mn-ea"/>
              <a:sym typeface="+mn-lt"/>
            </a:endParaRPr>
          </a:p>
        </p:txBody>
      </p:sp>
      <p:sp>
        <p:nvSpPr>
          <p:cNvPr id="61" name="Textbox 1"/>
          <p:cNvSpPr/>
          <p:nvPr/>
        </p:nvSpPr>
        <p:spPr>
          <a:xfrm>
            <a:off x="7807636" y="3989648"/>
            <a:ext cx="3657407" cy="846455"/>
          </a:xfrm>
          <a:prstGeom prst="rect">
            <a:avLst/>
          </a:prstGeom>
        </p:spPr>
        <p:txBody>
          <a:bodyPr wrap="square" lIns="108764" tIns="54381" rIns="108764" bIns="54381">
            <a:spAutoFit/>
          </a:bodyPr>
          <a:lstStyle/>
          <a:p>
            <a:r>
              <a:rPr lang="zh-CN" altLang="en-US" sz="2400" b="1" dirty="0">
                <a:solidFill>
                  <a:srgbClr val="EA7DB1"/>
                </a:solidFill>
                <a:cs typeface="+mn-ea"/>
                <a:sym typeface="+mn-lt"/>
              </a:rPr>
              <a:t>输入您的标题</a:t>
            </a:r>
          </a:p>
          <a:p>
            <a:r>
              <a:rPr lang="zh-CN" altLang="en-US" sz="1200" dirty="0">
                <a:solidFill>
                  <a:schemeClr val="bg1">
                    <a:lumMod val="50000"/>
                  </a:schemeClr>
                </a:solidFill>
                <a:cs typeface="+mn-ea"/>
                <a:sym typeface="+mn-lt"/>
              </a:rPr>
              <a:t>单击此处可编辑内容，根据您的需要自由拉伸文本框大小</a:t>
            </a:r>
            <a:endParaRPr lang="en-US" altLang="zh-CN" sz="1200" dirty="0">
              <a:solidFill>
                <a:schemeClr val="bg1">
                  <a:lumMod val="50000"/>
                </a:schemeClr>
              </a:solidFill>
              <a:cs typeface="+mn-ea"/>
              <a:sym typeface="+mn-lt"/>
            </a:endParaRPr>
          </a:p>
        </p:txBody>
      </p:sp>
      <p:sp>
        <p:nvSpPr>
          <p:cNvPr id="62" name="Textbox 1"/>
          <p:cNvSpPr/>
          <p:nvPr/>
        </p:nvSpPr>
        <p:spPr>
          <a:xfrm>
            <a:off x="7733488" y="5039453"/>
            <a:ext cx="3265101" cy="882650"/>
          </a:xfrm>
          <a:prstGeom prst="rect">
            <a:avLst/>
          </a:prstGeom>
        </p:spPr>
        <p:txBody>
          <a:bodyPr wrap="square" lIns="108764" tIns="54381" rIns="108764" bIns="54381">
            <a:spAutoFit/>
          </a:bodyPr>
          <a:lstStyle/>
          <a:p>
            <a:r>
              <a:rPr lang="zh-CN" altLang="en-US" sz="2400" b="1" dirty="0">
                <a:solidFill>
                  <a:srgbClr val="EBBBB9"/>
                </a:solidFill>
                <a:cs typeface="+mn-ea"/>
                <a:sym typeface="+mn-lt"/>
              </a:rPr>
              <a:t>输入您的标题</a:t>
            </a:r>
          </a:p>
          <a:p>
            <a:pPr defTabSz="1216660">
              <a:spcBef>
                <a:spcPct val="20000"/>
              </a:spcBef>
              <a:defRPr/>
            </a:pPr>
            <a:r>
              <a:rPr lang="zh-CN" altLang="en-US" sz="1200" dirty="0">
                <a:solidFill>
                  <a:schemeClr val="bg1">
                    <a:lumMod val="50000"/>
                  </a:schemeClr>
                </a:solidFill>
                <a:cs typeface="+mn-ea"/>
                <a:sym typeface="+mn-lt"/>
              </a:rPr>
              <a:t>单击此处可编辑内容，根据您的需要自由拉伸文本框大小</a:t>
            </a:r>
            <a:endParaRPr lang="en-US" altLang="zh-CN" sz="1200" dirty="0">
              <a:solidFill>
                <a:schemeClr val="bg1">
                  <a:lumMod val="50000"/>
                </a:schemeClr>
              </a:solidFill>
              <a:cs typeface="+mn-ea"/>
              <a:sym typeface="+mn-lt"/>
            </a:endParaRPr>
          </a:p>
        </p:txBody>
      </p:sp>
      <p:sp>
        <p:nvSpPr>
          <p:cNvPr id="63" name="Title 1"/>
          <p:cNvSpPr txBox="1"/>
          <p:nvPr/>
        </p:nvSpPr>
        <p:spPr>
          <a:xfrm>
            <a:off x="4714189" y="759956"/>
            <a:ext cx="2899088" cy="757094"/>
          </a:xfrm>
          <a:prstGeom prst="rect">
            <a:avLst/>
          </a:prstGeom>
        </p:spPr>
        <p:txBody>
          <a:bodyPr lIns="121917" tIns="60958" rIns="121917" bIns="60958"/>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zh-CN" altLang="en-US" sz="6000" b="1" dirty="0">
                <a:solidFill>
                  <a:srgbClr val="EBBBB9"/>
                </a:solidFill>
                <a:latin typeface="+mn-lt"/>
                <a:ea typeface="+mn-ea"/>
                <a:cs typeface="+mn-ea"/>
                <a:sym typeface="+mn-lt"/>
              </a:rPr>
              <a:t>目录</a:t>
            </a:r>
            <a:r>
              <a:rPr lang="zh-CN" altLang="en-US" sz="4000" b="1" dirty="0">
                <a:solidFill>
                  <a:srgbClr val="EBBBB9"/>
                </a:solidFill>
                <a:latin typeface="+mn-lt"/>
                <a:ea typeface="+mn-ea"/>
                <a:cs typeface="+mn-ea"/>
                <a:sym typeface="+mn-lt"/>
              </a:rPr>
              <a:t> </a:t>
            </a:r>
          </a:p>
          <a:p>
            <a:pPr algn="ctr"/>
            <a:r>
              <a:rPr lang="en-US" altLang="zh-CN" sz="2000" dirty="0">
                <a:solidFill>
                  <a:srgbClr val="5CC2AF"/>
                </a:solidFill>
                <a:latin typeface="+mn-lt"/>
                <a:ea typeface="+mn-ea"/>
                <a:cs typeface="+mn-ea"/>
                <a:sym typeface="+mn-lt"/>
              </a:rPr>
              <a:t>CONTENTS</a:t>
            </a:r>
          </a:p>
        </p:txBody>
      </p:sp>
      <p:pic>
        <p:nvPicPr>
          <p:cNvPr id="9" name="图片 8">
            <a:extLst>
              <a:ext uri="{FF2B5EF4-FFF2-40B4-BE49-F238E27FC236}">
                <a16:creationId xmlns:a16="http://schemas.microsoft.com/office/drawing/2014/main" id="{53A31CB1-218D-4F80-8CFC-A129774A29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0161" y="1670243"/>
            <a:ext cx="4267143" cy="9361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childTnLst>
                                </p:cTn>
                              </p:par>
                            </p:childTnLst>
                          </p:cTn>
                        </p:par>
                        <p:par>
                          <p:cTn id="10" fill="hold">
                            <p:stCondLst>
                              <p:cond delay="500"/>
                            </p:stCondLst>
                            <p:childTnLst>
                              <p:par>
                                <p:cTn id="11" presetID="2" presetClass="entr" presetSubtype="8" decel="100000" fill="hold" grpId="0"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additive="base">
                                        <p:cTn id="13" dur="1250" fill="hold"/>
                                        <p:tgtEl>
                                          <p:spTgt spid="59"/>
                                        </p:tgtEl>
                                        <p:attrNameLst>
                                          <p:attrName>ppt_x</p:attrName>
                                        </p:attrNameLst>
                                      </p:cBhvr>
                                      <p:tavLst>
                                        <p:tav tm="0">
                                          <p:val>
                                            <p:strVal val="0-#ppt_w/2"/>
                                          </p:val>
                                        </p:tav>
                                        <p:tav tm="100000">
                                          <p:val>
                                            <p:strVal val="#ppt_x"/>
                                          </p:val>
                                        </p:tav>
                                      </p:tavLst>
                                    </p:anim>
                                    <p:anim calcmode="lin" valueType="num">
                                      <p:cBhvr additive="base">
                                        <p:cTn id="14" dur="1250" fill="hold"/>
                                        <p:tgtEl>
                                          <p:spTgt spid="59"/>
                                        </p:tgtEl>
                                        <p:attrNameLst>
                                          <p:attrName>ppt_y</p:attrName>
                                        </p:attrNameLst>
                                      </p:cBhvr>
                                      <p:tavLst>
                                        <p:tav tm="0">
                                          <p:val>
                                            <p:strVal val="#ppt_y"/>
                                          </p:val>
                                        </p:tav>
                                        <p:tav tm="100000">
                                          <p:val>
                                            <p:strVal val="#ppt_y"/>
                                          </p:val>
                                        </p:tav>
                                      </p:tavLst>
                                    </p:anim>
                                  </p:childTnLst>
                                </p:cTn>
                              </p:par>
                              <p:par>
                                <p:cTn id="15" presetID="2" presetClass="entr" presetSubtype="2" decel="100000"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additive="base">
                                        <p:cTn id="17" dur="1250" fill="hold"/>
                                        <p:tgtEl>
                                          <p:spTgt spid="60"/>
                                        </p:tgtEl>
                                        <p:attrNameLst>
                                          <p:attrName>ppt_x</p:attrName>
                                        </p:attrNameLst>
                                      </p:cBhvr>
                                      <p:tavLst>
                                        <p:tav tm="0">
                                          <p:val>
                                            <p:strVal val="1+#ppt_w/2"/>
                                          </p:val>
                                        </p:tav>
                                        <p:tav tm="100000">
                                          <p:val>
                                            <p:strVal val="#ppt_x"/>
                                          </p:val>
                                        </p:tav>
                                      </p:tavLst>
                                    </p:anim>
                                    <p:anim calcmode="lin" valueType="num">
                                      <p:cBhvr additive="base">
                                        <p:cTn id="18" dur="1250" fill="hold"/>
                                        <p:tgtEl>
                                          <p:spTgt spid="60"/>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additive="base">
                                        <p:cTn id="21" dur="1250" fill="hold"/>
                                        <p:tgtEl>
                                          <p:spTgt spid="61"/>
                                        </p:tgtEl>
                                        <p:attrNameLst>
                                          <p:attrName>ppt_x</p:attrName>
                                        </p:attrNameLst>
                                      </p:cBhvr>
                                      <p:tavLst>
                                        <p:tav tm="0">
                                          <p:val>
                                            <p:strVal val="0-#ppt_w/2"/>
                                          </p:val>
                                        </p:tav>
                                        <p:tav tm="100000">
                                          <p:val>
                                            <p:strVal val="#ppt_x"/>
                                          </p:val>
                                        </p:tav>
                                      </p:tavLst>
                                    </p:anim>
                                    <p:anim calcmode="lin" valueType="num">
                                      <p:cBhvr additive="base">
                                        <p:cTn id="22" dur="1250" fill="hold"/>
                                        <p:tgtEl>
                                          <p:spTgt spid="61"/>
                                        </p:tgtEl>
                                        <p:attrNameLst>
                                          <p:attrName>ppt_y</p:attrName>
                                        </p:attrNameLst>
                                      </p:cBhvr>
                                      <p:tavLst>
                                        <p:tav tm="0">
                                          <p:val>
                                            <p:strVal val="#ppt_y"/>
                                          </p:val>
                                        </p:tav>
                                        <p:tav tm="100000">
                                          <p:val>
                                            <p:strVal val="#ppt_y"/>
                                          </p:val>
                                        </p:tav>
                                      </p:tavLst>
                                    </p:anim>
                                  </p:childTnLst>
                                </p:cTn>
                              </p:par>
                              <p:par>
                                <p:cTn id="23" presetID="2" presetClass="entr" presetSubtype="2" decel="100000" fill="hold" grpId="0" nodeType="with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1250" fill="hold"/>
                                        <p:tgtEl>
                                          <p:spTgt spid="62"/>
                                        </p:tgtEl>
                                        <p:attrNameLst>
                                          <p:attrName>ppt_x</p:attrName>
                                        </p:attrNameLst>
                                      </p:cBhvr>
                                      <p:tavLst>
                                        <p:tav tm="0">
                                          <p:val>
                                            <p:strVal val="1+#ppt_w/2"/>
                                          </p:val>
                                        </p:tav>
                                        <p:tav tm="100000">
                                          <p:val>
                                            <p:strVal val="#ppt_x"/>
                                          </p:val>
                                        </p:tav>
                                      </p:tavLst>
                                    </p:anim>
                                    <p:anim calcmode="lin" valueType="num">
                                      <p:cBhvr additive="base">
                                        <p:cTn id="26" dur="1250" fill="hold"/>
                                        <p:tgtEl>
                                          <p:spTgt spid="62"/>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1250" fill="hold"/>
                                        <p:tgtEl>
                                          <p:spTgt spid="30"/>
                                        </p:tgtEl>
                                        <p:attrNameLst>
                                          <p:attrName>ppt_x</p:attrName>
                                        </p:attrNameLst>
                                      </p:cBhvr>
                                      <p:tavLst>
                                        <p:tav tm="0">
                                          <p:val>
                                            <p:strVal val="0-#ppt_w/2"/>
                                          </p:val>
                                        </p:tav>
                                        <p:tav tm="100000">
                                          <p:val>
                                            <p:strVal val="#ppt_x"/>
                                          </p:val>
                                        </p:tav>
                                      </p:tavLst>
                                    </p:anim>
                                    <p:anim calcmode="lin" valueType="num">
                                      <p:cBhvr additive="base">
                                        <p:cTn id="30" dur="1250" fill="hold"/>
                                        <p:tgtEl>
                                          <p:spTgt spid="30"/>
                                        </p:tgtEl>
                                        <p:attrNameLst>
                                          <p:attrName>ppt_y</p:attrName>
                                        </p:attrNameLst>
                                      </p:cBhvr>
                                      <p:tavLst>
                                        <p:tav tm="0">
                                          <p:val>
                                            <p:strVal val="#ppt_y"/>
                                          </p:val>
                                        </p:tav>
                                        <p:tav tm="100000">
                                          <p:val>
                                            <p:strVal val="#ppt_y"/>
                                          </p:val>
                                        </p:tav>
                                      </p:tavLst>
                                    </p:anim>
                                  </p:childTnLst>
                                </p:cTn>
                              </p:par>
                              <p:par>
                                <p:cTn id="31" presetID="2" presetClass="entr" presetSubtype="2" decel="100000" fill="hold" grpId="0" nodeType="withEffect">
                                  <p:stCondLst>
                                    <p:cond delay="0"/>
                                  </p:stCondLst>
                                  <p:childTnLst>
                                    <p:set>
                                      <p:cBhvr>
                                        <p:cTn id="32" dur="1" fill="hold">
                                          <p:stCondLst>
                                            <p:cond delay="0"/>
                                          </p:stCondLst>
                                        </p:cTn>
                                        <p:tgtEl>
                                          <p:spTgt spid="57"/>
                                        </p:tgtEl>
                                        <p:attrNameLst>
                                          <p:attrName>style.visibility</p:attrName>
                                        </p:attrNameLst>
                                      </p:cBhvr>
                                      <p:to>
                                        <p:strVal val="visible"/>
                                      </p:to>
                                    </p:set>
                                    <p:anim calcmode="lin" valueType="num">
                                      <p:cBhvr additive="base">
                                        <p:cTn id="33" dur="1250" fill="hold"/>
                                        <p:tgtEl>
                                          <p:spTgt spid="57"/>
                                        </p:tgtEl>
                                        <p:attrNameLst>
                                          <p:attrName>ppt_x</p:attrName>
                                        </p:attrNameLst>
                                      </p:cBhvr>
                                      <p:tavLst>
                                        <p:tav tm="0">
                                          <p:val>
                                            <p:strVal val="1+#ppt_w/2"/>
                                          </p:val>
                                        </p:tav>
                                        <p:tav tm="100000">
                                          <p:val>
                                            <p:strVal val="#ppt_x"/>
                                          </p:val>
                                        </p:tav>
                                      </p:tavLst>
                                    </p:anim>
                                    <p:anim calcmode="lin" valueType="num">
                                      <p:cBhvr additive="base">
                                        <p:cTn id="34" dur="1250" fill="hold"/>
                                        <p:tgtEl>
                                          <p:spTgt spid="57"/>
                                        </p:tgtEl>
                                        <p:attrNameLst>
                                          <p:attrName>ppt_y</p:attrName>
                                        </p:attrNameLst>
                                      </p:cBhvr>
                                      <p:tavLst>
                                        <p:tav tm="0">
                                          <p:val>
                                            <p:strVal val="#ppt_y"/>
                                          </p:val>
                                        </p:tav>
                                        <p:tav tm="100000">
                                          <p:val>
                                            <p:strVal val="#ppt_y"/>
                                          </p:val>
                                        </p:tav>
                                      </p:tavLst>
                                    </p:anim>
                                  </p:childTnLst>
                                </p:cTn>
                              </p:par>
                              <p:par>
                                <p:cTn id="35" presetID="2" presetClass="entr" presetSubtype="8" decel="10000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1250" fill="hold"/>
                                        <p:tgtEl>
                                          <p:spTgt spid="31"/>
                                        </p:tgtEl>
                                        <p:attrNameLst>
                                          <p:attrName>ppt_x</p:attrName>
                                        </p:attrNameLst>
                                      </p:cBhvr>
                                      <p:tavLst>
                                        <p:tav tm="0">
                                          <p:val>
                                            <p:strVal val="0-#ppt_w/2"/>
                                          </p:val>
                                        </p:tav>
                                        <p:tav tm="100000">
                                          <p:val>
                                            <p:strVal val="#ppt_x"/>
                                          </p:val>
                                        </p:tav>
                                      </p:tavLst>
                                    </p:anim>
                                    <p:anim calcmode="lin" valueType="num">
                                      <p:cBhvr additive="base">
                                        <p:cTn id="38" dur="1250" fill="hold"/>
                                        <p:tgtEl>
                                          <p:spTgt spid="31"/>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additive="base">
                                        <p:cTn id="41" dur="1250" fill="hold"/>
                                        <p:tgtEl>
                                          <p:spTgt spid="58"/>
                                        </p:tgtEl>
                                        <p:attrNameLst>
                                          <p:attrName>ppt_x</p:attrName>
                                        </p:attrNameLst>
                                      </p:cBhvr>
                                      <p:tavLst>
                                        <p:tav tm="0">
                                          <p:val>
                                            <p:strVal val="1+#ppt_w/2"/>
                                          </p:val>
                                        </p:tav>
                                        <p:tav tm="100000">
                                          <p:val>
                                            <p:strVal val="#ppt_x"/>
                                          </p:val>
                                        </p:tav>
                                      </p:tavLst>
                                    </p:anim>
                                    <p:anim calcmode="lin" valueType="num">
                                      <p:cBhvr additive="base">
                                        <p:cTn id="42" dur="125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bldLvl="0" animBg="1"/>
      <p:bldP spid="31" grpId="0" bldLvl="0" animBg="1"/>
      <p:bldP spid="57" grpId="0" bldLvl="0" animBg="1"/>
      <p:bldP spid="58" grpId="0" bldLvl="0" animBg="1"/>
      <p:bldP spid="59" grpId="0"/>
      <p:bldP spid="60" grpId="0"/>
      <p:bldP spid="61" grpId="0"/>
      <p:bldP spid="62" grpId="0"/>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66F1C451-3D4F-423D-89A4-F03064BC79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11441" y="912373"/>
            <a:ext cx="6769117" cy="4501601"/>
          </a:xfrm>
          <a:prstGeom prst="rect">
            <a:avLst/>
          </a:prstGeom>
        </p:spPr>
      </p:pic>
      <p:sp>
        <p:nvSpPr>
          <p:cNvPr id="102" name="文本框 6"/>
          <p:cNvSpPr txBox="1"/>
          <p:nvPr/>
        </p:nvSpPr>
        <p:spPr>
          <a:xfrm>
            <a:off x="4151784" y="3013501"/>
            <a:ext cx="3888432" cy="830997"/>
          </a:xfrm>
          <a:prstGeom prst="rect">
            <a:avLst/>
          </a:prstGeom>
          <a:noFill/>
        </p:spPr>
        <p:txBody>
          <a:bodyPr wrap="square" rtlCol="0">
            <a:spAutoFit/>
          </a:bodyPr>
          <a:lstStyle/>
          <a:p>
            <a:pPr algn="ctr"/>
            <a:r>
              <a:rPr lang="zh-CN" altLang="en-US" sz="4800" b="1" dirty="0">
                <a:solidFill>
                  <a:srgbClr val="EBBBB9"/>
                </a:solidFill>
                <a:cs typeface="+mn-ea"/>
                <a:sym typeface="+mn-lt"/>
              </a:rPr>
              <a:t>第四课</a:t>
            </a:r>
          </a:p>
        </p:txBody>
      </p:sp>
      <p:sp>
        <p:nvSpPr>
          <p:cNvPr id="103" name="文本框 7"/>
          <p:cNvSpPr txBox="1"/>
          <p:nvPr/>
        </p:nvSpPr>
        <p:spPr>
          <a:xfrm>
            <a:off x="4304664" y="4010192"/>
            <a:ext cx="3582670" cy="707886"/>
          </a:xfrm>
          <a:prstGeom prst="rect">
            <a:avLst/>
          </a:prstGeom>
          <a:noFill/>
        </p:spPr>
        <p:txBody>
          <a:bodyPr wrap="square" rtlCol="0">
            <a:spAutoFit/>
          </a:bodyPr>
          <a:lstStyle/>
          <a:p>
            <a:pPr algn="ctr"/>
            <a:r>
              <a:rPr lang="zh-CN" altLang="en-US" sz="4000" b="1" dirty="0">
                <a:solidFill>
                  <a:srgbClr val="EBBBB9"/>
                </a:solidFill>
                <a:cs typeface="+mn-ea"/>
                <a:sym typeface="+mn-lt"/>
              </a:rPr>
              <a:t>输入您的标题</a:t>
            </a:r>
          </a:p>
        </p:txBody>
      </p:sp>
      <p:sp>
        <p:nvSpPr>
          <p:cNvPr id="105" name="TextBox 104"/>
          <p:cNvSpPr txBox="1"/>
          <p:nvPr/>
        </p:nvSpPr>
        <p:spPr>
          <a:xfrm>
            <a:off x="3434297" y="5265989"/>
            <a:ext cx="5323403" cy="461665"/>
          </a:xfrm>
          <a:prstGeom prst="rect">
            <a:avLst/>
          </a:prstGeom>
          <a:noFill/>
        </p:spPr>
        <p:txBody>
          <a:bodyPr wrap="square" rtlCol="0">
            <a:spAutoFit/>
          </a:bodyPr>
          <a:lstStyle/>
          <a:p>
            <a:pPr algn="ctr"/>
            <a:r>
              <a:rPr lang="en-US" altLang="zh-CN" sz="1200" dirty="0">
                <a:solidFill>
                  <a:srgbClr val="5CC2AF"/>
                </a:solidFill>
                <a:cs typeface="+mn-ea"/>
                <a:sym typeface="+mn-lt"/>
              </a:rPr>
              <a:t>We have many PowerPoint templates that has been specifically designed to help anyone that is stepping into the world of PowerPoint </a:t>
            </a:r>
          </a:p>
        </p:txBody>
      </p:sp>
    </p:spTree>
    <p:extLst>
      <p:ext uri="{BB962C8B-B14F-4D97-AF65-F5344CB8AC3E}">
        <p14:creationId xmlns:p14="http://schemas.microsoft.com/office/powerpoint/2010/main" val="391271634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randombar(horizontal)">
                                      <p:cBhvr>
                                        <p:cTn id="7" dur="500"/>
                                        <p:tgtEl>
                                          <p:spTgt spid="10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 calcmode="lin" valueType="num">
                                      <p:cBhvr>
                                        <p:cTn id="11" dur="500" fill="hold"/>
                                        <p:tgtEl>
                                          <p:spTgt spid="103"/>
                                        </p:tgtEl>
                                        <p:attrNameLst>
                                          <p:attrName>ppt_w</p:attrName>
                                        </p:attrNameLst>
                                      </p:cBhvr>
                                      <p:tavLst>
                                        <p:tav tm="0">
                                          <p:val>
                                            <p:fltVal val="0"/>
                                          </p:val>
                                        </p:tav>
                                        <p:tav tm="100000">
                                          <p:val>
                                            <p:strVal val="#ppt_w"/>
                                          </p:val>
                                        </p:tav>
                                      </p:tavLst>
                                    </p:anim>
                                    <p:anim calcmode="lin" valueType="num">
                                      <p:cBhvr>
                                        <p:cTn id="12" dur="500" fill="hold"/>
                                        <p:tgtEl>
                                          <p:spTgt spid="103"/>
                                        </p:tgtEl>
                                        <p:attrNameLst>
                                          <p:attrName>ppt_h</p:attrName>
                                        </p:attrNameLst>
                                      </p:cBhvr>
                                      <p:tavLst>
                                        <p:tav tm="0">
                                          <p:val>
                                            <p:fltVal val="0"/>
                                          </p:val>
                                        </p:tav>
                                        <p:tav tm="100000">
                                          <p:val>
                                            <p:strVal val="#ppt_h"/>
                                          </p:val>
                                        </p:tav>
                                      </p:tavLst>
                                    </p:anim>
                                    <p:animEffect transition="in" filter="fade">
                                      <p:cBhvr>
                                        <p:cTn id="13" dur="500"/>
                                        <p:tgtEl>
                                          <p:spTgt spid="103"/>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05"/>
                                        </p:tgtEl>
                                        <p:attrNameLst>
                                          <p:attrName>style.visibility</p:attrName>
                                        </p:attrNameLst>
                                      </p:cBhvr>
                                      <p:to>
                                        <p:strVal val="visible"/>
                                      </p:to>
                                    </p:set>
                                    <p:animEffect transition="in" filter="fade">
                                      <p:cBhvr>
                                        <p:cTn id="17" dur="1000"/>
                                        <p:tgtEl>
                                          <p:spTgt spid="105"/>
                                        </p:tgtEl>
                                      </p:cBhvr>
                                    </p:animEffect>
                                    <p:anim calcmode="lin" valueType="num">
                                      <p:cBhvr>
                                        <p:cTn id="18" dur="1000" fill="hold"/>
                                        <p:tgtEl>
                                          <p:spTgt spid="105"/>
                                        </p:tgtEl>
                                        <p:attrNameLst>
                                          <p:attrName>ppt_x</p:attrName>
                                        </p:attrNameLst>
                                      </p:cBhvr>
                                      <p:tavLst>
                                        <p:tav tm="0">
                                          <p:val>
                                            <p:strVal val="#ppt_x"/>
                                          </p:val>
                                        </p:tav>
                                        <p:tav tm="100000">
                                          <p:val>
                                            <p:strVal val="#ppt_x"/>
                                          </p:val>
                                        </p:tav>
                                      </p:tavLst>
                                    </p:anim>
                                    <p:anim calcmode="lin" valueType="num">
                                      <p:cBhvr>
                                        <p:cTn id="19" dur="1000" fill="hold"/>
                                        <p:tgtEl>
                                          <p:spTgt spid="10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0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a:extLst>
              <a:ext uri="{FF2B5EF4-FFF2-40B4-BE49-F238E27FC236}">
                <a16:creationId xmlns:a16="http://schemas.microsoft.com/office/drawing/2014/main" id="{6D3AD8A2-A8D4-489E-91F4-F2E8B250173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grpSp>
        <p:nvGrpSpPr>
          <p:cNvPr id="37" name="组合 36"/>
          <p:cNvGrpSpPr>
            <a:grpSpLocks/>
          </p:cNvGrpSpPr>
          <p:nvPr/>
        </p:nvGrpSpPr>
        <p:grpSpPr bwMode="auto">
          <a:xfrm>
            <a:off x="1581151" y="1618931"/>
            <a:ext cx="2002367" cy="895351"/>
            <a:chOff x="465719" y="1295954"/>
            <a:chExt cx="1658494" cy="740511"/>
          </a:xfrm>
        </p:grpSpPr>
        <p:sp>
          <p:nvSpPr>
            <p:cNvPr id="69634"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EA7DB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sz="2400" dirty="0">
                <a:cs typeface="+mn-ea"/>
                <a:sym typeface="+mn-lt"/>
              </a:endParaRPr>
            </a:p>
          </p:txBody>
        </p:sp>
        <p:sp>
          <p:nvSpPr>
            <p:cNvPr id="69635" name="Freeform 41"/>
            <p:cNvSpPr>
              <a:spLocks noEditPoints="1" noChangeArrowheads="1"/>
            </p:cNvSpPr>
            <p:nvPr/>
          </p:nvSpPr>
          <p:spPr bwMode="auto">
            <a:xfrm>
              <a:off x="1089592" y="1430439"/>
              <a:ext cx="458072" cy="416658"/>
            </a:xfrm>
            <a:custGeom>
              <a:avLst/>
              <a:gdLst>
                <a:gd name="T0" fmla="*/ 53 w 67"/>
                <a:gd name="T1" fmla="*/ 2 h 60"/>
                <a:gd name="T2" fmla="*/ 51 w 67"/>
                <a:gd name="T3" fmla="*/ 0 h 60"/>
                <a:gd name="T4" fmla="*/ 46 w 67"/>
                <a:gd name="T5" fmla="*/ 0 h 60"/>
                <a:gd name="T6" fmla="*/ 44 w 67"/>
                <a:gd name="T7" fmla="*/ 2 h 60"/>
                <a:gd name="T8" fmla="*/ 44 w 67"/>
                <a:gd name="T9" fmla="*/ 5 h 60"/>
                <a:gd name="T10" fmla="*/ 53 w 67"/>
                <a:gd name="T11" fmla="*/ 14 h 60"/>
                <a:gd name="T12" fmla="*/ 53 w 67"/>
                <a:gd name="T13" fmla="*/ 2 h 60"/>
                <a:gd name="T14" fmla="*/ 66 w 67"/>
                <a:gd name="T15" fmla="*/ 31 h 60"/>
                <a:gd name="T16" fmla="*/ 36 w 67"/>
                <a:gd name="T17" fmla="*/ 2 h 60"/>
                <a:gd name="T18" fmla="*/ 31 w 67"/>
                <a:gd name="T19" fmla="*/ 2 h 60"/>
                <a:gd name="T20" fmla="*/ 2 w 67"/>
                <a:gd name="T21" fmla="*/ 31 h 60"/>
                <a:gd name="T22" fmla="*/ 2 w 67"/>
                <a:gd name="T23" fmla="*/ 36 h 60"/>
                <a:gd name="T24" fmla="*/ 4 w 67"/>
                <a:gd name="T25" fmla="*/ 37 h 60"/>
                <a:gd name="T26" fmla="*/ 7 w 67"/>
                <a:gd name="T27" fmla="*/ 36 h 60"/>
                <a:gd name="T28" fmla="*/ 34 w 67"/>
                <a:gd name="T29" fmla="*/ 9 h 60"/>
                <a:gd name="T30" fmla="*/ 61 w 67"/>
                <a:gd name="T31" fmla="*/ 36 h 60"/>
                <a:gd name="T32" fmla="*/ 66 w 67"/>
                <a:gd name="T33" fmla="*/ 36 h 60"/>
                <a:gd name="T34" fmla="*/ 66 w 67"/>
                <a:gd name="T35" fmla="*/ 31 h 60"/>
                <a:gd name="T36" fmla="*/ 9 w 67"/>
                <a:gd name="T37" fmla="*/ 37 h 60"/>
                <a:gd name="T38" fmla="*/ 9 w 67"/>
                <a:gd name="T39" fmla="*/ 57 h 60"/>
                <a:gd name="T40" fmla="*/ 13 w 67"/>
                <a:gd name="T41" fmla="*/ 60 h 60"/>
                <a:gd name="T42" fmla="*/ 28 w 67"/>
                <a:gd name="T43" fmla="*/ 60 h 60"/>
                <a:gd name="T44" fmla="*/ 28 w 67"/>
                <a:gd name="T45" fmla="*/ 42 h 60"/>
                <a:gd name="T46" fmla="*/ 29 w 67"/>
                <a:gd name="T47" fmla="*/ 41 h 60"/>
                <a:gd name="T48" fmla="*/ 38 w 67"/>
                <a:gd name="T49" fmla="*/ 41 h 60"/>
                <a:gd name="T50" fmla="*/ 39 w 67"/>
                <a:gd name="T51" fmla="*/ 42 h 60"/>
                <a:gd name="T52" fmla="*/ 39 w 67"/>
                <a:gd name="T53" fmla="*/ 60 h 60"/>
                <a:gd name="T54" fmla="*/ 55 w 67"/>
                <a:gd name="T55" fmla="*/ 60 h 60"/>
                <a:gd name="T56" fmla="*/ 58 w 67"/>
                <a:gd name="T57" fmla="*/ 57 h 60"/>
                <a:gd name="T58" fmla="*/ 58 w 67"/>
                <a:gd name="T59" fmla="*/ 38 h 60"/>
                <a:gd name="T60" fmla="*/ 34 w 67"/>
                <a:gd name="T61" fmla="*/ 13 h 60"/>
                <a:gd name="T62" fmla="*/ 9 w 67"/>
                <a:gd name="T63" fmla="*/ 3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tLang="en-US" sz="2400">
                <a:solidFill>
                  <a:srgbClr val="000000"/>
                </a:solidFill>
                <a:cs typeface="+mn-ea"/>
                <a:sym typeface="+mn-lt"/>
              </a:endParaRPr>
            </a:p>
          </p:txBody>
        </p:sp>
      </p:grpSp>
      <p:sp>
        <p:nvSpPr>
          <p:cNvPr id="40" name="TextBox 39"/>
          <p:cNvSpPr txBox="1">
            <a:spLocks noChangeArrowheads="1"/>
          </p:cNvSpPr>
          <p:nvPr/>
        </p:nvSpPr>
        <p:spPr bwMode="auto">
          <a:xfrm>
            <a:off x="3797301" y="1828481"/>
            <a:ext cx="7349067" cy="6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7" tIns="52153" rIns="104307" bIns="52153">
            <a:spAutoFit/>
          </a:bodyPr>
          <a:lstStyle/>
          <a:p>
            <a:pPr>
              <a:lnSpc>
                <a:spcPct val="150000"/>
              </a:lnSpc>
            </a:pPr>
            <a:r>
              <a:rPr lang="zh-CN" altLang="en-US" sz="1333" dirty="0">
                <a:solidFill>
                  <a:schemeClr val="bg1">
                    <a:lumMod val="50000"/>
                  </a:schemeClr>
                </a:solidFill>
                <a:cs typeface="+mn-ea"/>
                <a:sym typeface="+mn-lt"/>
              </a:rPr>
              <a:t>单击此处添加文本单击此处添加文本 单击此处添加文本单击此处添加文本单击此处添加文本</a:t>
            </a:r>
            <a:endParaRPr lang="en-US" altLang="zh-CN" sz="1333" dirty="0">
              <a:solidFill>
                <a:schemeClr val="bg1">
                  <a:lumMod val="50000"/>
                </a:schemeClr>
              </a:solidFill>
              <a:cs typeface="+mn-ea"/>
              <a:sym typeface="+mn-lt"/>
            </a:endParaRPr>
          </a:p>
          <a:p>
            <a:pPr>
              <a:lnSpc>
                <a:spcPct val="150000"/>
              </a:lnSpc>
            </a:pPr>
            <a:r>
              <a:rPr lang="zh-CN" altLang="en-US" sz="1333" dirty="0">
                <a:solidFill>
                  <a:schemeClr val="bg1">
                    <a:lumMod val="50000"/>
                  </a:schemeClr>
                </a:solidFill>
                <a:cs typeface="+mn-ea"/>
                <a:sym typeface="+mn-lt"/>
              </a:rPr>
              <a:t>单击此处添加文本单击此处添加文本单击此处添加文本 单击此处添加文本单击此处添加文本</a:t>
            </a:r>
            <a:endParaRPr lang="en-US" altLang="zh-CN" sz="1333" dirty="0">
              <a:solidFill>
                <a:schemeClr val="bg1">
                  <a:lumMod val="50000"/>
                </a:schemeClr>
              </a:solidFill>
              <a:cs typeface="+mn-ea"/>
              <a:sym typeface="+mn-lt"/>
            </a:endParaRPr>
          </a:p>
        </p:txBody>
      </p:sp>
      <p:sp>
        <p:nvSpPr>
          <p:cNvPr id="41" name="TextBox 40"/>
          <p:cNvSpPr txBox="1">
            <a:spLocks noChangeArrowheads="1"/>
          </p:cNvSpPr>
          <p:nvPr/>
        </p:nvSpPr>
        <p:spPr bwMode="auto">
          <a:xfrm>
            <a:off x="3655484" y="1508864"/>
            <a:ext cx="3217333" cy="357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19" tIns="34509" rIns="69019" bIns="34509">
            <a:spAutoFit/>
          </a:bodyPr>
          <a:lstStyle/>
          <a:p>
            <a:r>
              <a:rPr lang="zh-CN" altLang="zh-CN" sz="1867" b="1" dirty="0">
                <a:solidFill>
                  <a:schemeClr val="bg1">
                    <a:lumMod val="50000"/>
                  </a:schemeClr>
                </a:solidFill>
                <a:cs typeface="+mn-ea"/>
                <a:sym typeface="+mn-lt"/>
              </a:rPr>
              <a:t>（一）</a:t>
            </a:r>
            <a:r>
              <a:rPr lang="zh-CN" altLang="en-US" sz="1867" b="1" dirty="0">
                <a:solidFill>
                  <a:schemeClr val="bg1">
                    <a:lumMod val="50000"/>
                  </a:schemeClr>
                </a:solidFill>
                <a:cs typeface="+mn-ea"/>
                <a:sym typeface="+mn-lt"/>
              </a:rPr>
              <a:t>单击填加标题</a:t>
            </a:r>
          </a:p>
        </p:txBody>
      </p:sp>
      <p:grpSp>
        <p:nvGrpSpPr>
          <p:cNvPr id="42" name="组合 41"/>
          <p:cNvGrpSpPr>
            <a:grpSpLocks/>
          </p:cNvGrpSpPr>
          <p:nvPr/>
        </p:nvGrpSpPr>
        <p:grpSpPr bwMode="auto">
          <a:xfrm>
            <a:off x="1581151" y="4662698"/>
            <a:ext cx="2002367" cy="937684"/>
            <a:chOff x="465719" y="3291830"/>
            <a:chExt cx="1658494" cy="740511"/>
          </a:xfrm>
        </p:grpSpPr>
        <p:sp>
          <p:nvSpPr>
            <p:cNvPr id="69639"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EA7DB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sz="2400" dirty="0">
                <a:cs typeface="+mn-ea"/>
                <a:sym typeface="+mn-lt"/>
              </a:endParaRPr>
            </a:p>
          </p:txBody>
        </p:sp>
        <p:pic>
          <p:nvPicPr>
            <p:cNvPr id="6964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1134" y="3488771"/>
              <a:ext cx="346674" cy="346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5" name="TextBox 44"/>
          <p:cNvSpPr txBox="1">
            <a:spLocks noChangeArrowheads="1"/>
          </p:cNvSpPr>
          <p:nvPr/>
        </p:nvSpPr>
        <p:spPr bwMode="auto">
          <a:xfrm>
            <a:off x="3797301" y="3401164"/>
            <a:ext cx="7349067" cy="6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7" tIns="52153" rIns="104307" bIns="52153">
            <a:spAutoFit/>
          </a:bodyPr>
          <a:lstStyle/>
          <a:p>
            <a:pPr>
              <a:lnSpc>
                <a:spcPct val="150000"/>
              </a:lnSpc>
            </a:pPr>
            <a:r>
              <a:rPr lang="zh-CN" altLang="en-US" sz="1333" dirty="0">
                <a:solidFill>
                  <a:schemeClr val="bg1">
                    <a:lumMod val="50000"/>
                  </a:schemeClr>
                </a:solidFill>
                <a:cs typeface="+mn-ea"/>
                <a:sym typeface="+mn-lt"/>
              </a:rPr>
              <a:t>单击此处添加文本单击此处添加文本 单击此处添加文本单击此处添加文本单击此处添加文本</a:t>
            </a:r>
            <a:endParaRPr lang="en-US" altLang="zh-CN" sz="1333" dirty="0">
              <a:solidFill>
                <a:schemeClr val="bg1">
                  <a:lumMod val="50000"/>
                </a:schemeClr>
              </a:solidFill>
              <a:cs typeface="+mn-ea"/>
              <a:sym typeface="+mn-lt"/>
            </a:endParaRPr>
          </a:p>
          <a:p>
            <a:pPr>
              <a:lnSpc>
                <a:spcPct val="150000"/>
              </a:lnSpc>
            </a:pPr>
            <a:r>
              <a:rPr lang="zh-CN" altLang="en-US" sz="1333" dirty="0">
                <a:solidFill>
                  <a:schemeClr val="bg1">
                    <a:lumMod val="50000"/>
                  </a:schemeClr>
                </a:solidFill>
                <a:cs typeface="+mn-ea"/>
                <a:sym typeface="+mn-lt"/>
              </a:rPr>
              <a:t>单击此处添加文本单击此处添加文本单击此处添加文本 单击此处添加文本单击此处添加文本</a:t>
            </a:r>
            <a:endParaRPr lang="en-US" altLang="zh-CN" sz="1333" dirty="0">
              <a:solidFill>
                <a:schemeClr val="bg1">
                  <a:lumMod val="50000"/>
                </a:schemeClr>
              </a:solidFill>
              <a:cs typeface="+mn-ea"/>
              <a:sym typeface="+mn-lt"/>
            </a:endParaRPr>
          </a:p>
        </p:txBody>
      </p:sp>
      <p:sp>
        <p:nvSpPr>
          <p:cNvPr id="46" name="TextBox 45"/>
          <p:cNvSpPr txBox="1">
            <a:spLocks noChangeArrowheads="1"/>
          </p:cNvSpPr>
          <p:nvPr/>
        </p:nvSpPr>
        <p:spPr bwMode="auto">
          <a:xfrm>
            <a:off x="3655484" y="3079431"/>
            <a:ext cx="3217333" cy="357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19" tIns="34509" rIns="69019" bIns="34509">
            <a:spAutoFit/>
          </a:bodyPr>
          <a:lstStyle/>
          <a:p>
            <a:r>
              <a:rPr lang="zh-CN" altLang="zh-CN" sz="1867" b="1" dirty="0">
                <a:solidFill>
                  <a:schemeClr val="bg1">
                    <a:lumMod val="50000"/>
                  </a:schemeClr>
                </a:solidFill>
                <a:cs typeface="+mn-ea"/>
                <a:sym typeface="+mn-lt"/>
              </a:rPr>
              <a:t>（</a:t>
            </a:r>
            <a:r>
              <a:rPr lang="zh-CN" altLang="en-US" sz="1867" b="1" dirty="0">
                <a:solidFill>
                  <a:schemeClr val="bg1">
                    <a:lumMod val="50000"/>
                  </a:schemeClr>
                </a:solidFill>
                <a:cs typeface="+mn-ea"/>
                <a:sym typeface="+mn-lt"/>
              </a:rPr>
              <a:t>二</a:t>
            </a:r>
            <a:r>
              <a:rPr lang="zh-CN" altLang="zh-CN" sz="1867" b="1" dirty="0">
                <a:solidFill>
                  <a:schemeClr val="bg1">
                    <a:lumMod val="50000"/>
                  </a:schemeClr>
                </a:solidFill>
                <a:cs typeface="+mn-ea"/>
                <a:sym typeface="+mn-lt"/>
              </a:rPr>
              <a:t>）</a:t>
            </a:r>
            <a:r>
              <a:rPr lang="zh-CN" altLang="en-US" sz="1867" b="1" dirty="0">
                <a:solidFill>
                  <a:schemeClr val="bg1">
                    <a:lumMod val="50000"/>
                  </a:schemeClr>
                </a:solidFill>
                <a:cs typeface="+mn-ea"/>
                <a:sym typeface="+mn-lt"/>
              </a:rPr>
              <a:t>单击填加标题</a:t>
            </a:r>
          </a:p>
        </p:txBody>
      </p:sp>
      <p:sp>
        <p:nvSpPr>
          <p:cNvPr id="47" name="TextBox 46"/>
          <p:cNvSpPr txBox="1">
            <a:spLocks noChangeArrowheads="1"/>
          </p:cNvSpPr>
          <p:nvPr/>
        </p:nvSpPr>
        <p:spPr bwMode="auto">
          <a:xfrm>
            <a:off x="3797301" y="4916697"/>
            <a:ext cx="7349067" cy="6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4307" tIns="52153" rIns="104307" bIns="52153">
            <a:spAutoFit/>
          </a:bodyPr>
          <a:lstStyle/>
          <a:p>
            <a:pPr>
              <a:lnSpc>
                <a:spcPct val="150000"/>
              </a:lnSpc>
            </a:pPr>
            <a:r>
              <a:rPr lang="zh-CN" altLang="en-US" sz="1333" dirty="0">
                <a:solidFill>
                  <a:schemeClr val="bg1">
                    <a:lumMod val="50000"/>
                  </a:schemeClr>
                </a:solidFill>
                <a:cs typeface="+mn-ea"/>
                <a:sym typeface="+mn-lt"/>
              </a:rPr>
              <a:t>单击此处添加文本单击此处添加文本 单击此处添加文本单击此处添加文本单击此处添加文本</a:t>
            </a:r>
            <a:endParaRPr lang="en-US" altLang="zh-CN" sz="1333" dirty="0">
              <a:solidFill>
                <a:schemeClr val="bg1">
                  <a:lumMod val="50000"/>
                </a:schemeClr>
              </a:solidFill>
              <a:cs typeface="+mn-ea"/>
              <a:sym typeface="+mn-lt"/>
            </a:endParaRPr>
          </a:p>
          <a:p>
            <a:pPr>
              <a:lnSpc>
                <a:spcPct val="150000"/>
              </a:lnSpc>
            </a:pPr>
            <a:r>
              <a:rPr lang="zh-CN" altLang="en-US" sz="1333" dirty="0">
                <a:solidFill>
                  <a:schemeClr val="bg1">
                    <a:lumMod val="50000"/>
                  </a:schemeClr>
                </a:solidFill>
                <a:cs typeface="+mn-ea"/>
                <a:sym typeface="+mn-lt"/>
              </a:rPr>
              <a:t>单击此处添加文本单击此处添加文本单击此处添加文本 单击此处添加文本单击此处添加文本</a:t>
            </a:r>
            <a:endParaRPr lang="en-US" altLang="zh-CN" sz="1333" dirty="0">
              <a:solidFill>
                <a:schemeClr val="bg1">
                  <a:lumMod val="50000"/>
                </a:schemeClr>
              </a:solidFill>
              <a:cs typeface="+mn-ea"/>
              <a:sym typeface="+mn-lt"/>
            </a:endParaRPr>
          </a:p>
        </p:txBody>
      </p:sp>
      <p:sp>
        <p:nvSpPr>
          <p:cNvPr id="48" name="TextBox 47"/>
          <p:cNvSpPr txBox="1">
            <a:spLocks noChangeArrowheads="1"/>
          </p:cNvSpPr>
          <p:nvPr/>
        </p:nvSpPr>
        <p:spPr bwMode="auto">
          <a:xfrm>
            <a:off x="3655484" y="4597082"/>
            <a:ext cx="3217333" cy="357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9019" tIns="34509" rIns="69019" bIns="34509">
            <a:spAutoFit/>
          </a:bodyPr>
          <a:lstStyle/>
          <a:p>
            <a:r>
              <a:rPr lang="zh-CN" altLang="zh-CN" sz="1867" b="1" dirty="0">
                <a:solidFill>
                  <a:schemeClr val="bg1">
                    <a:lumMod val="50000"/>
                  </a:schemeClr>
                </a:solidFill>
                <a:cs typeface="+mn-ea"/>
                <a:sym typeface="+mn-lt"/>
              </a:rPr>
              <a:t>（</a:t>
            </a:r>
            <a:r>
              <a:rPr lang="zh-CN" altLang="en-US" sz="1867" b="1" dirty="0">
                <a:solidFill>
                  <a:schemeClr val="bg1">
                    <a:lumMod val="50000"/>
                  </a:schemeClr>
                </a:solidFill>
                <a:cs typeface="+mn-ea"/>
                <a:sym typeface="+mn-lt"/>
              </a:rPr>
              <a:t>三</a:t>
            </a:r>
            <a:r>
              <a:rPr lang="zh-CN" altLang="zh-CN" sz="1867" b="1" dirty="0">
                <a:solidFill>
                  <a:schemeClr val="bg1">
                    <a:lumMod val="50000"/>
                  </a:schemeClr>
                </a:solidFill>
                <a:cs typeface="+mn-ea"/>
                <a:sym typeface="+mn-lt"/>
              </a:rPr>
              <a:t>）</a:t>
            </a:r>
            <a:r>
              <a:rPr lang="zh-CN" altLang="en-US" sz="1867" b="1" dirty="0">
                <a:solidFill>
                  <a:schemeClr val="bg1">
                    <a:lumMod val="50000"/>
                  </a:schemeClr>
                </a:solidFill>
                <a:cs typeface="+mn-ea"/>
                <a:sym typeface="+mn-lt"/>
              </a:rPr>
              <a:t>单击填加标题</a:t>
            </a:r>
          </a:p>
        </p:txBody>
      </p:sp>
      <p:grpSp>
        <p:nvGrpSpPr>
          <p:cNvPr id="49" name="Group 4"/>
          <p:cNvGrpSpPr>
            <a:grpSpLocks/>
          </p:cNvGrpSpPr>
          <p:nvPr/>
        </p:nvGrpSpPr>
        <p:grpSpPr bwMode="auto">
          <a:xfrm>
            <a:off x="1581151" y="3145048"/>
            <a:ext cx="2002367" cy="937683"/>
            <a:chOff x="1372486" y="3793072"/>
            <a:chExt cx="6146978" cy="2804667"/>
          </a:xfrm>
        </p:grpSpPr>
        <p:sp>
          <p:nvSpPr>
            <p:cNvPr id="69646"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EBBBB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sz="2400" dirty="0">
                <a:cs typeface="+mn-ea"/>
                <a:sym typeface="+mn-lt"/>
              </a:endParaRPr>
            </a:p>
          </p:txBody>
        </p:sp>
        <p:grpSp>
          <p:nvGrpSpPr>
            <p:cNvPr id="51" name="Group 2"/>
            <p:cNvGrpSpPr/>
            <p:nvPr/>
          </p:nvGrpSpPr>
          <p:grpSpPr bwMode="auto">
            <a:xfrm>
              <a:off x="3531959" y="4060393"/>
              <a:ext cx="1906518" cy="1888205"/>
              <a:chOff x="1569458" y="688424"/>
              <a:chExt cx="334962" cy="331788"/>
            </a:xfrm>
            <a:solidFill>
              <a:schemeClr val="bg1"/>
            </a:solidFill>
          </p:grpSpPr>
          <p:sp>
            <p:nvSpPr>
              <p:cNvPr id="52"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sz="2400" noProof="1">
                  <a:cs typeface="+mn-ea"/>
                  <a:sym typeface="+mn-lt"/>
                </a:endParaRPr>
              </a:p>
            </p:txBody>
          </p:sp>
          <p:sp>
            <p:nvSpPr>
              <p:cNvPr id="53"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sz="2400" noProof="1">
                  <a:cs typeface="+mn-ea"/>
                  <a:sym typeface="+mn-lt"/>
                </a:endParaRPr>
              </a:p>
            </p:txBody>
          </p:sp>
          <p:sp>
            <p:nvSpPr>
              <p:cNvPr id="54"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sz="2400" noProof="1">
                  <a:cs typeface="+mn-ea"/>
                  <a:sym typeface="+mn-lt"/>
                </a:endParaRPr>
              </a:p>
            </p:txBody>
          </p:sp>
          <p:sp>
            <p:nvSpPr>
              <p:cNvPr id="55"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sz="2400" noProof="1">
                  <a:cs typeface="+mn-ea"/>
                  <a:sym typeface="+mn-lt"/>
                </a:endParaRPr>
              </a:p>
            </p:txBody>
          </p:sp>
          <p:sp>
            <p:nvSpPr>
              <p:cNvPr id="56"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sz="2400" noProof="1">
                  <a:cs typeface="+mn-ea"/>
                  <a:sym typeface="+mn-lt"/>
                </a:endParaRPr>
              </a:p>
            </p:txBody>
          </p:sp>
          <p:sp>
            <p:nvSpPr>
              <p:cNvPr id="57"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defRPr/>
                </a:pPr>
                <a:endParaRPr lang="en-US" sz="2400" noProof="1">
                  <a:cs typeface="+mn-ea"/>
                  <a:sym typeface="+mn-lt"/>
                </a:endParaRPr>
              </a:p>
            </p:txBody>
          </p:sp>
        </p:grpSp>
      </p:grpSp>
      <p:pic>
        <p:nvPicPr>
          <p:cNvPr id="23" name="图片 22">
            <a:extLst>
              <a:ext uri="{FF2B5EF4-FFF2-40B4-BE49-F238E27FC236}">
                <a16:creationId xmlns:a16="http://schemas.microsoft.com/office/drawing/2014/main" id="{E3443D0E-EDF8-453C-AC74-AF1B63A86E1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spTree>
    <p:extLst>
      <p:ext uri="{BB962C8B-B14F-4D97-AF65-F5344CB8AC3E}">
        <p14:creationId xmlns:p14="http://schemas.microsoft.com/office/powerpoint/2010/main" val="3972892585"/>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ppt_x</p:attrName>
                                        </p:attrNameLst>
                                      </p:cBhvr>
                                      <p:tavLst>
                                        <p:tav tm="0">
                                          <p:val>
                                            <p:strVal val="0-#ppt_w/2"/>
                                          </p:val>
                                        </p:tav>
                                        <p:tav tm="100000">
                                          <p:val>
                                            <p:strVal val="#ppt_x"/>
                                          </p:val>
                                        </p:tav>
                                      </p:tavLst>
                                    </p:anim>
                                    <p:anim calcmode="lin" valueType="num">
                                      <p:cBhvr>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par>
                          <p:cTn id="13" fill="hold" nodeType="afterGroup">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left)">
                                      <p:cBhvr>
                                        <p:cTn id="16" dur="750"/>
                                        <p:tgtEl>
                                          <p:spTgt spid="40"/>
                                        </p:tgtEl>
                                      </p:cBhvr>
                                    </p:animEffect>
                                  </p:childTnLst>
                                </p:cTn>
                              </p:par>
                            </p:childTnLst>
                          </p:cTn>
                        </p:par>
                        <p:par>
                          <p:cTn id="17" fill="hold" nodeType="afterGroup">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p:cTn id="20" dur="500" fill="hold"/>
                                        <p:tgtEl>
                                          <p:spTgt spid="49"/>
                                        </p:tgtEl>
                                        <p:attrNameLst>
                                          <p:attrName>ppt_x</p:attrName>
                                        </p:attrNameLst>
                                      </p:cBhvr>
                                      <p:tavLst>
                                        <p:tav tm="0">
                                          <p:val>
                                            <p:strVal val="0-#ppt_w/2"/>
                                          </p:val>
                                        </p:tav>
                                        <p:tav tm="100000">
                                          <p:val>
                                            <p:strVal val="#ppt_x"/>
                                          </p:val>
                                        </p:tav>
                                      </p:tavLst>
                                    </p:anim>
                                    <p:anim calcmode="lin" valueType="num">
                                      <p:cBhvr>
                                        <p:cTn id="21" dur="500" fill="hold"/>
                                        <p:tgtEl>
                                          <p:spTgt spid="49"/>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Effect transition="in" filter="fade">
                                      <p:cBhvr>
                                        <p:cTn id="25" dur="500"/>
                                        <p:tgtEl>
                                          <p:spTgt spid="46"/>
                                        </p:tgtEl>
                                      </p:cBhvr>
                                    </p:animEffect>
                                  </p:childTnLst>
                                </p:cTn>
                              </p:par>
                            </p:childTnLst>
                          </p:cTn>
                        </p:par>
                        <p:par>
                          <p:cTn id="26" fill="hold" nodeType="afterGroup">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750"/>
                                        <p:tgtEl>
                                          <p:spTgt spid="45"/>
                                        </p:tgtEl>
                                      </p:cBhvr>
                                    </p:animEffect>
                                  </p:childTnLst>
                                </p:cTn>
                              </p:par>
                            </p:childTnLst>
                          </p:cTn>
                        </p:par>
                        <p:par>
                          <p:cTn id="30" fill="hold" nodeType="afterGroup">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 calcmode="lin" valueType="num">
                                      <p:cBhvr>
                                        <p:cTn id="33" dur="500" fill="hold"/>
                                        <p:tgtEl>
                                          <p:spTgt spid="42"/>
                                        </p:tgtEl>
                                        <p:attrNameLst>
                                          <p:attrName>ppt_x</p:attrName>
                                        </p:attrNameLst>
                                      </p:cBhvr>
                                      <p:tavLst>
                                        <p:tav tm="0">
                                          <p:val>
                                            <p:strVal val="0-#ppt_w/2"/>
                                          </p:val>
                                        </p:tav>
                                        <p:tav tm="100000">
                                          <p:val>
                                            <p:strVal val="#ppt_x"/>
                                          </p:val>
                                        </p:tav>
                                      </p:tavLst>
                                    </p:anim>
                                    <p:anim calcmode="lin" valueType="num">
                                      <p:cBhvr>
                                        <p:cTn id="34" dur="500" fill="hold"/>
                                        <p:tgtEl>
                                          <p:spTgt spid="42"/>
                                        </p:tgtEl>
                                        <p:attrNameLst>
                                          <p:attrName>ppt_y</p:attrName>
                                        </p:attrNameLst>
                                      </p:cBhvr>
                                      <p:tavLst>
                                        <p:tav tm="0">
                                          <p:val>
                                            <p:strVal val="#ppt_y"/>
                                          </p:val>
                                        </p:tav>
                                        <p:tav tm="100000">
                                          <p:val>
                                            <p:strVal val="#ppt_y"/>
                                          </p:val>
                                        </p:tav>
                                      </p:tavLst>
                                    </p:anim>
                                  </p:childTnLst>
                                </p:cTn>
                              </p:par>
                            </p:childTnLst>
                          </p:cTn>
                        </p:par>
                        <p:par>
                          <p:cTn id="35" fill="hold" nodeType="afterGroup">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500"/>
                                        <p:tgtEl>
                                          <p:spTgt spid="48"/>
                                        </p:tgtEl>
                                      </p:cBhvr>
                                    </p:animEffect>
                                  </p:childTnLst>
                                </p:cTn>
                              </p:par>
                            </p:childTnLst>
                          </p:cTn>
                        </p:par>
                        <p:par>
                          <p:cTn id="39" fill="hold" nodeType="afterGroup">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left)">
                                      <p:cBhvr>
                                        <p:cTn id="42" dur="7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5" grpId="0"/>
      <p:bldP spid="46" grpId="0"/>
      <p:bldP spid="47" grpId="0"/>
      <p:bldP spid="4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216368" y="1394033"/>
            <a:ext cx="1817220" cy="1817220"/>
            <a:chOff x="4115413" y="3322126"/>
            <a:chExt cx="794139" cy="794139"/>
          </a:xfrm>
          <a:solidFill>
            <a:srgbClr val="EA7DB1"/>
          </a:solidFill>
        </p:grpSpPr>
        <p:sp>
          <p:nvSpPr>
            <p:cNvPr id="5" name="椭圆 4"/>
            <p:cNvSpPr/>
            <p:nvPr/>
          </p:nvSpPr>
          <p:spPr>
            <a:xfrm>
              <a:off x="4115413" y="3322126"/>
              <a:ext cx="794139" cy="79413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9">
                <a:cs typeface="+mn-ea"/>
                <a:sym typeface="+mn-lt"/>
              </a:endParaRPr>
            </a:p>
          </p:txBody>
        </p:sp>
        <p:sp>
          <p:nvSpPr>
            <p:cNvPr id="6" name="椭圆 5"/>
            <p:cNvSpPr/>
            <p:nvPr/>
          </p:nvSpPr>
          <p:spPr>
            <a:xfrm>
              <a:off x="4155377" y="3362090"/>
              <a:ext cx="714210" cy="714209"/>
            </a:xfrm>
            <a:prstGeom prst="ellipse">
              <a:avLst/>
            </a:prstGeom>
            <a:grpFill/>
            <a:ln>
              <a:noFill/>
            </a:ln>
            <a:effectLst>
              <a:outerShdw blurRad="1524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9" dirty="0">
                <a:cs typeface="+mn-ea"/>
                <a:sym typeface="+mn-lt"/>
              </a:endParaRPr>
            </a:p>
          </p:txBody>
        </p:sp>
      </p:grpSp>
      <p:grpSp>
        <p:nvGrpSpPr>
          <p:cNvPr id="7" name="组合 6"/>
          <p:cNvGrpSpPr/>
          <p:nvPr/>
        </p:nvGrpSpPr>
        <p:grpSpPr>
          <a:xfrm>
            <a:off x="3425891" y="3488986"/>
            <a:ext cx="1817220" cy="1817220"/>
            <a:chOff x="4115413" y="3322126"/>
            <a:chExt cx="794139" cy="794139"/>
          </a:xfrm>
          <a:solidFill>
            <a:srgbClr val="EBBBB9"/>
          </a:solidFill>
        </p:grpSpPr>
        <p:sp>
          <p:nvSpPr>
            <p:cNvPr id="8" name="椭圆 7"/>
            <p:cNvSpPr/>
            <p:nvPr/>
          </p:nvSpPr>
          <p:spPr>
            <a:xfrm>
              <a:off x="4115413" y="3322126"/>
              <a:ext cx="794139" cy="79413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9">
                <a:cs typeface="+mn-ea"/>
                <a:sym typeface="+mn-lt"/>
              </a:endParaRPr>
            </a:p>
          </p:txBody>
        </p:sp>
        <p:sp>
          <p:nvSpPr>
            <p:cNvPr id="9" name="椭圆 8"/>
            <p:cNvSpPr/>
            <p:nvPr/>
          </p:nvSpPr>
          <p:spPr>
            <a:xfrm>
              <a:off x="4155377" y="3362090"/>
              <a:ext cx="714210" cy="714209"/>
            </a:xfrm>
            <a:prstGeom prst="ellipse">
              <a:avLst/>
            </a:prstGeom>
            <a:grpFill/>
            <a:ln>
              <a:noFill/>
            </a:ln>
            <a:effectLst>
              <a:outerShdw blurRad="1524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9">
                <a:cs typeface="+mn-ea"/>
                <a:sym typeface="+mn-lt"/>
              </a:endParaRPr>
            </a:p>
          </p:txBody>
        </p:sp>
      </p:grpSp>
      <p:grpSp>
        <p:nvGrpSpPr>
          <p:cNvPr id="10" name="组合 9"/>
          <p:cNvGrpSpPr/>
          <p:nvPr/>
        </p:nvGrpSpPr>
        <p:grpSpPr>
          <a:xfrm>
            <a:off x="1006846" y="3488986"/>
            <a:ext cx="1817220" cy="1817220"/>
            <a:chOff x="4115413" y="3322126"/>
            <a:chExt cx="794139" cy="794139"/>
          </a:xfrm>
          <a:solidFill>
            <a:srgbClr val="EBBBB9"/>
          </a:solidFill>
        </p:grpSpPr>
        <p:sp>
          <p:nvSpPr>
            <p:cNvPr id="11" name="椭圆 10"/>
            <p:cNvSpPr/>
            <p:nvPr/>
          </p:nvSpPr>
          <p:spPr>
            <a:xfrm>
              <a:off x="4115413" y="3322126"/>
              <a:ext cx="794139" cy="79413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9">
                <a:cs typeface="+mn-ea"/>
                <a:sym typeface="+mn-lt"/>
              </a:endParaRPr>
            </a:p>
          </p:txBody>
        </p:sp>
        <p:sp>
          <p:nvSpPr>
            <p:cNvPr id="12" name="椭圆 11"/>
            <p:cNvSpPr/>
            <p:nvPr/>
          </p:nvSpPr>
          <p:spPr>
            <a:xfrm>
              <a:off x="4155377" y="3362090"/>
              <a:ext cx="714210" cy="714209"/>
            </a:xfrm>
            <a:prstGeom prst="ellipse">
              <a:avLst/>
            </a:prstGeom>
            <a:grpFill/>
            <a:ln>
              <a:noFill/>
            </a:ln>
            <a:effectLst>
              <a:outerShdw blurRad="152400" dist="381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9" dirty="0">
                <a:cs typeface="+mn-ea"/>
                <a:sym typeface="+mn-lt"/>
              </a:endParaRPr>
            </a:p>
          </p:txBody>
        </p:sp>
      </p:grpSp>
      <p:sp>
        <p:nvSpPr>
          <p:cNvPr id="13" name="加号 12"/>
          <p:cNvSpPr/>
          <p:nvPr/>
        </p:nvSpPr>
        <p:spPr>
          <a:xfrm>
            <a:off x="2101010" y="3061469"/>
            <a:ext cx="276751" cy="276751"/>
          </a:xfrm>
          <a:prstGeom prst="mathPlus">
            <a:avLst/>
          </a:prstGeom>
          <a:solidFill>
            <a:srgbClr val="EA7D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9">
              <a:cs typeface="+mn-ea"/>
              <a:sym typeface="+mn-lt"/>
            </a:endParaRPr>
          </a:p>
        </p:txBody>
      </p:sp>
      <p:sp>
        <p:nvSpPr>
          <p:cNvPr id="14" name="加号 13"/>
          <p:cNvSpPr/>
          <p:nvPr/>
        </p:nvSpPr>
        <p:spPr>
          <a:xfrm>
            <a:off x="3863276" y="3061469"/>
            <a:ext cx="276751" cy="276751"/>
          </a:xfrm>
          <a:prstGeom prst="mathPlus">
            <a:avLst/>
          </a:prstGeom>
          <a:solidFill>
            <a:srgbClr val="EA7D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9">
              <a:cs typeface="+mn-ea"/>
              <a:sym typeface="+mn-lt"/>
            </a:endParaRPr>
          </a:p>
        </p:txBody>
      </p:sp>
      <p:sp>
        <p:nvSpPr>
          <p:cNvPr id="15" name="加号 14"/>
          <p:cNvSpPr/>
          <p:nvPr/>
        </p:nvSpPr>
        <p:spPr>
          <a:xfrm>
            <a:off x="2986603" y="4426653"/>
            <a:ext cx="276751" cy="276751"/>
          </a:xfrm>
          <a:prstGeom prst="mathPlus">
            <a:avLst/>
          </a:prstGeom>
          <a:solidFill>
            <a:srgbClr val="EA7D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9">
              <a:cs typeface="+mn-ea"/>
              <a:sym typeface="+mn-lt"/>
            </a:endParaRPr>
          </a:p>
        </p:txBody>
      </p:sp>
      <p:sp>
        <p:nvSpPr>
          <p:cNvPr id="16" name="右箭头 15"/>
          <p:cNvSpPr/>
          <p:nvPr/>
        </p:nvSpPr>
        <p:spPr>
          <a:xfrm>
            <a:off x="5555189" y="3236153"/>
            <a:ext cx="755860" cy="501757"/>
          </a:xfrm>
          <a:prstGeom prst="rightArrow">
            <a:avLst>
              <a:gd name="adj1" fmla="val 56481"/>
              <a:gd name="adj2" fmla="val 73980"/>
            </a:avLst>
          </a:prstGeom>
          <a:solidFill>
            <a:srgbClr val="EA7D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9">
              <a:cs typeface="+mn-ea"/>
              <a:sym typeface="+mn-lt"/>
            </a:endParaRPr>
          </a:p>
        </p:txBody>
      </p:sp>
      <p:sp>
        <p:nvSpPr>
          <p:cNvPr id="17" name="矩形 16"/>
          <p:cNvSpPr/>
          <p:nvPr/>
        </p:nvSpPr>
        <p:spPr>
          <a:xfrm>
            <a:off x="6867083" y="2302643"/>
            <a:ext cx="2021707" cy="400110"/>
          </a:xfrm>
          <a:prstGeom prst="rect">
            <a:avLst/>
          </a:prstGeom>
        </p:spPr>
        <p:txBody>
          <a:bodyPr wrap="none">
            <a:spAutoFit/>
          </a:bodyPr>
          <a:lstStyle/>
          <a:p>
            <a:pPr marL="285744" indent="-285744">
              <a:buFont typeface="Arial" panose="020B0604020202020204" pitchFamily="34" charset="0"/>
              <a:buChar char="•"/>
            </a:pPr>
            <a:r>
              <a:rPr lang="zh-CN" altLang="en-US" sz="2000" b="1" dirty="0">
                <a:solidFill>
                  <a:schemeClr val="bg1">
                    <a:lumMod val="50000"/>
                  </a:schemeClr>
                </a:solidFill>
                <a:cs typeface="+mn-ea"/>
                <a:sym typeface="+mn-lt"/>
              </a:rPr>
              <a:t>添加标题内容</a:t>
            </a:r>
            <a:endParaRPr lang="en-US" altLang="zh-CN" sz="2000" b="1" dirty="0">
              <a:solidFill>
                <a:schemeClr val="bg1">
                  <a:lumMod val="50000"/>
                </a:schemeClr>
              </a:solidFill>
              <a:cs typeface="+mn-ea"/>
              <a:sym typeface="+mn-lt"/>
            </a:endParaRPr>
          </a:p>
        </p:txBody>
      </p:sp>
      <p:cxnSp>
        <p:nvCxnSpPr>
          <p:cNvPr id="18" name="直接连接符 17"/>
          <p:cNvCxnSpPr/>
          <p:nvPr/>
        </p:nvCxnSpPr>
        <p:spPr>
          <a:xfrm>
            <a:off x="6952310" y="2792498"/>
            <a:ext cx="4286785" cy="0"/>
          </a:xfrm>
          <a:prstGeom prst="line">
            <a:avLst/>
          </a:prstGeom>
          <a:ln w="19050">
            <a:solidFill>
              <a:schemeClr val="tx1">
                <a:lumMod val="75000"/>
                <a:lumOff val="25000"/>
              </a:schemeClr>
            </a:solidFill>
            <a:prstDash val="solid"/>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6867081" y="2903291"/>
            <a:ext cx="4495805" cy="1815882"/>
          </a:xfrm>
          <a:prstGeom prst="rect">
            <a:avLst/>
          </a:prstGeom>
        </p:spPr>
        <p:txBody>
          <a:bodyPr wrap="square">
            <a:spAutoFit/>
          </a:bodyPr>
          <a:lstStyle/>
          <a:p>
            <a:pPr marL="228594" indent="-228594">
              <a:buFont typeface="Arial" panose="020B0604020202020204" pitchFamily="34" charset="0"/>
              <a:buChar char="•"/>
            </a:pPr>
            <a:r>
              <a:rPr lang="zh-CN" altLang="en-US" sz="1400" dirty="0">
                <a:solidFill>
                  <a:schemeClr val="bg1">
                    <a:lumMod val="50000"/>
                  </a:schemeClr>
                </a:solidFill>
                <a:cs typeface="+mn-ea"/>
                <a:sym typeface="+mn-lt"/>
              </a:rPr>
              <a:t>此处添加详细文本描述，建议与标题相关并符合整体语言风格</a:t>
            </a:r>
            <a:endParaRPr lang="en-US" altLang="zh-CN" sz="1400" dirty="0">
              <a:solidFill>
                <a:schemeClr val="bg1">
                  <a:lumMod val="50000"/>
                </a:schemeClr>
              </a:solidFill>
              <a:cs typeface="+mn-ea"/>
              <a:sym typeface="+mn-lt"/>
            </a:endParaRPr>
          </a:p>
          <a:p>
            <a:pPr marL="228594" indent="-228594">
              <a:buFont typeface="Arial" panose="020B0604020202020204" pitchFamily="34" charset="0"/>
              <a:buChar char="•"/>
            </a:pPr>
            <a:endParaRPr lang="en-US" altLang="zh-CN" sz="1400" dirty="0">
              <a:solidFill>
                <a:schemeClr val="bg1">
                  <a:lumMod val="50000"/>
                </a:schemeClr>
              </a:solidFill>
              <a:cs typeface="+mn-ea"/>
              <a:sym typeface="+mn-lt"/>
            </a:endParaRPr>
          </a:p>
          <a:p>
            <a:pPr marL="228594" indent="-228594">
              <a:buFont typeface="Arial" panose="020B0604020202020204" pitchFamily="34" charset="0"/>
              <a:buChar char="•"/>
            </a:pPr>
            <a:r>
              <a:rPr lang="zh-CN" altLang="en-US" sz="1400" dirty="0">
                <a:solidFill>
                  <a:schemeClr val="bg1">
                    <a:lumMod val="50000"/>
                  </a:schemeClr>
                </a:solidFill>
                <a:cs typeface="+mn-ea"/>
                <a:sym typeface="+mn-lt"/>
              </a:rPr>
              <a:t>此处添加详细文本描述，建议与标题相关并符合整体语言风格</a:t>
            </a:r>
            <a:endParaRPr lang="en-US" altLang="zh-CN" sz="1400" dirty="0">
              <a:solidFill>
                <a:schemeClr val="bg1">
                  <a:lumMod val="50000"/>
                </a:schemeClr>
              </a:solidFill>
              <a:cs typeface="+mn-ea"/>
              <a:sym typeface="+mn-lt"/>
            </a:endParaRPr>
          </a:p>
          <a:p>
            <a:pPr marL="228594" indent="-228594">
              <a:buFont typeface="Arial" panose="020B0604020202020204" pitchFamily="34" charset="0"/>
              <a:buChar char="•"/>
            </a:pPr>
            <a:endParaRPr lang="en-US" altLang="zh-CN" sz="1400" dirty="0">
              <a:solidFill>
                <a:schemeClr val="bg1">
                  <a:lumMod val="50000"/>
                </a:schemeClr>
              </a:solidFill>
              <a:cs typeface="+mn-ea"/>
              <a:sym typeface="+mn-lt"/>
            </a:endParaRPr>
          </a:p>
          <a:p>
            <a:pPr marL="228594" indent="-228594">
              <a:buFont typeface="Arial" panose="020B0604020202020204" pitchFamily="34" charset="0"/>
              <a:buChar char="•"/>
            </a:pPr>
            <a:r>
              <a:rPr lang="zh-CN" altLang="en-US" sz="1400" dirty="0">
                <a:solidFill>
                  <a:schemeClr val="bg1">
                    <a:lumMod val="50000"/>
                  </a:schemeClr>
                </a:solidFill>
                <a:cs typeface="+mn-ea"/>
                <a:sym typeface="+mn-lt"/>
              </a:rPr>
              <a:t>此处添加详细文本描述，建议与标题相关并符合整体语言风格</a:t>
            </a:r>
            <a:endParaRPr lang="en-US" altLang="zh-CN" sz="1400" dirty="0">
              <a:solidFill>
                <a:schemeClr val="bg1">
                  <a:lumMod val="50000"/>
                </a:schemeClr>
              </a:solidFill>
              <a:cs typeface="+mn-ea"/>
              <a:sym typeface="+mn-lt"/>
            </a:endParaRPr>
          </a:p>
        </p:txBody>
      </p:sp>
      <p:grpSp>
        <p:nvGrpSpPr>
          <p:cNvPr id="20" name="组合 19"/>
          <p:cNvGrpSpPr/>
          <p:nvPr/>
        </p:nvGrpSpPr>
        <p:grpSpPr>
          <a:xfrm>
            <a:off x="10614243" y="2463274"/>
            <a:ext cx="624852" cy="189533"/>
            <a:chOff x="4125504" y="5299074"/>
            <a:chExt cx="802095" cy="243295"/>
          </a:xfrm>
          <a:solidFill>
            <a:srgbClr val="EBBBB9"/>
          </a:solidFill>
        </p:grpSpPr>
        <p:sp>
          <p:nvSpPr>
            <p:cNvPr id="21" name="五角星 20"/>
            <p:cNvSpPr/>
            <p:nvPr/>
          </p:nvSpPr>
          <p:spPr>
            <a:xfrm>
              <a:off x="4684304" y="5299074"/>
              <a:ext cx="243295" cy="243295"/>
            </a:xfrm>
            <a:prstGeom prst="star5">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9">
                <a:cs typeface="+mn-ea"/>
                <a:sym typeface="+mn-lt"/>
              </a:endParaRPr>
            </a:p>
          </p:txBody>
        </p:sp>
        <p:sp>
          <p:nvSpPr>
            <p:cNvPr id="22" name="五角星 21"/>
            <p:cNvSpPr/>
            <p:nvPr/>
          </p:nvSpPr>
          <p:spPr>
            <a:xfrm>
              <a:off x="4404904" y="5299074"/>
              <a:ext cx="243295" cy="243295"/>
            </a:xfrm>
            <a:prstGeom prst="star5">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9">
                <a:cs typeface="+mn-ea"/>
                <a:sym typeface="+mn-lt"/>
              </a:endParaRPr>
            </a:p>
          </p:txBody>
        </p:sp>
        <p:sp>
          <p:nvSpPr>
            <p:cNvPr id="23" name="五角星 22"/>
            <p:cNvSpPr/>
            <p:nvPr/>
          </p:nvSpPr>
          <p:spPr>
            <a:xfrm>
              <a:off x="4125504" y="5299074"/>
              <a:ext cx="243295" cy="243295"/>
            </a:xfrm>
            <a:prstGeom prst="star5">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9">
                <a:cs typeface="+mn-ea"/>
                <a:sym typeface="+mn-lt"/>
              </a:endParaRPr>
            </a:p>
          </p:txBody>
        </p:sp>
      </p:grpSp>
      <p:sp>
        <p:nvSpPr>
          <p:cNvPr id="24" name="文本框 23"/>
          <p:cNvSpPr txBox="1"/>
          <p:nvPr/>
        </p:nvSpPr>
        <p:spPr>
          <a:xfrm flipH="1">
            <a:off x="2167963" y="2359625"/>
            <a:ext cx="1914029" cy="328551"/>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a:ea typeface="微软雅黑"/>
              </a:defRPr>
            </a:lvl1pPr>
          </a:lstStyle>
          <a:p>
            <a:r>
              <a:rPr lang="zh-CN" altLang="en-US" dirty="0">
                <a:solidFill>
                  <a:schemeClr val="bg1"/>
                </a:solidFill>
                <a:latin typeface="+mn-lt"/>
                <a:ea typeface="+mn-ea"/>
                <a:cs typeface="+mn-ea"/>
                <a:sym typeface="+mn-lt"/>
              </a:rPr>
              <a:t>这里是标题</a:t>
            </a:r>
            <a:endParaRPr lang="en-US" altLang="zh-CN" dirty="0">
              <a:solidFill>
                <a:schemeClr val="bg1"/>
              </a:solidFill>
              <a:latin typeface="+mn-lt"/>
              <a:ea typeface="+mn-ea"/>
              <a:cs typeface="+mn-ea"/>
              <a:sym typeface="+mn-lt"/>
            </a:endParaRPr>
          </a:p>
        </p:txBody>
      </p:sp>
      <p:sp>
        <p:nvSpPr>
          <p:cNvPr id="25" name="文本框 24"/>
          <p:cNvSpPr txBox="1"/>
          <p:nvPr/>
        </p:nvSpPr>
        <p:spPr>
          <a:xfrm flipH="1">
            <a:off x="952905" y="4471361"/>
            <a:ext cx="1914029" cy="328551"/>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a:ea typeface="微软雅黑"/>
              </a:defRPr>
            </a:lvl1pPr>
          </a:lstStyle>
          <a:p>
            <a:r>
              <a:rPr lang="zh-CN" altLang="en-US" dirty="0">
                <a:solidFill>
                  <a:schemeClr val="bg1"/>
                </a:solidFill>
                <a:latin typeface="+mn-lt"/>
                <a:ea typeface="+mn-ea"/>
                <a:cs typeface="+mn-ea"/>
                <a:sym typeface="+mn-lt"/>
              </a:rPr>
              <a:t>这里是标题</a:t>
            </a:r>
            <a:endParaRPr lang="en-US" altLang="zh-CN" dirty="0">
              <a:solidFill>
                <a:schemeClr val="bg1"/>
              </a:solidFill>
              <a:latin typeface="+mn-lt"/>
              <a:ea typeface="+mn-ea"/>
              <a:cs typeface="+mn-ea"/>
              <a:sym typeface="+mn-lt"/>
            </a:endParaRPr>
          </a:p>
        </p:txBody>
      </p:sp>
      <p:sp>
        <p:nvSpPr>
          <p:cNvPr id="26" name="文本框 25"/>
          <p:cNvSpPr txBox="1"/>
          <p:nvPr/>
        </p:nvSpPr>
        <p:spPr>
          <a:xfrm flipH="1">
            <a:off x="3383021" y="4471361"/>
            <a:ext cx="1914029" cy="328551"/>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a:ea typeface="微软雅黑"/>
              </a:defRPr>
            </a:lvl1pPr>
          </a:lstStyle>
          <a:p>
            <a:r>
              <a:rPr lang="zh-CN" altLang="en-US" dirty="0">
                <a:solidFill>
                  <a:schemeClr val="bg1"/>
                </a:solidFill>
                <a:latin typeface="+mn-lt"/>
                <a:ea typeface="+mn-ea"/>
                <a:cs typeface="+mn-ea"/>
                <a:sym typeface="+mn-lt"/>
              </a:rPr>
              <a:t>这里是标题</a:t>
            </a:r>
            <a:endParaRPr lang="en-US" altLang="zh-CN" dirty="0">
              <a:solidFill>
                <a:schemeClr val="bg1"/>
              </a:solidFill>
              <a:latin typeface="+mn-lt"/>
              <a:ea typeface="+mn-ea"/>
              <a:cs typeface="+mn-ea"/>
              <a:sym typeface="+mn-lt"/>
            </a:endParaRPr>
          </a:p>
        </p:txBody>
      </p:sp>
      <p:grpSp>
        <p:nvGrpSpPr>
          <p:cNvPr id="27" name="组合 26"/>
          <p:cNvGrpSpPr/>
          <p:nvPr/>
        </p:nvGrpSpPr>
        <p:grpSpPr>
          <a:xfrm>
            <a:off x="4156670" y="3989872"/>
            <a:ext cx="355660" cy="352973"/>
            <a:chOff x="7078908" y="5461438"/>
            <a:chExt cx="430461" cy="427208"/>
          </a:xfrm>
          <a:solidFill>
            <a:schemeClr val="bg1"/>
          </a:solidFill>
        </p:grpSpPr>
        <p:sp>
          <p:nvSpPr>
            <p:cNvPr id="28" name="Freeform 236"/>
            <p:cNvSpPr>
              <a:spLocks/>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29" name="Freeform 237"/>
            <p:cNvSpPr>
              <a:spLocks/>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grpSp>
      <p:grpSp>
        <p:nvGrpSpPr>
          <p:cNvPr id="30" name="组合 29"/>
          <p:cNvGrpSpPr/>
          <p:nvPr/>
        </p:nvGrpSpPr>
        <p:grpSpPr>
          <a:xfrm>
            <a:off x="2922958" y="1846457"/>
            <a:ext cx="404039" cy="381640"/>
            <a:chOff x="4882149" y="3025052"/>
            <a:chExt cx="489013" cy="461905"/>
          </a:xfrm>
          <a:solidFill>
            <a:schemeClr val="bg1"/>
          </a:solidFill>
        </p:grpSpPr>
        <p:sp>
          <p:nvSpPr>
            <p:cNvPr id="31"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34"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35"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36"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37"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38"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39"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grpSp>
      <p:grpSp>
        <p:nvGrpSpPr>
          <p:cNvPr id="40" name="组合 39"/>
          <p:cNvGrpSpPr/>
          <p:nvPr/>
        </p:nvGrpSpPr>
        <p:grpSpPr>
          <a:xfrm>
            <a:off x="1704767" y="3910908"/>
            <a:ext cx="410308" cy="438976"/>
            <a:chOff x="4895160" y="5416983"/>
            <a:chExt cx="496602" cy="531299"/>
          </a:xfrm>
          <a:solidFill>
            <a:schemeClr val="bg1"/>
          </a:solidFill>
        </p:grpSpPr>
        <p:sp>
          <p:nvSpPr>
            <p:cNvPr id="41" name="Freeform 836"/>
            <p:cNvSpPr>
              <a:spLocks/>
            </p:cNvSpPr>
            <p:nvPr/>
          </p:nvSpPr>
          <p:spPr bwMode="auto">
            <a:xfrm>
              <a:off x="5135871" y="5416983"/>
              <a:ext cx="28191" cy="74816"/>
            </a:xfrm>
            <a:custGeom>
              <a:avLst/>
              <a:gdLst>
                <a:gd name="T0" fmla="*/ 6 w 11"/>
                <a:gd name="T1" fmla="*/ 29 h 29"/>
                <a:gd name="T2" fmla="*/ 0 w 11"/>
                <a:gd name="T3" fmla="*/ 24 h 29"/>
                <a:gd name="T4" fmla="*/ 0 w 11"/>
                <a:gd name="T5" fmla="*/ 6 h 29"/>
                <a:gd name="T6" fmla="*/ 6 w 11"/>
                <a:gd name="T7" fmla="*/ 0 h 29"/>
                <a:gd name="T8" fmla="*/ 11 w 11"/>
                <a:gd name="T9" fmla="*/ 6 h 29"/>
                <a:gd name="T10" fmla="*/ 11 w 11"/>
                <a:gd name="T11" fmla="*/ 24 h 29"/>
                <a:gd name="T12" fmla="*/ 6 w 1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11" h="29">
                  <a:moveTo>
                    <a:pt x="6" y="29"/>
                  </a:moveTo>
                  <a:cubicBezTo>
                    <a:pt x="3" y="29"/>
                    <a:pt x="0" y="27"/>
                    <a:pt x="0" y="24"/>
                  </a:cubicBezTo>
                  <a:cubicBezTo>
                    <a:pt x="0" y="6"/>
                    <a:pt x="0" y="6"/>
                    <a:pt x="0" y="6"/>
                  </a:cubicBezTo>
                  <a:cubicBezTo>
                    <a:pt x="0" y="3"/>
                    <a:pt x="3" y="0"/>
                    <a:pt x="6" y="0"/>
                  </a:cubicBezTo>
                  <a:cubicBezTo>
                    <a:pt x="9" y="0"/>
                    <a:pt x="11" y="3"/>
                    <a:pt x="11" y="6"/>
                  </a:cubicBezTo>
                  <a:cubicBezTo>
                    <a:pt x="11" y="24"/>
                    <a:pt x="11" y="24"/>
                    <a:pt x="11" y="24"/>
                  </a:cubicBezTo>
                  <a:cubicBezTo>
                    <a:pt x="11" y="27"/>
                    <a:pt x="9" y="29"/>
                    <a:pt x="6"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42" name="Freeform 837"/>
            <p:cNvSpPr>
              <a:spLocks/>
            </p:cNvSpPr>
            <p:nvPr/>
          </p:nvSpPr>
          <p:spPr bwMode="auto">
            <a:xfrm>
              <a:off x="5015516" y="5443006"/>
              <a:ext cx="56383" cy="71563"/>
            </a:xfrm>
            <a:custGeom>
              <a:avLst/>
              <a:gdLst>
                <a:gd name="T0" fmla="*/ 16 w 22"/>
                <a:gd name="T1" fmla="*/ 28 h 28"/>
                <a:gd name="T2" fmla="*/ 11 w 22"/>
                <a:gd name="T3" fmla="*/ 25 h 28"/>
                <a:gd name="T4" fmla="*/ 2 w 22"/>
                <a:gd name="T5" fmla="*/ 10 h 28"/>
                <a:gd name="T6" fmla="*/ 4 w 22"/>
                <a:gd name="T7" fmla="*/ 2 h 28"/>
                <a:gd name="T8" fmla="*/ 11 w 22"/>
                <a:gd name="T9" fmla="*/ 4 h 28"/>
                <a:gd name="T10" fmla="*/ 20 w 22"/>
                <a:gd name="T11" fmla="*/ 19 h 28"/>
                <a:gd name="T12" fmla="*/ 18 w 22"/>
                <a:gd name="T13" fmla="*/ 27 h 28"/>
                <a:gd name="T14" fmla="*/ 16 w 22"/>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8">
                  <a:moveTo>
                    <a:pt x="16" y="28"/>
                  </a:moveTo>
                  <a:cubicBezTo>
                    <a:pt x="14" y="28"/>
                    <a:pt x="12" y="27"/>
                    <a:pt x="11" y="25"/>
                  </a:cubicBezTo>
                  <a:cubicBezTo>
                    <a:pt x="2" y="10"/>
                    <a:pt x="2" y="10"/>
                    <a:pt x="2" y="10"/>
                  </a:cubicBezTo>
                  <a:cubicBezTo>
                    <a:pt x="0" y="7"/>
                    <a:pt x="1" y="3"/>
                    <a:pt x="4" y="2"/>
                  </a:cubicBezTo>
                  <a:cubicBezTo>
                    <a:pt x="7" y="0"/>
                    <a:pt x="10" y="1"/>
                    <a:pt x="11" y="4"/>
                  </a:cubicBezTo>
                  <a:cubicBezTo>
                    <a:pt x="20" y="19"/>
                    <a:pt x="20" y="19"/>
                    <a:pt x="20" y="19"/>
                  </a:cubicBezTo>
                  <a:cubicBezTo>
                    <a:pt x="22" y="22"/>
                    <a:pt x="21" y="26"/>
                    <a:pt x="18" y="27"/>
                  </a:cubicBezTo>
                  <a:cubicBezTo>
                    <a:pt x="17" y="28"/>
                    <a:pt x="17"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43" name="Freeform 838"/>
            <p:cNvSpPr>
              <a:spLocks/>
            </p:cNvSpPr>
            <p:nvPr/>
          </p:nvSpPr>
          <p:spPr bwMode="auto">
            <a:xfrm>
              <a:off x="4927689" y="5527580"/>
              <a:ext cx="72647" cy="54214"/>
            </a:xfrm>
            <a:custGeom>
              <a:avLst/>
              <a:gdLst>
                <a:gd name="T0" fmla="*/ 22 w 28"/>
                <a:gd name="T1" fmla="*/ 21 h 21"/>
                <a:gd name="T2" fmla="*/ 19 w 28"/>
                <a:gd name="T3" fmla="*/ 20 h 21"/>
                <a:gd name="T4" fmla="*/ 3 w 28"/>
                <a:gd name="T5" fmla="*/ 11 h 21"/>
                <a:gd name="T6" fmla="*/ 1 w 28"/>
                <a:gd name="T7" fmla="*/ 3 h 21"/>
                <a:gd name="T8" fmla="*/ 9 w 28"/>
                <a:gd name="T9" fmla="*/ 1 h 21"/>
                <a:gd name="T10" fmla="*/ 24 w 28"/>
                <a:gd name="T11" fmla="*/ 10 h 21"/>
                <a:gd name="T12" fmla="*/ 26 w 28"/>
                <a:gd name="T13" fmla="*/ 18 h 21"/>
                <a:gd name="T14" fmla="*/ 22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2" y="21"/>
                  </a:moveTo>
                  <a:cubicBezTo>
                    <a:pt x="21" y="21"/>
                    <a:pt x="20" y="20"/>
                    <a:pt x="19" y="20"/>
                  </a:cubicBezTo>
                  <a:cubicBezTo>
                    <a:pt x="3" y="11"/>
                    <a:pt x="3" y="11"/>
                    <a:pt x="3" y="11"/>
                  </a:cubicBezTo>
                  <a:cubicBezTo>
                    <a:pt x="1" y="9"/>
                    <a:pt x="0" y="6"/>
                    <a:pt x="1" y="3"/>
                  </a:cubicBezTo>
                  <a:cubicBezTo>
                    <a:pt x="3" y="1"/>
                    <a:pt x="6" y="0"/>
                    <a:pt x="9" y="1"/>
                  </a:cubicBezTo>
                  <a:cubicBezTo>
                    <a:pt x="24" y="10"/>
                    <a:pt x="24" y="10"/>
                    <a:pt x="24" y="10"/>
                  </a:cubicBezTo>
                  <a:cubicBezTo>
                    <a:pt x="27" y="12"/>
                    <a:pt x="28" y="15"/>
                    <a:pt x="26" y="18"/>
                  </a:cubicBezTo>
                  <a:cubicBezTo>
                    <a:pt x="25" y="20"/>
                    <a:pt x="24" y="21"/>
                    <a:pt x="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44" name="Freeform 839"/>
            <p:cNvSpPr>
              <a:spLocks/>
            </p:cNvSpPr>
            <p:nvPr/>
          </p:nvSpPr>
          <p:spPr bwMode="auto">
            <a:xfrm>
              <a:off x="4895160" y="5645766"/>
              <a:ext cx="73731" cy="28191"/>
            </a:xfrm>
            <a:custGeom>
              <a:avLst/>
              <a:gdLst>
                <a:gd name="T0" fmla="*/ 23 w 29"/>
                <a:gd name="T1" fmla="*/ 11 h 11"/>
                <a:gd name="T2" fmla="*/ 6 w 29"/>
                <a:gd name="T3" fmla="*/ 11 h 11"/>
                <a:gd name="T4" fmla="*/ 0 w 29"/>
                <a:gd name="T5" fmla="*/ 5 h 11"/>
                <a:gd name="T6" fmla="*/ 6 w 29"/>
                <a:gd name="T7" fmla="*/ 0 h 11"/>
                <a:gd name="T8" fmla="*/ 23 w 29"/>
                <a:gd name="T9" fmla="*/ 0 h 11"/>
                <a:gd name="T10" fmla="*/ 29 w 29"/>
                <a:gd name="T11" fmla="*/ 5 h 11"/>
                <a:gd name="T12" fmla="*/ 23 w 2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9" h="11">
                  <a:moveTo>
                    <a:pt x="23" y="11"/>
                  </a:moveTo>
                  <a:cubicBezTo>
                    <a:pt x="6" y="11"/>
                    <a:pt x="6" y="11"/>
                    <a:pt x="6" y="11"/>
                  </a:cubicBezTo>
                  <a:cubicBezTo>
                    <a:pt x="2" y="11"/>
                    <a:pt x="0" y="8"/>
                    <a:pt x="0" y="5"/>
                  </a:cubicBezTo>
                  <a:cubicBezTo>
                    <a:pt x="0" y="2"/>
                    <a:pt x="2" y="0"/>
                    <a:pt x="6" y="0"/>
                  </a:cubicBezTo>
                  <a:cubicBezTo>
                    <a:pt x="23" y="0"/>
                    <a:pt x="23" y="0"/>
                    <a:pt x="23" y="0"/>
                  </a:cubicBezTo>
                  <a:cubicBezTo>
                    <a:pt x="27" y="0"/>
                    <a:pt x="29" y="2"/>
                    <a:pt x="29" y="5"/>
                  </a:cubicBezTo>
                  <a:cubicBezTo>
                    <a:pt x="29" y="8"/>
                    <a:pt x="27" y="11"/>
                    <a:pt x="2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45" name="Freeform 840"/>
            <p:cNvSpPr>
              <a:spLocks/>
            </p:cNvSpPr>
            <p:nvPr/>
          </p:nvSpPr>
          <p:spPr bwMode="auto">
            <a:xfrm>
              <a:off x="4920099" y="5737931"/>
              <a:ext cx="71563" cy="54214"/>
            </a:xfrm>
            <a:custGeom>
              <a:avLst/>
              <a:gdLst>
                <a:gd name="T0" fmla="*/ 6 w 28"/>
                <a:gd name="T1" fmla="*/ 21 h 21"/>
                <a:gd name="T2" fmla="*/ 2 w 28"/>
                <a:gd name="T3" fmla="*/ 18 h 21"/>
                <a:gd name="T4" fmla="*/ 4 w 28"/>
                <a:gd name="T5" fmla="*/ 11 h 21"/>
                <a:gd name="T6" fmla="*/ 19 w 28"/>
                <a:gd name="T7" fmla="*/ 2 h 21"/>
                <a:gd name="T8" fmla="*/ 27 w 28"/>
                <a:gd name="T9" fmla="*/ 4 h 21"/>
                <a:gd name="T10" fmla="*/ 25 w 28"/>
                <a:gd name="T11" fmla="*/ 11 h 21"/>
                <a:gd name="T12" fmla="*/ 9 w 28"/>
                <a:gd name="T13" fmla="*/ 20 h 21"/>
                <a:gd name="T14" fmla="*/ 6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6" y="21"/>
                  </a:moveTo>
                  <a:cubicBezTo>
                    <a:pt x="4" y="21"/>
                    <a:pt x="3" y="20"/>
                    <a:pt x="2" y="18"/>
                  </a:cubicBezTo>
                  <a:cubicBezTo>
                    <a:pt x="0" y="16"/>
                    <a:pt x="1" y="12"/>
                    <a:pt x="4" y="11"/>
                  </a:cubicBezTo>
                  <a:cubicBezTo>
                    <a:pt x="19" y="2"/>
                    <a:pt x="19" y="2"/>
                    <a:pt x="19" y="2"/>
                  </a:cubicBezTo>
                  <a:cubicBezTo>
                    <a:pt x="22" y="0"/>
                    <a:pt x="25" y="1"/>
                    <a:pt x="27" y="4"/>
                  </a:cubicBezTo>
                  <a:cubicBezTo>
                    <a:pt x="28" y="6"/>
                    <a:pt x="27" y="10"/>
                    <a:pt x="25" y="11"/>
                  </a:cubicBezTo>
                  <a:cubicBezTo>
                    <a:pt x="9" y="20"/>
                    <a:pt x="9" y="20"/>
                    <a:pt x="9" y="20"/>
                  </a:cubicBezTo>
                  <a:cubicBezTo>
                    <a:pt x="8" y="21"/>
                    <a:pt x="7" y="21"/>
                    <a:pt x="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46" name="Freeform 841"/>
            <p:cNvSpPr>
              <a:spLocks/>
            </p:cNvSpPr>
            <p:nvPr/>
          </p:nvSpPr>
          <p:spPr bwMode="auto">
            <a:xfrm>
              <a:off x="5286587" y="5750942"/>
              <a:ext cx="72647" cy="53130"/>
            </a:xfrm>
            <a:custGeom>
              <a:avLst/>
              <a:gdLst>
                <a:gd name="T0" fmla="*/ 21 w 28"/>
                <a:gd name="T1" fmla="*/ 21 h 21"/>
                <a:gd name="T2" fmla="*/ 19 w 28"/>
                <a:gd name="T3" fmla="*/ 20 h 21"/>
                <a:gd name="T4" fmla="*/ 3 w 28"/>
                <a:gd name="T5" fmla="*/ 11 h 21"/>
                <a:gd name="T6" fmla="*/ 1 w 28"/>
                <a:gd name="T7" fmla="*/ 4 h 21"/>
                <a:gd name="T8" fmla="*/ 9 w 28"/>
                <a:gd name="T9" fmla="*/ 2 h 21"/>
                <a:gd name="T10" fmla="*/ 24 w 28"/>
                <a:gd name="T11" fmla="*/ 11 h 21"/>
                <a:gd name="T12" fmla="*/ 26 w 28"/>
                <a:gd name="T13" fmla="*/ 18 h 21"/>
                <a:gd name="T14" fmla="*/ 21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1" y="21"/>
                  </a:moveTo>
                  <a:cubicBezTo>
                    <a:pt x="21" y="21"/>
                    <a:pt x="20" y="21"/>
                    <a:pt x="19" y="20"/>
                  </a:cubicBezTo>
                  <a:cubicBezTo>
                    <a:pt x="3" y="11"/>
                    <a:pt x="3" y="11"/>
                    <a:pt x="3" y="11"/>
                  </a:cubicBezTo>
                  <a:cubicBezTo>
                    <a:pt x="1" y="10"/>
                    <a:pt x="0" y="6"/>
                    <a:pt x="1" y="4"/>
                  </a:cubicBezTo>
                  <a:cubicBezTo>
                    <a:pt x="3" y="1"/>
                    <a:pt x="6" y="0"/>
                    <a:pt x="9" y="2"/>
                  </a:cubicBezTo>
                  <a:cubicBezTo>
                    <a:pt x="24" y="11"/>
                    <a:pt x="24" y="11"/>
                    <a:pt x="24" y="11"/>
                  </a:cubicBezTo>
                  <a:cubicBezTo>
                    <a:pt x="27" y="12"/>
                    <a:pt x="28" y="15"/>
                    <a:pt x="26" y="18"/>
                  </a:cubicBezTo>
                  <a:cubicBezTo>
                    <a:pt x="25" y="20"/>
                    <a:pt x="23"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47" name="Freeform 842"/>
            <p:cNvSpPr>
              <a:spLocks/>
            </p:cNvSpPr>
            <p:nvPr/>
          </p:nvSpPr>
          <p:spPr bwMode="auto">
            <a:xfrm>
              <a:off x="5318031" y="5660946"/>
              <a:ext cx="73731" cy="28191"/>
            </a:xfrm>
            <a:custGeom>
              <a:avLst/>
              <a:gdLst>
                <a:gd name="T0" fmla="*/ 23 w 29"/>
                <a:gd name="T1" fmla="*/ 11 h 11"/>
                <a:gd name="T2" fmla="*/ 5 w 29"/>
                <a:gd name="T3" fmla="*/ 11 h 11"/>
                <a:gd name="T4" fmla="*/ 0 w 29"/>
                <a:gd name="T5" fmla="*/ 5 h 11"/>
                <a:gd name="T6" fmla="*/ 5 w 29"/>
                <a:gd name="T7" fmla="*/ 0 h 11"/>
                <a:gd name="T8" fmla="*/ 23 w 29"/>
                <a:gd name="T9" fmla="*/ 0 h 11"/>
                <a:gd name="T10" fmla="*/ 29 w 29"/>
                <a:gd name="T11" fmla="*/ 5 h 11"/>
                <a:gd name="T12" fmla="*/ 23 w 2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9" h="11">
                  <a:moveTo>
                    <a:pt x="23" y="11"/>
                  </a:moveTo>
                  <a:cubicBezTo>
                    <a:pt x="5" y="11"/>
                    <a:pt x="5" y="11"/>
                    <a:pt x="5" y="11"/>
                  </a:cubicBezTo>
                  <a:cubicBezTo>
                    <a:pt x="2" y="11"/>
                    <a:pt x="0" y="8"/>
                    <a:pt x="0" y="5"/>
                  </a:cubicBezTo>
                  <a:cubicBezTo>
                    <a:pt x="0" y="2"/>
                    <a:pt x="2" y="0"/>
                    <a:pt x="5" y="0"/>
                  </a:cubicBezTo>
                  <a:cubicBezTo>
                    <a:pt x="23" y="0"/>
                    <a:pt x="23" y="0"/>
                    <a:pt x="23" y="0"/>
                  </a:cubicBezTo>
                  <a:cubicBezTo>
                    <a:pt x="26" y="0"/>
                    <a:pt x="29" y="2"/>
                    <a:pt x="29" y="5"/>
                  </a:cubicBezTo>
                  <a:cubicBezTo>
                    <a:pt x="29" y="8"/>
                    <a:pt x="26" y="11"/>
                    <a:pt x="2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48" name="Freeform 843"/>
            <p:cNvSpPr>
              <a:spLocks/>
            </p:cNvSpPr>
            <p:nvPr/>
          </p:nvSpPr>
          <p:spPr bwMode="auto">
            <a:xfrm>
              <a:off x="5292008" y="5540591"/>
              <a:ext cx="74816" cy="54214"/>
            </a:xfrm>
            <a:custGeom>
              <a:avLst/>
              <a:gdLst>
                <a:gd name="T0" fmla="*/ 7 w 29"/>
                <a:gd name="T1" fmla="*/ 21 h 21"/>
                <a:gd name="T2" fmla="*/ 2 w 29"/>
                <a:gd name="T3" fmla="*/ 18 h 21"/>
                <a:gd name="T4" fmla="*/ 4 w 29"/>
                <a:gd name="T5" fmla="*/ 10 h 21"/>
                <a:gd name="T6" fmla="*/ 20 w 29"/>
                <a:gd name="T7" fmla="*/ 1 h 21"/>
                <a:gd name="T8" fmla="*/ 27 w 29"/>
                <a:gd name="T9" fmla="*/ 3 h 21"/>
                <a:gd name="T10" fmla="*/ 25 w 29"/>
                <a:gd name="T11" fmla="*/ 11 h 21"/>
                <a:gd name="T12" fmla="*/ 10 w 29"/>
                <a:gd name="T13" fmla="*/ 20 h 21"/>
                <a:gd name="T14" fmla="*/ 7 w 29"/>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1">
                  <a:moveTo>
                    <a:pt x="7" y="21"/>
                  </a:moveTo>
                  <a:cubicBezTo>
                    <a:pt x="5" y="21"/>
                    <a:pt x="3" y="20"/>
                    <a:pt x="2" y="18"/>
                  </a:cubicBezTo>
                  <a:cubicBezTo>
                    <a:pt x="0" y="15"/>
                    <a:pt x="1" y="12"/>
                    <a:pt x="4" y="10"/>
                  </a:cubicBezTo>
                  <a:cubicBezTo>
                    <a:pt x="20" y="1"/>
                    <a:pt x="20" y="1"/>
                    <a:pt x="20" y="1"/>
                  </a:cubicBezTo>
                  <a:cubicBezTo>
                    <a:pt x="22" y="0"/>
                    <a:pt x="26" y="1"/>
                    <a:pt x="27" y="3"/>
                  </a:cubicBezTo>
                  <a:cubicBezTo>
                    <a:pt x="29" y="6"/>
                    <a:pt x="28" y="9"/>
                    <a:pt x="25" y="11"/>
                  </a:cubicBezTo>
                  <a:cubicBezTo>
                    <a:pt x="10" y="20"/>
                    <a:pt x="10" y="20"/>
                    <a:pt x="10" y="20"/>
                  </a:cubicBezTo>
                  <a:cubicBezTo>
                    <a:pt x="9" y="20"/>
                    <a:pt x="8"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49" name="Freeform 844"/>
            <p:cNvSpPr>
              <a:spLocks/>
            </p:cNvSpPr>
            <p:nvPr/>
          </p:nvSpPr>
          <p:spPr bwMode="auto">
            <a:xfrm>
              <a:off x="5228036" y="5450595"/>
              <a:ext cx="54214" cy="71563"/>
            </a:xfrm>
            <a:custGeom>
              <a:avLst/>
              <a:gdLst>
                <a:gd name="T0" fmla="*/ 6 w 21"/>
                <a:gd name="T1" fmla="*/ 28 h 28"/>
                <a:gd name="T2" fmla="*/ 3 w 21"/>
                <a:gd name="T3" fmla="*/ 27 h 28"/>
                <a:gd name="T4" fmla="*/ 1 w 21"/>
                <a:gd name="T5" fmla="*/ 19 h 28"/>
                <a:gd name="T6" fmla="*/ 10 w 21"/>
                <a:gd name="T7" fmla="*/ 4 h 28"/>
                <a:gd name="T8" fmla="*/ 18 w 21"/>
                <a:gd name="T9" fmla="*/ 2 h 28"/>
                <a:gd name="T10" fmla="*/ 20 w 21"/>
                <a:gd name="T11" fmla="*/ 9 h 28"/>
                <a:gd name="T12" fmla="*/ 11 w 21"/>
                <a:gd name="T13" fmla="*/ 25 h 28"/>
                <a:gd name="T14" fmla="*/ 6 w 21"/>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8">
                  <a:moveTo>
                    <a:pt x="6" y="28"/>
                  </a:moveTo>
                  <a:cubicBezTo>
                    <a:pt x="5" y="28"/>
                    <a:pt x="4" y="27"/>
                    <a:pt x="3" y="27"/>
                  </a:cubicBezTo>
                  <a:cubicBezTo>
                    <a:pt x="1" y="25"/>
                    <a:pt x="0" y="22"/>
                    <a:pt x="1" y="19"/>
                  </a:cubicBezTo>
                  <a:cubicBezTo>
                    <a:pt x="10" y="4"/>
                    <a:pt x="10" y="4"/>
                    <a:pt x="10" y="4"/>
                  </a:cubicBezTo>
                  <a:cubicBezTo>
                    <a:pt x="12" y="1"/>
                    <a:pt x="15" y="0"/>
                    <a:pt x="18" y="2"/>
                  </a:cubicBezTo>
                  <a:cubicBezTo>
                    <a:pt x="20" y="3"/>
                    <a:pt x="21" y="7"/>
                    <a:pt x="20" y="9"/>
                  </a:cubicBezTo>
                  <a:cubicBezTo>
                    <a:pt x="11" y="25"/>
                    <a:pt x="11" y="25"/>
                    <a:pt x="11" y="25"/>
                  </a:cubicBezTo>
                  <a:cubicBezTo>
                    <a:pt x="10" y="27"/>
                    <a:pt x="8" y="28"/>
                    <a:pt x="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50" name="Freeform 845"/>
            <p:cNvSpPr>
              <a:spLocks noEditPoints="1"/>
            </p:cNvSpPr>
            <p:nvPr/>
          </p:nvSpPr>
          <p:spPr bwMode="auto">
            <a:xfrm>
              <a:off x="5010094" y="5535169"/>
              <a:ext cx="264565" cy="320948"/>
            </a:xfrm>
            <a:custGeom>
              <a:avLst/>
              <a:gdLst>
                <a:gd name="T0" fmla="*/ 52 w 103"/>
                <a:gd name="T1" fmla="*/ 0 h 125"/>
                <a:gd name="T2" fmla="*/ 0 w 103"/>
                <a:gd name="T3" fmla="*/ 57 h 125"/>
                <a:gd name="T4" fmla="*/ 24 w 103"/>
                <a:gd name="T5" fmla="*/ 125 h 125"/>
                <a:gd name="T6" fmla="*/ 55 w 103"/>
                <a:gd name="T7" fmla="*/ 125 h 125"/>
                <a:gd name="T8" fmla="*/ 82 w 103"/>
                <a:gd name="T9" fmla="*/ 103 h 125"/>
                <a:gd name="T10" fmla="*/ 103 w 103"/>
                <a:gd name="T11" fmla="*/ 52 h 125"/>
                <a:gd name="T12" fmla="*/ 45 w 103"/>
                <a:gd name="T13" fmla="*/ 92 h 125"/>
                <a:gd name="T14" fmla="*/ 35 w 103"/>
                <a:gd name="T15" fmla="*/ 71 h 125"/>
                <a:gd name="T16" fmla="*/ 42 w 103"/>
                <a:gd name="T17" fmla="*/ 68 h 125"/>
                <a:gd name="T18" fmla="*/ 56 w 103"/>
                <a:gd name="T19" fmla="*/ 67 h 125"/>
                <a:gd name="T20" fmla="*/ 62 w 103"/>
                <a:gd name="T21" fmla="*/ 72 h 125"/>
                <a:gd name="T22" fmla="*/ 65 w 103"/>
                <a:gd name="T23" fmla="*/ 71 h 125"/>
                <a:gd name="T24" fmla="*/ 55 w 103"/>
                <a:gd name="T25" fmla="*/ 92 h 125"/>
                <a:gd name="T26" fmla="*/ 45 w 103"/>
                <a:gd name="T27" fmla="*/ 117 h 125"/>
                <a:gd name="T28" fmla="*/ 43 w 103"/>
                <a:gd name="T29" fmla="*/ 56 h 125"/>
                <a:gd name="T30" fmla="*/ 44 w 103"/>
                <a:gd name="T31" fmla="*/ 57 h 125"/>
                <a:gd name="T32" fmla="*/ 42 w 103"/>
                <a:gd name="T33" fmla="*/ 56 h 125"/>
                <a:gd name="T34" fmla="*/ 58 w 103"/>
                <a:gd name="T35" fmla="*/ 54 h 125"/>
                <a:gd name="T36" fmla="*/ 59 w 103"/>
                <a:gd name="T37" fmla="*/ 55 h 125"/>
                <a:gd name="T38" fmla="*/ 57 w 103"/>
                <a:gd name="T39" fmla="*/ 55 h 125"/>
                <a:gd name="T40" fmla="*/ 93 w 103"/>
                <a:gd name="T41" fmla="*/ 60 h 125"/>
                <a:gd name="T42" fmla="*/ 75 w 103"/>
                <a:gd name="T43" fmla="*/ 97 h 125"/>
                <a:gd name="T44" fmla="*/ 61 w 103"/>
                <a:gd name="T45" fmla="*/ 117 h 125"/>
                <a:gd name="T46" fmla="*/ 73 w 103"/>
                <a:gd name="T47" fmla="*/ 70 h 125"/>
                <a:gd name="T48" fmla="*/ 67 w 103"/>
                <a:gd name="T49" fmla="*/ 67 h 125"/>
                <a:gd name="T50" fmla="*/ 59 w 103"/>
                <a:gd name="T51" fmla="*/ 67 h 125"/>
                <a:gd name="T52" fmla="*/ 58 w 103"/>
                <a:gd name="T53" fmla="*/ 65 h 125"/>
                <a:gd name="T54" fmla="*/ 58 w 103"/>
                <a:gd name="T55" fmla="*/ 51 h 125"/>
                <a:gd name="T56" fmla="*/ 55 w 103"/>
                <a:gd name="T57" fmla="*/ 64 h 125"/>
                <a:gd name="T58" fmla="*/ 44 w 103"/>
                <a:gd name="T59" fmla="*/ 65 h 125"/>
                <a:gd name="T60" fmla="*/ 44 w 103"/>
                <a:gd name="T61" fmla="*/ 53 h 125"/>
                <a:gd name="T62" fmla="*/ 39 w 103"/>
                <a:gd name="T63" fmla="*/ 63 h 125"/>
                <a:gd name="T64" fmla="*/ 36 w 103"/>
                <a:gd name="T65" fmla="*/ 67 h 125"/>
                <a:gd name="T66" fmla="*/ 33 w 103"/>
                <a:gd name="T67" fmla="*/ 67 h 125"/>
                <a:gd name="T68" fmla="*/ 29 w 103"/>
                <a:gd name="T69" fmla="*/ 65 h 125"/>
                <a:gd name="T70" fmla="*/ 29 w 103"/>
                <a:gd name="T71" fmla="*/ 66 h 125"/>
                <a:gd name="T72" fmla="*/ 29 w 103"/>
                <a:gd name="T73" fmla="*/ 66 h 125"/>
                <a:gd name="T74" fmla="*/ 39 w 103"/>
                <a:gd name="T75" fmla="*/ 93 h 125"/>
                <a:gd name="T76" fmla="*/ 33 w 103"/>
                <a:gd name="T77" fmla="*/ 117 h 125"/>
                <a:gd name="T78" fmla="*/ 9 w 103"/>
                <a:gd name="T79" fmla="*/ 60 h 125"/>
                <a:gd name="T80" fmla="*/ 9 w 103"/>
                <a:gd name="T81" fmla="*/ 54 h 125"/>
                <a:gd name="T82" fmla="*/ 52 w 103"/>
                <a:gd name="T83" fmla="*/ 9 h 125"/>
                <a:gd name="T84" fmla="*/ 94 w 103"/>
                <a:gd name="T85" fmla="*/ 5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125">
                  <a:moveTo>
                    <a:pt x="103" y="52"/>
                  </a:moveTo>
                  <a:cubicBezTo>
                    <a:pt x="103" y="23"/>
                    <a:pt x="80" y="0"/>
                    <a:pt x="52" y="0"/>
                  </a:cubicBezTo>
                  <a:cubicBezTo>
                    <a:pt x="23" y="0"/>
                    <a:pt x="0" y="23"/>
                    <a:pt x="0" y="52"/>
                  </a:cubicBezTo>
                  <a:cubicBezTo>
                    <a:pt x="0" y="54"/>
                    <a:pt x="0" y="55"/>
                    <a:pt x="0" y="57"/>
                  </a:cubicBezTo>
                  <a:cubicBezTo>
                    <a:pt x="0" y="58"/>
                    <a:pt x="1" y="78"/>
                    <a:pt x="21" y="103"/>
                  </a:cubicBezTo>
                  <a:cubicBezTo>
                    <a:pt x="26" y="110"/>
                    <a:pt x="24" y="125"/>
                    <a:pt x="24" y="125"/>
                  </a:cubicBezTo>
                  <a:cubicBezTo>
                    <a:pt x="32" y="125"/>
                    <a:pt x="40" y="125"/>
                    <a:pt x="48" y="125"/>
                  </a:cubicBezTo>
                  <a:cubicBezTo>
                    <a:pt x="50" y="125"/>
                    <a:pt x="53" y="125"/>
                    <a:pt x="55" y="125"/>
                  </a:cubicBezTo>
                  <a:cubicBezTo>
                    <a:pt x="63" y="125"/>
                    <a:pt x="71" y="125"/>
                    <a:pt x="79" y="125"/>
                  </a:cubicBezTo>
                  <a:cubicBezTo>
                    <a:pt x="79" y="125"/>
                    <a:pt x="77" y="110"/>
                    <a:pt x="82" y="103"/>
                  </a:cubicBezTo>
                  <a:cubicBezTo>
                    <a:pt x="102" y="78"/>
                    <a:pt x="103" y="58"/>
                    <a:pt x="103" y="57"/>
                  </a:cubicBezTo>
                  <a:cubicBezTo>
                    <a:pt x="103" y="55"/>
                    <a:pt x="103" y="54"/>
                    <a:pt x="103" y="52"/>
                  </a:cubicBezTo>
                  <a:close/>
                  <a:moveTo>
                    <a:pt x="45" y="117"/>
                  </a:moveTo>
                  <a:cubicBezTo>
                    <a:pt x="45" y="92"/>
                    <a:pt x="45" y="92"/>
                    <a:pt x="45" y="92"/>
                  </a:cubicBezTo>
                  <a:cubicBezTo>
                    <a:pt x="45" y="91"/>
                    <a:pt x="45" y="91"/>
                    <a:pt x="45" y="90"/>
                  </a:cubicBezTo>
                  <a:cubicBezTo>
                    <a:pt x="35" y="71"/>
                    <a:pt x="35" y="71"/>
                    <a:pt x="35" y="71"/>
                  </a:cubicBezTo>
                  <a:cubicBezTo>
                    <a:pt x="36" y="71"/>
                    <a:pt x="36" y="71"/>
                    <a:pt x="37" y="70"/>
                  </a:cubicBezTo>
                  <a:cubicBezTo>
                    <a:pt x="39" y="70"/>
                    <a:pt x="40" y="69"/>
                    <a:pt x="42" y="68"/>
                  </a:cubicBezTo>
                  <a:cubicBezTo>
                    <a:pt x="43" y="70"/>
                    <a:pt x="45" y="71"/>
                    <a:pt x="47" y="71"/>
                  </a:cubicBezTo>
                  <a:cubicBezTo>
                    <a:pt x="50" y="72"/>
                    <a:pt x="53" y="70"/>
                    <a:pt x="56" y="67"/>
                  </a:cubicBezTo>
                  <a:cubicBezTo>
                    <a:pt x="56" y="68"/>
                    <a:pt x="57" y="68"/>
                    <a:pt x="57" y="68"/>
                  </a:cubicBezTo>
                  <a:cubicBezTo>
                    <a:pt x="58" y="71"/>
                    <a:pt x="60" y="72"/>
                    <a:pt x="62" y="72"/>
                  </a:cubicBezTo>
                  <a:cubicBezTo>
                    <a:pt x="62" y="72"/>
                    <a:pt x="63" y="72"/>
                    <a:pt x="63" y="72"/>
                  </a:cubicBezTo>
                  <a:cubicBezTo>
                    <a:pt x="63" y="72"/>
                    <a:pt x="64" y="71"/>
                    <a:pt x="65" y="71"/>
                  </a:cubicBezTo>
                  <a:cubicBezTo>
                    <a:pt x="55" y="90"/>
                    <a:pt x="55" y="90"/>
                    <a:pt x="55" y="90"/>
                  </a:cubicBezTo>
                  <a:cubicBezTo>
                    <a:pt x="55" y="91"/>
                    <a:pt x="55" y="91"/>
                    <a:pt x="55" y="92"/>
                  </a:cubicBezTo>
                  <a:cubicBezTo>
                    <a:pt x="55" y="117"/>
                    <a:pt x="55" y="117"/>
                    <a:pt x="55" y="117"/>
                  </a:cubicBezTo>
                  <a:lnTo>
                    <a:pt x="45" y="117"/>
                  </a:lnTo>
                  <a:close/>
                  <a:moveTo>
                    <a:pt x="42" y="56"/>
                  </a:moveTo>
                  <a:cubicBezTo>
                    <a:pt x="42" y="56"/>
                    <a:pt x="43" y="56"/>
                    <a:pt x="43" y="56"/>
                  </a:cubicBezTo>
                  <a:cubicBezTo>
                    <a:pt x="43" y="56"/>
                    <a:pt x="43" y="56"/>
                    <a:pt x="43" y="56"/>
                  </a:cubicBezTo>
                  <a:cubicBezTo>
                    <a:pt x="44" y="56"/>
                    <a:pt x="44" y="57"/>
                    <a:pt x="44" y="57"/>
                  </a:cubicBezTo>
                  <a:cubicBezTo>
                    <a:pt x="44" y="59"/>
                    <a:pt x="44" y="60"/>
                    <a:pt x="42" y="62"/>
                  </a:cubicBezTo>
                  <a:cubicBezTo>
                    <a:pt x="41" y="59"/>
                    <a:pt x="42" y="57"/>
                    <a:pt x="42" y="56"/>
                  </a:cubicBezTo>
                  <a:close/>
                  <a:moveTo>
                    <a:pt x="57" y="55"/>
                  </a:moveTo>
                  <a:cubicBezTo>
                    <a:pt x="58" y="54"/>
                    <a:pt x="58" y="54"/>
                    <a:pt x="58" y="54"/>
                  </a:cubicBezTo>
                  <a:cubicBezTo>
                    <a:pt x="58" y="54"/>
                    <a:pt x="58" y="54"/>
                    <a:pt x="58" y="54"/>
                  </a:cubicBezTo>
                  <a:cubicBezTo>
                    <a:pt x="59" y="54"/>
                    <a:pt x="59" y="55"/>
                    <a:pt x="59" y="55"/>
                  </a:cubicBezTo>
                  <a:cubicBezTo>
                    <a:pt x="59" y="55"/>
                    <a:pt x="59" y="58"/>
                    <a:pt x="57" y="61"/>
                  </a:cubicBezTo>
                  <a:cubicBezTo>
                    <a:pt x="57" y="59"/>
                    <a:pt x="57" y="56"/>
                    <a:pt x="57" y="55"/>
                  </a:cubicBezTo>
                  <a:close/>
                  <a:moveTo>
                    <a:pt x="94" y="54"/>
                  </a:moveTo>
                  <a:cubicBezTo>
                    <a:pt x="93" y="60"/>
                    <a:pt x="93" y="60"/>
                    <a:pt x="93" y="60"/>
                  </a:cubicBezTo>
                  <a:cubicBezTo>
                    <a:pt x="94" y="60"/>
                    <a:pt x="94" y="60"/>
                    <a:pt x="94" y="60"/>
                  </a:cubicBezTo>
                  <a:cubicBezTo>
                    <a:pt x="93" y="66"/>
                    <a:pt x="89" y="80"/>
                    <a:pt x="75" y="97"/>
                  </a:cubicBezTo>
                  <a:cubicBezTo>
                    <a:pt x="71" y="103"/>
                    <a:pt x="70" y="110"/>
                    <a:pt x="70" y="117"/>
                  </a:cubicBezTo>
                  <a:cubicBezTo>
                    <a:pt x="61" y="117"/>
                    <a:pt x="61" y="117"/>
                    <a:pt x="61" y="117"/>
                  </a:cubicBezTo>
                  <a:cubicBezTo>
                    <a:pt x="61" y="93"/>
                    <a:pt x="61" y="93"/>
                    <a:pt x="61" y="93"/>
                  </a:cubicBezTo>
                  <a:cubicBezTo>
                    <a:pt x="73" y="70"/>
                    <a:pt x="73" y="70"/>
                    <a:pt x="73" y="70"/>
                  </a:cubicBezTo>
                  <a:cubicBezTo>
                    <a:pt x="73" y="68"/>
                    <a:pt x="73" y="66"/>
                    <a:pt x="71" y="65"/>
                  </a:cubicBezTo>
                  <a:cubicBezTo>
                    <a:pt x="70" y="65"/>
                    <a:pt x="68" y="65"/>
                    <a:pt x="67" y="67"/>
                  </a:cubicBezTo>
                  <a:cubicBezTo>
                    <a:pt x="66" y="67"/>
                    <a:pt x="64" y="68"/>
                    <a:pt x="62" y="68"/>
                  </a:cubicBezTo>
                  <a:cubicBezTo>
                    <a:pt x="61" y="69"/>
                    <a:pt x="60" y="68"/>
                    <a:pt x="59" y="67"/>
                  </a:cubicBezTo>
                  <a:cubicBezTo>
                    <a:pt x="59" y="66"/>
                    <a:pt x="59" y="65"/>
                    <a:pt x="58" y="65"/>
                  </a:cubicBezTo>
                  <a:cubicBezTo>
                    <a:pt x="58" y="65"/>
                    <a:pt x="58" y="65"/>
                    <a:pt x="58" y="65"/>
                  </a:cubicBezTo>
                  <a:cubicBezTo>
                    <a:pt x="61" y="61"/>
                    <a:pt x="63" y="56"/>
                    <a:pt x="61" y="53"/>
                  </a:cubicBezTo>
                  <a:cubicBezTo>
                    <a:pt x="61" y="52"/>
                    <a:pt x="60" y="51"/>
                    <a:pt x="58" y="51"/>
                  </a:cubicBezTo>
                  <a:cubicBezTo>
                    <a:pt x="56" y="51"/>
                    <a:pt x="55" y="52"/>
                    <a:pt x="54" y="54"/>
                  </a:cubicBezTo>
                  <a:cubicBezTo>
                    <a:pt x="53" y="56"/>
                    <a:pt x="53" y="61"/>
                    <a:pt x="55" y="64"/>
                  </a:cubicBezTo>
                  <a:cubicBezTo>
                    <a:pt x="53" y="66"/>
                    <a:pt x="50" y="68"/>
                    <a:pt x="48" y="68"/>
                  </a:cubicBezTo>
                  <a:cubicBezTo>
                    <a:pt x="46" y="68"/>
                    <a:pt x="45" y="67"/>
                    <a:pt x="44" y="65"/>
                  </a:cubicBezTo>
                  <a:cubicBezTo>
                    <a:pt x="46" y="63"/>
                    <a:pt x="47" y="60"/>
                    <a:pt x="47" y="57"/>
                  </a:cubicBezTo>
                  <a:cubicBezTo>
                    <a:pt x="47" y="55"/>
                    <a:pt x="46" y="53"/>
                    <a:pt x="44" y="53"/>
                  </a:cubicBezTo>
                  <a:cubicBezTo>
                    <a:pt x="42" y="52"/>
                    <a:pt x="41" y="53"/>
                    <a:pt x="40" y="54"/>
                  </a:cubicBezTo>
                  <a:cubicBezTo>
                    <a:pt x="38" y="56"/>
                    <a:pt x="38" y="60"/>
                    <a:pt x="39" y="63"/>
                  </a:cubicBezTo>
                  <a:cubicBezTo>
                    <a:pt x="40" y="64"/>
                    <a:pt x="40" y="64"/>
                    <a:pt x="40" y="65"/>
                  </a:cubicBezTo>
                  <a:cubicBezTo>
                    <a:pt x="39" y="66"/>
                    <a:pt x="38" y="67"/>
                    <a:pt x="36" y="67"/>
                  </a:cubicBezTo>
                  <a:cubicBezTo>
                    <a:pt x="35" y="68"/>
                    <a:pt x="34" y="68"/>
                    <a:pt x="34" y="68"/>
                  </a:cubicBezTo>
                  <a:cubicBezTo>
                    <a:pt x="33" y="67"/>
                    <a:pt x="33" y="67"/>
                    <a:pt x="33" y="67"/>
                  </a:cubicBezTo>
                  <a:cubicBezTo>
                    <a:pt x="33" y="66"/>
                    <a:pt x="31" y="65"/>
                    <a:pt x="30" y="65"/>
                  </a:cubicBezTo>
                  <a:cubicBezTo>
                    <a:pt x="29" y="65"/>
                    <a:pt x="29" y="65"/>
                    <a:pt x="29" y="65"/>
                  </a:cubicBezTo>
                  <a:cubicBezTo>
                    <a:pt x="29" y="65"/>
                    <a:pt x="29" y="65"/>
                    <a:pt x="29" y="65"/>
                  </a:cubicBezTo>
                  <a:cubicBezTo>
                    <a:pt x="29" y="66"/>
                    <a:pt x="29" y="66"/>
                    <a:pt x="29" y="66"/>
                  </a:cubicBezTo>
                  <a:cubicBezTo>
                    <a:pt x="29" y="66"/>
                    <a:pt x="29" y="66"/>
                    <a:pt x="29" y="66"/>
                  </a:cubicBezTo>
                  <a:cubicBezTo>
                    <a:pt x="29" y="66"/>
                    <a:pt x="29" y="66"/>
                    <a:pt x="29" y="66"/>
                  </a:cubicBezTo>
                  <a:cubicBezTo>
                    <a:pt x="27" y="67"/>
                    <a:pt x="27" y="68"/>
                    <a:pt x="28" y="70"/>
                  </a:cubicBezTo>
                  <a:cubicBezTo>
                    <a:pt x="39" y="93"/>
                    <a:pt x="39" y="93"/>
                    <a:pt x="39" y="93"/>
                  </a:cubicBezTo>
                  <a:cubicBezTo>
                    <a:pt x="39" y="117"/>
                    <a:pt x="39" y="117"/>
                    <a:pt x="39" y="117"/>
                  </a:cubicBezTo>
                  <a:cubicBezTo>
                    <a:pt x="33" y="117"/>
                    <a:pt x="33" y="117"/>
                    <a:pt x="33" y="117"/>
                  </a:cubicBezTo>
                  <a:cubicBezTo>
                    <a:pt x="33" y="110"/>
                    <a:pt x="32" y="103"/>
                    <a:pt x="28" y="97"/>
                  </a:cubicBezTo>
                  <a:cubicBezTo>
                    <a:pt x="14" y="80"/>
                    <a:pt x="10" y="66"/>
                    <a:pt x="9" y="60"/>
                  </a:cubicBezTo>
                  <a:cubicBezTo>
                    <a:pt x="10" y="60"/>
                    <a:pt x="10" y="60"/>
                    <a:pt x="10" y="60"/>
                  </a:cubicBezTo>
                  <a:cubicBezTo>
                    <a:pt x="9" y="54"/>
                    <a:pt x="9" y="54"/>
                    <a:pt x="9" y="54"/>
                  </a:cubicBezTo>
                  <a:cubicBezTo>
                    <a:pt x="9" y="53"/>
                    <a:pt x="9" y="53"/>
                    <a:pt x="9" y="52"/>
                  </a:cubicBezTo>
                  <a:cubicBezTo>
                    <a:pt x="9" y="28"/>
                    <a:pt x="28" y="9"/>
                    <a:pt x="52" y="9"/>
                  </a:cubicBezTo>
                  <a:cubicBezTo>
                    <a:pt x="75" y="9"/>
                    <a:pt x="94" y="28"/>
                    <a:pt x="94" y="52"/>
                  </a:cubicBezTo>
                  <a:cubicBezTo>
                    <a:pt x="94" y="53"/>
                    <a:pt x="94" y="53"/>
                    <a:pt x="94"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sp>
          <p:nvSpPr>
            <p:cNvPr id="51" name="Freeform 846"/>
            <p:cNvSpPr>
              <a:spLocks/>
            </p:cNvSpPr>
            <p:nvPr/>
          </p:nvSpPr>
          <p:spPr bwMode="auto">
            <a:xfrm>
              <a:off x="5071899" y="5869129"/>
              <a:ext cx="140957" cy="79153"/>
            </a:xfrm>
            <a:custGeom>
              <a:avLst/>
              <a:gdLst>
                <a:gd name="T0" fmla="*/ 0 w 55"/>
                <a:gd name="T1" fmla="*/ 4 h 31"/>
                <a:gd name="T2" fmla="*/ 3 w 55"/>
                <a:gd name="T3" fmla="*/ 4 h 31"/>
                <a:gd name="T4" fmla="*/ 3 w 55"/>
                <a:gd name="T5" fmla="*/ 8 h 31"/>
                <a:gd name="T6" fmla="*/ 0 w 55"/>
                <a:gd name="T7" fmla="*/ 8 h 31"/>
                <a:gd name="T8" fmla="*/ 0 w 55"/>
                <a:gd name="T9" fmla="*/ 12 h 31"/>
                <a:gd name="T10" fmla="*/ 3 w 55"/>
                <a:gd name="T11" fmla="*/ 12 h 31"/>
                <a:gd name="T12" fmla="*/ 3 w 55"/>
                <a:gd name="T13" fmla="*/ 16 h 31"/>
                <a:gd name="T14" fmla="*/ 0 w 55"/>
                <a:gd name="T15" fmla="*/ 16 h 31"/>
                <a:gd name="T16" fmla="*/ 12 w 55"/>
                <a:gd name="T17" fmla="*/ 26 h 31"/>
                <a:gd name="T18" fmla="*/ 19 w 55"/>
                <a:gd name="T19" fmla="*/ 31 h 31"/>
                <a:gd name="T20" fmla="*/ 36 w 55"/>
                <a:gd name="T21" fmla="*/ 31 h 31"/>
                <a:gd name="T22" fmla="*/ 43 w 55"/>
                <a:gd name="T23" fmla="*/ 26 h 31"/>
                <a:gd name="T24" fmla="*/ 55 w 55"/>
                <a:gd name="T25" fmla="*/ 16 h 31"/>
                <a:gd name="T26" fmla="*/ 53 w 55"/>
                <a:gd name="T27" fmla="*/ 16 h 31"/>
                <a:gd name="T28" fmla="*/ 53 w 55"/>
                <a:gd name="T29" fmla="*/ 12 h 31"/>
                <a:gd name="T30" fmla="*/ 55 w 55"/>
                <a:gd name="T31" fmla="*/ 12 h 31"/>
                <a:gd name="T32" fmla="*/ 55 w 55"/>
                <a:gd name="T33" fmla="*/ 8 h 31"/>
                <a:gd name="T34" fmla="*/ 53 w 55"/>
                <a:gd name="T35" fmla="*/ 8 h 31"/>
                <a:gd name="T36" fmla="*/ 53 w 55"/>
                <a:gd name="T37" fmla="*/ 4 h 31"/>
                <a:gd name="T38" fmla="*/ 55 w 55"/>
                <a:gd name="T39" fmla="*/ 4 h 31"/>
                <a:gd name="T40" fmla="*/ 55 w 55"/>
                <a:gd name="T41" fmla="*/ 0 h 31"/>
                <a:gd name="T42" fmla="*/ 0 w 55"/>
                <a:gd name="T43" fmla="*/ 0 h 31"/>
                <a:gd name="T44" fmla="*/ 0 w 55"/>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31">
                  <a:moveTo>
                    <a:pt x="0" y="4"/>
                  </a:moveTo>
                  <a:cubicBezTo>
                    <a:pt x="3" y="4"/>
                    <a:pt x="3" y="4"/>
                    <a:pt x="3" y="4"/>
                  </a:cubicBezTo>
                  <a:cubicBezTo>
                    <a:pt x="3" y="8"/>
                    <a:pt x="3" y="8"/>
                    <a:pt x="3" y="8"/>
                  </a:cubicBezTo>
                  <a:cubicBezTo>
                    <a:pt x="0" y="8"/>
                    <a:pt x="0" y="8"/>
                    <a:pt x="0" y="8"/>
                  </a:cubicBezTo>
                  <a:cubicBezTo>
                    <a:pt x="0" y="12"/>
                    <a:pt x="0" y="12"/>
                    <a:pt x="0" y="12"/>
                  </a:cubicBezTo>
                  <a:cubicBezTo>
                    <a:pt x="3" y="12"/>
                    <a:pt x="3" y="12"/>
                    <a:pt x="3" y="12"/>
                  </a:cubicBezTo>
                  <a:cubicBezTo>
                    <a:pt x="3" y="16"/>
                    <a:pt x="3" y="16"/>
                    <a:pt x="3" y="16"/>
                  </a:cubicBezTo>
                  <a:cubicBezTo>
                    <a:pt x="0" y="16"/>
                    <a:pt x="0" y="16"/>
                    <a:pt x="0" y="16"/>
                  </a:cubicBezTo>
                  <a:cubicBezTo>
                    <a:pt x="1" y="21"/>
                    <a:pt x="6" y="26"/>
                    <a:pt x="12" y="26"/>
                  </a:cubicBezTo>
                  <a:cubicBezTo>
                    <a:pt x="13" y="29"/>
                    <a:pt x="16" y="31"/>
                    <a:pt x="19" y="31"/>
                  </a:cubicBezTo>
                  <a:cubicBezTo>
                    <a:pt x="36" y="31"/>
                    <a:pt x="36" y="31"/>
                    <a:pt x="36" y="31"/>
                  </a:cubicBezTo>
                  <a:cubicBezTo>
                    <a:pt x="39" y="31"/>
                    <a:pt x="42" y="29"/>
                    <a:pt x="43" y="26"/>
                  </a:cubicBezTo>
                  <a:cubicBezTo>
                    <a:pt x="49" y="26"/>
                    <a:pt x="54" y="21"/>
                    <a:pt x="55" y="16"/>
                  </a:cubicBezTo>
                  <a:cubicBezTo>
                    <a:pt x="53" y="16"/>
                    <a:pt x="53" y="16"/>
                    <a:pt x="53" y="16"/>
                  </a:cubicBezTo>
                  <a:cubicBezTo>
                    <a:pt x="53" y="12"/>
                    <a:pt x="53" y="12"/>
                    <a:pt x="53" y="12"/>
                  </a:cubicBezTo>
                  <a:cubicBezTo>
                    <a:pt x="55" y="12"/>
                    <a:pt x="55" y="12"/>
                    <a:pt x="55" y="12"/>
                  </a:cubicBezTo>
                  <a:cubicBezTo>
                    <a:pt x="55" y="8"/>
                    <a:pt x="55" y="8"/>
                    <a:pt x="55" y="8"/>
                  </a:cubicBezTo>
                  <a:cubicBezTo>
                    <a:pt x="53" y="8"/>
                    <a:pt x="53" y="8"/>
                    <a:pt x="53" y="8"/>
                  </a:cubicBezTo>
                  <a:cubicBezTo>
                    <a:pt x="53" y="4"/>
                    <a:pt x="53" y="4"/>
                    <a:pt x="53" y="4"/>
                  </a:cubicBezTo>
                  <a:cubicBezTo>
                    <a:pt x="55" y="4"/>
                    <a:pt x="55" y="4"/>
                    <a:pt x="55" y="4"/>
                  </a:cubicBezTo>
                  <a:cubicBezTo>
                    <a:pt x="55" y="0"/>
                    <a:pt x="55" y="0"/>
                    <a:pt x="55" y="0"/>
                  </a:cubicBezTo>
                  <a:cubicBezTo>
                    <a:pt x="0" y="0"/>
                    <a:pt x="0" y="0"/>
                    <a:pt x="0" y="0"/>
                  </a:cubicBez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pPr defTabSz="914149">
                <a:defRPr/>
              </a:pPr>
              <a:endParaRPr lang="zh-CN" altLang="en-US" kern="0">
                <a:solidFill>
                  <a:srgbClr val="000000"/>
                </a:solidFill>
                <a:cs typeface="+mn-ea"/>
                <a:sym typeface="+mn-lt"/>
              </a:endParaRPr>
            </a:p>
          </p:txBody>
        </p:sp>
      </p:grpSp>
      <p:sp>
        <p:nvSpPr>
          <p:cNvPr id="52" name="矩形 51"/>
          <p:cNvSpPr/>
          <p:nvPr/>
        </p:nvSpPr>
        <p:spPr>
          <a:xfrm>
            <a:off x="2815"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53" name="图片 52">
            <a:extLst>
              <a:ext uri="{FF2B5EF4-FFF2-40B4-BE49-F238E27FC236}">
                <a16:creationId xmlns:a16="http://schemas.microsoft.com/office/drawing/2014/main" id="{B13F25D0-04A4-485B-B376-6E688DD8DB5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pic>
        <p:nvPicPr>
          <p:cNvPr id="54" name="图片 53">
            <a:extLst>
              <a:ext uri="{FF2B5EF4-FFF2-40B4-BE49-F238E27FC236}">
                <a16:creationId xmlns:a16="http://schemas.microsoft.com/office/drawing/2014/main" id="{8A712ADB-C5B5-4273-A7F8-5411F15CE88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spTree>
    <p:extLst>
      <p:ext uri="{BB962C8B-B14F-4D97-AF65-F5344CB8AC3E}">
        <p14:creationId xmlns:p14="http://schemas.microsoft.com/office/powerpoint/2010/main" val="415327389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 calcmode="lin" valueType="num">
                                      <p:cBhvr>
                                        <p:cTn id="15" dur="500" fill="hold"/>
                                        <p:tgtEl>
                                          <p:spTgt spid="7"/>
                                        </p:tgtEl>
                                        <p:attrNameLst>
                                          <p:attrName>style.rotation</p:attrName>
                                        </p:attrNameLst>
                                      </p:cBhvr>
                                      <p:tavLst>
                                        <p:tav tm="0">
                                          <p:val>
                                            <p:fltVal val="360"/>
                                          </p:val>
                                        </p:tav>
                                        <p:tav tm="100000">
                                          <p:val>
                                            <p:fltVal val="0"/>
                                          </p:val>
                                        </p:tav>
                                      </p:tavLst>
                                    </p:anim>
                                    <p:animEffect transition="in" filter="fade">
                                      <p:cBhvr>
                                        <p:cTn id="16" dur="500"/>
                                        <p:tgtEl>
                                          <p:spTgt spid="7"/>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 calcmode="lin" valueType="num">
                                      <p:cBhvr>
                                        <p:cTn id="21" dur="500" fill="hold"/>
                                        <p:tgtEl>
                                          <p:spTgt spid="10"/>
                                        </p:tgtEl>
                                        <p:attrNameLst>
                                          <p:attrName>style.rotation</p:attrName>
                                        </p:attrNameLst>
                                      </p:cBhvr>
                                      <p:tavLst>
                                        <p:tav tm="0">
                                          <p:val>
                                            <p:fltVal val="360"/>
                                          </p:val>
                                        </p:tav>
                                        <p:tav tm="100000">
                                          <p:val>
                                            <p:fltVal val="0"/>
                                          </p:val>
                                        </p:tav>
                                      </p:tavLst>
                                    </p:anim>
                                    <p:animEffect transition="in" filter="fade">
                                      <p:cBhvr>
                                        <p:cTn id="22" dur="500"/>
                                        <p:tgtEl>
                                          <p:spTgt spid="10"/>
                                        </p:tgtEl>
                                      </p:cBhvr>
                                    </p:animEffect>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childTnLst>
                          </p:cTn>
                        </p:par>
                        <p:par>
                          <p:cTn id="39" fill="hold">
                            <p:stCondLst>
                              <p:cond delay="1000"/>
                            </p:stCondLst>
                            <p:childTnLst>
                              <p:par>
                                <p:cTn id="40" presetID="45" presetClass="entr" presetSubtype="0"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anim calcmode="lin" valueType="num">
                                      <p:cBhvr>
                                        <p:cTn id="43" dur="500" fill="hold"/>
                                        <p:tgtEl>
                                          <p:spTgt spid="30"/>
                                        </p:tgtEl>
                                        <p:attrNameLst>
                                          <p:attrName>ppt_w</p:attrName>
                                        </p:attrNameLst>
                                      </p:cBhvr>
                                      <p:tavLst>
                                        <p:tav tm="0" fmla="#ppt_w*sin(2.5*pi*$)">
                                          <p:val>
                                            <p:fltVal val="0"/>
                                          </p:val>
                                        </p:tav>
                                        <p:tav tm="100000">
                                          <p:val>
                                            <p:fltVal val="1"/>
                                          </p:val>
                                        </p:tav>
                                      </p:tavLst>
                                    </p:anim>
                                    <p:anim calcmode="lin" valueType="num">
                                      <p:cBhvr>
                                        <p:cTn id="44" dur="500" fill="hold"/>
                                        <p:tgtEl>
                                          <p:spTgt spid="30"/>
                                        </p:tgtEl>
                                        <p:attrNameLst>
                                          <p:attrName>ppt_h</p:attrName>
                                        </p:attrNameLst>
                                      </p:cBhvr>
                                      <p:tavLst>
                                        <p:tav tm="0">
                                          <p:val>
                                            <p:strVal val="#ppt_h"/>
                                          </p:val>
                                        </p:tav>
                                        <p:tav tm="100000">
                                          <p:val>
                                            <p:strVal val="#ppt_h"/>
                                          </p:val>
                                        </p:tav>
                                      </p:tavLst>
                                    </p:anim>
                                  </p:childTnLst>
                                </p:cTn>
                              </p:par>
                            </p:childTnLst>
                          </p:cTn>
                        </p:par>
                        <p:par>
                          <p:cTn id="45" fill="hold">
                            <p:stCondLst>
                              <p:cond delay="1500"/>
                            </p:stCondLst>
                            <p:childTnLst>
                              <p:par>
                                <p:cTn id="46" presetID="16" presetClass="entr" presetSubtype="37"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barn(outVertical)">
                                      <p:cBhvr>
                                        <p:cTn id="48" dur="500"/>
                                        <p:tgtEl>
                                          <p:spTgt spid="24"/>
                                        </p:tgtEl>
                                      </p:cBhvr>
                                    </p:animEffect>
                                  </p:childTnLst>
                                </p:cTn>
                              </p:par>
                            </p:childTnLst>
                          </p:cTn>
                        </p:par>
                        <p:par>
                          <p:cTn id="49" fill="hold">
                            <p:stCondLst>
                              <p:cond delay="2000"/>
                            </p:stCondLst>
                            <p:childTnLst>
                              <p:par>
                                <p:cTn id="50" presetID="45" presetClass="entr" presetSubtype="0" fill="hold" nodeType="after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500"/>
                                        <p:tgtEl>
                                          <p:spTgt spid="40"/>
                                        </p:tgtEl>
                                      </p:cBhvr>
                                    </p:animEffect>
                                    <p:anim calcmode="lin" valueType="num">
                                      <p:cBhvr>
                                        <p:cTn id="53" dur="500" fill="hold"/>
                                        <p:tgtEl>
                                          <p:spTgt spid="40"/>
                                        </p:tgtEl>
                                        <p:attrNameLst>
                                          <p:attrName>ppt_w</p:attrName>
                                        </p:attrNameLst>
                                      </p:cBhvr>
                                      <p:tavLst>
                                        <p:tav tm="0" fmla="#ppt_w*sin(2.5*pi*$)">
                                          <p:val>
                                            <p:fltVal val="0"/>
                                          </p:val>
                                        </p:tav>
                                        <p:tav tm="100000">
                                          <p:val>
                                            <p:fltVal val="1"/>
                                          </p:val>
                                        </p:tav>
                                      </p:tavLst>
                                    </p:anim>
                                    <p:anim calcmode="lin" valueType="num">
                                      <p:cBhvr>
                                        <p:cTn id="54" dur="500" fill="hold"/>
                                        <p:tgtEl>
                                          <p:spTgt spid="40"/>
                                        </p:tgtEl>
                                        <p:attrNameLst>
                                          <p:attrName>ppt_h</p:attrName>
                                        </p:attrNameLst>
                                      </p:cBhvr>
                                      <p:tavLst>
                                        <p:tav tm="0">
                                          <p:val>
                                            <p:strVal val="#ppt_h"/>
                                          </p:val>
                                        </p:tav>
                                        <p:tav tm="100000">
                                          <p:val>
                                            <p:strVal val="#ppt_h"/>
                                          </p:val>
                                        </p:tav>
                                      </p:tavLst>
                                    </p:anim>
                                  </p:childTnLst>
                                </p:cTn>
                              </p:par>
                            </p:childTnLst>
                          </p:cTn>
                        </p:par>
                        <p:par>
                          <p:cTn id="55" fill="hold">
                            <p:stCondLst>
                              <p:cond delay="2500"/>
                            </p:stCondLst>
                            <p:childTnLst>
                              <p:par>
                                <p:cTn id="56" presetID="16" presetClass="entr" presetSubtype="37"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barn(outVertical)">
                                      <p:cBhvr>
                                        <p:cTn id="58" dur="500"/>
                                        <p:tgtEl>
                                          <p:spTgt spid="25"/>
                                        </p:tgtEl>
                                      </p:cBhvr>
                                    </p:animEffect>
                                  </p:childTnLst>
                                </p:cTn>
                              </p:par>
                            </p:childTnLst>
                          </p:cTn>
                        </p:par>
                        <p:par>
                          <p:cTn id="59" fill="hold">
                            <p:stCondLst>
                              <p:cond delay="3000"/>
                            </p:stCondLst>
                            <p:childTnLst>
                              <p:par>
                                <p:cTn id="60" presetID="45" presetClass="entr" presetSubtype="0" fill="hold" nodeType="after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anim calcmode="lin" valueType="num">
                                      <p:cBhvr>
                                        <p:cTn id="63" dur="500" fill="hold"/>
                                        <p:tgtEl>
                                          <p:spTgt spid="27"/>
                                        </p:tgtEl>
                                        <p:attrNameLst>
                                          <p:attrName>ppt_w</p:attrName>
                                        </p:attrNameLst>
                                      </p:cBhvr>
                                      <p:tavLst>
                                        <p:tav tm="0" fmla="#ppt_w*sin(2.5*pi*$)">
                                          <p:val>
                                            <p:fltVal val="0"/>
                                          </p:val>
                                        </p:tav>
                                        <p:tav tm="100000">
                                          <p:val>
                                            <p:fltVal val="1"/>
                                          </p:val>
                                        </p:tav>
                                      </p:tavLst>
                                    </p:anim>
                                    <p:anim calcmode="lin" valueType="num">
                                      <p:cBhvr>
                                        <p:cTn id="64" dur="500" fill="hold"/>
                                        <p:tgtEl>
                                          <p:spTgt spid="27"/>
                                        </p:tgtEl>
                                        <p:attrNameLst>
                                          <p:attrName>ppt_h</p:attrName>
                                        </p:attrNameLst>
                                      </p:cBhvr>
                                      <p:tavLst>
                                        <p:tav tm="0">
                                          <p:val>
                                            <p:strVal val="#ppt_h"/>
                                          </p:val>
                                        </p:tav>
                                        <p:tav tm="100000">
                                          <p:val>
                                            <p:strVal val="#ppt_h"/>
                                          </p:val>
                                        </p:tav>
                                      </p:tavLst>
                                    </p:anim>
                                  </p:childTnLst>
                                </p:cTn>
                              </p:par>
                            </p:childTnLst>
                          </p:cTn>
                        </p:par>
                        <p:par>
                          <p:cTn id="65" fill="hold">
                            <p:stCondLst>
                              <p:cond delay="3500"/>
                            </p:stCondLst>
                            <p:childTnLst>
                              <p:par>
                                <p:cTn id="66" presetID="16" presetClass="entr" presetSubtype="37"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barn(outVertical)">
                                      <p:cBhvr>
                                        <p:cTn id="68" dur="500"/>
                                        <p:tgtEl>
                                          <p:spTgt spid="26"/>
                                        </p:tgtEl>
                                      </p:cBhvr>
                                    </p:animEffect>
                                  </p:childTnLst>
                                </p:cTn>
                              </p:par>
                            </p:childTnLst>
                          </p:cTn>
                        </p:par>
                        <p:par>
                          <p:cTn id="69" fill="hold">
                            <p:stCondLst>
                              <p:cond delay="4000"/>
                            </p:stCondLst>
                            <p:childTnLst>
                              <p:par>
                                <p:cTn id="70" presetID="22" presetClass="entr" presetSubtype="8" fill="hold" grpId="0"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left)">
                                      <p:cBhvr>
                                        <p:cTn id="72" dur="500"/>
                                        <p:tgtEl>
                                          <p:spTgt spid="16"/>
                                        </p:tgtEl>
                                      </p:cBhvr>
                                    </p:animEffect>
                                  </p:childTnLst>
                                </p:cTn>
                              </p:par>
                            </p:childTnLst>
                          </p:cTn>
                        </p:par>
                        <p:par>
                          <p:cTn id="73" fill="hold">
                            <p:stCondLst>
                              <p:cond delay="4500"/>
                            </p:stCondLst>
                            <p:childTnLst>
                              <p:par>
                                <p:cTn id="74" presetID="53" presetClass="entr" presetSubtype="16" fill="hold" grpId="0" nodeType="afterEffect">
                                  <p:stCondLst>
                                    <p:cond delay="0"/>
                                  </p:stCondLst>
                                  <p:iterate type="lt">
                                    <p:tmPct val="5057"/>
                                  </p:iterate>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5126"/>
                            </p:stCondLst>
                            <p:childTnLst>
                              <p:par>
                                <p:cTn id="80" presetID="22" presetClass="entr" presetSubtype="8" fill="hold"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left)">
                                      <p:cBhvr>
                                        <p:cTn id="82" dur="500"/>
                                        <p:tgtEl>
                                          <p:spTgt spid="18"/>
                                        </p:tgtEl>
                                      </p:cBhvr>
                                    </p:animEffect>
                                  </p:childTnLst>
                                </p:cTn>
                              </p:par>
                              <p:par>
                                <p:cTn id="83" presetID="53" presetClass="entr" presetSubtype="16" fill="hold" nodeType="with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p:cTn id="85" dur="500" fill="hold"/>
                                        <p:tgtEl>
                                          <p:spTgt spid="20"/>
                                        </p:tgtEl>
                                        <p:attrNameLst>
                                          <p:attrName>ppt_w</p:attrName>
                                        </p:attrNameLst>
                                      </p:cBhvr>
                                      <p:tavLst>
                                        <p:tav tm="0">
                                          <p:val>
                                            <p:fltVal val="0"/>
                                          </p:val>
                                        </p:tav>
                                        <p:tav tm="100000">
                                          <p:val>
                                            <p:strVal val="#ppt_w"/>
                                          </p:val>
                                        </p:tav>
                                      </p:tavLst>
                                    </p:anim>
                                    <p:anim calcmode="lin" valueType="num">
                                      <p:cBhvr>
                                        <p:cTn id="86" dur="500" fill="hold"/>
                                        <p:tgtEl>
                                          <p:spTgt spid="20"/>
                                        </p:tgtEl>
                                        <p:attrNameLst>
                                          <p:attrName>ppt_h</p:attrName>
                                        </p:attrNameLst>
                                      </p:cBhvr>
                                      <p:tavLst>
                                        <p:tav tm="0">
                                          <p:val>
                                            <p:fltVal val="0"/>
                                          </p:val>
                                        </p:tav>
                                        <p:tav tm="100000">
                                          <p:val>
                                            <p:strVal val="#ppt_h"/>
                                          </p:val>
                                        </p:tav>
                                      </p:tavLst>
                                    </p:anim>
                                    <p:animEffect transition="in" filter="fade">
                                      <p:cBhvr>
                                        <p:cTn id="87" dur="500"/>
                                        <p:tgtEl>
                                          <p:spTgt spid="20"/>
                                        </p:tgtEl>
                                      </p:cBhvr>
                                    </p:animEffect>
                                  </p:childTnLst>
                                </p:cTn>
                              </p:par>
                            </p:childTnLst>
                          </p:cTn>
                        </p:par>
                        <p:par>
                          <p:cTn id="88" fill="hold">
                            <p:stCondLst>
                              <p:cond delay="5626"/>
                            </p:stCondLst>
                            <p:childTnLst>
                              <p:par>
                                <p:cTn id="89" presetID="22" presetClass="entr" presetSubtype="8"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p:bldP spid="19" grpId="0"/>
      <p:bldP spid="24" grpId="0"/>
      <p:bldP spid="25"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id="{1DA7E9F9-4266-426C-A20B-5BD5397DE50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graphicFrame>
        <p:nvGraphicFramePr>
          <p:cNvPr id="4" name="Diagram 1"/>
          <p:cNvGraphicFramePr/>
          <p:nvPr>
            <p:extLst>
              <p:ext uri="{D42A27DB-BD31-4B8C-83A1-F6EECF244321}">
                <p14:modId xmlns:p14="http://schemas.microsoft.com/office/powerpoint/2010/main" val="1765341603"/>
              </p:ext>
            </p:extLst>
          </p:nvPr>
        </p:nvGraphicFramePr>
        <p:xfrm>
          <a:off x="4929371" y="1577484"/>
          <a:ext cx="7576235" cy="408445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TextBox 191"/>
          <p:cNvSpPr txBox="1"/>
          <p:nvPr/>
        </p:nvSpPr>
        <p:spPr>
          <a:xfrm>
            <a:off x="921920" y="2668034"/>
            <a:ext cx="4304956" cy="1990733"/>
          </a:xfrm>
          <a:prstGeom prst="rect">
            <a:avLst/>
          </a:prstGeom>
          <a:noFill/>
        </p:spPr>
        <p:txBody>
          <a:bodyPr wrap="square" rIns="144000" bIns="36000" numCol="1" spcCol="360000">
            <a:spAutoFit/>
          </a:bodyPr>
          <a:lstStyle/>
          <a:p>
            <a:pPr>
              <a:defRPr/>
            </a:pPr>
            <a:r>
              <a:rPr lang="zh-CN" altLang="en-US" sz="2800" b="1" dirty="0">
                <a:solidFill>
                  <a:schemeClr val="bg1">
                    <a:lumMod val="50000"/>
                  </a:schemeClr>
                </a:solidFill>
                <a:cs typeface="+mn-ea"/>
                <a:sym typeface="+mn-lt"/>
              </a:rPr>
              <a:t>请添加标题</a:t>
            </a:r>
            <a:endParaRPr lang="en-US" sz="2800" b="1" dirty="0">
              <a:solidFill>
                <a:schemeClr val="bg1">
                  <a:lumMod val="50000"/>
                </a:schemeClr>
              </a:solidFill>
              <a:cs typeface="+mn-ea"/>
              <a:sym typeface="+mn-lt"/>
            </a:endParaRPr>
          </a:p>
          <a:p>
            <a:pPr>
              <a:defRPr/>
            </a:pPr>
            <a:endParaRPr lang="en-US" sz="1400" dirty="0">
              <a:solidFill>
                <a:schemeClr val="bg1">
                  <a:lumMod val="50000"/>
                </a:schemeClr>
              </a:solidFill>
              <a:cs typeface="+mn-ea"/>
              <a:sym typeface="+mn-lt"/>
            </a:endParaRPr>
          </a:p>
          <a:p>
            <a:pPr algn="ctr">
              <a:defRPr/>
            </a:pPr>
            <a:r>
              <a:rPr lang="zh-CN" altLang="en-US" sz="1400" dirty="0">
                <a:solidFill>
                  <a:schemeClr val="bg1">
                    <a:lumMod val="50000"/>
                  </a:schemeClr>
                </a:solidFill>
                <a:cs typeface="+mn-ea"/>
                <a:sym typeface="+mn-lt"/>
              </a:rPr>
              <a:t>请添加您的文本内容，请添加您的文本内容，请添加您的文本内容，请添加您的文本内容，请添加您的文本内容，请添加您的文本内容，请添加您的文本内容，请添加您的文本内容，请添加您的文本内容，</a:t>
            </a:r>
            <a:endParaRPr lang="en-US" altLang="zh-CN" sz="1400" dirty="0">
              <a:solidFill>
                <a:schemeClr val="bg1">
                  <a:lumMod val="50000"/>
                </a:schemeClr>
              </a:solidFill>
              <a:cs typeface="+mn-ea"/>
              <a:sym typeface="+mn-lt"/>
            </a:endParaRPr>
          </a:p>
          <a:p>
            <a:pPr algn="ctr">
              <a:defRPr/>
            </a:pPr>
            <a:endParaRPr lang="en-US" altLang="zh-CN" sz="1200" dirty="0">
              <a:solidFill>
                <a:schemeClr val="bg1">
                  <a:lumMod val="50000"/>
                </a:schemeClr>
              </a:solidFill>
              <a:cs typeface="+mn-ea"/>
              <a:sym typeface="+mn-lt"/>
            </a:endParaRPr>
          </a:p>
        </p:txBody>
      </p:sp>
      <p:sp>
        <p:nvSpPr>
          <p:cNvPr id="6" name="TextBox 192"/>
          <p:cNvSpPr txBox="1"/>
          <p:nvPr/>
        </p:nvSpPr>
        <p:spPr>
          <a:xfrm>
            <a:off x="5867545" y="2140580"/>
            <a:ext cx="323557" cy="584775"/>
          </a:xfrm>
          <a:prstGeom prst="rect">
            <a:avLst/>
          </a:prstGeom>
          <a:noFill/>
        </p:spPr>
        <p:txBody>
          <a:bodyPr wrap="square" rtlCol="0">
            <a:spAutoFit/>
          </a:bodyPr>
          <a:lstStyle/>
          <a:p>
            <a:pPr algn="ctr"/>
            <a:r>
              <a:rPr lang="en-US" sz="3200" dirty="0">
                <a:solidFill>
                  <a:srgbClr val="EA7DB1"/>
                </a:solidFill>
                <a:cs typeface="+mn-ea"/>
                <a:sym typeface="+mn-lt"/>
              </a:rPr>
              <a:t>1</a:t>
            </a:r>
            <a:endParaRPr lang="id-ID" sz="3200" dirty="0">
              <a:solidFill>
                <a:srgbClr val="EA7DB1"/>
              </a:solidFill>
              <a:cs typeface="+mn-ea"/>
              <a:sym typeface="+mn-lt"/>
            </a:endParaRPr>
          </a:p>
        </p:txBody>
      </p:sp>
      <p:sp>
        <p:nvSpPr>
          <p:cNvPr id="7" name="TextBox 193"/>
          <p:cNvSpPr txBox="1"/>
          <p:nvPr/>
        </p:nvSpPr>
        <p:spPr>
          <a:xfrm>
            <a:off x="6120761" y="3278680"/>
            <a:ext cx="323557" cy="666786"/>
          </a:xfrm>
          <a:prstGeom prst="rect">
            <a:avLst/>
          </a:prstGeom>
          <a:noFill/>
        </p:spPr>
        <p:txBody>
          <a:bodyPr wrap="square" rtlCol="0">
            <a:spAutoFit/>
          </a:bodyPr>
          <a:lstStyle/>
          <a:p>
            <a:pPr algn="ctr"/>
            <a:r>
              <a:rPr lang="en-US" sz="3733" dirty="0">
                <a:solidFill>
                  <a:srgbClr val="EA7DB1"/>
                </a:solidFill>
                <a:cs typeface="+mn-ea"/>
                <a:sym typeface="+mn-lt"/>
              </a:rPr>
              <a:t>2</a:t>
            </a:r>
            <a:endParaRPr lang="id-ID" sz="3733" dirty="0">
              <a:solidFill>
                <a:srgbClr val="EA7DB1"/>
              </a:solidFill>
              <a:cs typeface="+mn-ea"/>
              <a:sym typeface="+mn-lt"/>
            </a:endParaRPr>
          </a:p>
        </p:txBody>
      </p:sp>
      <p:sp>
        <p:nvSpPr>
          <p:cNvPr id="8" name="TextBox 194"/>
          <p:cNvSpPr txBox="1"/>
          <p:nvPr/>
        </p:nvSpPr>
        <p:spPr>
          <a:xfrm>
            <a:off x="5867545" y="4426551"/>
            <a:ext cx="323557" cy="748988"/>
          </a:xfrm>
          <a:prstGeom prst="rect">
            <a:avLst/>
          </a:prstGeom>
          <a:noFill/>
        </p:spPr>
        <p:txBody>
          <a:bodyPr wrap="square" rtlCol="0">
            <a:spAutoFit/>
          </a:bodyPr>
          <a:lstStyle/>
          <a:p>
            <a:pPr algn="ctr"/>
            <a:r>
              <a:rPr lang="en-US" sz="4267" dirty="0">
                <a:solidFill>
                  <a:srgbClr val="EA7DB1"/>
                </a:solidFill>
                <a:cs typeface="+mn-ea"/>
                <a:sym typeface="+mn-lt"/>
              </a:rPr>
              <a:t>3</a:t>
            </a:r>
            <a:endParaRPr lang="id-ID" sz="4267" dirty="0">
              <a:solidFill>
                <a:srgbClr val="EA7DB1"/>
              </a:solidFill>
              <a:cs typeface="+mn-ea"/>
              <a:sym typeface="+mn-lt"/>
            </a:endParaRPr>
          </a:p>
        </p:txBody>
      </p:sp>
      <p:sp>
        <p:nvSpPr>
          <p:cNvPr id="9" name="矩形 8"/>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10" name="图片 9">
            <a:extLst>
              <a:ext uri="{FF2B5EF4-FFF2-40B4-BE49-F238E27FC236}">
                <a16:creationId xmlns:a16="http://schemas.microsoft.com/office/drawing/2014/main" id="{778B983C-EBE5-4C1D-A825-3EC0208BA70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spTree>
    <p:extLst>
      <p:ext uri="{BB962C8B-B14F-4D97-AF65-F5344CB8AC3E}">
        <p14:creationId xmlns:p14="http://schemas.microsoft.com/office/powerpoint/2010/main" val="3989793215"/>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1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000"/>
                                  </p:stCondLst>
                                  <p:childTnLst>
                                    <p:set>
                                      <p:cBhvr>
                                        <p:cTn id="10" dur="1" fill="hold">
                                          <p:stCondLst>
                                            <p:cond delay="0"/>
                                          </p:stCondLst>
                                        </p:cTn>
                                        <p:tgtEl>
                                          <p:spTgt spid="4">
                                            <p:graphicEl>
                                              <a:dgm id="{9CA5311C-F3F3-438E-B801-4EA70EB42938}"/>
                                            </p:graphicEl>
                                          </p:spTgt>
                                        </p:tgtEl>
                                        <p:attrNameLst>
                                          <p:attrName>style.visibility</p:attrName>
                                        </p:attrNameLst>
                                      </p:cBhvr>
                                      <p:to>
                                        <p:strVal val="visible"/>
                                      </p:to>
                                    </p:set>
                                    <p:animEffect transition="in" filter="wipe(left)">
                                      <p:cBhvr>
                                        <p:cTn id="11" dur="500"/>
                                        <p:tgtEl>
                                          <p:spTgt spid="4">
                                            <p:graphicEl>
                                              <a:dgm id="{9CA5311C-F3F3-438E-B801-4EA70EB42938}"/>
                                            </p:graphicEl>
                                          </p:spTgt>
                                        </p:tgtEl>
                                      </p:cBhvr>
                                    </p:animEffect>
                                  </p:childTnLst>
                                </p:cTn>
                              </p:par>
                              <p:par>
                                <p:cTn id="12" presetID="22" presetClass="entr" presetSubtype="8" fill="hold" grpId="0" nodeType="withEffect">
                                  <p:stCondLst>
                                    <p:cond delay="2500"/>
                                  </p:stCondLst>
                                  <p:childTnLst>
                                    <p:set>
                                      <p:cBhvr>
                                        <p:cTn id="13" dur="1" fill="hold">
                                          <p:stCondLst>
                                            <p:cond delay="0"/>
                                          </p:stCondLst>
                                        </p:cTn>
                                        <p:tgtEl>
                                          <p:spTgt spid="4">
                                            <p:graphicEl>
                                              <a:dgm id="{3A87B7BC-A8F6-4FA9-9633-16321F2F36FB}"/>
                                            </p:graphicEl>
                                          </p:spTgt>
                                        </p:tgtEl>
                                        <p:attrNameLst>
                                          <p:attrName>style.visibility</p:attrName>
                                        </p:attrNameLst>
                                      </p:cBhvr>
                                      <p:to>
                                        <p:strVal val="visible"/>
                                      </p:to>
                                    </p:set>
                                    <p:animEffect transition="in" filter="wipe(left)">
                                      <p:cBhvr>
                                        <p:cTn id="14" dur="500"/>
                                        <p:tgtEl>
                                          <p:spTgt spid="4">
                                            <p:graphicEl>
                                              <a:dgm id="{3A87B7BC-A8F6-4FA9-9633-16321F2F36FB}"/>
                                            </p:graphicEl>
                                          </p:spTgt>
                                        </p:tgtEl>
                                      </p:cBhvr>
                                    </p:animEffect>
                                  </p:childTnLst>
                                </p:cTn>
                              </p:par>
                              <p:par>
                                <p:cTn id="15" presetID="22" presetClass="entr" presetSubtype="8" fill="hold" grpId="0" nodeType="withEffect">
                                  <p:stCondLst>
                                    <p:cond delay="3000"/>
                                  </p:stCondLst>
                                  <p:childTnLst>
                                    <p:set>
                                      <p:cBhvr>
                                        <p:cTn id="16" dur="1" fill="hold">
                                          <p:stCondLst>
                                            <p:cond delay="0"/>
                                          </p:stCondLst>
                                        </p:cTn>
                                        <p:tgtEl>
                                          <p:spTgt spid="4">
                                            <p:graphicEl>
                                              <a:dgm id="{BCFC0A0D-5C26-4B0E-9B97-027EBA05534F}"/>
                                            </p:graphicEl>
                                          </p:spTgt>
                                        </p:tgtEl>
                                        <p:attrNameLst>
                                          <p:attrName>style.visibility</p:attrName>
                                        </p:attrNameLst>
                                      </p:cBhvr>
                                      <p:to>
                                        <p:strVal val="visible"/>
                                      </p:to>
                                    </p:set>
                                    <p:animEffect transition="in" filter="wipe(left)">
                                      <p:cBhvr>
                                        <p:cTn id="17" dur="500"/>
                                        <p:tgtEl>
                                          <p:spTgt spid="4">
                                            <p:graphicEl>
                                              <a:dgm id="{BCFC0A0D-5C26-4B0E-9B97-027EBA05534F}"/>
                                            </p:graphicEl>
                                          </p:spTgt>
                                        </p:tgtEl>
                                      </p:cBhvr>
                                    </p:animEffect>
                                  </p:childTnLst>
                                </p:cTn>
                              </p:par>
                              <p:par>
                                <p:cTn id="18" presetID="22" presetClass="entr" presetSubtype="8" fill="hold" grpId="0" nodeType="withEffect">
                                  <p:stCondLst>
                                    <p:cond delay="3500"/>
                                  </p:stCondLst>
                                  <p:childTnLst>
                                    <p:set>
                                      <p:cBhvr>
                                        <p:cTn id="19" dur="1" fill="hold">
                                          <p:stCondLst>
                                            <p:cond delay="0"/>
                                          </p:stCondLst>
                                        </p:cTn>
                                        <p:tgtEl>
                                          <p:spTgt spid="4">
                                            <p:graphicEl>
                                              <a:dgm id="{F47FA197-DA62-465B-B9A8-DFA36447A975}"/>
                                            </p:graphicEl>
                                          </p:spTgt>
                                        </p:tgtEl>
                                        <p:attrNameLst>
                                          <p:attrName>style.visibility</p:attrName>
                                        </p:attrNameLst>
                                      </p:cBhvr>
                                      <p:to>
                                        <p:strVal val="visible"/>
                                      </p:to>
                                    </p:set>
                                    <p:animEffect transition="in" filter="wipe(left)">
                                      <p:cBhvr>
                                        <p:cTn id="20" dur="500"/>
                                        <p:tgtEl>
                                          <p:spTgt spid="4">
                                            <p:graphicEl>
                                              <a:dgm id="{F47FA197-DA62-465B-B9A8-DFA36447A975}"/>
                                            </p:graphicEl>
                                          </p:spTgt>
                                        </p:tgtEl>
                                      </p:cBhvr>
                                    </p:animEffect>
                                  </p:childTnLst>
                                </p:cTn>
                              </p:par>
                              <p:par>
                                <p:cTn id="21" presetID="22" presetClass="entr" presetSubtype="8" fill="hold" grpId="0" nodeType="withEffect">
                                  <p:stCondLst>
                                    <p:cond delay="4000"/>
                                  </p:stCondLst>
                                  <p:childTnLst>
                                    <p:set>
                                      <p:cBhvr>
                                        <p:cTn id="22" dur="1" fill="hold">
                                          <p:stCondLst>
                                            <p:cond delay="0"/>
                                          </p:stCondLst>
                                        </p:cTn>
                                        <p:tgtEl>
                                          <p:spTgt spid="4">
                                            <p:graphicEl>
                                              <a:dgm id="{3503E521-6B50-4E2C-8EEC-B8CBD7140168}"/>
                                            </p:graphicEl>
                                          </p:spTgt>
                                        </p:tgtEl>
                                        <p:attrNameLst>
                                          <p:attrName>style.visibility</p:attrName>
                                        </p:attrNameLst>
                                      </p:cBhvr>
                                      <p:to>
                                        <p:strVal val="visible"/>
                                      </p:to>
                                    </p:set>
                                    <p:animEffect transition="in" filter="wipe(left)">
                                      <p:cBhvr>
                                        <p:cTn id="23" dur="500"/>
                                        <p:tgtEl>
                                          <p:spTgt spid="4">
                                            <p:graphicEl>
                                              <a:dgm id="{3503E521-6B50-4E2C-8EEC-B8CBD7140168}"/>
                                            </p:graphicEl>
                                          </p:spTgt>
                                        </p:tgtEl>
                                      </p:cBhvr>
                                    </p:animEffect>
                                  </p:childTnLst>
                                </p:cTn>
                              </p:par>
                              <p:par>
                                <p:cTn id="24" presetID="22" presetClass="entr" presetSubtype="8" fill="hold" grpId="0" nodeType="withEffect">
                                  <p:stCondLst>
                                    <p:cond delay="4500"/>
                                  </p:stCondLst>
                                  <p:childTnLst>
                                    <p:set>
                                      <p:cBhvr>
                                        <p:cTn id="25" dur="1" fill="hold">
                                          <p:stCondLst>
                                            <p:cond delay="0"/>
                                          </p:stCondLst>
                                        </p:cTn>
                                        <p:tgtEl>
                                          <p:spTgt spid="4">
                                            <p:graphicEl>
                                              <a:dgm id="{2A6C2703-E9D7-4AA8-BCFF-B53EFB25DFCC}"/>
                                            </p:graphicEl>
                                          </p:spTgt>
                                        </p:tgtEl>
                                        <p:attrNameLst>
                                          <p:attrName>style.visibility</p:attrName>
                                        </p:attrNameLst>
                                      </p:cBhvr>
                                      <p:to>
                                        <p:strVal val="visible"/>
                                      </p:to>
                                    </p:set>
                                    <p:animEffect transition="in" filter="wipe(left)">
                                      <p:cBhvr>
                                        <p:cTn id="26" dur="500"/>
                                        <p:tgtEl>
                                          <p:spTgt spid="4">
                                            <p:graphicEl>
                                              <a:dgm id="{2A6C2703-E9D7-4AA8-BCFF-B53EFB25DFCC}"/>
                                            </p:graphicEl>
                                          </p:spTgt>
                                        </p:tgtEl>
                                      </p:cBhvr>
                                    </p:animEffect>
                                  </p:childTnLst>
                                </p:cTn>
                              </p:par>
                              <p:par>
                                <p:cTn id="27" presetID="22" presetClass="entr" presetSubtype="8" fill="hold" grpId="0" nodeType="withEffect">
                                  <p:stCondLst>
                                    <p:cond delay="5000"/>
                                  </p:stCondLst>
                                  <p:childTnLst>
                                    <p:set>
                                      <p:cBhvr>
                                        <p:cTn id="28" dur="1" fill="hold">
                                          <p:stCondLst>
                                            <p:cond delay="0"/>
                                          </p:stCondLst>
                                        </p:cTn>
                                        <p:tgtEl>
                                          <p:spTgt spid="4">
                                            <p:graphicEl>
                                              <a:dgm id="{32DB89E7-120B-4858-AA09-49C68F2DABA3}"/>
                                            </p:graphicEl>
                                          </p:spTgt>
                                        </p:tgtEl>
                                        <p:attrNameLst>
                                          <p:attrName>style.visibility</p:attrName>
                                        </p:attrNameLst>
                                      </p:cBhvr>
                                      <p:to>
                                        <p:strVal val="visible"/>
                                      </p:to>
                                    </p:set>
                                    <p:animEffect transition="in" filter="wipe(left)">
                                      <p:cBhvr>
                                        <p:cTn id="29" dur="500"/>
                                        <p:tgtEl>
                                          <p:spTgt spid="4">
                                            <p:graphicEl>
                                              <a:dgm id="{32DB89E7-120B-4858-AA09-49C68F2DABA3}"/>
                                            </p:graphicEl>
                                          </p:spTgt>
                                        </p:tgtEl>
                                      </p:cBhvr>
                                    </p:animEffect>
                                  </p:childTnLst>
                                </p:cTn>
                              </p:par>
                              <p:par>
                                <p:cTn id="30" presetID="53" presetClass="entr" presetSubtype="16" fill="hold" grpId="0" nodeType="withEffect">
                                  <p:stCondLst>
                                    <p:cond delay="550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par>
                                <p:cTn id="35" presetID="53" presetClass="entr" presetSubtype="16" fill="hold" grpId="0" nodeType="withEffect">
                                  <p:stCondLst>
                                    <p:cond delay="550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Effect transition="in" filter="fade">
                                      <p:cBhvr>
                                        <p:cTn id="39" dur="500"/>
                                        <p:tgtEl>
                                          <p:spTgt spid="7"/>
                                        </p:tgtEl>
                                      </p:cBhvr>
                                    </p:animEffect>
                                  </p:childTnLst>
                                </p:cTn>
                              </p:par>
                              <p:par>
                                <p:cTn id="40" presetID="53" presetClass="entr" presetSubtype="16" fill="hold" grpId="0" nodeType="withEffect">
                                  <p:stCondLst>
                                    <p:cond delay="550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transition="in" filter="fade">
                                      <p:cBhvr>
                                        <p:cTn id="4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5" grpId="0"/>
      <p:bldP spid="6" grpId="0"/>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Elbow Connector 106"/>
          <p:cNvCxnSpPr>
            <a:cxnSpLocks noChangeShapeType="1"/>
          </p:cNvCxnSpPr>
          <p:nvPr/>
        </p:nvCxnSpPr>
        <p:spPr bwMode="auto">
          <a:xfrm>
            <a:off x="3865563" y="2171376"/>
            <a:ext cx="1204912" cy="927100"/>
          </a:xfrm>
          <a:prstGeom prst="bentConnector3">
            <a:avLst>
              <a:gd name="adj1" fmla="val 50000"/>
            </a:avLst>
          </a:prstGeom>
          <a:noFill/>
          <a:ln w="12700">
            <a:solidFill>
              <a:srgbClr val="EA7DB1"/>
            </a:solidFill>
            <a:miter lim="800000"/>
            <a:headEnd type="triangle" w="med" len="med"/>
            <a:tailEnd type="oval" w="med" len="med"/>
          </a:ln>
          <a:extLst>
            <a:ext uri="{909E8E84-426E-40DD-AFC4-6F175D3DCCD1}">
              <a14:hiddenFill xmlns:a14="http://schemas.microsoft.com/office/drawing/2010/main">
                <a:noFill/>
              </a14:hiddenFill>
            </a:ext>
          </a:extLst>
        </p:spPr>
      </p:cxnSp>
      <p:cxnSp>
        <p:nvCxnSpPr>
          <p:cNvPr id="5" name="Elbow Connector 107"/>
          <p:cNvCxnSpPr>
            <a:cxnSpLocks noChangeShapeType="1"/>
          </p:cNvCxnSpPr>
          <p:nvPr/>
        </p:nvCxnSpPr>
        <p:spPr bwMode="auto">
          <a:xfrm flipV="1">
            <a:off x="3865563" y="4185913"/>
            <a:ext cx="1204912" cy="927100"/>
          </a:xfrm>
          <a:prstGeom prst="bentConnector3">
            <a:avLst>
              <a:gd name="adj1" fmla="val 50000"/>
            </a:avLst>
          </a:prstGeom>
          <a:noFill/>
          <a:ln w="12700">
            <a:solidFill>
              <a:srgbClr val="EA7DB1"/>
            </a:solidFill>
            <a:miter lim="800000"/>
            <a:headEnd type="triangle" w="med" len="med"/>
            <a:tailEnd type="oval" w="med" len="med"/>
          </a:ln>
          <a:extLst>
            <a:ext uri="{909E8E84-426E-40DD-AFC4-6F175D3DCCD1}">
              <a14:hiddenFill xmlns:a14="http://schemas.microsoft.com/office/drawing/2010/main">
                <a:noFill/>
              </a14:hiddenFill>
            </a:ext>
          </a:extLst>
        </p:spPr>
      </p:cxnSp>
      <p:cxnSp>
        <p:nvCxnSpPr>
          <p:cNvPr id="6" name="Straight Connector 109"/>
          <p:cNvCxnSpPr>
            <a:cxnSpLocks noChangeShapeType="1"/>
          </p:cNvCxnSpPr>
          <p:nvPr/>
        </p:nvCxnSpPr>
        <p:spPr bwMode="auto">
          <a:xfrm>
            <a:off x="3865563" y="3650926"/>
            <a:ext cx="1204912" cy="3175"/>
          </a:xfrm>
          <a:prstGeom prst="line">
            <a:avLst/>
          </a:prstGeom>
          <a:noFill/>
          <a:ln w="12700">
            <a:solidFill>
              <a:srgbClr val="EA7DB1"/>
            </a:solidFill>
            <a:round/>
            <a:headEnd type="triangle" w="med" len="med"/>
            <a:tailEnd type="oval" w="med" len="med"/>
          </a:ln>
          <a:extLst>
            <a:ext uri="{909E8E84-426E-40DD-AFC4-6F175D3DCCD1}">
              <a14:hiddenFill xmlns:a14="http://schemas.microsoft.com/office/drawing/2010/main">
                <a:noFill/>
              </a14:hiddenFill>
            </a:ext>
          </a:extLst>
        </p:spPr>
      </p:cxnSp>
      <p:cxnSp>
        <p:nvCxnSpPr>
          <p:cNvPr id="7" name="Elbow Connector 45"/>
          <p:cNvCxnSpPr>
            <a:cxnSpLocks noChangeShapeType="1"/>
          </p:cNvCxnSpPr>
          <p:nvPr/>
        </p:nvCxnSpPr>
        <p:spPr bwMode="auto">
          <a:xfrm flipH="1">
            <a:off x="7085013" y="2171376"/>
            <a:ext cx="1230312" cy="927100"/>
          </a:xfrm>
          <a:prstGeom prst="bentConnector3">
            <a:avLst>
              <a:gd name="adj1" fmla="val 50000"/>
            </a:avLst>
          </a:prstGeom>
          <a:noFill/>
          <a:ln w="12700">
            <a:solidFill>
              <a:srgbClr val="EA7DB1"/>
            </a:solidFill>
            <a:miter lim="800000"/>
            <a:headEnd type="triangle" w="med" len="med"/>
            <a:tailEnd type="oval" w="med" len="med"/>
          </a:ln>
          <a:extLst>
            <a:ext uri="{909E8E84-426E-40DD-AFC4-6F175D3DCCD1}">
              <a14:hiddenFill xmlns:a14="http://schemas.microsoft.com/office/drawing/2010/main">
                <a:noFill/>
              </a14:hiddenFill>
            </a:ext>
          </a:extLst>
        </p:spPr>
      </p:cxnSp>
      <p:cxnSp>
        <p:nvCxnSpPr>
          <p:cNvPr id="8" name="Elbow Connector 46"/>
          <p:cNvCxnSpPr>
            <a:cxnSpLocks noChangeShapeType="1"/>
          </p:cNvCxnSpPr>
          <p:nvPr/>
        </p:nvCxnSpPr>
        <p:spPr bwMode="auto">
          <a:xfrm flipH="1" flipV="1">
            <a:off x="7085013" y="4185913"/>
            <a:ext cx="1230312" cy="927100"/>
          </a:xfrm>
          <a:prstGeom prst="bentConnector3">
            <a:avLst>
              <a:gd name="adj1" fmla="val 50000"/>
            </a:avLst>
          </a:prstGeom>
          <a:noFill/>
          <a:ln w="12700">
            <a:solidFill>
              <a:srgbClr val="EA7DB1"/>
            </a:solidFill>
            <a:miter lim="800000"/>
            <a:headEnd type="triangle" w="med" len="med"/>
            <a:tailEnd type="oval" w="med" len="med"/>
          </a:ln>
          <a:extLst>
            <a:ext uri="{909E8E84-426E-40DD-AFC4-6F175D3DCCD1}">
              <a14:hiddenFill xmlns:a14="http://schemas.microsoft.com/office/drawing/2010/main">
                <a:noFill/>
              </a14:hiddenFill>
            </a:ext>
          </a:extLst>
        </p:spPr>
      </p:cxnSp>
      <p:cxnSp>
        <p:nvCxnSpPr>
          <p:cNvPr id="9" name="Straight Connector 47"/>
          <p:cNvCxnSpPr>
            <a:cxnSpLocks noChangeShapeType="1"/>
          </p:cNvCxnSpPr>
          <p:nvPr/>
        </p:nvCxnSpPr>
        <p:spPr bwMode="auto">
          <a:xfrm flipH="1">
            <a:off x="7085013" y="3650926"/>
            <a:ext cx="1230312" cy="3175"/>
          </a:xfrm>
          <a:prstGeom prst="line">
            <a:avLst/>
          </a:prstGeom>
          <a:noFill/>
          <a:ln w="12700">
            <a:solidFill>
              <a:srgbClr val="EA7DB1"/>
            </a:solidFill>
            <a:round/>
            <a:headEnd type="triangle" w="med" len="med"/>
            <a:tailEnd type="oval" w="med" len="med"/>
          </a:ln>
          <a:extLst>
            <a:ext uri="{909E8E84-426E-40DD-AFC4-6F175D3DCCD1}">
              <a14:hiddenFill xmlns:a14="http://schemas.microsoft.com/office/drawing/2010/main">
                <a:noFill/>
              </a14:hiddenFill>
            </a:ext>
          </a:extLst>
        </p:spPr>
      </p:cxnSp>
      <p:sp>
        <p:nvSpPr>
          <p:cNvPr id="10" name="Freeform 54@|5FFC:14657585|FBC:16777215|LFC:11765543|LBC:16777215"/>
          <p:cNvSpPr>
            <a:spLocks/>
          </p:cNvSpPr>
          <p:nvPr/>
        </p:nvSpPr>
        <p:spPr bwMode="auto">
          <a:xfrm>
            <a:off x="5211763" y="2809550"/>
            <a:ext cx="1744663" cy="1744663"/>
          </a:xfrm>
          <a:custGeom>
            <a:avLst/>
            <a:gdLst>
              <a:gd name="T0" fmla="*/ 0 w 661361"/>
              <a:gd name="T1" fmla="*/ 872332 h 661361"/>
              <a:gd name="T2" fmla="*/ 255502 w 661361"/>
              <a:gd name="T3" fmla="*/ 255500 h 661361"/>
              <a:gd name="T4" fmla="*/ 872335 w 661361"/>
              <a:gd name="T5" fmla="*/ 0 h 661361"/>
              <a:gd name="T6" fmla="*/ 1489168 w 661361"/>
              <a:gd name="T7" fmla="*/ 255502 h 661361"/>
              <a:gd name="T8" fmla="*/ 1744667 w 661361"/>
              <a:gd name="T9" fmla="*/ 872335 h 661361"/>
              <a:gd name="T10" fmla="*/ 1489168 w 661361"/>
              <a:gd name="T11" fmla="*/ 1489168 h 661361"/>
              <a:gd name="T12" fmla="*/ 872335 w 661361"/>
              <a:gd name="T13" fmla="*/ 1744667 h 661361"/>
              <a:gd name="T14" fmla="*/ 255502 w 661361"/>
              <a:gd name="T15" fmla="*/ 1489168 h 661361"/>
              <a:gd name="T16" fmla="*/ 3 w 661361"/>
              <a:gd name="T17" fmla="*/ 872335 h 661361"/>
              <a:gd name="T18" fmla="*/ 0 w 661361"/>
              <a:gd name="T19" fmla="*/ 872332 h 66136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61361" h="661361">
                <a:moveTo>
                  <a:pt x="0" y="330681"/>
                </a:moveTo>
                <a:cubicBezTo>
                  <a:pt x="0" y="242979"/>
                  <a:pt x="34840" y="158869"/>
                  <a:pt x="96855" y="96854"/>
                </a:cubicBezTo>
                <a:cubicBezTo>
                  <a:pt x="158870" y="34839"/>
                  <a:pt x="242980" y="0"/>
                  <a:pt x="330682" y="0"/>
                </a:cubicBezTo>
                <a:cubicBezTo>
                  <a:pt x="418384" y="0"/>
                  <a:pt x="502494" y="34840"/>
                  <a:pt x="564509" y="96855"/>
                </a:cubicBezTo>
                <a:cubicBezTo>
                  <a:pt x="626524" y="158870"/>
                  <a:pt x="661363" y="242980"/>
                  <a:pt x="661363" y="330682"/>
                </a:cubicBezTo>
                <a:cubicBezTo>
                  <a:pt x="661363" y="418384"/>
                  <a:pt x="626523" y="502494"/>
                  <a:pt x="564509" y="564509"/>
                </a:cubicBezTo>
                <a:cubicBezTo>
                  <a:pt x="502494" y="626524"/>
                  <a:pt x="418384" y="661363"/>
                  <a:pt x="330682" y="661363"/>
                </a:cubicBezTo>
                <a:cubicBezTo>
                  <a:pt x="242980" y="661363"/>
                  <a:pt x="158870" y="626523"/>
                  <a:pt x="96855" y="564509"/>
                </a:cubicBezTo>
                <a:cubicBezTo>
                  <a:pt x="34840" y="502494"/>
                  <a:pt x="1" y="418384"/>
                  <a:pt x="1" y="330682"/>
                </a:cubicBezTo>
                <a:lnTo>
                  <a:pt x="0" y="330681"/>
                </a:lnTo>
                <a:close/>
              </a:path>
            </a:pathLst>
          </a:custGeom>
          <a:solidFill>
            <a:srgbClr val="EA7DB1"/>
          </a:solidFill>
          <a:ln>
            <a:noFill/>
          </a:ln>
          <a:extLst/>
        </p:spPr>
        <p:txBody>
          <a:bodyPr lIns="141563" tIns="141563" rIns="141563" bIns="141563" anchor="ctr"/>
          <a:lstStyle/>
          <a:p>
            <a:endParaRPr lang="zh-CN" altLang="en-US" sz="2400">
              <a:cs typeface="+mn-ea"/>
              <a:sym typeface="+mn-lt"/>
            </a:endParaRPr>
          </a:p>
        </p:txBody>
      </p:sp>
      <p:sp>
        <p:nvSpPr>
          <p:cNvPr id="11" name="Freeform 9"/>
          <p:cNvSpPr>
            <a:spLocks noEditPoints="1"/>
          </p:cNvSpPr>
          <p:nvPr/>
        </p:nvSpPr>
        <p:spPr bwMode="auto">
          <a:xfrm>
            <a:off x="5645944" y="3098476"/>
            <a:ext cx="902912" cy="961799"/>
          </a:xfrm>
          <a:custGeom>
            <a:avLst/>
            <a:gdLst>
              <a:gd name="T0" fmla="*/ 2147483647 w 243"/>
              <a:gd name="T1" fmla="*/ 2147483647 h 269"/>
              <a:gd name="T2" fmla="*/ 2147483647 w 243"/>
              <a:gd name="T3" fmla="*/ 2147483647 h 269"/>
              <a:gd name="T4" fmla="*/ 2147483647 w 243"/>
              <a:gd name="T5" fmla="*/ 2147483647 h 269"/>
              <a:gd name="T6" fmla="*/ 2147483647 w 243"/>
              <a:gd name="T7" fmla="*/ 2147483647 h 269"/>
              <a:gd name="T8" fmla="*/ 2147483647 w 243"/>
              <a:gd name="T9" fmla="*/ 2147483647 h 269"/>
              <a:gd name="T10" fmla="*/ 2147483647 w 243"/>
              <a:gd name="T11" fmla="*/ 2147483647 h 269"/>
              <a:gd name="T12" fmla="*/ 2147483647 w 243"/>
              <a:gd name="T13" fmla="*/ 2147483647 h 269"/>
              <a:gd name="T14" fmla="*/ 2147483647 w 243"/>
              <a:gd name="T15" fmla="*/ 2147483647 h 269"/>
              <a:gd name="T16" fmla="*/ 2147483647 w 243"/>
              <a:gd name="T17" fmla="*/ 2147483647 h 269"/>
              <a:gd name="T18" fmla="*/ 2147483647 w 243"/>
              <a:gd name="T19" fmla="*/ 2147483647 h 269"/>
              <a:gd name="T20" fmla="*/ 2147483647 w 243"/>
              <a:gd name="T21" fmla="*/ 2147483647 h 269"/>
              <a:gd name="T22" fmla="*/ 2147483647 w 243"/>
              <a:gd name="T23" fmla="*/ 2147483647 h 269"/>
              <a:gd name="T24" fmla="*/ 2147483647 w 243"/>
              <a:gd name="T25" fmla="*/ 0 h 269"/>
              <a:gd name="T26" fmla="*/ 2147483647 w 243"/>
              <a:gd name="T27" fmla="*/ 2147483647 h 269"/>
              <a:gd name="T28" fmla="*/ 2147483647 w 243"/>
              <a:gd name="T29" fmla="*/ 2147483647 h 269"/>
              <a:gd name="T30" fmla="*/ 2147483647 w 243"/>
              <a:gd name="T31" fmla="*/ 2147483647 h 269"/>
              <a:gd name="T32" fmla="*/ 2147483647 w 243"/>
              <a:gd name="T33" fmla="*/ 2147483647 h 269"/>
              <a:gd name="T34" fmla="*/ 2147483647 w 243"/>
              <a:gd name="T35" fmla="*/ 2147483647 h 269"/>
              <a:gd name="T36" fmla="*/ 2147483647 w 243"/>
              <a:gd name="T37" fmla="*/ 2147483647 h 269"/>
              <a:gd name="T38" fmla="*/ 2147483647 w 243"/>
              <a:gd name="T39" fmla="*/ 2147483647 h 269"/>
              <a:gd name="T40" fmla="*/ 2147483647 w 243"/>
              <a:gd name="T41" fmla="*/ 2147483647 h 269"/>
              <a:gd name="T42" fmla="*/ 2147483647 w 243"/>
              <a:gd name="T43" fmla="*/ 2147483647 h 269"/>
              <a:gd name="T44" fmla="*/ 2147483647 w 243"/>
              <a:gd name="T45" fmla="*/ 2147483647 h 269"/>
              <a:gd name="T46" fmla="*/ 2147483647 w 243"/>
              <a:gd name="T47" fmla="*/ 2147483647 h 269"/>
              <a:gd name="T48" fmla="*/ 2147483647 w 243"/>
              <a:gd name="T49" fmla="*/ 2147483647 h 269"/>
              <a:gd name="T50" fmla="*/ 2147483647 w 243"/>
              <a:gd name="T51" fmla="*/ 2147483647 h 269"/>
              <a:gd name="T52" fmla="*/ 2147483647 w 243"/>
              <a:gd name="T53" fmla="*/ 2147483647 h 269"/>
              <a:gd name="T54" fmla="*/ 2147483647 w 243"/>
              <a:gd name="T55" fmla="*/ 2147483647 h 269"/>
              <a:gd name="T56" fmla="*/ 2147483647 w 243"/>
              <a:gd name="T57" fmla="*/ 2147483647 h 269"/>
              <a:gd name="T58" fmla="*/ 2147483647 w 243"/>
              <a:gd name="T59" fmla="*/ 2147483647 h 269"/>
              <a:gd name="T60" fmla="*/ 2147483647 w 243"/>
              <a:gd name="T61" fmla="*/ 2147483647 h 269"/>
              <a:gd name="T62" fmla="*/ 2147483647 w 243"/>
              <a:gd name="T63" fmla="*/ 2147483647 h 269"/>
              <a:gd name="T64" fmla="*/ 2147483647 w 243"/>
              <a:gd name="T65" fmla="*/ 2147483647 h 269"/>
              <a:gd name="T66" fmla="*/ 2147483647 w 243"/>
              <a:gd name="T67" fmla="*/ 2147483647 h 269"/>
              <a:gd name="T68" fmla="*/ 2147483647 w 243"/>
              <a:gd name="T69" fmla="*/ 2147483647 h 269"/>
              <a:gd name="T70" fmla="*/ 2147483647 w 243"/>
              <a:gd name="T71" fmla="*/ 2147483647 h 269"/>
              <a:gd name="T72" fmla="*/ 2147483647 w 243"/>
              <a:gd name="T73" fmla="*/ 2147483647 h 269"/>
              <a:gd name="T74" fmla="*/ 2147483647 w 243"/>
              <a:gd name="T75" fmla="*/ 2147483647 h 269"/>
              <a:gd name="T76" fmla="*/ 2147483647 w 243"/>
              <a:gd name="T77" fmla="*/ 2147483647 h 269"/>
              <a:gd name="T78" fmla="*/ 2147483647 w 243"/>
              <a:gd name="T79" fmla="*/ 2147483647 h 269"/>
              <a:gd name="T80" fmla="*/ 2147483647 w 243"/>
              <a:gd name="T81" fmla="*/ 2147483647 h 269"/>
              <a:gd name="T82" fmla="*/ 2147483647 w 243"/>
              <a:gd name="T83" fmla="*/ 2147483647 h 269"/>
              <a:gd name="T84" fmla="*/ 2147483647 w 243"/>
              <a:gd name="T85" fmla="*/ 2147483647 h 269"/>
              <a:gd name="T86" fmla="*/ 2147483647 w 243"/>
              <a:gd name="T87" fmla="*/ 2147483647 h 269"/>
              <a:gd name="T88" fmla="*/ 2147483647 w 243"/>
              <a:gd name="T89" fmla="*/ 2147483647 h 269"/>
              <a:gd name="T90" fmla="*/ 2147483647 w 243"/>
              <a:gd name="T91" fmla="*/ 2147483647 h 26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solidFill>
          <a:ln>
            <a:noFill/>
          </a:ln>
        </p:spPr>
        <p:txBody>
          <a:bodyPr lIns="91439" tIns="45719" rIns="91439" bIns="45719"/>
          <a:lstStyle/>
          <a:p>
            <a:pPr defTabSz="914377">
              <a:defRPr/>
            </a:pPr>
            <a:endParaRPr lang="zh-CN" altLang="en-US" kern="0">
              <a:solidFill>
                <a:sysClr val="windowText" lastClr="000000"/>
              </a:solidFill>
              <a:cs typeface="+mn-ea"/>
              <a:sym typeface="+mn-lt"/>
            </a:endParaRPr>
          </a:p>
        </p:txBody>
      </p:sp>
      <p:grpSp>
        <p:nvGrpSpPr>
          <p:cNvPr id="12" name="组合 11"/>
          <p:cNvGrpSpPr/>
          <p:nvPr/>
        </p:nvGrpSpPr>
        <p:grpSpPr>
          <a:xfrm>
            <a:off x="925513" y="1588762"/>
            <a:ext cx="2813051" cy="1163639"/>
            <a:chOff x="925513" y="1857375"/>
            <a:chExt cx="2813050" cy="1163638"/>
          </a:xfrm>
          <a:solidFill>
            <a:srgbClr val="EA7DB1"/>
          </a:solidFill>
        </p:grpSpPr>
        <p:sp>
          <p:nvSpPr>
            <p:cNvPr id="13" name="Rounded Rectangle 4"/>
            <p:cNvSpPr>
              <a:spLocks noChangeArrowheads="1"/>
            </p:cNvSpPr>
            <p:nvPr/>
          </p:nvSpPr>
          <p:spPr bwMode="auto">
            <a:xfrm>
              <a:off x="925513" y="1857375"/>
              <a:ext cx="2813050" cy="1163638"/>
            </a:xfrm>
            <a:prstGeom prst="roundRect">
              <a:avLst>
                <a:gd name="adj" fmla="val 10134"/>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1373154"/>
              <a:endParaRPr lang="en-US" altLang="zh-CN" sz="2100" dirty="0">
                <a:solidFill>
                  <a:srgbClr val="FFFFFF"/>
                </a:solidFill>
                <a:cs typeface="+mn-ea"/>
                <a:sym typeface="+mn-lt"/>
              </a:endParaRPr>
            </a:p>
          </p:txBody>
        </p:sp>
        <p:grpSp>
          <p:nvGrpSpPr>
            <p:cNvPr id="14" name="组合 13"/>
            <p:cNvGrpSpPr/>
            <p:nvPr/>
          </p:nvGrpSpPr>
          <p:grpSpPr>
            <a:xfrm>
              <a:off x="1032807" y="2142537"/>
              <a:ext cx="648000" cy="504000"/>
              <a:chOff x="6001942" y="1479948"/>
              <a:chExt cx="477440" cy="390526"/>
            </a:xfrm>
            <a:grpFill/>
          </p:grpSpPr>
          <p:sp>
            <p:nvSpPr>
              <p:cNvPr id="16" name="Freeform 157"/>
              <p:cNvSpPr>
                <a:spLocks noEditPoints="1"/>
              </p:cNvSpPr>
              <p:nvPr/>
            </p:nvSpPr>
            <p:spPr bwMode="auto">
              <a:xfrm>
                <a:off x="6209110" y="1758555"/>
                <a:ext cx="270272" cy="107156"/>
              </a:xfrm>
              <a:custGeom>
                <a:avLst/>
                <a:gdLst>
                  <a:gd name="T0" fmla="*/ 2147483647 w 114"/>
                  <a:gd name="T1" fmla="*/ 2147483647 h 45"/>
                  <a:gd name="T2" fmla="*/ 2147483647 w 114"/>
                  <a:gd name="T3" fmla="*/ 2147483647 h 45"/>
                  <a:gd name="T4" fmla="*/ 2147483647 w 114"/>
                  <a:gd name="T5" fmla="*/ 2147483647 h 45"/>
                  <a:gd name="T6" fmla="*/ 2147483647 w 114"/>
                  <a:gd name="T7" fmla="*/ 2147483647 h 45"/>
                  <a:gd name="T8" fmla="*/ 2147483647 w 114"/>
                  <a:gd name="T9" fmla="*/ 2147483647 h 45"/>
                  <a:gd name="T10" fmla="*/ 2147483647 w 114"/>
                  <a:gd name="T11" fmla="*/ 2147483647 h 45"/>
                  <a:gd name="T12" fmla="*/ 2147483647 w 114"/>
                  <a:gd name="T13" fmla="*/ 2147483647 h 45"/>
                  <a:gd name="T14" fmla="*/ 2147483647 w 114"/>
                  <a:gd name="T15" fmla="*/ 2147483647 h 45"/>
                  <a:gd name="T16" fmla="*/ 2147483647 w 114"/>
                  <a:gd name="T17" fmla="*/ 2147483647 h 45"/>
                  <a:gd name="T18" fmla="*/ 2147483647 w 114"/>
                  <a:gd name="T19" fmla="*/ 2147483647 h 45"/>
                  <a:gd name="T20" fmla="*/ 2147483647 w 114"/>
                  <a:gd name="T21" fmla="*/ 2147483647 h 45"/>
                  <a:gd name="T22" fmla="*/ 2147483647 w 114"/>
                  <a:gd name="T23" fmla="*/ 2147483647 h 45"/>
                  <a:gd name="T24" fmla="*/ 2147483647 w 114"/>
                  <a:gd name="T25" fmla="*/ 2147483647 h 45"/>
                  <a:gd name="T26" fmla="*/ 2147483647 w 114"/>
                  <a:gd name="T27" fmla="*/ 2147483647 h 45"/>
                  <a:gd name="T28" fmla="*/ 2147483647 w 114"/>
                  <a:gd name="T29" fmla="*/ 2147483647 h 45"/>
                  <a:gd name="T30" fmla="*/ 2147483647 w 114"/>
                  <a:gd name="T31" fmla="*/ 2147483647 h 45"/>
                  <a:gd name="T32" fmla="*/ 2147483647 w 114"/>
                  <a:gd name="T33" fmla="*/ 2147483647 h 45"/>
                  <a:gd name="T34" fmla="*/ 2147483647 w 114"/>
                  <a:gd name="T35" fmla="*/ 2147483647 h 45"/>
                  <a:gd name="T36" fmla="*/ 2147483647 w 114"/>
                  <a:gd name="T37" fmla="*/ 2147483647 h 45"/>
                  <a:gd name="T38" fmla="*/ 2147483647 w 114"/>
                  <a:gd name="T39" fmla="*/ 2147483647 h 45"/>
                  <a:gd name="T40" fmla="*/ 2147483647 w 114"/>
                  <a:gd name="T41" fmla="*/ 2147483647 h 45"/>
                  <a:gd name="T42" fmla="*/ 2147483647 w 114"/>
                  <a:gd name="T43" fmla="*/ 2147483647 h 45"/>
                  <a:gd name="T44" fmla="*/ 2147483647 w 114"/>
                  <a:gd name="T45" fmla="*/ 2147483647 h 45"/>
                  <a:gd name="T46" fmla="*/ 2147483647 w 114"/>
                  <a:gd name="T47" fmla="*/ 2147483647 h 45"/>
                  <a:gd name="T48" fmla="*/ 2147483647 w 114"/>
                  <a:gd name="T49" fmla="*/ 2147483647 h 45"/>
                  <a:gd name="T50" fmla="*/ 2147483647 w 114"/>
                  <a:gd name="T51" fmla="*/ 2147483647 h 45"/>
                  <a:gd name="T52" fmla="*/ 2147483647 w 114"/>
                  <a:gd name="T53" fmla="*/ 2147483647 h 45"/>
                  <a:gd name="T54" fmla="*/ 2147483647 w 114"/>
                  <a:gd name="T55" fmla="*/ 2147483647 h 45"/>
                  <a:gd name="T56" fmla="*/ 2147483647 w 114"/>
                  <a:gd name="T57" fmla="*/ 2147483647 h 45"/>
                  <a:gd name="T58" fmla="*/ 2147483647 w 114"/>
                  <a:gd name="T59" fmla="*/ 2147483647 h 45"/>
                  <a:gd name="T60" fmla="*/ 2147483647 w 114"/>
                  <a:gd name="T61" fmla="*/ 2147483647 h 45"/>
                  <a:gd name="T62" fmla="*/ 2147483647 w 114"/>
                  <a:gd name="T63" fmla="*/ 2147483647 h 45"/>
                  <a:gd name="T64" fmla="*/ 2147483647 w 114"/>
                  <a:gd name="T65" fmla="*/ 2147483647 h 45"/>
                  <a:gd name="T66" fmla="*/ 2147483647 w 114"/>
                  <a:gd name="T67" fmla="*/ 2147483647 h 45"/>
                  <a:gd name="T68" fmla="*/ 2147483647 w 114"/>
                  <a:gd name="T69" fmla="*/ 2147483647 h 45"/>
                  <a:gd name="T70" fmla="*/ 2147483647 w 114"/>
                  <a:gd name="T71" fmla="*/ 2147483647 h 45"/>
                  <a:gd name="T72" fmla="*/ 2147483647 w 114"/>
                  <a:gd name="T73" fmla="*/ 2147483647 h 45"/>
                  <a:gd name="T74" fmla="*/ 2147483647 w 114"/>
                  <a:gd name="T75" fmla="*/ 2147483647 h 45"/>
                  <a:gd name="T76" fmla="*/ 2147483647 w 114"/>
                  <a:gd name="T77" fmla="*/ 2147483647 h 45"/>
                  <a:gd name="T78" fmla="*/ 2147483647 w 114"/>
                  <a:gd name="T79" fmla="*/ 2147483647 h 45"/>
                  <a:gd name="T80" fmla="*/ 2147483647 w 114"/>
                  <a:gd name="T81" fmla="*/ 2147483647 h 45"/>
                  <a:gd name="T82" fmla="*/ 2147483647 w 114"/>
                  <a:gd name="T83" fmla="*/ 2147483647 h 45"/>
                  <a:gd name="T84" fmla="*/ 2147483647 w 114"/>
                  <a:gd name="T85" fmla="*/ 2147483647 h 45"/>
                  <a:gd name="T86" fmla="*/ 2147483647 w 114"/>
                  <a:gd name="T87" fmla="*/ 2147483647 h 45"/>
                  <a:gd name="T88" fmla="*/ 2147483647 w 114"/>
                  <a:gd name="T89" fmla="*/ 2147483647 h 45"/>
                  <a:gd name="T90" fmla="*/ 2147483647 w 114"/>
                  <a:gd name="T91" fmla="*/ 2147483647 h 45"/>
                  <a:gd name="T92" fmla="*/ 2147483647 w 114"/>
                  <a:gd name="T93" fmla="*/ 2147483647 h 45"/>
                  <a:gd name="T94" fmla="*/ 2147483647 w 114"/>
                  <a:gd name="T95" fmla="*/ 2147483647 h 45"/>
                  <a:gd name="T96" fmla="*/ 2147483647 w 114"/>
                  <a:gd name="T97" fmla="*/ 2147483647 h 45"/>
                  <a:gd name="T98" fmla="*/ 2147483647 w 114"/>
                  <a:gd name="T99" fmla="*/ 2147483647 h 45"/>
                  <a:gd name="T100" fmla="*/ 2147483647 w 114"/>
                  <a:gd name="T101" fmla="*/ 2147483647 h 45"/>
                  <a:gd name="T102" fmla="*/ 2147483647 w 114"/>
                  <a:gd name="T103" fmla="*/ 2147483647 h 45"/>
                  <a:gd name="T104" fmla="*/ 2147483647 w 114"/>
                  <a:gd name="T105" fmla="*/ 2147483647 h 45"/>
                  <a:gd name="T106" fmla="*/ 2147483647 w 114"/>
                  <a:gd name="T107" fmla="*/ 2147483647 h 45"/>
                  <a:gd name="T108" fmla="*/ 2147483647 w 114"/>
                  <a:gd name="T109" fmla="*/ 2147483647 h 45"/>
                  <a:gd name="T110" fmla="*/ 2147483647 w 114"/>
                  <a:gd name="T111" fmla="*/ 2147483647 h 45"/>
                  <a:gd name="T112" fmla="*/ 2147483647 w 114"/>
                  <a:gd name="T113" fmla="*/ 2147483647 h 45"/>
                  <a:gd name="T114" fmla="*/ 2147483647 w 114"/>
                  <a:gd name="T115" fmla="*/ 2147483647 h 45"/>
                  <a:gd name="T116" fmla="*/ 2147483647 w 114"/>
                  <a:gd name="T117" fmla="*/ 2147483647 h 4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79" tIns="34289" rIns="68579" bIns="34289"/>
              <a:lstStyle/>
              <a:p>
                <a:pPr defTabSz="685783" eaLnBrk="0" hangingPunct="0">
                  <a:defRPr/>
                </a:pPr>
                <a:endParaRPr lang="zh-CN" altLang="en-US" kern="0">
                  <a:solidFill>
                    <a:srgbClr val="000000"/>
                  </a:solidFill>
                  <a:cs typeface="+mn-ea"/>
                  <a:sym typeface="+mn-lt"/>
                </a:endParaRPr>
              </a:p>
            </p:txBody>
          </p:sp>
          <p:sp>
            <p:nvSpPr>
              <p:cNvPr id="17" name="Freeform 158"/>
              <p:cNvSpPr>
                <a:spLocks noEditPoints="1"/>
              </p:cNvSpPr>
              <p:nvPr/>
            </p:nvSpPr>
            <p:spPr bwMode="auto">
              <a:xfrm>
                <a:off x="6237686" y="1599011"/>
                <a:ext cx="215503" cy="154781"/>
              </a:xfrm>
              <a:custGeom>
                <a:avLst/>
                <a:gdLst>
                  <a:gd name="T0" fmla="*/ 2147483647 w 91"/>
                  <a:gd name="T1" fmla="*/ 0 h 65"/>
                  <a:gd name="T2" fmla="*/ 2147483647 w 91"/>
                  <a:gd name="T3" fmla="*/ 0 h 65"/>
                  <a:gd name="T4" fmla="*/ 0 w 91"/>
                  <a:gd name="T5" fmla="*/ 2147483647 h 65"/>
                  <a:gd name="T6" fmla="*/ 0 w 91"/>
                  <a:gd name="T7" fmla="*/ 2147483647 h 65"/>
                  <a:gd name="T8" fmla="*/ 2147483647 w 91"/>
                  <a:gd name="T9" fmla="*/ 2147483647 h 65"/>
                  <a:gd name="T10" fmla="*/ 2147483647 w 91"/>
                  <a:gd name="T11" fmla="*/ 2147483647 h 65"/>
                  <a:gd name="T12" fmla="*/ 2147483647 w 91"/>
                  <a:gd name="T13" fmla="*/ 2147483647 h 65"/>
                  <a:gd name="T14" fmla="*/ 2147483647 w 91"/>
                  <a:gd name="T15" fmla="*/ 2147483647 h 65"/>
                  <a:gd name="T16" fmla="*/ 2147483647 w 91"/>
                  <a:gd name="T17" fmla="*/ 0 h 65"/>
                  <a:gd name="T18" fmla="*/ 2147483647 w 91"/>
                  <a:gd name="T19" fmla="*/ 2147483647 h 65"/>
                  <a:gd name="T20" fmla="*/ 2147483647 w 91"/>
                  <a:gd name="T21" fmla="*/ 2147483647 h 65"/>
                  <a:gd name="T22" fmla="*/ 2147483647 w 91"/>
                  <a:gd name="T23" fmla="*/ 2147483647 h 65"/>
                  <a:gd name="T24" fmla="*/ 2147483647 w 91"/>
                  <a:gd name="T25" fmla="*/ 2147483647 h 65"/>
                  <a:gd name="T26" fmla="*/ 2147483647 w 91"/>
                  <a:gd name="T27" fmla="*/ 2147483647 h 65"/>
                  <a:gd name="T28" fmla="*/ 2147483647 w 91"/>
                  <a:gd name="T29" fmla="*/ 2147483647 h 65"/>
                  <a:gd name="T30" fmla="*/ 2147483647 w 91"/>
                  <a:gd name="T31" fmla="*/ 2147483647 h 65"/>
                  <a:gd name="T32" fmla="*/ 2147483647 w 91"/>
                  <a:gd name="T33" fmla="*/ 2147483647 h 65"/>
                  <a:gd name="T34" fmla="*/ 2147483647 w 91"/>
                  <a:gd name="T35" fmla="*/ 2147483647 h 6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79" tIns="34289" rIns="68579" bIns="34289"/>
              <a:lstStyle/>
              <a:p>
                <a:pPr defTabSz="685783" eaLnBrk="0" hangingPunct="0">
                  <a:defRPr/>
                </a:pPr>
                <a:endParaRPr lang="zh-CN" altLang="en-US" kern="0">
                  <a:solidFill>
                    <a:srgbClr val="000000"/>
                  </a:solidFill>
                  <a:cs typeface="+mn-ea"/>
                  <a:sym typeface="+mn-lt"/>
                </a:endParaRPr>
              </a:p>
            </p:txBody>
          </p:sp>
          <p:sp>
            <p:nvSpPr>
              <p:cNvPr id="18" name="Freeform 159"/>
              <p:cNvSpPr>
                <a:spLocks/>
              </p:cNvSpPr>
              <p:nvPr/>
            </p:nvSpPr>
            <p:spPr bwMode="auto">
              <a:xfrm>
                <a:off x="6216255" y="1865711"/>
                <a:ext cx="253603" cy="4763"/>
              </a:xfrm>
              <a:custGeom>
                <a:avLst/>
                <a:gdLst>
                  <a:gd name="T0" fmla="*/ 2147483647 w 107"/>
                  <a:gd name="T1" fmla="*/ 2147483647 h 2"/>
                  <a:gd name="T2" fmla="*/ 2147483647 w 107"/>
                  <a:gd name="T3" fmla="*/ 2147483647 h 2"/>
                  <a:gd name="T4" fmla="*/ 2147483647 w 107"/>
                  <a:gd name="T5" fmla="*/ 2147483647 h 2"/>
                  <a:gd name="T6" fmla="*/ 0 w 107"/>
                  <a:gd name="T7" fmla="*/ 2147483647 h 2"/>
                  <a:gd name="T8" fmla="*/ 0 w 107"/>
                  <a:gd name="T9" fmla="*/ 2147483647 h 2"/>
                  <a:gd name="T10" fmla="*/ 2147483647 w 107"/>
                  <a:gd name="T11" fmla="*/ 0 h 2"/>
                  <a:gd name="T12" fmla="*/ 2147483647 w 107"/>
                  <a:gd name="T13" fmla="*/ 0 h 2"/>
                  <a:gd name="T14" fmla="*/ 2147483647 w 107"/>
                  <a:gd name="T15" fmla="*/ 2147483647 h 2"/>
                  <a:gd name="T16" fmla="*/ 2147483647 w 107"/>
                  <a:gd name="T17" fmla="*/ 2147483647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79" tIns="34289" rIns="68579" bIns="34289"/>
              <a:lstStyle/>
              <a:p>
                <a:pPr defTabSz="685783" eaLnBrk="0" hangingPunct="0">
                  <a:defRPr/>
                </a:pPr>
                <a:endParaRPr lang="zh-CN" altLang="en-US" kern="0">
                  <a:solidFill>
                    <a:srgbClr val="000000"/>
                  </a:solidFill>
                  <a:cs typeface="+mn-ea"/>
                  <a:sym typeface="+mn-lt"/>
                </a:endParaRPr>
              </a:p>
            </p:txBody>
          </p:sp>
          <p:sp>
            <p:nvSpPr>
              <p:cNvPr id="19" name="Freeform 160"/>
              <p:cNvSpPr>
                <a:spLocks/>
              </p:cNvSpPr>
              <p:nvPr/>
            </p:nvSpPr>
            <p:spPr bwMode="auto">
              <a:xfrm>
                <a:off x="6256735" y="1615679"/>
                <a:ext cx="84534" cy="76200"/>
              </a:xfrm>
              <a:custGeom>
                <a:avLst/>
                <a:gdLst>
                  <a:gd name="T0" fmla="*/ 0 w 36"/>
                  <a:gd name="T1" fmla="*/ 2147483647 h 32"/>
                  <a:gd name="T2" fmla="*/ 0 w 36"/>
                  <a:gd name="T3" fmla="*/ 2147483647 h 32"/>
                  <a:gd name="T4" fmla="*/ 2147483647 w 36"/>
                  <a:gd name="T5" fmla="*/ 2147483647 h 32"/>
                  <a:gd name="T6" fmla="*/ 2147483647 w 36"/>
                  <a:gd name="T7" fmla="*/ 2147483647 h 32"/>
                  <a:gd name="T8" fmla="*/ 0 w 36"/>
                  <a:gd name="T9" fmla="*/ 2147483647 h 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79" tIns="34289" rIns="68579" bIns="34289"/>
              <a:lstStyle/>
              <a:p>
                <a:pPr defTabSz="685783" eaLnBrk="0" hangingPunct="0">
                  <a:defRPr/>
                </a:pPr>
                <a:endParaRPr lang="zh-CN" altLang="en-US" kern="0">
                  <a:solidFill>
                    <a:srgbClr val="000000"/>
                  </a:solidFill>
                  <a:cs typeface="+mn-ea"/>
                  <a:sym typeface="+mn-lt"/>
                </a:endParaRPr>
              </a:p>
            </p:txBody>
          </p:sp>
          <p:sp>
            <p:nvSpPr>
              <p:cNvPr id="20" name="Freeform 161"/>
              <p:cNvSpPr>
                <a:spLocks/>
              </p:cNvSpPr>
              <p:nvPr/>
            </p:nvSpPr>
            <p:spPr bwMode="auto">
              <a:xfrm>
                <a:off x="6348414" y="1660922"/>
                <a:ext cx="88106" cy="76200"/>
              </a:xfrm>
              <a:custGeom>
                <a:avLst/>
                <a:gdLst>
                  <a:gd name="T0" fmla="*/ 2147483647 w 37"/>
                  <a:gd name="T1" fmla="*/ 0 h 32"/>
                  <a:gd name="T2" fmla="*/ 2147483647 w 37"/>
                  <a:gd name="T3" fmla="*/ 2147483647 h 32"/>
                  <a:gd name="T4" fmla="*/ 0 w 37"/>
                  <a:gd name="T5" fmla="*/ 2147483647 h 32"/>
                  <a:gd name="T6" fmla="*/ 2147483647 w 37"/>
                  <a:gd name="T7" fmla="*/ 2147483647 h 32"/>
                  <a:gd name="T8" fmla="*/ 2147483647 w 37"/>
                  <a:gd name="T9" fmla="*/ 0 h 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79" tIns="34289" rIns="68579" bIns="34289"/>
              <a:lstStyle/>
              <a:p>
                <a:pPr defTabSz="685783" eaLnBrk="0" hangingPunct="0">
                  <a:defRPr/>
                </a:pPr>
                <a:endParaRPr lang="zh-CN" altLang="en-US" kern="0">
                  <a:solidFill>
                    <a:srgbClr val="000000"/>
                  </a:solidFill>
                  <a:cs typeface="+mn-ea"/>
                  <a:sym typeface="+mn-lt"/>
                </a:endParaRPr>
              </a:p>
            </p:txBody>
          </p:sp>
          <p:sp>
            <p:nvSpPr>
              <p:cNvPr id="21" name="Freeform 162"/>
              <p:cNvSpPr>
                <a:spLocks noEditPoints="1"/>
              </p:cNvSpPr>
              <p:nvPr/>
            </p:nvSpPr>
            <p:spPr bwMode="auto">
              <a:xfrm>
                <a:off x="6001942" y="1479948"/>
                <a:ext cx="365522" cy="385763"/>
              </a:xfrm>
              <a:custGeom>
                <a:avLst/>
                <a:gdLst>
                  <a:gd name="T0" fmla="*/ 2147483647 w 154"/>
                  <a:gd name="T1" fmla="*/ 2147483647 h 162"/>
                  <a:gd name="T2" fmla="*/ 2147483647 w 154"/>
                  <a:gd name="T3" fmla="*/ 2147483647 h 162"/>
                  <a:gd name="T4" fmla="*/ 2147483647 w 154"/>
                  <a:gd name="T5" fmla="*/ 2147483647 h 162"/>
                  <a:gd name="T6" fmla="*/ 2147483647 w 154"/>
                  <a:gd name="T7" fmla="*/ 2147483647 h 162"/>
                  <a:gd name="T8" fmla="*/ 2147483647 w 154"/>
                  <a:gd name="T9" fmla="*/ 2147483647 h 162"/>
                  <a:gd name="T10" fmla="*/ 2147483647 w 154"/>
                  <a:gd name="T11" fmla="*/ 2147483647 h 162"/>
                  <a:gd name="T12" fmla="*/ 2147483647 w 154"/>
                  <a:gd name="T13" fmla="*/ 2147483647 h 162"/>
                  <a:gd name="T14" fmla="*/ 2147483647 w 154"/>
                  <a:gd name="T15" fmla="*/ 2147483647 h 162"/>
                  <a:gd name="T16" fmla="*/ 2147483647 w 154"/>
                  <a:gd name="T17" fmla="*/ 2147483647 h 162"/>
                  <a:gd name="T18" fmla="*/ 2147483647 w 154"/>
                  <a:gd name="T19" fmla="*/ 2147483647 h 162"/>
                  <a:gd name="T20" fmla="*/ 2147483647 w 154"/>
                  <a:gd name="T21" fmla="*/ 2147483647 h 162"/>
                  <a:gd name="T22" fmla="*/ 2147483647 w 154"/>
                  <a:gd name="T23" fmla="*/ 2147483647 h 162"/>
                  <a:gd name="T24" fmla="*/ 2147483647 w 154"/>
                  <a:gd name="T25" fmla="*/ 2147483647 h 162"/>
                  <a:gd name="T26" fmla="*/ 2147483647 w 154"/>
                  <a:gd name="T27" fmla="*/ 2147483647 h 162"/>
                  <a:gd name="T28" fmla="*/ 2147483647 w 154"/>
                  <a:gd name="T29" fmla="*/ 2147483647 h 162"/>
                  <a:gd name="T30" fmla="*/ 2147483647 w 154"/>
                  <a:gd name="T31" fmla="*/ 2147483647 h 162"/>
                  <a:gd name="T32" fmla="*/ 2147483647 w 154"/>
                  <a:gd name="T33" fmla="*/ 2147483647 h 162"/>
                  <a:gd name="T34" fmla="*/ 2147483647 w 154"/>
                  <a:gd name="T35" fmla="*/ 2147483647 h 162"/>
                  <a:gd name="T36" fmla="*/ 2147483647 w 154"/>
                  <a:gd name="T37" fmla="*/ 2147483647 h 162"/>
                  <a:gd name="T38" fmla="*/ 2147483647 w 154"/>
                  <a:gd name="T39" fmla="*/ 2147483647 h 162"/>
                  <a:gd name="T40" fmla="*/ 2147483647 w 154"/>
                  <a:gd name="T41" fmla="*/ 2147483647 h 162"/>
                  <a:gd name="T42" fmla="*/ 2147483647 w 154"/>
                  <a:gd name="T43" fmla="*/ 2147483647 h 162"/>
                  <a:gd name="T44" fmla="*/ 2147483647 w 154"/>
                  <a:gd name="T45" fmla="*/ 2147483647 h 162"/>
                  <a:gd name="T46" fmla="*/ 2147483647 w 154"/>
                  <a:gd name="T47" fmla="*/ 2147483647 h 162"/>
                  <a:gd name="T48" fmla="*/ 2147483647 w 154"/>
                  <a:gd name="T49" fmla="*/ 2147483647 h 162"/>
                  <a:gd name="T50" fmla="*/ 2147483647 w 154"/>
                  <a:gd name="T51" fmla="*/ 2147483647 h 162"/>
                  <a:gd name="T52" fmla="*/ 2147483647 w 154"/>
                  <a:gd name="T53" fmla="*/ 2147483647 h 162"/>
                  <a:gd name="T54" fmla="*/ 2147483647 w 154"/>
                  <a:gd name="T55" fmla="*/ 2147483647 h 162"/>
                  <a:gd name="T56" fmla="*/ 2147483647 w 154"/>
                  <a:gd name="T57" fmla="*/ 2147483647 h 162"/>
                  <a:gd name="T58" fmla="*/ 2147483647 w 154"/>
                  <a:gd name="T59" fmla="*/ 2147483647 h 162"/>
                  <a:gd name="T60" fmla="*/ 2147483647 w 154"/>
                  <a:gd name="T61" fmla="*/ 2147483647 h 162"/>
                  <a:gd name="T62" fmla="*/ 2147483647 w 154"/>
                  <a:gd name="T63" fmla="*/ 2147483647 h 162"/>
                  <a:gd name="T64" fmla="*/ 2147483647 w 154"/>
                  <a:gd name="T65" fmla="*/ 2147483647 h 162"/>
                  <a:gd name="T66" fmla="*/ 2147483647 w 154"/>
                  <a:gd name="T67" fmla="*/ 2147483647 h 162"/>
                  <a:gd name="T68" fmla="*/ 2147483647 w 154"/>
                  <a:gd name="T69" fmla="*/ 2147483647 h 162"/>
                  <a:gd name="T70" fmla="*/ 2147483647 w 154"/>
                  <a:gd name="T71" fmla="*/ 2147483647 h 162"/>
                  <a:gd name="T72" fmla="*/ 2147483647 w 154"/>
                  <a:gd name="T73" fmla="*/ 2147483647 h 162"/>
                  <a:gd name="T74" fmla="*/ 2147483647 w 154"/>
                  <a:gd name="T75" fmla="*/ 2147483647 h 162"/>
                  <a:gd name="T76" fmla="*/ 2147483647 w 154"/>
                  <a:gd name="T77" fmla="*/ 2147483647 h 162"/>
                  <a:gd name="T78" fmla="*/ 2147483647 w 154"/>
                  <a:gd name="T79" fmla="*/ 2147483647 h 162"/>
                  <a:gd name="T80" fmla="*/ 2147483647 w 154"/>
                  <a:gd name="T81" fmla="*/ 2147483647 h 162"/>
                  <a:gd name="T82" fmla="*/ 2147483647 w 154"/>
                  <a:gd name="T83" fmla="*/ 2147483647 h 162"/>
                  <a:gd name="T84" fmla="*/ 2147483647 w 154"/>
                  <a:gd name="T85" fmla="*/ 2147483647 h 162"/>
                  <a:gd name="T86" fmla="*/ 2147483647 w 154"/>
                  <a:gd name="T87" fmla="*/ 2147483647 h 162"/>
                  <a:gd name="T88" fmla="*/ 2147483647 w 154"/>
                  <a:gd name="T89" fmla="*/ 2147483647 h 162"/>
                  <a:gd name="T90" fmla="*/ 2147483647 w 154"/>
                  <a:gd name="T91" fmla="*/ 2147483647 h 162"/>
                  <a:gd name="T92" fmla="*/ 2147483647 w 154"/>
                  <a:gd name="T93" fmla="*/ 2147483647 h 162"/>
                  <a:gd name="T94" fmla="*/ 2147483647 w 154"/>
                  <a:gd name="T95" fmla="*/ 2147483647 h 162"/>
                  <a:gd name="T96" fmla="*/ 2147483647 w 154"/>
                  <a:gd name="T97" fmla="*/ 2147483647 h 162"/>
                  <a:gd name="T98" fmla="*/ 2147483647 w 154"/>
                  <a:gd name="T99" fmla="*/ 2147483647 h 162"/>
                  <a:gd name="T100" fmla="*/ 2147483647 w 154"/>
                  <a:gd name="T101" fmla="*/ 2147483647 h 162"/>
                  <a:gd name="T102" fmla="*/ 2147483647 w 154"/>
                  <a:gd name="T103" fmla="*/ 2147483647 h 162"/>
                  <a:gd name="T104" fmla="*/ 2147483647 w 154"/>
                  <a:gd name="T105" fmla="*/ 2147483647 h 1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79" tIns="34289" rIns="68579" bIns="34289"/>
              <a:lstStyle/>
              <a:p>
                <a:pPr defTabSz="685783" eaLnBrk="0" hangingPunct="0">
                  <a:defRPr/>
                </a:pPr>
                <a:endParaRPr lang="zh-CN" altLang="en-US" kern="0">
                  <a:solidFill>
                    <a:srgbClr val="000000"/>
                  </a:solidFill>
                  <a:cs typeface="+mn-ea"/>
                  <a:sym typeface="+mn-lt"/>
                </a:endParaRPr>
              </a:p>
            </p:txBody>
          </p:sp>
        </p:grpSp>
        <p:sp>
          <p:nvSpPr>
            <p:cNvPr id="15" name="矩形 14"/>
            <p:cNvSpPr/>
            <p:nvPr/>
          </p:nvSpPr>
          <p:spPr>
            <a:xfrm>
              <a:off x="1680807" y="1968686"/>
              <a:ext cx="2057756" cy="566309"/>
            </a:xfrm>
            <a:prstGeom prst="rect">
              <a:avLst/>
            </a:prstGeom>
            <a:grpFill/>
          </p:spPr>
          <p:txBody>
            <a:bodyPr wrap="square">
              <a:spAutoFit/>
            </a:bodyPr>
            <a:lstStyle/>
            <a:p>
              <a:pPr lvl="0" eaLnBrk="1" hangingPunct="1">
                <a:spcBef>
                  <a:spcPct val="20000"/>
                </a:spcBef>
              </a:pPr>
              <a:endParaRPr lang="en-US" altLang="zh-CN" sz="1400" dirty="0">
                <a:solidFill>
                  <a:schemeClr val="bg1"/>
                </a:solidFill>
                <a:cs typeface="+mn-ea"/>
                <a:sym typeface="+mn-lt"/>
              </a:endParaRPr>
            </a:p>
            <a:p>
              <a:pPr lvl="0" eaLnBrk="1" hangingPunct="1">
                <a:spcBef>
                  <a:spcPct val="20000"/>
                </a:spcBef>
              </a:pPr>
              <a:endParaRPr lang="en-US" altLang="zh-CN" sz="1400" dirty="0">
                <a:solidFill>
                  <a:schemeClr val="bg1"/>
                </a:solidFill>
                <a:cs typeface="+mn-ea"/>
                <a:sym typeface="+mn-lt"/>
              </a:endParaRPr>
            </a:p>
          </p:txBody>
        </p:sp>
      </p:grpSp>
      <p:grpSp>
        <p:nvGrpSpPr>
          <p:cNvPr id="22" name="组合 21"/>
          <p:cNvGrpSpPr/>
          <p:nvPr/>
        </p:nvGrpSpPr>
        <p:grpSpPr>
          <a:xfrm>
            <a:off x="925513" y="3022275"/>
            <a:ext cx="2813051" cy="1163637"/>
            <a:chOff x="925513" y="3290888"/>
            <a:chExt cx="2813050" cy="1163637"/>
          </a:xfrm>
          <a:solidFill>
            <a:srgbClr val="EBBBB9"/>
          </a:solidFill>
        </p:grpSpPr>
        <p:sp>
          <p:nvSpPr>
            <p:cNvPr id="23" name="Rounded Rectangle 91"/>
            <p:cNvSpPr>
              <a:spLocks noChangeArrowheads="1"/>
            </p:cNvSpPr>
            <p:nvPr/>
          </p:nvSpPr>
          <p:spPr bwMode="auto">
            <a:xfrm>
              <a:off x="925513" y="3290888"/>
              <a:ext cx="2813050" cy="1163637"/>
            </a:xfrm>
            <a:prstGeom prst="roundRect">
              <a:avLst>
                <a:gd name="adj" fmla="val 10134"/>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1373154"/>
              <a:endParaRPr lang="en-US" altLang="zh-CN" sz="2100">
                <a:solidFill>
                  <a:srgbClr val="FFFFFF"/>
                </a:solidFill>
                <a:cs typeface="+mn-ea"/>
                <a:sym typeface="+mn-lt"/>
              </a:endParaRPr>
            </a:p>
          </p:txBody>
        </p:sp>
        <p:sp>
          <p:nvSpPr>
            <p:cNvPr id="24" name="Freeform 135"/>
            <p:cNvSpPr>
              <a:spLocks noEditPoints="1"/>
            </p:cNvSpPr>
            <p:nvPr/>
          </p:nvSpPr>
          <p:spPr bwMode="auto">
            <a:xfrm>
              <a:off x="1098550" y="3668713"/>
              <a:ext cx="536575" cy="503237"/>
            </a:xfrm>
            <a:custGeom>
              <a:avLst/>
              <a:gdLst>
                <a:gd name="T0" fmla="*/ 95554 w 73"/>
                <a:gd name="T1" fmla="*/ 288621 h 68"/>
                <a:gd name="T2" fmla="*/ 58803 w 73"/>
                <a:gd name="T3" fmla="*/ 288621 h 68"/>
                <a:gd name="T4" fmla="*/ 0 w 73"/>
                <a:gd name="T5" fmla="*/ 244218 h 68"/>
                <a:gd name="T6" fmla="*/ 36752 w 73"/>
                <a:gd name="T7" fmla="*/ 140610 h 68"/>
                <a:gd name="T8" fmla="*/ 110255 w 73"/>
                <a:gd name="T9" fmla="*/ 162812 h 68"/>
                <a:gd name="T10" fmla="*/ 147007 w 73"/>
                <a:gd name="T11" fmla="*/ 155411 h 68"/>
                <a:gd name="T12" fmla="*/ 147007 w 73"/>
                <a:gd name="T13" fmla="*/ 177613 h 68"/>
                <a:gd name="T14" fmla="*/ 169058 w 73"/>
                <a:gd name="T15" fmla="*/ 251619 h 68"/>
                <a:gd name="T16" fmla="*/ 95554 w 73"/>
                <a:gd name="T17" fmla="*/ 288621 h 68"/>
                <a:gd name="T18" fmla="*/ 110255 w 73"/>
                <a:gd name="T19" fmla="*/ 140610 h 68"/>
                <a:gd name="T20" fmla="*/ 36752 w 73"/>
                <a:gd name="T21" fmla="*/ 66605 h 68"/>
                <a:gd name="T22" fmla="*/ 110255 w 73"/>
                <a:gd name="T23" fmla="*/ 0 h 68"/>
                <a:gd name="T24" fmla="*/ 183759 w 73"/>
                <a:gd name="T25" fmla="*/ 66605 h 68"/>
                <a:gd name="T26" fmla="*/ 110255 w 73"/>
                <a:gd name="T27" fmla="*/ 140610 h 68"/>
                <a:gd name="T28" fmla="*/ 389568 w 73"/>
                <a:gd name="T29" fmla="*/ 503237 h 68"/>
                <a:gd name="T30" fmla="*/ 147007 w 73"/>
                <a:gd name="T31" fmla="*/ 503237 h 68"/>
                <a:gd name="T32" fmla="*/ 73503 w 73"/>
                <a:gd name="T33" fmla="*/ 429232 h 68"/>
                <a:gd name="T34" fmla="*/ 169058 w 73"/>
                <a:gd name="T35" fmla="*/ 266420 h 68"/>
                <a:gd name="T36" fmla="*/ 271963 w 73"/>
                <a:gd name="T37" fmla="*/ 303422 h 68"/>
                <a:gd name="T38" fmla="*/ 367517 w 73"/>
                <a:gd name="T39" fmla="*/ 266420 h 68"/>
                <a:gd name="T40" fmla="*/ 470422 w 73"/>
                <a:gd name="T41" fmla="*/ 429232 h 68"/>
                <a:gd name="T42" fmla="*/ 389568 w 73"/>
                <a:gd name="T43" fmla="*/ 503237 h 68"/>
                <a:gd name="T44" fmla="*/ 271963 w 73"/>
                <a:gd name="T45" fmla="*/ 288621 h 68"/>
                <a:gd name="T46" fmla="*/ 161708 w 73"/>
                <a:gd name="T47" fmla="*/ 177613 h 68"/>
                <a:gd name="T48" fmla="*/ 271963 w 73"/>
                <a:gd name="T49" fmla="*/ 66605 h 68"/>
                <a:gd name="T50" fmla="*/ 374867 w 73"/>
                <a:gd name="T51" fmla="*/ 177613 h 68"/>
                <a:gd name="T52" fmla="*/ 271963 w 73"/>
                <a:gd name="T53" fmla="*/ 288621 h 68"/>
                <a:gd name="T54" fmla="*/ 433670 w 73"/>
                <a:gd name="T55" fmla="*/ 140610 h 68"/>
                <a:gd name="T56" fmla="*/ 360167 w 73"/>
                <a:gd name="T57" fmla="*/ 66605 h 68"/>
                <a:gd name="T58" fmla="*/ 433670 w 73"/>
                <a:gd name="T59" fmla="*/ 0 h 68"/>
                <a:gd name="T60" fmla="*/ 499823 w 73"/>
                <a:gd name="T61" fmla="*/ 66605 h 68"/>
                <a:gd name="T62" fmla="*/ 433670 w 73"/>
                <a:gd name="T63" fmla="*/ 140610 h 68"/>
                <a:gd name="T64" fmla="*/ 485123 w 73"/>
                <a:gd name="T65" fmla="*/ 288621 h 68"/>
                <a:gd name="T66" fmla="*/ 448371 w 73"/>
                <a:gd name="T67" fmla="*/ 288621 h 68"/>
                <a:gd name="T68" fmla="*/ 374867 w 73"/>
                <a:gd name="T69" fmla="*/ 251619 h 68"/>
                <a:gd name="T70" fmla="*/ 396918 w 73"/>
                <a:gd name="T71" fmla="*/ 177613 h 68"/>
                <a:gd name="T72" fmla="*/ 396918 w 73"/>
                <a:gd name="T73" fmla="*/ 155411 h 68"/>
                <a:gd name="T74" fmla="*/ 433670 w 73"/>
                <a:gd name="T75" fmla="*/ 162812 h 68"/>
                <a:gd name="T76" fmla="*/ 507174 w 73"/>
                <a:gd name="T77" fmla="*/ 140610 h 68"/>
                <a:gd name="T78" fmla="*/ 536575 w 73"/>
                <a:gd name="T79" fmla="*/ 244218 h 68"/>
                <a:gd name="T80" fmla="*/ 485123 w 73"/>
                <a:gd name="T81" fmla="*/ 288621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683" tIns="60841" rIns="121683" bIns="60841"/>
            <a:lstStyle/>
            <a:p>
              <a:endParaRPr lang="zh-CN" altLang="en-US" sz="2400">
                <a:cs typeface="+mn-ea"/>
                <a:sym typeface="+mn-lt"/>
              </a:endParaRPr>
            </a:p>
          </p:txBody>
        </p:sp>
        <p:sp>
          <p:nvSpPr>
            <p:cNvPr id="25" name="矩形 24"/>
            <p:cNvSpPr/>
            <p:nvPr/>
          </p:nvSpPr>
          <p:spPr>
            <a:xfrm>
              <a:off x="1680807" y="3394065"/>
              <a:ext cx="2057756" cy="523220"/>
            </a:xfrm>
            <a:prstGeom prst="rect">
              <a:avLst/>
            </a:prstGeom>
            <a:grpFill/>
          </p:spPr>
          <p:txBody>
            <a:bodyPr wrap="square">
              <a:spAutoFit/>
            </a:bodyPr>
            <a:lstStyle/>
            <a:p>
              <a:pPr lvl="0" eaLnBrk="1" hangingPunct="1">
                <a:spcBef>
                  <a:spcPct val="20000"/>
                </a:spcBef>
              </a:pPr>
              <a:r>
                <a:rPr lang="zh-CN" altLang="en-US" sz="1400" dirty="0">
                  <a:solidFill>
                    <a:schemeClr val="bg1"/>
                  </a:solidFill>
                  <a:cs typeface="+mn-ea"/>
                  <a:sym typeface="+mn-lt"/>
                </a:rPr>
                <a:t>请添加文本内容，请添加您的文本内容。</a:t>
              </a:r>
              <a:endParaRPr lang="en-US" altLang="zh-CN" sz="1400" dirty="0">
                <a:solidFill>
                  <a:schemeClr val="bg1"/>
                </a:solidFill>
                <a:cs typeface="+mn-ea"/>
                <a:sym typeface="+mn-lt"/>
              </a:endParaRPr>
            </a:p>
          </p:txBody>
        </p:sp>
      </p:grpSp>
      <p:grpSp>
        <p:nvGrpSpPr>
          <p:cNvPr id="26" name="组合 25"/>
          <p:cNvGrpSpPr/>
          <p:nvPr/>
        </p:nvGrpSpPr>
        <p:grpSpPr>
          <a:xfrm>
            <a:off x="925513" y="4455788"/>
            <a:ext cx="2813051" cy="1163639"/>
            <a:chOff x="925513" y="4724400"/>
            <a:chExt cx="2813050" cy="1163638"/>
          </a:xfrm>
          <a:solidFill>
            <a:srgbClr val="EA7DB1"/>
          </a:solidFill>
        </p:grpSpPr>
        <p:sp>
          <p:nvSpPr>
            <p:cNvPr id="27" name="Rounded Rectangle 94"/>
            <p:cNvSpPr>
              <a:spLocks noChangeArrowheads="1"/>
            </p:cNvSpPr>
            <p:nvPr/>
          </p:nvSpPr>
          <p:spPr bwMode="auto">
            <a:xfrm>
              <a:off x="925513" y="4724400"/>
              <a:ext cx="2813050" cy="1163638"/>
            </a:xfrm>
            <a:prstGeom prst="roundRect">
              <a:avLst>
                <a:gd name="adj" fmla="val 10134"/>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1373154"/>
              <a:endParaRPr lang="en-US" altLang="zh-CN" sz="2100">
                <a:solidFill>
                  <a:srgbClr val="FFFFFF"/>
                </a:solidFill>
                <a:cs typeface="+mn-ea"/>
                <a:sym typeface="+mn-lt"/>
              </a:endParaRPr>
            </a:p>
          </p:txBody>
        </p:sp>
        <p:sp>
          <p:nvSpPr>
            <p:cNvPr id="28" name="Freeform 103"/>
            <p:cNvSpPr>
              <a:spLocks noEditPoints="1"/>
            </p:cNvSpPr>
            <p:nvPr/>
          </p:nvSpPr>
          <p:spPr bwMode="auto">
            <a:xfrm>
              <a:off x="1168400" y="4997450"/>
              <a:ext cx="409575" cy="601663"/>
            </a:xfrm>
            <a:custGeom>
              <a:avLst/>
              <a:gdLst>
                <a:gd name="T0" fmla="*/ 360816 w 42"/>
                <a:gd name="T1" fmla="*/ 281423 h 62"/>
                <a:gd name="T2" fmla="*/ 302305 w 42"/>
                <a:gd name="T3" fmla="*/ 397874 h 62"/>
                <a:gd name="T4" fmla="*/ 321809 w 42"/>
                <a:gd name="T5" fmla="*/ 426987 h 62"/>
                <a:gd name="T6" fmla="*/ 312057 w 42"/>
                <a:gd name="T7" fmla="*/ 456099 h 62"/>
                <a:gd name="T8" fmla="*/ 321809 w 42"/>
                <a:gd name="T9" fmla="*/ 475508 h 62"/>
                <a:gd name="T10" fmla="*/ 302305 w 42"/>
                <a:gd name="T11" fmla="*/ 514325 h 62"/>
                <a:gd name="T12" fmla="*/ 302305 w 42"/>
                <a:gd name="T13" fmla="*/ 524029 h 62"/>
                <a:gd name="T14" fmla="*/ 263298 w 42"/>
                <a:gd name="T15" fmla="*/ 562846 h 62"/>
                <a:gd name="T16" fmla="*/ 204788 w 42"/>
                <a:gd name="T17" fmla="*/ 601663 h 62"/>
                <a:gd name="T18" fmla="*/ 146277 w 42"/>
                <a:gd name="T19" fmla="*/ 562846 h 62"/>
                <a:gd name="T20" fmla="*/ 107270 w 42"/>
                <a:gd name="T21" fmla="*/ 524029 h 62"/>
                <a:gd name="T22" fmla="*/ 107270 w 42"/>
                <a:gd name="T23" fmla="*/ 514325 h 62"/>
                <a:gd name="T24" fmla="*/ 87766 w 42"/>
                <a:gd name="T25" fmla="*/ 475508 h 62"/>
                <a:gd name="T26" fmla="*/ 97518 w 42"/>
                <a:gd name="T27" fmla="*/ 456099 h 62"/>
                <a:gd name="T28" fmla="*/ 87766 w 42"/>
                <a:gd name="T29" fmla="*/ 426987 h 62"/>
                <a:gd name="T30" fmla="*/ 107270 w 42"/>
                <a:gd name="T31" fmla="*/ 397874 h 62"/>
                <a:gd name="T32" fmla="*/ 48759 w 42"/>
                <a:gd name="T33" fmla="*/ 281423 h 62"/>
                <a:gd name="T34" fmla="*/ 0 w 42"/>
                <a:gd name="T35" fmla="*/ 174676 h 62"/>
                <a:gd name="T36" fmla="*/ 204788 w 42"/>
                <a:gd name="T37" fmla="*/ 0 h 62"/>
                <a:gd name="T38" fmla="*/ 409575 w 42"/>
                <a:gd name="T39" fmla="*/ 174676 h 62"/>
                <a:gd name="T40" fmla="*/ 360816 w 42"/>
                <a:gd name="T41" fmla="*/ 281423 h 62"/>
                <a:gd name="T42" fmla="*/ 204788 w 42"/>
                <a:gd name="T43" fmla="*/ 58225 h 62"/>
                <a:gd name="T44" fmla="*/ 58511 w 42"/>
                <a:gd name="T45" fmla="*/ 174676 h 62"/>
                <a:gd name="T46" fmla="*/ 78014 w 42"/>
                <a:gd name="T47" fmla="*/ 252310 h 62"/>
                <a:gd name="T48" fmla="*/ 107270 w 42"/>
                <a:gd name="T49" fmla="*/ 271719 h 62"/>
                <a:gd name="T50" fmla="*/ 156029 w 42"/>
                <a:gd name="T51" fmla="*/ 388170 h 62"/>
                <a:gd name="T52" fmla="*/ 253546 w 42"/>
                <a:gd name="T53" fmla="*/ 388170 h 62"/>
                <a:gd name="T54" fmla="*/ 302305 w 42"/>
                <a:gd name="T55" fmla="*/ 271719 h 62"/>
                <a:gd name="T56" fmla="*/ 331561 w 42"/>
                <a:gd name="T57" fmla="*/ 252310 h 62"/>
                <a:gd name="T58" fmla="*/ 351064 w 42"/>
                <a:gd name="T59" fmla="*/ 174676 h 62"/>
                <a:gd name="T60" fmla="*/ 204788 w 42"/>
                <a:gd name="T61" fmla="*/ 58225 h 62"/>
                <a:gd name="T62" fmla="*/ 282802 w 42"/>
                <a:gd name="T63" fmla="*/ 194085 h 62"/>
                <a:gd name="T64" fmla="*/ 263298 w 42"/>
                <a:gd name="T65" fmla="*/ 174676 h 62"/>
                <a:gd name="T66" fmla="*/ 204788 w 42"/>
                <a:gd name="T67" fmla="*/ 145564 h 62"/>
                <a:gd name="T68" fmla="*/ 195036 w 42"/>
                <a:gd name="T69" fmla="*/ 126155 h 62"/>
                <a:gd name="T70" fmla="*/ 204788 w 42"/>
                <a:gd name="T71" fmla="*/ 116451 h 62"/>
                <a:gd name="T72" fmla="*/ 292554 w 42"/>
                <a:gd name="T73" fmla="*/ 174676 h 62"/>
                <a:gd name="T74" fmla="*/ 282802 w 42"/>
                <a:gd name="T75" fmla="*/ 194085 h 6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683" tIns="60841" rIns="121683" bIns="60841"/>
            <a:lstStyle/>
            <a:p>
              <a:endParaRPr lang="zh-CN" altLang="en-US" sz="2400">
                <a:cs typeface="+mn-ea"/>
                <a:sym typeface="+mn-lt"/>
              </a:endParaRPr>
            </a:p>
          </p:txBody>
        </p:sp>
        <p:sp>
          <p:nvSpPr>
            <p:cNvPr id="29" name="矩形 28"/>
            <p:cNvSpPr/>
            <p:nvPr/>
          </p:nvSpPr>
          <p:spPr>
            <a:xfrm>
              <a:off x="1680807" y="4877584"/>
              <a:ext cx="2057756" cy="523220"/>
            </a:xfrm>
            <a:prstGeom prst="rect">
              <a:avLst/>
            </a:prstGeom>
            <a:grpFill/>
          </p:spPr>
          <p:txBody>
            <a:bodyPr wrap="square">
              <a:spAutoFit/>
            </a:bodyPr>
            <a:lstStyle/>
            <a:p>
              <a:pPr lvl="0" eaLnBrk="1" hangingPunct="1">
                <a:spcBef>
                  <a:spcPct val="20000"/>
                </a:spcBef>
              </a:pPr>
              <a:r>
                <a:rPr lang="zh-CN" altLang="en-US" sz="1400" dirty="0">
                  <a:solidFill>
                    <a:schemeClr val="bg1"/>
                  </a:solidFill>
                  <a:cs typeface="+mn-ea"/>
                  <a:sym typeface="+mn-lt"/>
                </a:rPr>
                <a:t>请添加文本内容，请添加您的文本内容。</a:t>
              </a:r>
              <a:endParaRPr lang="en-US" altLang="zh-CN" sz="1400" dirty="0">
                <a:solidFill>
                  <a:schemeClr val="bg1"/>
                </a:solidFill>
                <a:cs typeface="+mn-ea"/>
                <a:sym typeface="+mn-lt"/>
              </a:endParaRPr>
            </a:p>
          </p:txBody>
        </p:sp>
      </p:grpSp>
      <p:grpSp>
        <p:nvGrpSpPr>
          <p:cNvPr id="30" name="组合 29"/>
          <p:cNvGrpSpPr/>
          <p:nvPr/>
        </p:nvGrpSpPr>
        <p:grpSpPr>
          <a:xfrm>
            <a:off x="8375977" y="4455788"/>
            <a:ext cx="2866699" cy="1163639"/>
            <a:chOff x="8375977" y="4724400"/>
            <a:chExt cx="2866698" cy="1163638"/>
          </a:xfrm>
          <a:solidFill>
            <a:srgbClr val="EA7DB1"/>
          </a:solidFill>
        </p:grpSpPr>
        <p:sp>
          <p:nvSpPr>
            <p:cNvPr id="31" name="Rounded Rectangle 35"/>
            <p:cNvSpPr>
              <a:spLocks noChangeArrowheads="1"/>
            </p:cNvSpPr>
            <p:nvPr/>
          </p:nvSpPr>
          <p:spPr bwMode="auto">
            <a:xfrm>
              <a:off x="8429625" y="4724400"/>
              <a:ext cx="2813050" cy="1163638"/>
            </a:xfrm>
            <a:prstGeom prst="roundRect">
              <a:avLst>
                <a:gd name="adj" fmla="val 10134"/>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1373154"/>
              <a:endParaRPr lang="en-US" altLang="zh-CN" sz="2100">
                <a:solidFill>
                  <a:srgbClr val="FFFFFF"/>
                </a:solidFill>
                <a:cs typeface="+mn-ea"/>
                <a:sym typeface="+mn-lt"/>
              </a:endParaRPr>
            </a:p>
          </p:txBody>
        </p:sp>
        <p:sp>
          <p:nvSpPr>
            <p:cNvPr id="34" name="Freeform 15"/>
            <p:cNvSpPr>
              <a:spLocks noEditPoints="1"/>
            </p:cNvSpPr>
            <p:nvPr/>
          </p:nvSpPr>
          <p:spPr bwMode="auto">
            <a:xfrm>
              <a:off x="10496550" y="5110163"/>
              <a:ext cx="654050" cy="488950"/>
            </a:xfrm>
            <a:custGeom>
              <a:avLst/>
              <a:gdLst>
                <a:gd name="T0" fmla="*/ 654050 w 168"/>
                <a:gd name="T1" fmla="*/ 488950 h 126"/>
                <a:gd name="T2" fmla="*/ 0 w 168"/>
                <a:gd name="T3" fmla="*/ 488950 h 126"/>
                <a:gd name="T4" fmla="*/ 0 w 168"/>
                <a:gd name="T5" fmla="*/ 0 h 126"/>
                <a:gd name="T6" fmla="*/ 38932 w 168"/>
                <a:gd name="T7" fmla="*/ 0 h 126"/>
                <a:gd name="T8" fmla="*/ 38932 w 168"/>
                <a:gd name="T9" fmla="*/ 446264 h 126"/>
                <a:gd name="T10" fmla="*/ 654050 w 168"/>
                <a:gd name="T11" fmla="*/ 446264 h 126"/>
                <a:gd name="T12" fmla="*/ 654050 w 168"/>
                <a:gd name="T13" fmla="*/ 488950 h 126"/>
                <a:gd name="T14" fmla="*/ 210230 w 168"/>
                <a:gd name="T15" fmla="*/ 403578 h 126"/>
                <a:gd name="T16" fmla="*/ 124581 w 168"/>
                <a:gd name="T17" fmla="*/ 403578 h 126"/>
                <a:gd name="T18" fmla="*/ 124581 w 168"/>
                <a:gd name="T19" fmla="*/ 244475 h 126"/>
                <a:gd name="T20" fmla="*/ 210230 w 168"/>
                <a:gd name="T21" fmla="*/ 244475 h 126"/>
                <a:gd name="T22" fmla="*/ 210230 w 168"/>
                <a:gd name="T23" fmla="*/ 403578 h 126"/>
                <a:gd name="T24" fmla="*/ 327025 w 168"/>
                <a:gd name="T25" fmla="*/ 403578 h 126"/>
                <a:gd name="T26" fmla="*/ 249162 w 168"/>
                <a:gd name="T27" fmla="*/ 403578 h 126"/>
                <a:gd name="T28" fmla="*/ 249162 w 168"/>
                <a:gd name="T29" fmla="*/ 73731 h 126"/>
                <a:gd name="T30" fmla="*/ 327025 w 168"/>
                <a:gd name="T31" fmla="*/ 73731 h 126"/>
                <a:gd name="T32" fmla="*/ 327025 w 168"/>
                <a:gd name="T33" fmla="*/ 403578 h 126"/>
                <a:gd name="T34" fmla="*/ 451606 w 168"/>
                <a:gd name="T35" fmla="*/ 403578 h 126"/>
                <a:gd name="T36" fmla="*/ 369850 w 168"/>
                <a:gd name="T37" fmla="*/ 403578 h 126"/>
                <a:gd name="T38" fmla="*/ 369850 w 168"/>
                <a:gd name="T39" fmla="*/ 159103 h 126"/>
                <a:gd name="T40" fmla="*/ 451606 w 168"/>
                <a:gd name="T41" fmla="*/ 159103 h 126"/>
                <a:gd name="T42" fmla="*/ 451606 w 168"/>
                <a:gd name="T43" fmla="*/ 403578 h 126"/>
                <a:gd name="T44" fmla="*/ 572294 w 168"/>
                <a:gd name="T45" fmla="*/ 403578 h 126"/>
                <a:gd name="T46" fmla="*/ 494431 w 168"/>
                <a:gd name="T47" fmla="*/ 403578 h 126"/>
                <a:gd name="T48" fmla="*/ 494431 w 168"/>
                <a:gd name="T49" fmla="*/ 34925 h 126"/>
                <a:gd name="T50" fmla="*/ 572294 w 168"/>
                <a:gd name="T51" fmla="*/ 34925 h 126"/>
                <a:gd name="T52" fmla="*/ 572294 w 168"/>
                <a:gd name="T53" fmla="*/ 403578 h 12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683" tIns="60841" rIns="121683" bIns="60841"/>
            <a:lstStyle/>
            <a:p>
              <a:endParaRPr lang="zh-CN" altLang="en-US" sz="2400">
                <a:cs typeface="+mn-ea"/>
                <a:sym typeface="+mn-lt"/>
              </a:endParaRPr>
            </a:p>
          </p:txBody>
        </p:sp>
        <p:sp>
          <p:nvSpPr>
            <p:cNvPr id="35" name="矩形 34"/>
            <p:cNvSpPr/>
            <p:nvPr/>
          </p:nvSpPr>
          <p:spPr>
            <a:xfrm>
              <a:off x="8375977" y="4877584"/>
              <a:ext cx="2057756" cy="523220"/>
            </a:xfrm>
            <a:prstGeom prst="rect">
              <a:avLst/>
            </a:prstGeom>
            <a:noFill/>
          </p:spPr>
          <p:txBody>
            <a:bodyPr wrap="square">
              <a:spAutoFit/>
            </a:bodyPr>
            <a:lstStyle/>
            <a:p>
              <a:pPr lvl="0" algn="r" eaLnBrk="1" hangingPunct="1">
                <a:spcBef>
                  <a:spcPct val="20000"/>
                </a:spcBef>
              </a:pPr>
              <a:r>
                <a:rPr lang="zh-CN" altLang="en-US" sz="1400" dirty="0">
                  <a:solidFill>
                    <a:schemeClr val="bg1"/>
                  </a:solidFill>
                  <a:cs typeface="+mn-ea"/>
                  <a:sym typeface="+mn-lt"/>
                </a:rPr>
                <a:t>请添加文本内容，请添加您的文本内容。</a:t>
              </a:r>
              <a:endParaRPr lang="en-US" altLang="zh-CN" sz="1400" dirty="0">
                <a:solidFill>
                  <a:schemeClr val="bg1"/>
                </a:solidFill>
                <a:cs typeface="+mn-ea"/>
                <a:sym typeface="+mn-lt"/>
              </a:endParaRPr>
            </a:p>
          </p:txBody>
        </p:sp>
      </p:grpSp>
      <p:grpSp>
        <p:nvGrpSpPr>
          <p:cNvPr id="36" name="组合 35"/>
          <p:cNvGrpSpPr/>
          <p:nvPr/>
        </p:nvGrpSpPr>
        <p:grpSpPr>
          <a:xfrm>
            <a:off x="8375977" y="3022275"/>
            <a:ext cx="2866699" cy="1163637"/>
            <a:chOff x="8375977" y="3290888"/>
            <a:chExt cx="2866698" cy="1163637"/>
          </a:xfrm>
          <a:solidFill>
            <a:srgbClr val="EBBBB9"/>
          </a:solidFill>
        </p:grpSpPr>
        <p:sp>
          <p:nvSpPr>
            <p:cNvPr id="37" name="Rounded Rectangle 32"/>
            <p:cNvSpPr>
              <a:spLocks noChangeArrowheads="1"/>
            </p:cNvSpPr>
            <p:nvPr/>
          </p:nvSpPr>
          <p:spPr bwMode="auto">
            <a:xfrm>
              <a:off x="8429625" y="3290888"/>
              <a:ext cx="2813050" cy="1163637"/>
            </a:xfrm>
            <a:prstGeom prst="roundRect">
              <a:avLst>
                <a:gd name="adj" fmla="val 10134"/>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1373154"/>
              <a:endParaRPr lang="en-US" altLang="zh-CN" sz="2100">
                <a:solidFill>
                  <a:srgbClr val="FFFFFF"/>
                </a:solidFill>
                <a:cs typeface="+mn-ea"/>
                <a:sym typeface="+mn-lt"/>
              </a:endParaRPr>
            </a:p>
          </p:txBody>
        </p:sp>
        <p:sp>
          <p:nvSpPr>
            <p:cNvPr id="38" name="Freeform 66"/>
            <p:cNvSpPr>
              <a:spLocks noEditPoints="1"/>
            </p:cNvSpPr>
            <p:nvPr/>
          </p:nvSpPr>
          <p:spPr bwMode="auto">
            <a:xfrm>
              <a:off x="10523538" y="3668713"/>
              <a:ext cx="522287" cy="404812"/>
            </a:xfrm>
            <a:custGeom>
              <a:avLst/>
              <a:gdLst>
                <a:gd name="T0" fmla="*/ 210366 w 72"/>
                <a:gd name="T1" fmla="*/ 296380 h 56"/>
                <a:gd name="T2" fmla="*/ 159588 w 72"/>
                <a:gd name="T3" fmla="*/ 289151 h 56"/>
                <a:gd name="T4" fmla="*/ 79794 w 72"/>
                <a:gd name="T5" fmla="*/ 325295 h 56"/>
                <a:gd name="T6" fmla="*/ 50778 w 72"/>
                <a:gd name="T7" fmla="*/ 332524 h 56"/>
                <a:gd name="T8" fmla="*/ 50778 w 72"/>
                <a:gd name="T9" fmla="*/ 332524 h 56"/>
                <a:gd name="T10" fmla="*/ 43524 w 72"/>
                <a:gd name="T11" fmla="*/ 325295 h 56"/>
                <a:gd name="T12" fmla="*/ 43524 w 72"/>
                <a:gd name="T13" fmla="*/ 310838 h 56"/>
                <a:gd name="T14" fmla="*/ 79794 w 72"/>
                <a:gd name="T15" fmla="*/ 260236 h 56"/>
                <a:gd name="T16" fmla="*/ 0 w 72"/>
                <a:gd name="T17" fmla="*/ 144576 h 56"/>
                <a:gd name="T18" fmla="*/ 210366 w 72"/>
                <a:gd name="T19" fmla="*/ 0 h 56"/>
                <a:gd name="T20" fmla="*/ 413477 w 72"/>
                <a:gd name="T21" fmla="*/ 144576 h 56"/>
                <a:gd name="T22" fmla="*/ 210366 w 72"/>
                <a:gd name="T23" fmla="*/ 296380 h 56"/>
                <a:gd name="T24" fmla="*/ 449747 w 72"/>
                <a:gd name="T25" fmla="*/ 339753 h 56"/>
                <a:gd name="T26" fmla="*/ 478763 w 72"/>
                <a:gd name="T27" fmla="*/ 383126 h 56"/>
                <a:gd name="T28" fmla="*/ 486017 w 72"/>
                <a:gd name="T29" fmla="*/ 397583 h 56"/>
                <a:gd name="T30" fmla="*/ 478763 w 72"/>
                <a:gd name="T31" fmla="*/ 404812 h 56"/>
                <a:gd name="T32" fmla="*/ 449747 w 72"/>
                <a:gd name="T33" fmla="*/ 397583 h 56"/>
                <a:gd name="T34" fmla="*/ 369953 w 72"/>
                <a:gd name="T35" fmla="*/ 361439 h 56"/>
                <a:gd name="T36" fmla="*/ 319175 w 72"/>
                <a:gd name="T37" fmla="*/ 368668 h 56"/>
                <a:gd name="T38" fmla="*/ 181350 w 72"/>
                <a:gd name="T39" fmla="*/ 332524 h 56"/>
                <a:gd name="T40" fmla="*/ 210366 w 72"/>
                <a:gd name="T41" fmla="*/ 332524 h 56"/>
                <a:gd name="T42" fmla="*/ 377207 w 72"/>
                <a:gd name="T43" fmla="*/ 281923 h 56"/>
                <a:gd name="T44" fmla="*/ 449747 w 72"/>
                <a:gd name="T45" fmla="*/ 144576 h 56"/>
                <a:gd name="T46" fmla="*/ 442493 w 72"/>
                <a:gd name="T47" fmla="*/ 101203 h 56"/>
                <a:gd name="T48" fmla="*/ 522287 w 72"/>
                <a:gd name="T49" fmla="*/ 216864 h 56"/>
                <a:gd name="T50" fmla="*/ 449747 w 72"/>
                <a:gd name="T51" fmla="*/ 339753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683" tIns="60841" rIns="121683" bIns="60841"/>
            <a:lstStyle/>
            <a:p>
              <a:endParaRPr lang="zh-CN" altLang="en-US" sz="2400">
                <a:cs typeface="+mn-ea"/>
                <a:sym typeface="+mn-lt"/>
              </a:endParaRPr>
            </a:p>
          </p:txBody>
        </p:sp>
        <p:sp>
          <p:nvSpPr>
            <p:cNvPr id="39" name="矩形 38"/>
            <p:cNvSpPr/>
            <p:nvPr/>
          </p:nvSpPr>
          <p:spPr>
            <a:xfrm>
              <a:off x="8375977" y="3473440"/>
              <a:ext cx="2057756" cy="523220"/>
            </a:xfrm>
            <a:prstGeom prst="rect">
              <a:avLst/>
            </a:prstGeom>
            <a:noFill/>
          </p:spPr>
          <p:txBody>
            <a:bodyPr wrap="square">
              <a:spAutoFit/>
            </a:bodyPr>
            <a:lstStyle/>
            <a:p>
              <a:pPr lvl="0" algn="r" eaLnBrk="1" hangingPunct="1">
                <a:spcBef>
                  <a:spcPct val="20000"/>
                </a:spcBef>
              </a:pPr>
              <a:r>
                <a:rPr lang="zh-CN" altLang="en-US" sz="1400" dirty="0">
                  <a:solidFill>
                    <a:schemeClr val="bg1"/>
                  </a:solidFill>
                  <a:cs typeface="+mn-ea"/>
                  <a:sym typeface="+mn-lt"/>
                </a:rPr>
                <a:t>请添加文本内容，请添加您的文本内容。</a:t>
              </a:r>
              <a:endParaRPr lang="en-US" altLang="zh-CN" sz="1400" dirty="0">
                <a:solidFill>
                  <a:schemeClr val="bg1"/>
                </a:solidFill>
                <a:cs typeface="+mn-ea"/>
                <a:sym typeface="+mn-lt"/>
              </a:endParaRPr>
            </a:p>
          </p:txBody>
        </p:sp>
      </p:grpSp>
      <p:grpSp>
        <p:nvGrpSpPr>
          <p:cNvPr id="40" name="组合 39"/>
          <p:cNvGrpSpPr/>
          <p:nvPr/>
        </p:nvGrpSpPr>
        <p:grpSpPr>
          <a:xfrm>
            <a:off x="8375977" y="1588762"/>
            <a:ext cx="2866699" cy="1163639"/>
            <a:chOff x="8375977" y="1857375"/>
            <a:chExt cx="2866698" cy="1163638"/>
          </a:xfrm>
          <a:solidFill>
            <a:srgbClr val="EA7DB1"/>
          </a:solidFill>
        </p:grpSpPr>
        <p:sp>
          <p:nvSpPr>
            <p:cNvPr id="41" name="Rounded Rectangle 29"/>
            <p:cNvSpPr>
              <a:spLocks noChangeArrowheads="1"/>
            </p:cNvSpPr>
            <p:nvPr/>
          </p:nvSpPr>
          <p:spPr bwMode="auto">
            <a:xfrm>
              <a:off x="8429625" y="1857375"/>
              <a:ext cx="2813050" cy="1163638"/>
            </a:xfrm>
            <a:prstGeom prst="roundRect">
              <a:avLst>
                <a:gd name="adj" fmla="val 10134"/>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1373154"/>
              <a:endParaRPr lang="en-US" altLang="zh-CN" sz="2100">
                <a:solidFill>
                  <a:srgbClr val="FFFFFF"/>
                </a:solidFill>
                <a:cs typeface="+mn-ea"/>
                <a:sym typeface="+mn-lt"/>
              </a:endParaRPr>
            </a:p>
          </p:txBody>
        </p:sp>
        <p:sp>
          <p:nvSpPr>
            <p:cNvPr id="42" name="Freeform 45"/>
            <p:cNvSpPr>
              <a:spLocks noEditPoints="1"/>
            </p:cNvSpPr>
            <p:nvPr/>
          </p:nvSpPr>
          <p:spPr bwMode="auto">
            <a:xfrm>
              <a:off x="10523538" y="2135189"/>
              <a:ext cx="522287" cy="566549"/>
            </a:xfrm>
            <a:custGeom>
              <a:avLst/>
              <a:gdLst>
                <a:gd name="T0" fmla="*/ 2147483647 w 232"/>
                <a:gd name="T1" fmla="*/ 2147483647 h 252"/>
                <a:gd name="T2" fmla="*/ 2147483647 w 232"/>
                <a:gd name="T3" fmla="*/ 2147483647 h 252"/>
                <a:gd name="T4" fmla="*/ 2147483647 w 232"/>
                <a:gd name="T5" fmla="*/ 2147483647 h 252"/>
                <a:gd name="T6" fmla="*/ 2147483647 w 232"/>
                <a:gd name="T7" fmla="*/ 2147483647 h 252"/>
                <a:gd name="T8" fmla="*/ 2147483647 w 232"/>
                <a:gd name="T9" fmla="*/ 2147483647 h 252"/>
                <a:gd name="T10" fmla="*/ 2147483647 w 232"/>
                <a:gd name="T11" fmla="*/ 2147483647 h 252"/>
                <a:gd name="T12" fmla="*/ 2147483647 w 232"/>
                <a:gd name="T13" fmla="*/ 2147483647 h 252"/>
                <a:gd name="T14" fmla="*/ 2147483647 w 232"/>
                <a:gd name="T15" fmla="*/ 2147483647 h 252"/>
                <a:gd name="T16" fmla="*/ 0 w 232"/>
                <a:gd name="T17" fmla="*/ 2147483647 h 252"/>
                <a:gd name="T18" fmla="*/ 0 w 232"/>
                <a:gd name="T19" fmla="*/ 2147483647 h 252"/>
                <a:gd name="T20" fmla="*/ 2147483647 w 232"/>
                <a:gd name="T21" fmla="*/ 2147483647 h 252"/>
                <a:gd name="T22" fmla="*/ 2147483647 w 232"/>
                <a:gd name="T23" fmla="*/ 2147483647 h 252"/>
                <a:gd name="T24" fmla="*/ 2147483647 w 232"/>
                <a:gd name="T25" fmla="*/ 2147483647 h 252"/>
                <a:gd name="T26" fmla="*/ 2147483647 w 232"/>
                <a:gd name="T27" fmla="*/ 2147483647 h 252"/>
                <a:gd name="T28" fmla="*/ 2147483647 w 232"/>
                <a:gd name="T29" fmla="*/ 2147483647 h 252"/>
                <a:gd name="T30" fmla="*/ 2147483647 w 232"/>
                <a:gd name="T31" fmla="*/ 2147483647 h 252"/>
                <a:gd name="T32" fmla="*/ 2147483647 w 232"/>
                <a:gd name="T33" fmla="*/ 2147483647 h 252"/>
                <a:gd name="T34" fmla="*/ 2147483647 w 232"/>
                <a:gd name="T35" fmla="*/ 2147483647 h 252"/>
                <a:gd name="T36" fmla="*/ 2147483647 w 232"/>
                <a:gd name="T37" fmla="*/ 2147483647 h 252"/>
                <a:gd name="T38" fmla="*/ 2147483647 w 232"/>
                <a:gd name="T39" fmla="*/ 2147483647 h 252"/>
                <a:gd name="T40" fmla="*/ 2147483647 w 232"/>
                <a:gd name="T41" fmla="*/ 2147483647 h 252"/>
                <a:gd name="T42" fmla="*/ 2147483647 w 232"/>
                <a:gd name="T43" fmla="*/ 2147483647 h 252"/>
                <a:gd name="T44" fmla="*/ 2147483647 w 232"/>
                <a:gd name="T45" fmla="*/ 2147483647 h 252"/>
                <a:gd name="T46" fmla="*/ 2147483647 w 232"/>
                <a:gd name="T47" fmla="*/ 2147483647 h 252"/>
                <a:gd name="T48" fmla="*/ 2147483647 w 232"/>
                <a:gd name="T49" fmla="*/ 2147483647 h 252"/>
                <a:gd name="T50" fmla="*/ 2147483647 w 232"/>
                <a:gd name="T51" fmla="*/ 2147483647 h 252"/>
                <a:gd name="T52" fmla="*/ 2147483647 w 232"/>
                <a:gd name="T53" fmla="*/ 2147483647 h 252"/>
                <a:gd name="T54" fmla="*/ 2147483647 w 232"/>
                <a:gd name="T55" fmla="*/ 2147483647 h 252"/>
                <a:gd name="T56" fmla="*/ 2147483647 w 232"/>
                <a:gd name="T57" fmla="*/ 2147483647 h 252"/>
                <a:gd name="T58" fmla="*/ 2147483647 w 232"/>
                <a:gd name="T59" fmla="*/ 2147483647 h 252"/>
                <a:gd name="T60" fmla="*/ 2147483647 w 232"/>
                <a:gd name="T61" fmla="*/ 2147483647 h 252"/>
                <a:gd name="T62" fmla="*/ 2147483647 w 232"/>
                <a:gd name="T63" fmla="*/ 2147483647 h 252"/>
                <a:gd name="T64" fmla="*/ 2147483647 w 232"/>
                <a:gd name="T65" fmla="*/ 2147483647 h 252"/>
                <a:gd name="T66" fmla="*/ 2147483647 w 232"/>
                <a:gd name="T67" fmla="*/ 2147483647 h 252"/>
                <a:gd name="T68" fmla="*/ 2147483647 w 232"/>
                <a:gd name="T69" fmla="*/ 2147483647 h 252"/>
                <a:gd name="T70" fmla="*/ 2147483647 w 232"/>
                <a:gd name="T71" fmla="*/ 2147483647 h 252"/>
                <a:gd name="T72" fmla="*/ 2147483647 w 232"/>
                <a:gd name="T73" fmla="*/ 2147483647 h 252"/>
                <a:gd name="T74" fmla="*/ 2147483647 w 232"/>
                <a:gd name="T75" fmla="*/ 2147483647 h 252"/>
                <a:gd name="T76" fmla="*/ 2147483647 w 232"/>
                <a:gd name="T77" fmla="*/ 2147483647 h 252"/>
                <a:gd name="T78" fmla="*/ 2147483647 w 232"/>
                <a:gd name="T79" fmla="*/ 2147483647 h 252"/>
                <a:gd name="T80" fmla="*/ 2147483647 w 232"/>
                <a:gd name="T81" fmla="*/ 2147483647 h 252"/>
                <a:gd name="T82" fmla="*/ 2147483647 w 232"/>
                <a:gd name="T83" fmla="*/ 2147483647 h 252"/>
                <a:gd name="T84" fmla="*/ 2147483647 w 232"/>
                <a:gd name="T85" fmla="*/ 2147483647 h 252"/>
                <a:gd name="T86" fmla="*/ 2147483647 w 232"/>
                <a:gd name="T87" fmla="*/ 0 h 252"/>
                <a:gd name="T88" fmla="*/ 2147483647 w 232"/>
                <a:gd name="T89" fmla="*/ 2147483647 h 252"/>
                <a:gd name="T90" fmla="*/ 2147483647 w 232"/>
                <a:gd name="T91" fmla="*/ 2147483647 h 252"/>
                <a:gd name="T92" fmla="*/ 2147483647 w 232"/>
                <a:gd name="T93" fmla="*/ 2147483647 h 2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32" h="252">
                  <a:moveTo>
                    <a:pt x="16" y="97"/>
                  </a:moveTo>
                  <a:cubicBezTo>
                    <a:pt x="16" y="81"/>
                    <a:pt x="29" y="68"/>
                    <a:pt x="45" y="68"/>
                  </a:cubicBezTo>
                  <a:cubicBezTo>
                    <a:pt x="61" y="68"/>
                    <a:pt x="74" y="81"/>
                    <a:pt x="74" y="97"/>
                  </a:cubicBezTo>
                  <a:cubicBezTo>
                    <a:pt x="74" y="112"/>
                    <a:pt x="61" y="125"/>
                    <a:pt x="45" y="125"/>
                  </a:cubicBezTo>
                  <a:cubicBezTo>
                    <a:pt x="29" y="125"/>
                    <a:pt x="16" y="112"/>
                    <a:pt x="16" y="97"/>
                  </a:cubicBezTo>
                  <a:close/>
                  <a:moveTo>
                    <a:pt x="90" y="167"/>
                  </a:moveTo>
                  <a:cubicBezTo>
                    <a:pt x="90" y="149"/>
                    <a:pt x="75" y="135"/>
                    <a:pt x="58" y="135"/>
                  </a:cubicBezTo>
                  <a:cubicBezTo>
                    <a:pt x="32" y="135"/>
                    <a:pt x="32" y="135"/>
                    <a:pt x="32" y="135"/>
                  </a:cubicBezTo>
                  <a:cubicBezTo>
                    <a:pt x="14" y="135"/>
                    <a:pt x="0" y="149"/>
                    <a:pt x="0" y="167"/>
                  </a:cubicBezTo>
                  <a:cubicBezTo>
                    <a:pt x="0" y="180"/>
                    <a:pt x="0" y="180"/>
                    <a:pt x="0" y="180"/>
                  </a:cubicBezTo>
                  <a:cubicBezTo>
                    <a:pt x="90" y="180"/>
                    <a:pt x="90" y="180"/>
                    <a:pt x="90" y="180"/>
                  </a:cubicBezTo>
                  <a:lnTo>
                    <a:pt x="90" y="167"/>
                  </a:lnTo>
                  <a:close/>
                  <a:moveTo>
                    <a:pt x="158" y="97"/>
                  </a:moveTo>
                  <a:cubicBezTo>
                    <a:pt x="158" y="112"/>
                    <a:pt x="171" y="125"/>
                    <a:pt x="187" y="125"/>
                  </a:cubicBezTo>
                  <a:cubicBezTo>
                    <a:pt x="203" y="125"/>
                    <a:pt x="216" y="112"/>
                    <a:pt x="216" y="97"/>
                  </a:cubicBezTo>
                  <a:cubicBezTo>
                    <a:pt x="216" y="81"/>
                    <a:pt x="203" y="68"/>
                    <a:pt x="187" y="68"/>
                  </a:cubicBezTo>
                  <a:cubicBezTo>
                    <a:pt x="171" y="68"/>
                    <a:pt x="158" y="81"/>
                    <a:pt x="158" y="97"/>
                  </a:cubicBezTo>
                  <a:close/>
                  <a:moveTo>
                    <a:pt x="200" y="135"/>
                  </a:moveTo>
                  <a:cubicBezTo>
                    <a:pt x="174" y="135"/>
                    <a:pt x="174" y="135"/>
                    <a:pt x="174" y="135"/>
                  </a:cubicBezTo>
                  <a:cubicBezTo>
                    <a:pt x="157" y="135"/>
                    <a:pt x="142" y="149"/>
                    <a:pt x="142" y="167"/>
                  </a:cubicBezTo>
                  <a:cubicBezTo>
                    <a:pt x="142" y="180"/>
                    <a:pt x="142" y="180"/>
                    <a:pt x="142" y="180"/>
                  </a:cubicBezTo>
                  <a:cubicBezTo>
                    <a:pt x="232" y="180"/>
                    <a:pt x="232" y="180"/>
                    <a:pt x="232" y="180"/>
                  </a:cubicBezTo>
                  <a:cubicBezTo>
                    <a:pt x="232" y="167"/>
                    <a:pt x="232" y="167"/>
                    <a:pt x="232" y="167"/>
                  </a:cubicBezTo>
                  <a:cubicBezTo>
                    <a:pt x="232" y="149"/>
                    <a:pt x="218" y="135"/>
                    <a:pt x="200" y="135"/>
                  </a:cubicBezTo>
                  <a:close/>
                  <a:moveTo>
                    <a:pt x="150" y="224"/>
                  </a:moveTo>
                  <a:cubicBezTo>
                    <a:pt x="141" y="226"/>
                    <a:pt x="132" y="227"/>
                    <a:pt x="122" y="227"/>
                  </a:cubicBezTo>
                  <a:cubicBezTo>
                    <a:pt x="76" y="227"/>
                    <a:pt x="61" y="206"/>
                    <a:pt x="60" y="205"/>
                  </a:cubicBezTo>
                  <a:cubicBezTo>
                    <a:pt x="57" y="201"/>
                    <a:pt x="52" y="200"/>
                    <a:pt x="49" y="203"/>
                  </a:cubicBezTo>
                  <a:cubicBezTo>
                    <a:pt x="45" y="205"/>
                    <a:pt x="44" y="210"/>
                    <a:pt x="47" y="214"/>
                  </a:cubicBezTo>
                  <a:cubicBezTo>
                    <a:pt x="47" y="215"/>
                    <a:pt x="67" y="243"/>
                    <a:pt x="122" y="243"/>
                  </a:cubicBezTo>
                  <a:cubicBezTo>
                    <a:pt x="135" y="243"/>
                    <a:pt x="148" y="241"/>
                    <a:pt x="159" y="238"/>
                  </a:cubicBezTo>
                  <a:cubicBezTo>
                    <a:pt x="167" y="252"/>
                    <a:pt x="167" y="252"/>
                    <a:pt x="167" y="252"/>
                  </a:cubicBezTo>
                  <a:cubicBezTo>
                    <a:pt x="190" y="209"/>
                    <a:pt x="190" y="209"/>
                    <a:pt x="190" y="209"/>
                  </a:cubicBezTo>
                  <a:cubicBezTo>
                    <a:pt x="142" y="211"/>
                    <a:pt x="142" y="211"/>
                    <a:pt x="142" y="211"/>
                  </a:cubicBezTo>
                  <a:lnTo>
                    <a:pt x="150" y="224"/>
                  </a:lnTo>
                  <a:close/>
                  <a:moveTo>
                    <a:pt x="81" y="28"/>
                  </a:moveTo>
                  <a:cubicBezTo>
                    <a:pt x="90" y="25"/>
                    <a:pt x="100" y="24"/>
                    <a:pt x="110" y="24"/>
                  </a:cubicBezTo>
                  <a:cubicBezTo>
                    <a:pt x="155" y="24"/>
                    <a:pt x="171" y="45"/>
                    <a:pt x="172" y="46"/>
                  </a:cubicBezTo>
                  <a:cubicBezTo>
                    <a:pt x="173" y="49"/>
                    <a:pt x="176" y="50"/>
                    <a:pt x="178" y="50"/>
                  </a:cubicBezTo>
                  <a:cubicBezTo>
                    <a:pt x="180" y="50"/>
                    <a:pt x="181" y="49"/>
                    <a:pt x="183" y="49"/>
                  </a:cubicBezTo>
                  <a:cubicBezTo>
                    <a:pt x="186" y="46"/>
                    <a:pt x="187" y="41"/>
                    <a:pt x="185" y="37"/>
                  </a:cubicBezTo>
                  <a:cubicBezTo>
                    <a:pt x="184" y="36"/>
                    <a:pt x="165" y="8"/>
                    <a:pt x="110" y="8"/>
                  </a:cubicBezTo>
                  <a:cubicBezTo>
                    <a:pt x="96" y="8"/>
                    <a:pt x="84" y="10"/>
                    <a:pt x="73" y="13"/>
                  </a:cubicBezTo>
                  <a:cubicBezTo>
                    <a:pt x="64" y="0"/>
                    <a:pt x="64" y="0"/>
                    <a:pt x="64" y="0"/>
                  </a:cubicBezTo>
                  <a:cubicBezTo>
                    <a:pt x="42" y="42"/>
                    <a:pt x="42" y="42"/>
                    <a:pt x="42" y="42"/>
                  </a:cubicBezTo>
                  <a:cubicBezTo>
                    <a:pt x="89" y="40"/>
                    <a:pt x="89" y="40"/>
                    <a:pt x="89" y="40"/>
                  </a:cubicBezTo>
                  <a:lnTo>
                    <a:pt x="81" y="28"/>
                  </a:lnTo>
                  <a:close/>
                </a:path>
              </a:pathLst>
            </a:custGeom>
            <a:grpFill/>
            <a:ln>
              <a:noFill/>
            </a:ln>
          </p:spPr>
          <p:txBody>
            <a:bodyPr lIns="91439" tIns="45719" rIns="91439" bIns="45719"/>
            <a:lstStyle/>
            <a:p>
              <a:pPr defTabSz="914377">
                <a:defRPr/>
              </a:pPr>
              <a:endParaRPr lang="zh-CN" altLang="en-US" kern="0">
                <a:solidFill>
                  <a:sysClr val="windowText" lastClr="000000"/>
                </a:solidFill>
                <a:cs typeface="+mn-ea"/>
                <a:sym typeface="+mn-lt"/>
              </a:endParaRPr>
            </a:p>
          </p:txBody>
        </p:sp>
        <p:sp>
          <p:nvSpPr>
            <p:cNvPr id="43" name="矩形 42"/>
            <p:cNvSpPr/>
            <p:nvPr/>
          </p:nvSpPr>
          <p:spPr>
            <a:xfrm>
              <a:off x="8375977" y="1938994"/>
              <a:ext cx="2057756" cy="523220"/>
            </a:xfrm>
            <a:prstGeom prst="rect">
              <a:avLst/>
            </a:prstGeom>
            <a:noFill/>
          </p:spPr>
          <p:txBody>
            <a:bodyPr wrap="square">
              <a:spAutoFit/>
            </a:bodyPr>
            <a:lstStyle/>
            <a:p>
              <a:pPr lvl="0" algn="r" eaLnBrk="1" hangingPunct="1">
                <a:spcBef>
                  <a:spcPct val="20000"/>
                </a:spcBef>
              </a:pPr>
              <a:r>
                <a:rPr lang="zh-CN" altLang="en-US" sz="1400" dirty="0">
                  <a:solidFill>
                    <a:schemeClr val="bg1"/>
                  </a:solidFill>
                  <a:cs typeface="+mn-ea"/>
                  <a:sym typeface="+mn-lt"/>
                </a:rPr>
                <a:t>请添加文本内容，请添加您的文本内容。</a:t>
              </a:r>
              <a:endParaRPr lang="en-US" altLang="zh-CN" sz="1400" dirty="0">
                <a:solidFill>
                  <a:schemeClr val="bg1"/>
                </a:solidFill>
                <a:cs typeface="+mn-ea"/>
                <a:sym typeface="+mn-lt"/>
              </a:endParaRPr>
            </a:p>
          </p:txBody>
        </p:sp>
      </p:grpSp>
      <p:sp>
        <p:nvSpPr>
          <p:cNvPr id="44" name="文本框 43"/>
          <p:cNvSpPr txBox="1"/>
          <p:nvPr/>
        </p:nvSpPr>
        <p:spPr>
          <a:xfrm>
            <a:off x="1770614" y="1864060"/>
            <a:ext cx="1953663" cy="738664"/>
          </a:xfrm>
          <a:prstGeom prst="rect">
            <a:avLst/>
          </a:prstGeom>
          <a:noFill/>
        </p:spPr>
        <p:txBody>
          <a:bodyPr wrap="square" rtlCol="0">
            <a:spAutoFit/>
          </a:bodyPr>
          <a:lstStyle/>
          <a:p>
            <a:r>
              <a:rPr lang="zh-CN" altLang="en-US" sz="1400" dirty="0">
                <a:solidFill>
                  <a:schemeClr val="bg1"/>
                </a:solidFill>
                <a:cs typeface="+mn-ea"/>
                <a:sym typeface="+mn-lt"/>
              </a:rPr>
              <a:t>请添加文本内容，请添加您的文本内容。</a:t>
            </a:r>
            <a:endParaRPr lang="en-US" altLang="zh-CN" sz="1400" dirty="0">
              <a:solidFill>
                <a:schemeClr val="bg1"/>
              </a:solidFill>
              <a:cs typeface="+mn-ea"/>
              <a:sym typeface="+mn-lt"/>
            </a:endParaRPr>
          </a:p>
          <a:p>
            <a:endParaRPr lang="zh-CN" altLang="en-US" sz="1400" dirty="0">
              <a:cs typeface="+mn-ea"/>
              <a:sym typeface="+mn-lt"/>
            </a:endParaRPr>
          </a:p>
        </p:txBody>
      </p:sp>
      <p:sp>
        <p:nvSpPr>
          <p:cNvPr id="45" name="矩形 44"/>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pic>
        <p:nvPicPr>
          <p:cNvPr id="46" name="图片 45">
            <a:extLst>
              <a:ext uri="{FF2B5EF4-FFF2-40B4-BE49-F238E27FC236}">
                <a16:creationId xmlns:a16="http://schemas.microsoft.com/office/drawing/2014/main" id="{FF66BE8C-2989-4898-BB9A-27CC759171F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pic>
        <p:nvPicPr>
          <p:cNvPr id="47" name="图片 46">
            <a:extLst>
              <a:ext uri="{FF2B5EF4-FFF2-40B4-BE49-F238E27FC236}">
                <a16:creationId xmlns:a16="http://schemas.microsoft.com/office/drawing/2014/main" id="{5D520754-EB11-4C71-9978-2EC1F9F94CC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spTree>
    <p:extLst>
      <p:ext uri="{BB962C8B-B14F-4D97-AF65-F5344CB8AC3E}">
        <p14:creationId xmlns:p14="http://schemas.microsoft.com/office/powerpoint/2010/main" val="428400666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750" fill="hold"/>
                                        <p:tgtEl>
                                          <p:spTgt spid="10"/>
                                        </p:tgtEl>
                                        <p:attrNameLst>
                                          <p:attrName>ppt_w</p:attrName>
                                        </p:attrNameLst>
                                      </p:cBhvr>
                                      <p:tavLst>
                                        <p:tav tm="0">
                                          <p:val>
                                            <p:fltVal val="0"/>
                                          </p:val>
                                        </p:tav>
                                        <p:tav tm="100000">
                                          <p:val>
                                            <p:strVal val="#ppt_w"/>
                                          </p:val>
                                        </p:tav>
                                      </p:tavLst>
                                    </p:anim>
                                    <p:anim calcmode="lin" valueType="num">
                                      <p:cBhvr>
                                        <p:cTn id="8" dur="750" fill="hold"/>
                                        <p:tgtEl>
                                          <p:spTgt spid="10"/>
                                        </p:tgtEl>
                                        <p:attrNameLst>
                                          <p:attrName>ppt_h</p:attrName>
                                        </p:attrNameLst>
                                      </p:cBhvr>
                                      <p:tavLst>
                                        <p:tav tm="0">
                                          <p:val>
                                            <p:fltVal val="0"/>
                                          </p:val>
                                        </p:tav>
                                        <p:tav tm="100000">
                                          <p:val>
                                            <p:strVal val="#ppt_h"/>
                                          </p:val>
                                        </p:tav>
                                      </p:tavLst>
                                    </p:anim>
                                    <p:animEffect transition="in" filter="fade">
                                      <p:cBhvr>
                                        <p:cTn id="9" dur="750"/>
                                        <p:tgtEl>
                                          <p:spTgt spid="10"/>
                                        </p:tgtEl>
                                      </p:cBhvr>
                                    </p:animEffect>
                                  </p:childTnLst>
                                </p:cTn>
                              </p:par>
                              <p:par>
                                <p:cTn id="10" presetID="1" presetClass="entr" presetSubtype="0" fill="hold" grpId="0" nodeType="withEffect">
                                  <p:stCondLst>
                                    <p:cond delay="0"/>
                                  </p:stCondLst>
                                  <p:childTnLst>
                                    <p:set>
                                      <p:cBhvr>
                                        <p:cTn id="11" dur="1" fill="hold">
                                          <p:stCondLst>
                                            <p:cond delay="249"/>
                                          </p:stCondLst>
                                        </p:cTn>
                                        <p:tgtEl>
                                          <p:spTgt spid="11"/>
                                        </p:tgtEl>
                                        <p:attrNameLst>
                                          <p:attrName>style.visibility</p:attrName>
                                        </p:attrNameLst>
                                      </p:cBhvr>
                                      <p:to>
                                        <p:strVal val="visible"/>
                                      </p:to>
                                    </p:set>
                                  </p:childTnLst>
                                </p:cTn>
                              </p:par>
                            </p:childTnLst>
                          </p:cTn>
                        </p:par>
                        <p:par>
                          <p:cTn id="12" fill="hold">
                            <p:stCondLst>
                              <p:cond delay="750"/>
                            </p:stCondLst>
                            <p:childTnLst>
                              <p:par>
                                <p:cTn id="13" presetID="35" presetClass="emph" presetSubtype="0" repeatCount="4000" fill="hold" grpId="1" nodeType="afterEffect">
                                  <p:stCondLst>
                                    <p:cond delay="0"/>
                                  </p:stCondLst>
                                  <p:childTnLst>
                                    <p:anim calcmode="discrete" valueType="str">
                                      <p:cBhvr>
                                        <p:cTn id="14" dur="250" fill="hold"/>
                                        <p:tgtEl>
                                          <p:spTgt spid="11"/>
                                        </p:tgtEl>
                                        <p:attrNameLst>
                                          <p:attrName>style.visibility</p:attrName>
                                        </p:attrNameLst>
                                      </p:cBhvr>
                                      <p:tavLst>
                                        <p:tav tm="0">
                                          <p:val>
                                            <p:strVal val="hidden"/>
                                          </p:val>
                                        </p:tav>
                                        <p:tav tm="50000">
                                          <p:val>
                                            <p:strVal val="visible"/>
                                          </p:val>
                                        </p:tav>
                                      </p:tavLst>
                                    </p:anim>
                                  </p:childTnLst>
                                </p:cTn>
                              </p:par>
                            </p:childTnLst>
                          </p:cTn>
                        </p:par>
                        <p:par>
                          <p:cTn id="15" fill="hold">
                            <p:stCondLst>
                              <p:cond delay="1750"/>
                            </p:stCondLst>
                            <p:childTnLst>
                              <p:par>
                                <p:cTn id="16" presetID="22" presetClass="entr" presetSubtype="2"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right)">
                                      <p:cBhvr>
                                        <p:cTn id="18" dur="500"/>
                                        <p:tgtEl>
                                          <p:spTgt spid="4"/>
                                        </p:tgtEl>
                                      </p:cBhvr>
                                    </p:animEffect>
                                  </p:childTnLst>
                                </p:cTn>
                              </p:par>
                              <p:par>
                                <p:cTn id="19" presetID="22" presetClass="entr" presetSubtype="2"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right)">
                                      <p:cBhvr>
                                        <p:cTn id="21" dur="500"/>
                                        <p:tgtEl>
                                          <p:spTgt spid="6"/>
                                        </p:tgtEl>
                                      </p:cBhvr>
                                    </p:animEffect>
                                  </p:childTnLst>
                                </p:cTn>
                              </p:par>
                              <p:par>
                                <p:cTn id="22" presetID="22" presetClass="entr" presetSubtype="2"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right)">
                                      <p:cBhvr>
                                        <p:cTn id="24" dur="500"/>
                                        <p:tgtEl>
                                          <p:spTgt spid="5"/>
                                        </p:tgtEl>
                                      </p:cBhvr>
                                    </p:animEffec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8"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2250"/>
                            </p:stCondLst>
                            <p:childTnLst>
                              <p:par>
                                <p:cTn id="35" presetID="22" presetClass="entr" presetSubtype="2"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right)">
                                      <p:cBhvr>
                                        <p:cTn id="37" dur="500"/>
                                        <p:tgtEl>
                                          <p:spTgt spid="12"/>
                                        </p:tgtEl>
                                      </p:cBhvr>
                                    </p:animEffect>
                                  </p:childTnLst>
                                </p:cTn>
                              </p:par>
                              <p:par>
                                <p:cTn id="38" presetID="22" presetClass="entr" presetSubtype="8" fill="hold"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500"/>
                                        <p:tgtEl>
                                          <p:spTgt spid="40"/>
                                        </p:tgtEl>
                                      </p:cBhvr>
                                    </p:animEffect>
                                  </p:childTnLst>
                                </p:cTn>
                              </p:par>
                            </p:childTnLst>
                          </p:cTn>
                        </p:par>
                        <p:par>
                          <p:cTn id="41" fill="hold">
                            <p:stCondLst>
                              <p:cond delay="2750"/>
                            </p:stCondLst>
                            <p:childTnLst>
                              <p:par>
                                <p:cTn id="42" presetID="22" presetClass="entr" presetSubtype="2"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right)">
                                      <p:cBhvr>
                                        <p:cTn id="44" dur="500"/>
                                        <p:tgtEl>
                                          <p:spTgt spid="22"/>
                                        </p:tgtEl>
                                      </p:cBhvr>
                                    </p:animEffect>
                                  </p:childTnLst>
                                </p:cTn>
                              </p:par>
                              <p:par>
                                <p:cTn id="45" presetID="22" presetClass="entr" presetSubtype="8" fill="hold" nodeType="with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wipe(left)">
                                      <p:cBhvr>
                                        <p:cTn id="47" dur="500"/>
                                        <p:tgtEl>
                                          <p:spTgt spid="36"/>
                                        </p:tgtEl>
                                      </p:cBhvr>
                                    </p:animEffect>
                                  </p:childTnLst>
                                </p:cTn>
                              </p:par>
                            </p:childTnLst>
                          </p:cTn>
                        </p:par>
                        <p:par>
                          <p:cTn id="48" fill="hold">
                            <p:stCondLst>
                              <p:cond delay="3250"/>
                            </p:stCondLst>
                            <p:childTnLst>
                              <p:par>
                                <p:cTn id="49" presetID="22" presetClass="entr" presetSubtype="2" fill="hold" nodeType="after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right)">
                                      <p:cBhvr>
                                        <p:cTn id="51" dur="500"/>
                                        <p:tgtEl>
                                          <p:spTgt spid="26"/>
                                        </p:tgtEl>
                                      </p:cBhvr>
                                    </p:animEffect>
                                  </p:childTnLst>
                                </p:cTn>
                              </p:par>
                              <p:par>
                                <p:cTn id="52" presetID="22" presetClass="entr" presetSubtype="8" fill="hold"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left)">
                                      <p:cBhvr>
                                        <p:cTn id="5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1"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1058A05C-2958-4E71-9A31-9B4258E2DE7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386" t="13746" r="5388" b="9938"/>
          <a:stretch/>
        </p:blipFill>
        <p:spPr>
          <a:xfrm rot="10800000">
            <a:off x="-1" y="118534"/>
            <a:ext cx="12192000" cy="6858000"/>
          </a:xfrm>
          <a:prstGeom prst="rect">
            <a:avLst/>
          </a:prstGeom>
        </p:spPr>
      </p:pic>
      <p:sp>
        <p:nvSpPr>
          <p:cNvPr id="12" name="文本框 11"/>
          <p:cNvSpPr txBox="1"/>
          <p:nvPr/>
        </p:nvSpPr>
        <p:spPr>
          <a:xfrm>
            <a:off x="1098126" y="1935308"/>
            <a:ext cx="8040370" cy="1015663"/>
          </a:xfrm>
          <a:prstGeom prst="rect">
            <a:avLst/>
          </a:prstGeom>
          <a:noFill/>
        </p:spPr>
        <p:txBody>
          <a:bodyPr wrap="square" rtlCol="0">
            <a:spAutoFit/>
          </a:bodyPr>
          <a:lstStyle/>
          <a:p>
            <a:pPr algn="r"/>
            <a:r>
              <a:rPr lang="zh-CN" altLang="en-US" sz="6000" dirty="0">
                <a:solidFill>
                  <a:srgbClr val="EA7DB1"/>
                </a:solidFill>
                <a:cs typeface="+mn-ea"/>
                <a:sym typeface="+mn-lt"/>
              </a:rPr>
              <a:t>感 谢 您 的 观 看</a:t>
            </a:r>
          </a:p>
        </p:txBody>
      </p:sp>
      <p:sp>
        <p:nvSpPr>
          <p:cNvPr id="13" name="TextBox 23"/>
          <p:cNvSpPr txBox="1"/>
          <p:nvPr/>
        </p:nvSpPr>
        <p:spPr>
          <a:xfrm>
            <a:off x="3540124" y="2886721"/>
            <a:ext cx="5365115" cy="523220"/>
          </a:xfrm>
          <a:prstGeom prst="rect">
            <a:avLst/>
          </a:prstGeom>
          <a:noFill/>
        </p:spPr>
        <p:txBody>
          <a:bodyPr wrap="square" rtlCol="0">
            <a:spAutoFit/>
          </a:bodyPr>
          <a:lstStyle/>
          <a:p>
            <a:pPr algn="ctr"/>
            <a:r>
              <a:rPr lang="en-US" altLang="zh-CN" sz="1400" dirty="0">
                <a:solidFill>
                  <a:srgbClr val="5CC2AF"/>
                </a:solidFill>
                <a:cs typeface="+mn-ea"/>
                <a:sym typeface="+mn-lt"/>
              </a:rPr>
              <a:t>Your content to play here, or through </a:t>
            </a:r>
            <a:r>
              <a:rPr lang="en-US" altLang="zh-CN" sz="1400" dirty="0" err="1">
                <a:solidFill>
                  <a:srgbClr val="5CC2AF"/>
                </a:solidFill>
                <a:cs typeface="+mn-ea"/>
                <a:sym typeface="+mn-lt"/>
              </a:rPr>
              <a:t>youy</a:t>
            </a:r>
            <a:r>
              <a:rPr lang="en-US" altLang="zh-CN" sz="1400" dirty="0">
                <a:solidFill>
                  <a:srgbClr val="5CC2AF"/>
                </a:solidFill>
                <a:cs typeface="+mn-ea"/>
                <a:sym typeface="+mn-lt"/>
              </a:rPr>
              <a:t>, content to play here, or through your copy, paste in this box, and select paste in this</a:t>
            </a:r>
          </a:p>
        </p:txBody>
      </p:sp>
      <p:sp>
        <p:nvSpPr>
          <p:cNvPr id="15" name="Rectangle 395"/>
          <p:cNvSpPr>
            <a:spLocks noChangeArrowheads="1"/>
          </p:cNvSpPr>
          <p:nvPr/>
        </p:nvSpPr>
        <p:spPr bwMode="auto">
          <a:xfrm>
            <a:off x="5604553" y="4117157"/>
            <a:ext cx="1236255" cy="270960"/>
          </a:xfrm>
          <a:prstGeom prst="rect">
            <a:avLst/>
          </a:prstGeom>
          <a:noFill/>
          <a:ln>
            <a:noFill/>
          </a:ln>
          <a:effec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335" dirty="0">
                <a:solidFill>
                  <a:srgbClr val="5CC2AF"/>
                </a:solidFill>
                <a:latin typeface="+mn-lt"/>
                <a:ea typeface="+mn-ea"/>
                <a:cs typeface="+mn-ea"/>
                <a:sym typeface="+mn-lt"/>
              </a:rPr>
              <a:t>BY</a:t>
            </a:r>
            <a:r>
              <a:rPr lang="zh-CN" altLang="en-US" sz="1335" dirty="0">
                <a:solidFill>
                  <a:srgbClr val="5CC2AF"/>
                </a:solidFill>
                <a:latin typeface="+mn-lt"/>
                <a:ea typeface="+mn-ea"/>
                <a:cs typeface="+mn-ea"/>
                <a:sym typeface="+mn-lt"/>
              </a:rPr>
              <a:t>：</a:t>
            </a:r>
            <a:r>
              <a:rPr lang="en-US" altLang="zh-CN" sz="1335" dirty="0">
                <a:solidFill>
                  <a:srgbClr val="5CC2AF"/>
                </a:solidFill>
                <a:latin typeface="+mn-lt"/>
                <a:ea typeface="+mn-ea"/>
                <a:cs typeface="+mn-ea"/>
                <a:sym typeface="+mn-lt"/>
              </a:rPr>
              <a:t>XXX</a:t>
            </a:r>
          </a:p>
        </p:txBody>
      </p:sp>
      <p:sp>
        <p:nvSpPr>
          <p:cNvPr id="16" name="Rectangle 396"/>
          <p:cNvSpPr>
            <a:spLocks noChangeArrowheads="1"/>
          </p:cNvSpPr>
          <p:nvPr/>
        </p:nvSpPr>
        <p:spPr bwMode="auto">
          <a:xfrm>
            <a:off x="5604552" y="3689109"/>
            <a:ext cx="1236255" cy="270960"/>
          </a:xfrm>
          <a:prstGeom prst="rect">
            <a:avLst/>
          </a:prstGeom>
          <a:noFill/>
          <a:ln>
            <a:noFill/>
          </a:ln>
          <a:effec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335" dirty="0">
                <a:solidFill>
                  <a:srgbClr val="F26E6F"/>
                </a:solidFill>
                <a:latin typeface="+mn-lt"/>
                <a:ea typeface="+mn-ea"/>
                <a:cs typeface="+mn-ea"/>
                <a:sym typeface="+mn-lt"/>
              </a:rPr>
              <a:t>授课老师：</a:t>
            </a:r>
            <a:r>
              <a:rPr lang="en-US" altLang="zh-CN" sz="1335" dirty="0">
                <a:solidFill>
                  <a:srgbClr val="F26E6F"/>
                </a:solidFill>
                <a:latin typeface="+mn-lt"/>
                <a:ea typeface="+mn-ea"/>
                <a:cs typeface="+mn-ea"/>
                <a:sym typeface="+mn-lt"/>
              </a:rPr>
              <a:t>XXX</a:t>
            </a:r>
            <a:endParaRPr lang="zh-CN" altLang="en-US" sz="1335" dirty="0">
              <a:solidFill>
                <a:srgbClr val="F26E6F"/>
              </a:solidFill>
              <a:latin typeface="+mn-lt"/>
              <a:ea typeface="+mn-ea"/>
              <a:cs typeface="+mn-ea"/>
              <a:sym typeface="+mn-lt"/>
            </a:endParaRPr>
          </a:p>
        </p:txBody>
      </p:sp>
      <p:pic>
        <p:nvPicPr>
          <p:cNvPr id="9" name="图片 8">
            <a:extLst>
              <a:ext uri="{FF2B5EF4-FFF2-40B4-BE49-F238E27FC236}">
                <a16:creationId xmlns:a16="http://schemas.microsoft.com/office/drawing/2014/main" id="{A16FE054-B5EB-4698-9B52-D0E0AB3CB18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82593"/>
          <a:stretch/>
        </p:blipFill>
        <p:spPr>
          <a:xfrm rot="10800000">
            <a:off x="939766" y="3369"/>
            <a:ext cx="10312465" cy="1193800"/>
          </a:xfrm>
          <a:prstGeom prst="rect">
            <a:avLst/>
          </a:prstGeom>
        </p:spPr>
      </p:pic>
    </p:spTree>
    <p:extLst>
      <p:ext uri="{BB962C8B-B14F-4D97-AF65-F5344CB8AC3E}">
        <p14:creationId xmlns:p14="http://schemas.microsoft.com/office/powerpoint/2010/main" val="142512428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13"/>
                                        </p:tgtEl>
                                        <p:attrNameLst>
                                          <p:attrName>style.visibility</p:attrName>
                                        </p:attrNameLst>
                                      </p:cBhvr>
                                      <p:to>
                                        <p:strVal val="visible"/>
                                      </p:to>
                                    </p:set>
                                    <p:animEffect transition="in" filter="wipe(left)">
                                      <p:cBhvr>
                                        <p:cTn id="12" dur="20"/>
                                        <p:tgtEl>
                                          <p:spTgt spid="13"/>
                                        </p:tgtEl>
                                      </p:cBhvr>
                                    </p:animEffect>
                                  </p:childTnLst>
                                </p:cTn>
                              </p:par>
                            </p:childTnLst>
                          </p:cTn>
                        </p:par>
                        <p:par>
                          <p:cTn id="13" fill="hold">
                            <p:stCondLst>
                              <p:cond delay="1156"/>
                            </p:stCondLst>
                            <p:childTnLst>
                              <p:par>
                                <p:cTn id="14" presetID="4" presetClass="entr" presetSubtype="32"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ox(out)">
                                      <p:cBhvr>
                                        <p:cTn id="16" dur="500"/>
                                        <p:tgtEl>
                                          <p:spTgt spid="15"/>
                                        </p:tgtEl>
                                      </p:cBhvr>
                                    </p:animEffect>
                                  </p:childTnLst>
                                </p:cTn>
                              </p:par>
                            </p:childTnLst>
                          </p:cTn>
                        </p:par>
                        <p:par>
                          <p:cTn id="17" fill="hold">
                            <p:stCondLst>
                              <p:cond delay="1656"/>
                            </p:stCondLst>
                            <p:childTnLst>
                              <p:par>
                                <p:cTn id="18" presetID="4" presetClass="entr" presetSubtype="32"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box(out)">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bldLvl="0"/>
      <p:bldP spid="16" grpId="0" bldLvl="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66F1C451-3D4F-423D-89A4-F03064BC79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11441" y="912373"/>
            <a:ext cx="6769117" cy="4501601"/>
          </a:xfrm>
          <a:prstGeom prst="rect">
            <a:avLst/>
          </a:prstGeom>
        </p:spPr>
      </p:pic>
      <p:sp>
        <p:nvSpPr>
          <p:cNvPr id="102" name="文本框 6"/>
          <p:cNvSpPr txBox="1"/>
          <p:nvPr/>
        </p:nvSpPr>
        <p:spPr>
          <a:xfrm>
            <a:off x="4151784" y="3013501"/>
            <a:ext cx="3888432" cy="830997"/>
          </a:xfrm>
          <a:prstGeom prst="rect">
            <a:avLst/>
          </a:prstGeom>
          <a:noFill/>
        </p:spPr>
        <p:txBody>
          <a:bodyPr wrap="square" rtlCol="0">
            <a:spAutoFit/>
          </a:bodyPr>
          <a:lstStyle/>
          <a:p>
            <a:pPr algn="ctr"/>
            <a:r>
              <a:rPr lang="zh-CN" altLang="en-US" sz="4800" b="1" dirty="0">
                <a:solidFill>
                  <a:srgbClr val="EBBBB9"/>
                </a:solidFill>
                <a:cs typeface="+mn-ea"/>
                <a:sym typeface="+mn-lt"/>
              </a:rPr>
              <a:t>第一课</a:t>
            </a:r>
          </a:p>
        </p:txBody>
      </p:sp>
      <p:sp>
        <p:nvSpPr>
          <p:cNvPr id="103" name="文本框 7"/>
          <p:cNvSpPr txBox="1"/>
          <p:nvPr/>
        </p:nvSpPr>
        <p:spPr>
          <a:xfrm>
            <a:off x="4304664" y="4010192"/>
            <a:ext cx="3582670" cy="707886"/>
          </a:xfrm>
          <a:prstGeom prst="rect">
            <a:avLst/>
          </a:prstGeom>
          <a:noFill/>
        </p:spPr>
        <p:txBody>
          <a:bodyPr wrap="square" rtlCol="0">
            <a:spAutoFit/>
          </a:bodyPr>
          <a:lstStyle/>
          <a:p>
            <a:pPr algn="ctr"/>
            <a:r>
              <a:rPr lang="zh-CN" altLang="en-US" sz="4000" b="1" dirty="0">
                <a:solidFill>
                  <a:srgbClr val="EBBBB9"/>
                </a:solidFill>
                <a:cs typeface="+mn-ea"/>
                <a:sym typeface="+mn-lt"/>
              </a:rPr>
              <a:t>输入您的标题</a:t>
            </a:r>
          </a:p>
        </p:txBody>
      </p:sp>
      <p:sp>
        <p:nvSpPr>
          <p:cNvPr id="105" name="TextBox 104"/>
          <p:cNvSpPr txBox="1"/>
          <p:nvPr/>
        </p:nvSpPr>
        <p:spPr>
          <a:xfrm>
            <a:off x="3434297" y="5265989"/>
            <a:ext cx="5323403" cy="461665"/>
          </a:xfrm>
          <a:prstGeom prst="rect">
            <a:avLst/>
          </a:prstGeom>
          <a:noFill/>
        </p:spPr>
        <p:txBody>
          <a:bodyPr wrap="square" rtlCol="0">
            <a:spAutoFit/>
          </a:bodyPr>
          <a:lstStyle/>
          <a:p>
            <a:pPr algn="ctr"/>
            <a:r>
              <a:rPr lang="en-US" altLang="zh-CN" sz="1200" dirty="0">
                <a:solidFill>
                  <a:srgbClr val="5CC2AF"/>
                </a:solidFill>
                <a:cs typeface="+mn-ea"/>
                <a:sym typeface="+mn-lt"/>
              </a:rPr>
              <a:t>We have many PowerPoint templates that has been specifically designed to help anyone that is stepping into the world of PowerPoint </a:t>
            </a:r>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randombar(horizontal)">
                                      <p:cBhvr>
                                        <p:cTn id="7" dur="500"/>
                                        <p:tgtEl>
                                          <p:spTgt spid="10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 calcmode="lin" valueType="num">
                                      <p:cBhvr>
                                        <p:cTn id="11" dur="500" fill="hold"/>
                                        <p:tgtEl>
                                          <p:spTgt spid="103"/>
                                        </p:tgtEl>
                                        <p:attrNameLst>
                                          <p:attrName>ppt_w</p:attrName>
                                        </p:attrNameLst>
                                      </p:cBhvr>
                                      <p:tavLst>
                                        <p:tav tm="0">
                                          <p:val>
                                            <p:fltVal val="0"/>
                                          </p:val>
                                        </p:tav>
                                        <p:tav tm="100000">
                                          <p:val>
                                            <p:strVal val="#ppt_w"/>
                                          </p:val>
                                        </p:tav>
                                      </p:tavLst>
                                    </p:anim>
                                    <p:anim calcmode="lin" valueType="num">
                                      <p:cBhvr>
                                        <p:cTn id="12" dur="500" fill="hold"/>
                                        <p:tgtEl>
                                          <p:spTgt spid="103"/>
                                        </p:tgtEl>
                                        <p:attrNameLst>
                                          <p:attrName>ppt_h</p:attrName>
                                        </p:attrNameLst>
                                      </p:cBhvr>
                                      <p:tavLst>
                                        <p:tav tm="0">
                                          <p:val>
                                            <p:fltVal val="0"/>
                                          </p:val>
                                        </p:tav>
                                        <p:tav tm="100000">
                                          <p:val>
                                            <p:strVal val="#ppt_h"/>
                                          </p:val>
                                        </p:tav>
                                      </p:tavLst>
                                    </p:anim>
                                    <p:animEffect transition="in" filter="fade">
                                      <p:cBhvr>
                                        <p:cTn id="13" dur="500"/>
                                        <p:tgtEl>
                                          <p:spTgt spid="103"/>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05"/>
                                        </p:tgtEl>
                                        <p:attrNameLst>
                                          <p:attrName>style.visibility</p:attrName>
                                        </p:attrNameLst>
                                      </p:cBhvr>
                                      <p:to>
                                        <p:strVal val="visible"/>
                                      </p:to>
                                    </p:set>
                                    <p:animEffect transition="in" filter="fade">
                                      <p:cBhvr>
                                        <p:cTn id="17" dur="1000"/>
                                        <p:tgtEl>
                                          <p:spTgt spid="105"/>
                                        </p:tgtEl>
                                      </p:cBhvr>
                                    </p:animEffect>
                                    <p:anim calcmode="lin" valueType="num">
                                      <p:cBhvr>
                                        <p:cTn id="18" dur="1000" fill="hold"/>
                                        <p:tgtEl>
                                          <p:spTgt spid="105"/>
                                        </p:tgtEl>
                                        <p:attrNameLst>
                                          <p:attrName>ppt_x</p:attrName>
                                        </p:attrNameLst>
                                      </p:cBhvr>
                                      <p:tavLst>
                                        <p:tav tm="0">
                                          <p:val>
                                            <p:strVal val="#ppt_x"/>
                                          </p:val>
                                        </p:tav>
                                        <p:tav tm="100000">
                                          <p:val>
                                            <p:strVal val="#ppt_x"/>
                                          </p:val>
                                        </p:tav>
                                      </p:tavLst>
                                    </p:anim>
                                    <p:anim calcmode="lin" valueType="num">
                                      <p:cBhvr>
                                        <p:cTn id="19" dur="1000" fill="hold"/>
                                        <p:tgtEl>
                                          <p:spTgt spid="10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0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a:spLocks noChangeArrowheads="1"/>
          </p:cNvSpPr>
          <p:nvPr/>
        </p:nvSpPr>
        <p:spPr bwMode="auto">
          <a:xfrm>
            <a:off x="7607300" y="1934634"/>
            <a:ext cx="1425372"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r>
              <a:rPr lang="zh-CN" altLang="en-US" sz="1600" b="1" dirty="0">
                <a:solidFill>
                  <a:srgbClr val="EA7DB1"/>
                </a:solidFill>
                <a:cs typeface="+mn-ea"/>
                <a:sym typeface="+mn-lt"/>
              </a:rPr>
              <a:t>此处添加标题</a:t>
            </a:r>
            <a:endParaRPr lang="en-US" altLang="zh-CN" sz="1600" b="1" dirty="0">
              <a:solidFill>
                <a:srgbClr val="EA7DB1"/>
              </a:solidFill>
              <a:cs typeface="+mn-ea"/>
              <a:sym typeface="+mn-lt"/>
            </a:endParaRPr>
          </a:p>
        </p:txBody>
      </p:sp>
      <p:sp>
        <p:nvSpPr>
          <p:cNvPr id="4" name="矩形 3"/>
          <p:cNvSpPr>
            <a:spLocks noChangeArrowheads="1"/>
          </p:cNvSpPr>
          <p:nvPr/>
        </p:nvSpPr>
        <p:spPr bwMode="auto">
          <a:xfrm>
            <a:off x="7594600" y="4112685"/>
            <a:ext cx="1425372"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r>
              <a:rPr lang="zh-CN" altLang="en-US" sz="1600" b="1" dirty="0">
                <a:solidFill>
                  <a:srgbClr val="EA7DB1"/>
                </a:solidFill>
                <a:cs typeface="+mn-ea"/>
                <a:sym typeface="+mn-lt"/>
              </a:rPr>
              <a:t>此处添加标题</a:t>
            </a:r>
            <a:endParaRPr lang="en-US" altLang="zh-CN" sz="1600" b="1" dirty="0">
              <a:solidFill>
                <a:srgbClr val="EA7DB1"/>
              </a:solidFill>
              <a:cs typeface="+mn-ea"/>
              <a:sym typeface="+mn-lt"/>
            </a:endParaRPr>
          </a:p>
        </p:txBody>
      </p:sp>
      <p:sp>
        <p:nvSpPr>
          <p:cNvPr id="5" name="矩形 4"/>
          <p:cNvSpPr>
            <a:spLocks noChangeArrowheads="1"/>
          </p:cNvSpPr>
          <p:nvPr/>
        </p:nvSpPr>
        <p:spPr bwMode="auto">
          <a:xfrm>
            <a:off x="2630162" y="2990851"/>
            <a:ext cx="1425372" cy="33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r"/>
            <a:r>
              <a:rPr lang="zh-CN" altLang="en-US" sz="1600" b="1" dirty="0">
                <a:solidFill>
                  <a:srgbClr val="EA7DB1"/>
                </a:solidFill>
                <a:cs typeface="+mn-ea"/>
                <a:sym typeface="+mn-lt"/>
              </a:rPr>
              <a:t>此处添加标题</a:t>
            </a:r>
            <a:endParaRPr lang="en-US" altLang="zh-CN" sz="1600" b="1" dirty="0">
              <a:solidFill>
                <a:srgbClr val="EA7DB1"/>
              </a:solidFill>
              <a:cs typeface="+mn-ea"/>
              <a:sym typeface="+mn-lt"/>
            </a:endParaRPr>
          </a:p>
        </p:txBody>
      </p:sp>
      <p:sp>
        <p:nvSpPr>
          <p:cNvPr id="6" name="等腰三角形 5"/>
          <p:cNvSpPr>
            <a:spLocks noChangeAspect="1" noChangeArrowheads="1"/>
          </p:cNvSpPr>
          <p:nvPr/>
        </p:nvSpPr>
        <p:spPr bwMode="auto">
          <a:xfrm rot="5400000" flipV="1">
            <a:off x="7297209" y="2443692"/>
            <a:ext cx="241300" cy="205317"/>
          </a:xfrm>
          <a:prstGeom prst="triangle">
            <a:avLst>
              <a:gd name="adj" fmla="val 50000"/>
            </a:avLst>
          </a:prstGeom>
          <a:solidFill>
            <a:srgbClr val="EBBBB9"/>
          </a:solidFill>
          <a:ln>
            <a:noFill/>
          </a:ln>
          <a:extLst/>
        </p:spPr>
        <p:txBody>
          <a:bodyPr lIns="91431" tIns="45716" rIns="91431" bIns="45716" anchor="ctr"/>
          <a:lstStyle/>
          <a:p>
            <a:pPr algn="ctr">
              <a:buFont typeface="Arial" panose="020B0604020202020204" pitchFamily="34" charset="0"/>
              <a:buNone/>
            </a:pPr>
            <a:endParaRPr lang="zh-CN" altLang="zh-CN" sz="2000">
              <a:solidFill>
                <a:srgbClr val="595959"/>
              </a:solidFill>
              <a:cs typeface="+mn-ea"/>
              <a:sym typeface="+mn-lt"/>
            </a:endParaRPr>
          </a:p>
        </p:txBody>
      </p:sp>
      <p:sp>
        <p:nvSpPr>
          <p:cNvPr id="7" name="矩形 47"/>
          <p:cNvSpPr>
            <a:spLocks noChangeArrowheads="1"/>
          </p:cNvSpPr>
          <p:nvPr/>
        </p:nvSpPr>
        <p:spPr bwMode="auto">
          <a:xfrm>
            <a:off x="7594600" y="2349500"/>
            <a:ext cx="2821517" cy="905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nSpc>
                <a:spcPct val="120000"/>
              </a:lnSpc>
              <a:buFont typeface="Arial" panose="020B0604020202020204" pitchFamily="34" charset="0"/>
              <a:buNone/>
            </a:pPr>
            <a:r>
              <a:rPr lang="zh-CN" altLang="en-US" sz="1467" dirty="0">
                <a:solidFill>
                  <a:schemeClr val="bg1">
                    <a:lumMod val="50000"/>
                  </a:schemeClr>
                </a:solidFill>
                <a:cs typeface="+mn-ea"/>
                <a:sym typeface="+mn-lt"/>
              </a:rPr>
              <a:t>您的内容打在这里，或者通过复制您的文本后，在此框中选择粘贴，并选择只保留文字。</a:t>
            </a:r>
          </a:p>
        </p:txBody>
      </p:sp>
      <p:sp>
        <p:nvSpPr>
          <p:cNvPr id="9" name="等腰三角形 18"/>
          <p:cNvSpPr>
            <a:spLocks noChangeAspect="1" noChangeArrowheads="1"/>
          </p:cNvSpPr>
          <p:nvPr/>
        </p:nvSpPr>
        <p:spPr bwMode="auto">
          <a:xfrm rot="5400000" flipV="1">
            <a:off x="7298267" y="4627034"/>
            <a:ext cx="239184" cy="205317"/>
          </a:xfrm>
          <a:prstGeom prst="triangle">
            <a:avLst>
              <a:gd name="adj" fmla="val 50000"/>
            </a:avLst>
          </a:prstGeom>
          <a:solidFill>
            <a:srgbClr val="EBBBB9"/>
          </a:solidFill>
          <a:ln>
            <a:noFill/>
          </a:ln>
          <a:extLst/>
        </p:spPr>
        <p:txBody>
          <a:bodyPr lIns="91431" tIns="45716" rIns="91431" bIns="45716" anchor="ctr"/>
          <a:lstStyle/>
          <a:p>
            <a:pPr algn="ctr">
              <a:buFont typeface="Arial" panose="020B0604020202020204" pitchFamily="34" charset="0"/>
              <a:buNone/>
            </a:pPr>
            <a:endParaRPr lang="zh-CN" altLang="zh-CN" sz="2000">
              <a:solidFill>
                <a:srgbClr val="595959"/>
              </a:solidFill>
              <a:cs typeface="+mn-ea"/>
              <a:sym typeface="+mn-lt"/>
            </a:endParaRPr>
          </a:p>
        </p:txBody>
      </p:sp>
      <p:sp>
        <p:nvSpPr>
          <p:cNvPr id="10" name="矩形 47"/>
          <p:cNvSpPr>
            <a:spLocks noChangeArrowheads="1"/>
          </p:cNvSpPr>
          <p:nvPr/>
        </p:nvSpPr>
        <p:spPr bwMode="auto">
          <a:xfrm>
            <a:off x="7594600" y="4531784"/>
            <a:ext cx="2821517" cy="905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nSpc>
                <a:spcPct val="120000"/>
              </a:lnSpc>
              <a:buFont typeface="Arial" panose="020B0604020202020204" pitchFamily="34" charset="0"/>
              <a:buNone/>
            </a:pPr>
            <a:r>
              <a:rPr lang="zh-CN" altLang="en-US" sz="1467" dirty="0">
                <a:solidFill>
                  <a:schemeClr val="bg1">
                    <a:lumMod val="50000"/>
                  </a:schemeClr>
                </a:solidFill>
                <a:cs typeface="+mn-ea"/>
                <a:sym typeface="+mn-lt"/>
              </a:rPr>
              <a:t>您的内容打在这里，或者通过复制您的文本后，在此框中选择粘贴，并选择只保留文字。</a:t>
            </a:r>
          </a:p>
        </p:txBody>
      </p:sp>
      <p:sp>
        <p:nvSpPr>
          <p:cNvPr id="11" name="等腰三角形 18"/>
          <p:cNvSpPr>
            <a:spLocks noChangeAspect="1" noChangeArrowheads="1"/>
          </p:cNvSpPr>
          <p:nvPr/>
        </p:nvSpPr>
        <p:spPr bwMode="auto">
          <a:xfrm rot="16200000" flipH="1" flipV="1">
            <a:off x="4228043" y="3495676"/>
            <a:ext cx="239184" cy="207433"/>
          </a:xfrm>
          <a:prstGeom prst="triangle">
            <a:avLst>
              <a:gd name="adj" fmla="val 50000"/>
            </a:avLst>
          </a:prstGeom>
          <a:solidFill>
            <a:srgbClr val="EA7DB1"/>
          </a:solidFill>
          <a:ln>
            <a:noFill/>
          </a:ln>
        </p:spPr>
        <p:txBody>
          <a:bodyPr lIns="91431" tIns="45716" rIns="91431" bIns="45716"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fontAlgn="auto">
              <a:spcBef>
                <a:spcPct val="0"/>
              </a:spcBef>
              <a:buFont typeface="Arial" panose="020B0604020202020204" pitchFamily="34" charset="0"/>
              <a:buNone/>
            </a:pPr>
            <a:endParaRPr lang="zh-CN" altLang="zh-CN" sz="2000" noProof="1">
              <a:solidFill>
                <a:schemeClr val="accent3">
                  <a:lumMod val="75000"/>
                </a:schemeClr>
              </a:solidFill>
              <a:latin typeface="+mn-lt"/>
              <a:ea typeface="+mn-ea"/>
              <a:cs typeface="+mn-ea"/>
              <a:sym typeface="+mn-lt"/>
            </a:endParaRPr>
          </a:p>
        </p:txBody>
      </p:sp>
      <p:sp>
        <p:nvSpPr>
          <p:cNvPr id="12" name="矩形 47"/>
          <p:cNvSpPr>
            <a:spLocks noChangeArrowheads="1"/>
          </p:cNvSpPr>
          <p:nvPr/>
        </p:nvSpPr>
        <p:spPr bwMode="auto">
          <a:xfrm>
            <a:off x="1735667" y="3401484"/>
            <a:ext cx="2444751" cy="1175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nSpc>
                <a:spcPct val="120000"/>
              </a:lnSpc>
              <a:buFont typeface="Arial" panose="020B0604020202020204" pitchFamily="34" charset="0"/>
              <a:buNone/>
            </a:pPr>
            <a:r>
              <a:rPr lang="zh-CN" altLang="en-US" sz="1467" dirty="0">
                <a:solidFill>
                  <a:schemeClr val="bg1">
                    <a:lumMod val="50000"/>
                  </a:schemeClr>
                </a:solidFill>
                <a:cs typeface="+mn-ea"/>
                <a:sym typeface="+mn-lt"/>
              </a:rPr>
              <a:t>您的内容打在这里，或者通过复制您的文本后，在此框中选择粘贴，并选择只保留文字。</a:t>
            </a:r>
          </a:p>
        </p:txBody>
      </p:sp>
      <p:sp>
        <p:nvSpPr>
          <p:cNvPr id="13" name="形状 12"/>
          <p:cNvSpPr/>
          <p:nvPr/>
        </p:nvSpPr>
        <p:spPr>
          <a:xfrm>
            <a:off x="4595285" y="2918884"/>
            <a:ext cx="1866900" cy="1869016"/>
          </a:xfrm>
          <a:prstGeom prst="leftCircularArrow">
            <a:avLst>
              <a:gd name="adj1" fmla="val 8909"/>
              <a:gd name="adj2" fmla="val 1142322"/>
              <a:gd name="adj3" fmla="val 6293598"/>
              <a:gd name="adj4" fmla="val 18900002"/>
              <a:gd name="adj5" fmla="val 12500"/>
            </a:avLst>
          </a:prstGeom>
          <a:solidFill>
            <a:srgbClr val="EA7DB1"/>
          </a:solidFill>
          <a:ln>
            <a:noFill/>
          </a:ln>
          <a:effectLst/>
        </p:spPr>
        <p:style>
          <a:lnRef idx="0">
            <a:scrgbClr r="0" g="0" b="0"/>
          </a:lnRef>
          <a:fillRef idx="3">
            <a:scrgbClr r="0" g="0" b="0"/>
          </a:fillRef>
          <a:effectRef idx="2">
            <a:scrgbClr r="0" g="0" b="0"/>
          </a:effectRef>
          <a:fontRef idx="minor">
            <a:schemeClr val="lt1"/>
          </a:fontRef>
        </p:style>
        <p:txBody>
          <a:bodyPr/>
          <a:lstStyle/>
          <a:p>
            <a:endParaRPr lang="zh-CN" altLang="en-US" sz="2400">
              <a:cs typeface="+mn-ea"/>
              <a:sym typeface="+mn-lt"/>
            </a:endParaRPr>
          </a:p>
        </p:txBody>
      </p:sp>
      <p:sp>
        <p:nvSpPr>
          <p:cNvPr id="14" name="空心弧 13"/>
          <p:cNvSpPr/>
          <p:nvPr/>
        </p:nvSpPr>
        <p:spPr>
          <a:xfrm>
            <a:off x="5264152" y="4142318"/>
            <a:ext cx="1604433" cy="1604433"/>
          </a:xfrm>
          <a:prstGeom prst="blockArc">
            <a:avLst>
              <a:gd name="adj1" fmla="val 13624405"/>
              <a:gd name="adj2" fmla="val 17228224"/>
              <a:gd name="adj3" fmla="val 11481"/>
            </a:avLst>
          </a:prstGeom>
          <a:solidFill>
            <a:srgbClr val="EBBBB9"/>
          </a:solidFill>
          <a:ln>
            <a:noFill/>
          </a:ln>
          <a:effectLst/>
        </p:spPr>
        <p:style>
          <a:lnRef idx="0">
            <a:scrgbClr r="0" g="0" b="0"/>
          </a:lnRef>
          <a:fillRef idx="3">
            <a:scrgbClr r="0" g="0" b="0"/>
          </a:fillRef>
          <a:effectRef idx="2">
            <a:scrgbClr r="0" g="0" b="0"/>
          </a:effectRef>
          <a:fontRef idx="minor">
            <a:schemeClr val="lt1"/>
          </a:fontRef>
        </p:style>
        <p:txBody>
          <a:bodyPr/>
          <a:lstStyle/>
          <a:p>
            <a:endParaRPr lang="zh-CN" altLang="en-US" sz="2400">
              <a:cs typeface="+mn-ea"/>
              <a:sym typeface="+mn-lt"/>
            </a:endParaRPr>
          </a:p>
        </p:txBody>
      </p:sp>
      <p:sp>
        <p:nvSpPr>
          <p:cNvPr id="15" name="空心弧 14"/>
          <p:cNvSpPr/>
          <p:nvPr/>
        </p:nvSpPr>
        <p:spPr>
          <a:xfrm>
            <a:off x="5264152" y="4142318"/>
            <a:ext cx="1604433" cy="1604433"/>
          </a:xfrm>
          <a:prstGeom prst="blockArc">
            <a:avLst>
              <a:gd name="adj1" fmla="val 17085111"/>
              <a:gd name="adj2" fmla="val 10799997"/>
              <a:gd name="adj3" fmla="val 11504"/>
            </a:avLst>
          </a:prstGeom>
          <a:solidFill>
            <a:srgbClr val="EBBBB9"/>
          </a:solidFill>
          <a:ln>
            <a:noFill/>
          </a:ln>
          <a:effectLst/>
        </p:spPr>
        <p:style>
          <a:lnRef idx="0">
            <a:scrgbClr r="0" g="0" b="0"/>
          </a:lnRef>
          <a:fillRef idx="3">
            <a:scrgbClr r="0" g="0" b="0"/>
          </a:fillRef>
          <a:effectRef idx="2">
            <a:scrgbClr r="0" g="0" b="0"/>
          </a:effectRef>
          <a:fontRef idx="minor">
            <a:schemeClr val="lt1"/>
          </a:fontRef>
        </p:style>
        <p:txBody>
          <a:bodyPr/>
          <a:lstStyle/>
          <a:p>
            <a:endParaRPr lang="zh-CN" altLang="en-US" sz="2400">
              <a:cs typeface="+mn-ea"/>
              <a:sym typeface="+mn-lt"/>
            </a:endParaRPr>
          </a:p>
        </p:txBody>
      </p:sp>
      <p:sp>
        <p:nvSpPr>
          <p:cNvPr id="16" name="任意多边形 15"/>
          <p:cNvSpPr/>
          <p:nvPr/>
        </p:nvSpPr>
        <p:spPr>
          <a:xfrm rot="17307692">
            <a:off x="5621867" y="2400300"/>
            <a:ext cx="1619251" cy="874184"/>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rgbClr val="EBBBB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endParaRPr lang="zh-CN" altLang="en-US" sz="2533" noProof="1">
              <a:solidFill>
                <a:schemeClr val="accent1">
                  <a:lumMod val="75000"/>
                </a:schemeClr>
              </a:solidFill>
              <a:cs typeface="+mn-ea"/>
              <a:sym typeface="+mn-lt"/>
            </a:endParaRPr>
          </a:p>
        </p:txBody>
      </p:sp>
      <p:sp>
        <p:nvSpPr>
          <p:cNvPr id="17" name="任意多边形 16"/>
          <p:cNvSpPr/>
          <p:nvPr/>
        </p:nvSpPr>
        <p:spPr>
          <a:xfrm rot="17307692">
            <a:off x="5224991" y="1950509"/>
            <a:ext cx="1064684" cy="745067"/>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rgbClr val="EBBBB9"/>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fontAlgn="auto"/>
            <a:endParaRPr lang="zh-CN" altLang="en-US" sz="2533" noProof="1">
              <a:solidFill>
                <a:schemeClr val="accent1">
                  <a:lumMod val="75000"/>
                </a:schemeClr>
              </a:solidFill>
              <a:cs typeface="+mn-ea"/>
              <a:sym typeface="+mn-lt"/>
            </a:endParaRPr>
          </a:p>
        </p:txBody>
      </p:sp>
      <p:sp>
        <p:nvSpPr>
          <p:cNvPr id="18" name="TextBox 17"/>
          <p:cNvSpPr txBox="1">
            <a:spLocks noChangeArrowheads="1"/>
          </p:cNvSpPr>
          <p:nvPr/>
        </p:nvSpPr>
        <p:spPr bwMode="auto">
          <a:xfrm>
            <a:off x="5778500" y="2252134"/>
            <a:ext cx="654346" cy="87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r>
              <a:rPr lang="en-US" altLang="zh-CN" sz="5067" b="1" dirty="0">
                <a:solidFill>
                  <a:srgbClr val="EBBBB9"/>
                </a:solidFill>
                <a:cs typeface="+mn-ea"/>
                <a:sym typeface="+mn-lt"/>
              </a:rPr>
              <a:t>A</a:t>
            </a:r>
            <a:endParaRPr lang="zh-CN" altLang="en-US" sz="5067" b="1" dirty="0">
              <a:solidFill>
                <a:srgbClr val="EBBBB9"/>
              </a:solidFill>
              <a:cs typeface="+mn-ea"/>
              <a:sym typeface="+mn-lt"/>
            </a:endParaRPr>
          </a:p>
        </p:txBody>
      </p:sp>
      <p:sp>
        <p:nvSpPr>
          <p:cNvPr id="19" name="TextBox 18"/>
          <p:cNvSpPr txBox="1">
            <a:spLocks noChangeArrowheads="1"/>
          </p:cNvSpPr>
          <p:nvPr/>
        </p:nvSpPr>
        <p:spPr bwMode="auto">
          <a:xfrm>
            <a:off x="5192184" y="3401485"/>
            <a:ext cx="654346" cy="87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r>
              <a:rPr lang="en-US" altLang="zh-CN" sz="5067" b="1" dirty="0">
                <a:solidFill>
                  <a:srgbClr val="EA7DB1"/>
                </a:solidFill>
                <a:cs typeface="+mn-ea"/>
                <a:sym typeface="+mn-lt"/>
              </a:rPr>
              <a:t>B</a:t>
            </a:r>
            <a:endParaRPr lang="zh-CN" altLang="en-US" sz="5067" b="1" dirty="0">
              <a:solidFill>
                <a:srgbClr val="EA7DB1"/>
              </a:solidFill>
              <a:cs typeface="+mn-ea"/>
              <a:sym typeface="+mn-lt"/>
            </a:endParaRPr>
          </a:p>
        </p:txBody>
      </p:sp>
      <p:sp>
        <p:nvSpPr>
          <p:cNvPr id="20" name="TextBox 19"/>
          <p:cNvSpPr txBox="1">
            <a:spLocks noChangeArrowheads="1"/>
          </p:cNvSpPr>
          <p:nvPr/>
        </p:nvSpPr>
        <p:spPr bwMode="auto">
          <a:xfrm>
            <a:off x="5761567" y="4544485"/>
            <a:ext cx="654346" cy="872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0" tIns="45720" rIns="91440" bIns="45720">
            <a:spAutoFit/>
          </a:bodyPr>
          <a:lstStyle/>
          <a:p>
            <a:r>
              <a:rPr lang="en-US" altLang="zh-CN" sz="5067" b="1" dirty="0">
                <a:solidFill>
                  <a:srgbClr val="EBBBB9"/>
                </a:solidFill>
                <a:cs typeface="+mn-ea"/>
                <a:sym typeface="+mn-lt"/>
              </a:rPr>
              <a:t>C</a:t>
            </a:r>
            <a:endParaRPr lang="zh-CN" altLang="en-US" sz="5067" b="1" dirty="0">
              <a:solidFill>
                <a:srgbClr val="EBBBB9"/>
              </a:solidFill>
              <a:cs typeface="+mn-ea"/>
              <a:sym typeface="+mn-lt"/>
            </a:endParaRPr>
          </a:p>
        </p:txBody>
      </p:sp>
      <p:pic>
        <p:nvPicPr>
          <p:cNvPr id="23" name="图片 22">
            <a:extLst>
              <a:ext uri="{FF2B5EF4-FFF2-40B4-BE49-F238E27FC236}">
                <a16:creationId xmlns:a16="http://schemas.microsoft.com/office/drawing/2014/main" id="{B2D878A8-E781-4A8D-83A2-516F1A259B0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pic>
        <p:nvPicPr>
          <p:cNvPr id="24" name="图片 23">
            <a:extLst>
              <a:ext uri="{FF2B5EF4-FFF2-40B4-BE49-F238E27FC236}">
                <a16:creationId xmlns:a16="http://schemas.microsoft.com/office/drawing/2014/main" id="{0CF7CEBE-CFCE-49FA-98DD-75A5E6DF3D9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spTree>
    <p:extLst>
      <p:ext uri="{BB962C8B-B14F-4D97-AF65-F5344CB8AC3E}">
        <p14:creationId xmlns:p14="http://schemas.microsoft.com/office/powerpoint/2010/main" val="2360261805"/>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350"/>
                                        <p:tgtEl>
                                          <p:spTgt spid="17"/>
                                        </p:tgtEl>
                                      </p:cBhvr>
                                    </p:animEffect>
                                  </p:childTnLst>
                                </p:cTn>
                              </p:par>
                            </p:childTnLst>
                          </p:cTn>
                        </p:par>
                        <p:par>
                          <p:cTn id="8" fill="hold" nodeType="afterGroup">
                            <p:stCondLst>
                              <p:cond delay="35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600"/>
                                        <p:tgtEl>
                                          <p:spTgt spid="16"/>
                                        </p:tgtEl>
                                      </p:cBhvr>
                                    </p:animEffect>
                                  </p:childTnLst>
                                </p:cTn>
                              </p:par>
                            </p:childTnLst>
                          </p:cTn>
                        </p:par>
                        <p:par>
                          <p:cTn id="12" fill="hold" nodeType="afterGroup">
                            <p:stCondLst>
                              <p:cond delay="95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nodeType="afterGroup">
                            <p:stCondLst>
                              <p:cond delay="1450"/>
                            </p:stCondLst>
                            <p:childTnLst>
                              <p:par>
                                <p:cTn id="17" presetID="1"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26" presetClass="emph" presetSubtype="0" fill="hold" grpId="1" nodeType="with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nodeType="afterGroup">
                            <p:stCondLst>
                              <p:cond delay="1950"/>
                            </p:stCondLst>
                            <p:childTnLst>
                              <p:par>
                                <p:cTn id="23" presetID="22" presetClass="entr" presetSubtype="8"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nodeType="afterGroup">
                            <p:stCondLst>
                              <p:cond delay="245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750"/>
                                        <p:tgtEl>
                                          <p:spTgt spid="13"/>
                                        </p:tgtEl>
                                      </p:cBhvr>
                                    </p:animEffect>
                                  </p:childTnLst>
                                </p:cTn>
                              </p:par>
                            </p:childTnLst>
                          </p:cTn>
                        </p:par>
                        <p:par>
                          <p:cTn id="33" fill="hold" nodeType="afterGroup">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nodeType="afterGroup">
                            <p:stCondLst>
                              <p:cond delay="3700"/>
                            </p:stCondLst>
                            <p:childTnLst>
                              <p:par>
                                <p:cTn id="38" presetID="1"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26" presetClass="emph" presetSubtype="0" fill="hold" grpId="1" nodeType="withEffect">
                                  <p:stCondLst>
                                    <p:cond delay="0"/>
                                  </p:stCondLst>
                                  <p:childTnLst>
                                    <p:animEffect transition="out" filter="fade">
                                      <p:cBhvr>
                                        <p:cTn id="41" dur="500" tmFilter="0, 0; .2, .5; .8, .5; 1, 0"/>
                                        <p:tgtEl>
                                          <p:spTgt spid="11"/>
                                        </p:tgtEl>
                                      </p:cBhvr>
                                    </p:animEffect>
                                    <p:animScale>
                                      <p:cBhvr>
                                        <p:cTn id="42" dur="250" autoRev="1" fill="hold"/>
                                        <p:tgtEl>
                                          <p:spTgt spid="11"/>
                                        </p:tgtEl>
                                      </p:cBhvr>
                                      <p:by x="105000" y="105000"/>
                                    </p:animScale>
                                  </p:childTnLst>
                                </p:cTn>
                              </p:par>
                            </p:childTnLst>
                          </p:cTn>
                        </p:par>
                        <p:par>
                          <p:cTn id="43" fill="hold" nodeType="afterGroup">
                            <p:stCondLst>
                              <p:cond delay="4200"/>
                            </p:stCondLst>
                            <p:childTnLst>
                              <p:par>
                                <p:cTn id="44" presetID="22" presetClass="entr" presetSubtype="2"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ipe(right)">
                                      <p:cBhvr>
                                        <p:cTn id="46" dur="500"/>
                                        <p:tgtEl>
                                          <p:spTgt spid="5"/>
                                        </p:tgtEl>
                                      </p:cBhvr>
                                    </p:animEffect>
                                  </p:childTnLst>
                                </p:cTn>
                              </p:par>
                            </p:childTnLst>
                          </p:cTn>
                        </p:par>
                        <p:par>
                          <p:cTn id="47" fill="hold" nodeType="afterGroup">
                            <p:stCondLst>
                              <p:cond delay="4700"/>
                            </p:stCondLst>
                            <p:childTnLst>
                              <p:par>
                                <p:cTn id="48" presetID="22" presetClass="entr" presetSubtype="2"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right)">
                                      <p:cBhvr>
                                        <p:cTn id="50" dur="500"/>
                                        <p:tgtEl>
                                          <p:spTgt spid="12"/>
                                        </p:tgtEl>
                                      </p:cBhvr>
                                    </p:animEffect>
                                  </p:childTnLst>
                                </p:cTn>
                              </p:par>
                            </p:childTnLst>
                          </p:cTn>
                        </p:par>
                        <p:par>
                          <p:cTn id="51" fill="hold" nodeType="afterGroup">
                            <p:stCondLst>
                              <p:cond delay="5200"/>
                            </p:stCondLst>
                            <p:childTnLst>
                              <p:par>
                                <p:cTn id="52" presetID="22" presetClass="entr" presetSubtype="8" fill="hold"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250"/>
                                        <p:tgtEl>
                                          <p:spTgt spid="14"/>
                                        </p:tgtEl>
                                      </p:cBhvr>
                                    </p:animEffect>
                                  </p:childTnLst>
                                </p:cTn>
                              </p:par>
                            </p:childTnLst>
                          </p:cTn>
                        </p:par>
                        <p:par>
                          <p:cTn id="55" fill="hold" nodeType="afterGroup">
                            <p:stCondLst>
                              <p:cond delay="5450"/>
                            </p:stCondLst>
                            <p:childTnLst>
                              <p:par>
                                <p:cTn id="56" presetID="21" presetClass="entr" presetSubtype="1"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wheel(1)">
                                      <p:cBhvr>
                                        <p:cTn id="58" dur="1000"/>
                                        <p:tgtEl>
                                          <p:spTgt spid="15"/>
                                        </p:tgtEl>
                                      </p:cBhvr>
                                    </p:animEffect>
                                  </p:childTnLst>
                                </p:cTn>
                              </p:par>
                            </p:childTnLst>
                          </p:cTn>
                        </p:par>
                        <p:par>
                          <p:cTn id="59" fill="hold" nodeType="afterGroup">
                            <p:stCondLst>
                              <p:cond delay="6450"/>
                            </p:stCondLst>
                            <p:childTnLst>
                              <p:par>
                                <p:cTn id="60" presetID="10" presetClass="entr" presetSubtype="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par>
                          <p:cTn id="63" fill="hold" nodeType="afterGroup">
                            <p:stCondLst>
                              <p:cond delay="6950"/>
                            </p:stCondLst>
                            <p:childTnLst>
                              <p:par>
                                <p:cTn id="64" presetID="1" presetClass="entr" presetSubtype="0"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childTnLst>
                                </p:cTn>
                              </p:par>
                              <p:par>
                                <p:cTn id="66" presetID="26" presetClass="emph" presetSubtype="0" fill="hold" grpId="1" nodeType="withEffect">
                                  <p:stCondLst>
                                    <p:cond delay="0"/>
                                  </p:stCondLst>
                                  <p:childTnLst>
                                    <p:animEffect transition="out" filter="fade">
                                      <p:cBhvr>
                                        <p:cTn id="67" dur="500" tmFilter="0, 0; .2, .5; .8, .5; 1, 0"/>
                                        <p:tgtEl>
                                          <p:spTgt spid="9"/>
                                        </p:tgtEl>
                                      </p:cBhvr>
                                    </p:animEffect>
                                    <p:animScale>
                                      <p:cBhvr>
                                        <p:cTn id="68" dur="250" autoRev="1" fill="hold"/>
                                        <p:tgtEl>
                                          <p:spTgt spid="9"/>
                                        </p:tgtEl>
                                      </p:cBhvr>
                                      <p:by x="105000" y="105000"/>
                                    </p:animScale>
                                  </p:childTnLst>
                                </p:cTn>
                              </p:par>
                            </p:childTnLst>
                          </p:cTn>
                        </p:par>
                        <p:par>
                          <p:cTn id="69" fill="hold" nodeType="afterGroup">
                            <p:stCondLst>
                              <p:cond delay="7450"/>
                            </p:stCondLst>
                            <p:childTnLst>
                              <p:par>
                                <p:cTn id="70" presetID="22" presetClass="entr" presetSubtype="8" fill="hold" grpId="0" nodeType="afterEffect">
                                  <p:stCondLst>
                                    <p:cond delay="0"/>
                                  </p:stCondLst>
                                  <p:childTnLst>
                                    <p:set>
                                      <p:cBhvr>
                                        <p:cTn id="71" dur="1" fill="hold">
                                          <p:stCondLst>
                                            <p:cond delay="0"/>
                                          </p:stCondLst>
                                        </p:cTn>
                                        <p:tgtEl>
                                          <p:spTgt spid="4"/>
                                        </p:tgtEl>
                                        <p:attrNameLst>
                                          <p:attrName>style.visibility</p:attrName>
                                        </p:attrNameLst>
                                      </p:cBhvr>
                                      <p:to>
                                        <p:strVal val="visible"/>
                                      </p:to>
                                    </p:set>
                                    <p:animEffect transition="in" filter="wipe(left)">
                                      <p:cBhvr>
                                        <p:cTn id="72" dur="500"/>
                                        <p:tgtEl>
                                          <p:spTgt spid="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animBg="1"/>
      <p:bldP spid="6" grpId="1" animBg="1"/>
      <p:bldP spid="7" grpId="0"/>
      <p:bldP spid="9" grpId="0" animBg="1"/>
      <p:bldP spid="9" grpId="1" animBg="1"/>
      <p:bldP spid="10" grpId="0"/>
      <p:bldP spid="11" grpId="0" animBg="1"/>
      <p:bldP spid="11" grpId="1" animBg="1"/>
      <p:bldP spid="12" grpId="0"/>
      <p:bldP spid="16" grpId="0" animBg="1"/>
      <p:bldP spid="17" grpId="0" animBg="1"/>
      <p:bldP spid="18" grpId="0"/>
      <p:bldP spid="19"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7647518" y="4308415"/>
            <a:ext cx="55456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231467" y="5417548"/>
            <a:ext cx="117051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3630085" y="4325348"/>
            <a:ext cx="55244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3630085" y="3080748"/>
            <a:ext cx="552449"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a:grpSpLocks/>
          </p:cNvGrpSpPr>
          <p:nvPr/>
        </p:nvGrpSpPr>
        <p:grpSpPr bwMode="auto">
          <a:xfrm>
            <a:off x="4675718" y="1690099"/>
            <a:ext cx="944033" cy="237067"/>
            <a:chOff x="4470269" y="1661160"/>
            <a:chExt cx="1290451" cy="262890"/>
          </a:xfrm>
        </p:grpSpPr>
        <p:cxnSp>
          <p:nvCxnSpPr>
            <p:cNvPr id="52" name="直接连接符 51"/>
            <p:cNvCxnSpPr/>
            <p:nvPr/>
          </p:nvCxnSpPr>
          <p:spPr>
            <a:xfrm flipH="1" flipV="1">
              <a:off x="5410619" y="1661160"/>
              <a:ext cx="350101"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06"/>
              <a:ext cx="94324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6570954" y="2602738"/>
            <a:ext cx="1090253" cy="953221"/>
            <a:chOff x="6842760" y="2637270"/>
            <a:chExt cx="1203960" cy="1051560"/>
          </a:xfrm>
          <a:solidFill>
            <a:srgbClr val="EBBBB9"/>
          </a:solidFill>
        </p:grpSpPr>
        <p:sp>
          <p:nvSpPr>
            <p:cNvPr id="55" name="六边形 54"/>
            <p:cNvSpPr/>
            <p:nvPr/>
          </p:nvSpPr>
          <p:spPr>
            <a:xfrm>
              <a:off x="6842760" y="263727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133" noProof="1">
                <a:cs typeface="+mn-ea"/>
                <a:sym typeface="+mn-lt"/>
              </a:endParaRPr>
            </a:p>
          </p:txBody>
        </p:sp>
        <p:sp>
          <p:nvSpPr>
            <p:cNvPr id="56" name="文本框 61"/>
            <p:cNvSpPr txBox="1"/>
            <p:nvPr/>
          </p:nvSpPr>
          <p:spPr>
            <a:xfrm>
              <a:off x="7024263" y="2809108"/>
              <a:ext cx="820724" cy="645103"/>
            </a:xfrm>
            <a:prstGeom prst="rect">
              <a:avLst/>
            </a:prstGeom>
            <a:grpFill/>
          </p:spPr>
          <p:txBody>
            <a:bodyPr>
              <a:spAutoFit/>
            </a:bodyPr>
            <a:lstStyle/>
            <a:p>
              <a:pPr algn="ctr" fontAlgn="auto"/>
              <a:r>
                <a:rPr lang="en-US" altLang="zh-CN" sz="3200" noProof="1">
                  <a:solidFill>
                    <a:srgbClr val="E7E7E7"/>
                  </a:solidFill>
                  <a:cs typeface="+mn-ea"/>
                  <a:sym typeface="+mn-lt"/>
                </a:rPr>
                <a:t>02</a:t>
              </a:r>
              <a:endParaRPr lang="zh-CN" altLang="en-US" sz="3200" baseline="-3000" noProof="1">
                <a:solidFill>
                  <a:srgbClr val="E7E7E7"/>
                </a:solidFill>
                <a:cs typeface="+mn-ea"/>
                <a:sym typeface="+mn-lt"/>
              </a:endParaRPr>
            </a:p>
          </p:txBody>
        </p:sp>
      </p:grpSp>
      <p:grpSp>
        <p:nvGrpSpPr>
          <p:cNvPr id="57" name="组合 56"/>
          <p:cNvGrpSpPr/>
          <p:nvPr/>
        </p:nvGrpSpPr>
        <p:grpSpPr>
          <a:xfrm>
            <a:off x="5378420" y="1915451"/>
            <a:ext cx="1090253" cy="953223"/>
            <a:chOff x="5525852" y="1879080"/>
            <a:chExt cx="1203960" cy="1051560"/>
          </a:xfrm>
          <a:solidFill>
            <a:srgbClr val="EA7DB1"/>
          </a:solidFill>
        </p:grpSpPr>
        <p:sp>
          <p:nvSpPr>
            <p:cNvPr id="58" name="六边形 57"/>
            <p:cNvSpPr/>
            <p:nvPr/>
          </p:nvSpPr>
          <p:spPr>
            <a:xfrm>
              <a:off x="5525852" y="187908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133" noProof="1">
                <a:cs typeface="+mn-ea"/>
                <a:sym typeface="+mn-lt"/>
              </a:endParaRPr>
            </a:p>
          </p:txBody>
        </p:sp>
        <p:sp>
          <p:nvSpPr>
            <p:cNvPr id="59" name="文本框 64"/>
            <p:cNvSpPr txBox="1"/>
            <p:nvPr/>
          </p:nvSpPr>
          <p:spPr>
            <a:xfrm>
              <a:off x="5686670" y="1989361"/>
              <a:ext cx="882325" cy="693840"/>
            </a:xfrm>
            <a:prstGeom prst="rect">
              <a:avLst/>
            </a:prstGeom>
            <a:noFill/>
          </p:spPr>
          <p:txBody>
            <a:bodyPr>
              <a:spAutoFit/>
            </a:bodyPr>
            <a:lstStyle/>
            <a:p>
              <a:pPr algn="ctr" fontAlgn="auto">
                <a:lnSpc>
                  <a:spcPct val="120000"/>
                </a:lnSpc>
              </a:pPr>
              <a:r>
                <a:rPr lang="en-US" altLang="zh-CN" sz="3200" noProof="1">
                  <a:solidFill>
                    <a:schemeClr val="bg1">
                      <a:lumMod val="95000"/>
                    </a:schemeClr>
                  </a:solidFill>
                  <a:cs typeface="+mn-ea"/>
                  <a:sym typeface="+mn-lt"/>
                </a:rPr>
                <a:t>01</a:t>
              </a:r>
              <a:endParaRPr lang="zh-CN" altLang="en-US" sz="3200" baseline="-3000" noProof="1">
                <a:solidFill>
                  <a:schemeClr val="bg1">
                    <a:lumMod val="95000"/>
                  </a:schemeClr>
                </a:solidFill>
                <a:cs typeface="+mn-ea"/>
                <a:sym typeface="+mn-lt"/>
              </a:endParaRPr>
            </a:p>
          </p:txBody>
        </p:sp>
      </p:grpSp>
      <p:grpSp>
        <p:nvGrpSpPr>
          <p:cNvPr id="60" name="组合 59"/>
          <p:cNvGrpSpPr/>
          <p:nvPr/>
        </p:nvGrpSpPr>
        <p:grpSpPr>
          <a:xfrm>
            <a:off x="6556618" y="3831718"/>
            <a:ext cx="1090253" cy="953223"/>
            <a:chOff x="6842760" y="4008870"/>
            <a:chExt cx="1203960" cy="1051560"/>
          </a:xfrm>
          <a:solidFill>
            <a:srgbClr val="EA7DB1"/>
          </a:solidFill>
        </p:grpSpPr>
        <p:sp>
          <p:nvSpPr>
            <p:cNvPr id="61" name="六边形 60"/>
            <p:cNvSpPr/>
            <p:nvPr/>
          </p:nvSpPr>
          <p:spPr>
            <a:xfrm>
              <a:off x="6842760" y="400887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133" noProof="1">
                <a:cs typeface="+mn-ea"/>
                <a:sym typeface="+mn-lt"/>
              </a:endParaRPr>
            </a:p>
          </p:txBody>
        </p:sp>
        <p:sp>
          <p:nvSpPr>
            <p:cNvPr id="62" name="文本框 67"/>
            <p:cNvSpPr txBox="1"/>
            <p:nvPr/>
          </p:nvSpPr>
          <p:spPr>
            <a:xfrm>
              <a:off x="6981635" y="4119151"/>
              <a:ext cx="926211" cy="693840"/>
            </a:xfrm>
            <a:prstGeom prst="rect">
              <a:avLst/>
            </a:prstGeom>
            <a:noFill/>
          </p:spPr>
          <p:txBody>
            <a:bodyPr>
              <a:spAutoFit/>
            </a:bodyPr>
            <a:lstStyle/>
            <a:p>
              <a:pPr algn="ctr" fontAlgn="auto">
                <a:lnSpc>
                  <a:spcPct val="120000"/>
                </a:lnSpc>
              </a:pPr>
              <a:r>
                <a:rPr lang="en-US" altLang="zh-CN" sz="3200" noProof="1">
                  <a:solidFill>
                    <a:schemeClr val="bg1">
                      <a:lumMod val="95000"/>
                    </a:schemeClr>
                  </a:solidFill>
                  <a:cs typeface="+mn-ea"/>
                  <a:sym typeface="+mn-lt"/>
                </a:rPr>
                <a:t>03</a:t>
              </a:r>
              <a:endParaRPr lang="zh-CN" altLang="en-US" sz="3200" baseline="-3000" noProof="1">
                <a:solidFill>
                  <a:schemeClr val="bg1">
                    <a:lumMod val="95000"/>
                  </a:schemeClr>
                </a:solidFill>
                <a:cs typeface="+mn-ea"/>
                <a:sym typeface="+mn-lt"/>
              </a:endParaRPr>
            </a:p>
          </p:txBody>
        </p:sp>
      </p:grpSp>
      <p:grpSp>
        <p:nvGrpSpPr>
          <p:cNvPr id="63" name="组合 62"/>
          <p:cNvGrpSpPr/>
          <p:nvPr/>
        </p:nvGrpSpPr>
        <p:grpSpPr>
          <a:xfrm>
            <a:off x="4183436" y="3846070"/>
            <a:ext cx="1090253" cy="953223"/>
            <a:chOff x="4206240" y="4008870"/>
            <a:chExt cx="1203960" cy="1051560"/>
          </a:xfrm>
          <a:solidFill>
            <a:srgbClr val="EA7DB1"/>
          </a:solidFill>
        </p:grpSpPr>
        <p:sp>
          <p:nvSpPr>
            <p:cNvPr id="64" name="六边形 63"/>
            <p:cNvSpPr/>
            <p:nvPr/>
          </p:nvSpPr>
          <p:spPr>
            <a:xfrm>
              <a:off x="4206240" y="400887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133" noProof="1">
                <a:cs typeface="+mn-ea"/>
                <a:sym typeface="+mn-lt"/>
              </a:endParaRPr>
            </a:p>
          </p:txBody>
        </p:sp>
        <p:sp>
          <p:nvSpPr>
            <p:cNvPr id="65" name="文本框 70"/>
            <p:cNvSpPr txBox="1"/>
            <p:nvPr/>
          </p:nvSpPr>
          <p:spPr>
            <a:xfrm>
              <a:off x="4397859" y="4119151"/>
              <a:ext cx="820724" cy="693840"/>
            </a:xfrm>
            <a:prstGeom prst="rect">
              <a:avLst/>
            </a:prstGeom>
            <a:grpFill/>
          </p:spPr>
          <p:txBody>
            <a:bodyPr>
              <a:spAutoFit/>
            </a:bodyPr>
            <a:lstStyle/>
            <a:p>
              <a:pPr algn="ctr" fontAlgn="auto">
                <a:lnSpc>
                  <a:spcPct val="120000"/>
                </a:lnSpc>
              </a:pPr>
              <a:r>
                <a:rPr lang="en-US" altLang="zh-CN" sz="3200" noProof="1">
                  <a:solidFill>
                    <a:schemeClr val="bg1">
                      <a:lumMod val="95000"/>
                    </a:schemeClr>
                  </a:solidFill>
                  <a:cs typeface="+mn-ea"/>
                  <a:sym typeface="+mn-lt"/>
                </a:rPr>
                <a:t>05</a:t>
              </a:r>
              <a:endParaRPr lang="zh-CN" altLang="en-US" sz="3200" baseline="-3000" noProof="1">
                <a:solidFill>
                  <a:schemeClr val="bg1">
                    <a:lumMod val="95000"/>
                  </a:schemeClr>
                </a:solidFill>
                <a:cs typeface="+mn-ea"/>
                <a:sym typeface="+mn-lt"/>
              </a:endParaRPr>
            </a:p>
          </p:txBody>
        </p:sp>
      </p:grpSp>
      <p:grpSp>
        <p:nvGrpSpPr>
          <p:cNvPr id="66" name="组合 65"/>
          <p:cNvGrpSpPr/>
          <p:nvPr/>
        </p:nvGrpSpPr>
        <p:grpSpPr>
          <a:xfrm>
            <a:off x="4183436" y="2602738"/>
            <a:ext cx="1090253" cy="953221"/>
            <a:chOff x="4206240" y="2637270"/>
            <a:chExt cx="1203960" cy="1051560"/>
          </a:xfrm>
          <a:solidFill>
            <a:srgbClr val="EBBBB9"/>
          </a:solidFill>
        </p:grpSpPr>
        <p:sp>
          <p:nvSpPr>
            <p:cNvPr id="67" name="六边形 66"/>
            <p:cNvSpPr/>
            <p:nvPr/>
          </p:nvSpPr>
          <p:spPr>
            <a:xfrm>
              <a:off x="4206240" y="263727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133" noProof="1">
                <a:cs typeface="+mn-ea"/>
                <a:sym typeface="+mn-lt"/>
              </a:endParaRPr>
            </a:p>
          </p:txBody>
        </p:sp>
        <p:sp>
          <p:nvSpPr>
            <p:cNvPr id="68" name="文本框 73"/>
            <p:cNvSpPr txBox="1"/>
            <p:nvPr/>
          </p:nvSpPr>
          <p:spPr>
            <a:xfrm>
              <a:off x="4387743" y="2809108"/>
              <a:ext cx="820724" cy="645103"/>
            </a:xfrm>
            <a:prstGeom prst="rect">
              <a:avLst/>
            </a:prstGeom>
            <a:grpFill/>
          </p:spPr>
          <p:txBody>
            <a:bodyPr>
              <a:spAutoFit/>
            </a:bodyPr>
            <a:lstStyle/>
            <a:p>
              <a:pPr algn="ctr" fontAlgn="auto"/>
              <a:r>
                <a:rPr lang="en-US" altLang="zh-CN" sz="3200" noProof="1">
                  <a:solidFill>
                    <a:srgbClr val="E7E7E7"/>
                  </a:solidFill>
                  <a:cs typeface="+mn-ea"/>
                  <a:sym typeface="+mn-lt"/>
                </a:rPr>
                <a:t>06</a:t>
              </a:r>
              <a:endParaRPr lang="zh-CN" altLang="en-US" sz="3200" baseline="-3000" noProof="1">
                <a:solidFill>
                  <a:srgbClr val="E7E7E7"/>
                </a:solidFill>
                <a:cs typeface="+mn-ea"/>
                <a:sym typeface="+mn-lt"/>
              </a:endParaRPr>
            </a:p>
          </p:txBody>
        </p:sp>
      </p:grpSp>
      <p:grpSp>
        <p:nvGrpSpPr>
          <p:cNvPr id="69" name="组合 68"/>
          <p:cNvGrpSpPr/>
          <p:nvPr/>
        </p:nvGrpSpPr>
        <p:grpSpPr>
          <a:xfrm>
            <a:off x="5378420" y="4471725"/>
            <a:ext cx="1090253" cy="953221"/>
            <a:chOff x="5525852" y="4683240"/>
            <a:chExt cx="1203960" cy="1051560"/>
          </a:xfrm>
          <a:solidFill>
            <a:srgbClr val="EBBBB9"/>
          </a:solidFill>
        </p:grpSpPr>
        <p:sp>
          <p:nvSpPr>
            <p:cNvPr id="70" name="六边形 69"/>
            <p:cNvSpPr/>
            <p:nvPr/>
          </p:nvSpPr>
          <p:spPr>
            <a:xfrm>
              <a:off x="5525852" y="468324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133" noProof="1">
                <a:cs typeface="+mn-ea"/>
                <a:sym typeface="+mn-lt"/>
              </a:endParaRPr>
            </a:p>
          </p:txBody>
        </p:sp>
        <p:sp>
          <p:nvSpPr>
            <p:cNvPr id="71" name="文本框 76"/>
            <p:cNvSpPr txBox="1"/>
            <p:nvPr/>
          </p:nvSpPr>
          <p:spPr>
            <a:xfrm>
              <a:off x="5693284" y="4855078"/>
              <a:ext cx="820724" cy="645103"/>
            </a:xfrm>
            <a:prstGeom prst="rect">
              <a:avLst/>
            </a:prstGeom>
            <a:grpFill/>
          </p:spPr>
          <p:txBody>
            <a:bodyPr>
              <a:spAutoFit/>
            </a:bodyPr>
            <a:lstStyle/>
            <a:p>
              <a:pPr algn="ctr" fontAlgn="auto"/>
              <a:r>
                <a:rPr lang="en-US" altLang="zh-CN" sz="3200" noProof="1">
                  <a:solidFill>
                    <a:srgbClr val="E7E7E7"/>
                  </a:solidFill>
                  <a:cs typeface="+mn-ea"/>
                  <a:sym typeface="+mn-lt"/>
                </a:rPr>
                <a:t>04</a:t>
              </a:r>
              <a:endParaRPr lang="zh-CN" altLang="en-US" sz="3200" baseline="-3000" noProof="1">
                <a:solidFill>
                  <a:srgbClr val="E7E7E7"/>
                </a:solidFill>
                <a:cs typeface="+mn-ea"/>
                <a:sym typeface="+mn-lt"/>
              </a:endParaRPr>
            </a:p>
          </p:txBody>
        </p:sp>
      </p:grpSp>
      <p:sp>
        <p:nvSpPr>
          <p:cNvPr id="72" name="矩形 71"/>
          <p:cNvSpPr>
            <a:spLocks noChangeArrowheads="1"/>
          </p:cNvSpPr>
          <p:nvPr/>
        </p:nvSpPr>
        <p:spPr bwMode="auto">
          <a:xfrm>
            <a:off x="3337557" y="1478432"/>
            <a:ext cx="1302176" cy="3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816" tIns="41408" rIns="82816" bIns="41408">
            <a:spAutoFit/>
          </a:bodyPr>
          <a:lstStyle/>
          <a:p>
            <a:pPr algn="r"/>
            <a:r>
              <a:rPr lang="zh-CN" altLang="en-US" sz="1467" b="1" dirty="0">
                <a:solidFill>
                  <a:schemeClr val="bg1">
                    <a:lumMod val="50000"/>
                  </a:schemeClr>
                </a:solidFill>
                <a:cs typeface="+mn-ea"/>
                <a:sym typeface="+mn-lt"/>
              </a:rPr>
              <a:t>此处添加标题</a:t>
            </a:r>
            <a:endParaRPr lang="en-US" altLang="zh-CN" sz="1467" b="1" dirty="0">
              <a:solidFill>
                <a:schemeClr val="bg1">
                  <a:lumMod val="50000"/>
                </a:schemeClr>
              </a:solidFill>
              <a:cs typeface="+mn-ea"/>
              <a:sym typeface="+mn-lt"/>
            </a:endParaRPr>
          </a:p>
        </p:txBody>
      </p:sp>
      <p:sp>
        <p:nvSpPr>
          <p:cNvPr id="73" name="矩形 47"/>
          <p:cNvSpPr>
            <a:spLocks noChangeArrowheads="1"/>
          </p:cNvSpPr>
          <p:nvPr/>
        </p:nvSpPr>
        <p:spPr bwMode="auto">
          <a:xfrm>
            <a:off x="1661584" y="1808633"/>
            <a:ext cx="2978149" cy="575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p>
            <a:pPr algn="r">
              <a:lnSpc>
                <a:spcPct val="120000"/>
              </a:lnSpc>
              <a:buFont typeface="Arial" panose="020B0604020202020204" pitchFamily="34" charset="0"/>
              <a:buNone/>
            </a:pPr>
            <a:r>
              <a:rPr lang="zh-CN" altLang="en-US" sz="1333" dirty="0">
                <a:solidFill>
                  <a:schemeClr val="bg1">
                    <a:lumMod val="50000"/>
                  </a:schemeClr>
                </a:solidFill>
                <a:cs typeface="+mn-ea"/>
                <a:sym typeface="+mn-lt"/>
              </a:rPr>
              <a:t>您的内容打在这里，或者通过复制您的文本后，在此框中选择粘贴</a:t>
            </a:r>
          </a:p>
        </p:txBody>
      </p:sp>
      <p:sp>
        <p:nvSpPr>
          <p:cNvPr id="74" name="矩形 73"/>
          <p:cNvSpPr>
            <a:spLocks noChangeArrowheads="1"/>
          </p:cNvSpPr>
          <p:nvPr/>
        </p:nvSpPr>
        <p:spPr bwMode="auto">
          <a:xfrm>
            <a:off x="2255941" y="2706099"/>
            <a:ext cx="1302176" cy="3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816" tIns="41408" rIns="82816" bIns="41408">
            <a:spAutoFit/>
          </a:bodyPr>
          <a:lstStyle/>
          <a:p>
            <a:pPr algn="r"/>
            <a:r>
              <a:rPr lang="zh-CN" altLang="en-US" sz="1467" b="1" dirty="0">
                <a:solidFill>
                  <a:schemeClr val="bg1">
                    <a:lumMod val="50000"/>
                  </a:schemeClr>
                </a:solidFill>
                <a:cs typeface="+mn-ea"/>
                <a:sym typeface="+mn-lt"/>
              </a:rPr>
              <a:t>此处添加标题</a:t>
            </a:r>
            <a:endParaRPr lang="en-US" altLang="zh-CN" sz="1467" b="1" dirty="0">
              <a:solidFill>
                <a:schemeClr val="bg1">
                  <a:lumMod val="50000"/>
                </a:schemeClr>
              </a:solidFill>
              <a:cs typeface="+mn-ea"/>
              <a:sym typeface="+mn-lt"/>
            </a:endParaRPr>
          </a:p>
        </p:txBody>
      </p:sp>
      <p:sp>
        <p:nvSpPr>
          <p:cNvPr id="75" name="矩形 47"/>
          <p:cNvSpPr>
            <a:spLocks noChangeArrowheads="1"/>
          </p:cNvSpPr>
          <p:nvPr/>
        </p:nvSpPr>
        <p:spPr bwMode="auto">
          <a:xfrm>
            <a:off x="1276351" y="3038416"/>
            <a:ext cx="2277533"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p>
            <a:pPr algn="r">
              <a:lnSpc>
                <a:spcPct val="120000"/>
              </a:lnSpc>
              <a:buFont typeface="Arial" panose="020B0604020202020204" pitchFamily="34" charset="0"/>
              <a:buNone/>
            </a:pPr>
            <a:r>
              <a:rPr lang="zh-CN" altLang="en-US" sz="1333" dirty="0">
                <a:solidFill>
                  <a:schemeClr val="bg1">
                    <a:lumMod val="50000"/>
                  </a:schemeClr>
                </a:solidFill>
                <a:cs typeface="+mn-ea"/>
                <a:sym typeface="+mn-lt"/>
              </a:rPr>
              <a:t>您的内容打在这里，或者通过复制您的文本后，在此框中选择粘贴</a:t>
            </a:r>
          </a:p>
        </p:txBody>
      </p:sp>
      <p:sp>
        <p:nvSpPr>
          <p:cNvPr id="76" name="矩形 75"/>
          <p:cNvSpPr>
            <a:spLocks noChangeArrowheads="1"/>
          </p:cNvSpPr>
          <p:nvPr/>
        </p:nvSpPr>
        <p:spPr bwMode="auto">
          <a:xfrm>
            <a:off x="2255941" y="3993032"/>
            <a:ext cx="1302176" cy="3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816" tIns="41408" rIns="82816" bIns="41408">
            <a:spAutoFit/>
          </a:bodyPr>
          <a:lstStyle/>
          <a:p>
            <a:pPr algn="r"/>
            <a:r>
              <a:rPr lang="zh-CN" altLang="en-US" sz="1467" b="1" dirty="0">
                <a:solidFill>
                  <a:schemeClr val="bg1">
                    <a:lumMod val="50000"/>
                  </a:schemeClr>
                </a:solidFill>
                <a:cs typeface="+mn-ea"/>
                <a:sym typeface="+mn-lt"/>
              </a:rPr>
              <a:t>此处添加标题</a:t>
            </a:r>
            <a:endParaRPr lang="en-US" altLang="zh-CN" sz="1467" b="1" dirty="0">
              <a:solidFill>
                <a:schemeClr val="bg1">
                  <a:lumMod val="50000"/>
                </a:schemeClr>
              </a:solidFill>
              <a:cs typeface="+mn-ea"/>
              <a:sym typeface="+mn-lt"/>
            </a:endParaRPr>
          </a:p>
        </p:txBody>
      </p:sp>
      <p:sp>
        <p:nvSpPr>
          <p:cNvPr id="77" name="矩形 47"/>
          <p:cNvSpPr>
            <a:spLocks noChangeArrowheads="1"/>
          </p:cNvSpPr>
          <p:nvPr/>
        </p:nvSpPr>
        <p:spPr bwMode="auto">
          <a:xfrm>
            <a:off x="1276351" y="4325349"/>
            <a:ext cx="2277533"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p>
            <a:pPr algn="r">
              <a:lnSpc>
                <a:spcPct val="120000"/>
              </a:lnSpc>
              <a:buFont typeface="Arial" panose="020B0604020202020204" pitchFamily="34" charset="0"/>
              <a:buNone/>
            </a:pPr>
            <a:r>
              <a:rPr lang="zh-CN" altLang="en-US" sz="1333" dirty="0">
                <a:solidFill>
                  <a:schemeClr val="bg1">
                    <a:lumMod val="50000"/>
                  </a:schemeClr>
                </a:solidFill>
                <a:cs typeface="+mn-ea"/>
                <a:sym typeface="+mn-lt"/>
              </a:rPr>
              <a:t>您的内容打在这里，或者通过复制您的文本后，在此框中选择粘贴</a:t>
            </a:r>
          </a:p>
        </p:txBody>
      </p:sp>
      <p:sp>
        <p:nvSpPr>
          <p:cNvPr id="78" name="矩形 77"/>
          <p:cNvSpPr>
            <a:spLocks noChangeArrowheads="1"/>
          </p:cNvSpPr>
          <p:nvPr/>
        </p:nvSpPr>
        <p:spPr bwMode="auto">
          <a:xfrm>
            <a:off x="8224941" y="2170582"/>
            <a:ext cx="1302176" cy="3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816" tIns="41408" rIns="82816" bIns="41408">
            <a:spAutoFit/>
          </a:bodyPr>
          <a:lstStyle/>
          <a:p>
            <a:pPr algn="r"/>
            <a:r>
              <a:rPr lang="zh-CN" altLang="en-US" sz="1467" b="1" dirty="0">
                <a:solidFill>
                  <a:schemeClr val="bg1">
                    <a:lumMod val="50000"/>
                  </a:schemeClr>
                </a:solidFill>
                <a:cs typeface="+mn-ea"/>
                <a:sym typeface="+mn-lt"/>
              </a:rPr>
              <a:t>此处添加标题</a:t>
            </a:r>
            <a:endParaRPr lang="en-US" altLang="zh-CN" sz="1467" b="1" dirty="0">
              <a:solidFill>
                <a:schemeClr val="bg1">
                  <a:lumMod val="50000"/>
                </a:schemeClr>
              </a:solidFill>
              <a:cs typeface="+mn-ea"/>
              <a:sym typeface="+mn-lt"/>
            </a:endParaRPr>
          </a:p>
        </p:txBody>
      </p:sp>
      <p:sp>
        <p:nvSpPr>
          <p:cNvPr id="79" name="矩形 47"/>
          <p:cNvSpPr>
            <a:spLocks noChangeArrowheads="1"/>
          </p:cNvSpPr>
          <p:nvPr/>
        </p:nvSpPr>
        <p:spPr bwMode="auto">
          <a:xfrm>
            <a:off x="8259234" y="2515600"/>
            <a:ext cx="2427817"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p>
            <a:pPr>
              <a:lnSpc>
                <a:spcPct val="120000"/>
              </a:lnSpc>
              <a:buFont typeface="Arial" panose="020B0604020202020204" pitchFamily="34" charset="0"/>
              <a:buNone/>
            </a:pPr>
            <a:r>
              <a:rPr lang="zh-CN" altLang="en-US" sz="1333" dirty="0">
                <a:solidFill>
                  <a:schemeClr val="bg1">
                    <a:lumMod val="50000"/>
                  </a:schemeClr>
                </a:solidFill>
                <a:cs typeface="+mn-ea"/>
                <a:sym typeface="+mn-lt"/>
              </a:rPr>
              <a:t>您的内容打在这里，或者通过复制您的文本后，在此框中选择粘贴</a:t>
            </a:r>
          </a:p>
        </p:txBody>
      </p:sp>
      <p:sp>
        <p:nvSpPr>
          <p:cNvPr id="80" name="矩形 79"/>
          <p:cNvSpPr>
            <a:spLocks noChangeArrowheads="1"/>
          </p:cNvSpPr>
          <p:nvPr/>
        </p:nvSpPr>
        <p:spPr bwMode="auto">
          <a:xfrm>
            <a:off x="8250341" y="3696699"/>
            <a:ext cx="1302176" cy="3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816" tIns="41408" rIns="82816" bIns="41408">
            <a:spAutoFit/>
          </a:bodyPr>
          <a:lstStyle/>
          <a:p>
            <a:pPr algn="r"/>
            <a:r>
              <a:rPr lang="zh-CN" altLang="en-US" sz="1467" b="1" dirty="0">
                <a:solidFill>
                  <a:schemeClr val="bg1">
                    <a:lumMod val="50000"/>
                  </a:schemeClr>
                </a:solidFill>
                <a:cs typeface="+mn-ea"/>
                <a:sym typeface="+mn-lt"/>
              </a:rPr>
              <a:t>此处添加标题</a:t>
            </a:r>
            <a:endParaRPr lang="en-US" altLang="zh-CN" sz="1467" b="1" dirty="0">
              <a:solidFill>
                <a:schemeClr val="bg1">
                  <a:lumMod val="50000"/>
                </a:schemeClr>
              </a:solidFill>
              <a:cs typeface="+mn-ea"/>
              <a:sym typeface="+mn-lt"/>
            </a:endParaRPr>
          </a:p>
        </p:txBody>
      </p:sp>
      <p:sp>
        <p:nvSpPr>
          <p:cNvPr id="81" name="矩形 47"/>
          <p:cNvSpPr>
            <a:spLocks noChangeArrowheads="1"/>
          </p:cNvSpPr>
          <p:nvPr/>
        </p:nvSpPr>
        <p:spPr bwMode="auto">
          <a:xfrm>
            <a:off x="8274051" y="4041716"/>
            <a:ext cx="2427816" cy="822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p>
            <a:pPr>
              <a:lnSpc>
                <a:spcPct val="120000"/>
              </a:lnSpc>
              <a:buFont typeface="Arial" panose="020B0604020202020204" pitchFamily="34" charset="0"/>
              <a:buNone/>
            </a:pPr>
            <a:r>
              <a:rPr lang="zh-CN" altLang="en-US" sz="1333" dirty="0">
                <a:solidFill>
                  <a:schemeClr val="bg1">
                    <a:lumMod val="50000"/>
                  </a:schemeClr>
                </a:solidFill>
                <a:cs typeface="+mn-ea"/>
                <a:sym typeface="+mn-lt"/>
              </a:rPr>
              <a:t>您的内容打在这里，或者通过复制您的文本后，在此框中选择粘贴</a:t>
            </a:r>
          </a:p>
        </p:txBody>
      </p:sp>
      <p:sp>
        <p:nvSpPr>
          <p:cNvPr id="82" name="矩形 81"/>
          <p:cNvSpPr>
            <a:spLocks noChangeArrowheads="1"/>
          </p:cNvSpPr>
          <p:nvPr/>
        </p:nvSpPr>
        <p:spPr bwMode="auto">
          <a:xfrm>
            <a:off x="7450241" y="4949766"/>
            <a:ext cx="1302176" cy="30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816" tIns="41408" rIns="82816" bIns="41408">
            <a:spAutoFit/>
          </a:bodyPr>
          <a:lstStyle/>
          <a:p>
            <a:pPr algn="r"/>
            <a:r>
              <a:rPr lang="zh-CN" altLang="en-US" sz="1467" b="1" dirty="0">
                <a:solidFill>
                  <a:schemeClr val="bg1">
                    <a:lumMod val="50000"/>
                  </a:schemeClr>
                </a:solidFill>
                <a:cs typeface="+mn-ea"/>
                <a:sym typeface="+mn-lt"/>
              </a:rPr>
              <a:t>此处添加标题</a:t>
            </a:r>
            <a:endParaRPr lang="en-US" altLang="zh-CN" sz="1467" b="1" dirty="0">
              <a:solidFill>
                <a:schemeClr val="bg1">
                  <a:lumMod val="50000"/>
                </a:schemeClr>
              </a:solidFill>
              <a:cs typeface="+mn-ea"/>
              <a:sym typeface="+mn-lt"/>
            </a:endParaRPr>
          </a:p>
        </p:txBody>
      </p:sp>
      <p:sp>
        <p:nvSpPr>
          <p:cNvPr id="83" name="矩形 47"/>
          <p:cNvSpPr>
            <a:spLocks noChangeArrowheads="1"/>
          </p:cNvSpPr>
          <p:nvPr/>
        </p:nvSpPr>
        <p:spPr bwMode="auto">
          <a:xfrm>
            <a:off x="7482418" y="5294782"/>
            <a:ext cx="2931583" cy="575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p>
            <a:pPr>
              <a:lnSpc>
                <a:spcPct val="120000"/>
              </a:lnSpc>
              <a:buFont typeface="Arial" panose="020B0604020202020204" pitchFamily="34" charset="0"/>
              <a:buNone/>
            </a:pPr>
            <a:r>
              <a:rPr lang="zh-CN" altLang="en-US" sz="1333" dirty="0">
                <a:solidFill>
                  <a:schemeClr val="bg1">
                    <a:lumMod val="50000"/>
                  </a:schemeClr>
                </a:solidFill>
                <a:cs typeface="+mn-ea"/>
                <a:sym typeface="+mn-lt"/>
              </a:rPr>
              <a:t>您的内容打在这里，或者通过复制您的文本后，在此框中选择粘贴</a:t>
            </a:r>
          </a:p>
        </p:txBody>
      </p:sp>
      <p:grpSp>
        <p:nvGrpSpPr>
          <p:cNvPr id="84" name="组合 83"/>
          <p:cNvGrpSpPr>
            <a:grpSpLocks/>
          </p:cNvGrpSpPr>
          <p:nvPr/>
        </p:nvGrpSpPr>
        <p:grpSpPr bwMode="auto">
          <a:xfrm flipH="1">
            <a:off x="7414685" y="2378015"/>
            <a:ext cx="800100" cy="237067"/>
            <a:chOff x="4255294" y="1661160"/>
            <a:chExt cx="1505426" cy="262890"/>
          </a:xfrm>
        </p:grpSpPr>
        <p:cxnSp>
          <p:nvCxnSpPr>
            <p:cNvPr id="85" name="直接连接符 84"/>
            <p:cNvCxnSpPr/>
            <p:nvPr/>
          </p:nvCxnSpPr>
          <p:spPr>
            <a:xfrm flipH="1" flipV="1">
              <a:off x="5410250" y="1661160"/>
              <a:ext cx="35047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08"/>
              <a:ext cx="115894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5069138" y="2954359"/>
            <a:ext cx="1708833" cy="1443644"/>
            <a:chOff x="5927099" y="3207123"/>
            <a:chExt cx="1887055" cy="1592580"/>
          </a:xfrm>
          <a:solidFill>
            <a:srgbClr val="F6D5E6"/>
          </a:solidFill>
        </p:grpSpPr>
        <p:sp>
          <p:nvSpPr>
            <p:cNvPr id="88" name="六边形 87"/>
            <p:cNvSpPr/>
            <p:nvPr/>
          </p:nvSpPr>
          <p:spPr>
            <a:xfrm>
              <a:off x="5927099" y="3207123"/>
              <a:ext cx="1887055" cy="159258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2267" noProof="1">
                <a:cs typeface="+mn-ea"/>
                <a:sym typeface="+mn-lt"/>
              </a:endParaRPr>
            </a:p>
          </p:txBody>
        </p:sp>
        <p:sp>
          <p:nvSpPr>
            <p:cNvPr id="89" name="文本框 1"/>
            <p:cNvSpPr txBox="1"/>
            <p:nvPr/>
          </p:nvSpPr>
          <p:spPr>
            <a:xfrm>
              <a:off x="6291627" y="3451749"/>
              <a:ext cx="1157998" cy="1097669"/>
            </a:xfrm>
            <a:prstGeom prst="rect">
              <a:avLst/>
            </a:prstGeom>
            <a:grpFill/>
          </p:spPr>
          <p:txBody>
            <a:bodyPr>
              <a:spAutoFit/>
            </a:bodyPr>
            <a:lstStyle/>
            <a:p>
              <a:pPr algn="ctr" fontAlgn="auto"/>
              <a:r>
                <a:rPr lang="zh-CN" altLang="en-US" sz="2933" b="1" noProof="1">
                  <a:solidFill>
                    <a:schemeClr val="bg1"/>
                  </a:solidFill>
                  <a:cs typeface="+mn-ea"/>
                  <a:sym typeface="+mn-lt"/>
                </a:rPr>
                <a:t>输入标题</a:t>
              </a:r>
            </a:p>
          </p:txBody>
        </p:sp>
      </p:grpSp>
      <p:pic>
        <p:nvPicPr>
          <p:cNvPr id="45" name="图片 44">
            <a:extLst>
              <a:ext uri="{FF2B5EF4-FFF2-40B4-BE49-F238E27FC236}">
                <a16:creationId xmlns:a16="http://schemas.microsoft.com/office/drawing/2014/main" id="{6169AE39-97AF-4ED9-87AF-14AFF5EE1E6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pic>
        <p:nvPicPr>
          <p:cNvPr id="46" name="图片 45">
            <a:extLst>
              <a:ext uri="{FF2B5EF4-FFF2-40B4-BE49-F238E27FC236}">
                <a16:creationId xmlns:a16="http://schemas.microsoft.com/office/drawing/2014/main" id="{AD777489-69D1-4B18-9A06-B293C69E7C7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spTree>
    <p:extLst>
      <p:ext uri="{BB962C8B-B14F-4D97-AF65-F5344CB8AC3E}">
        <p14:creationId xmlns:p14="http://schemas.microsoft.com/office/powerpoint/2010/main" val="2536489776"/>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p:cTn id="13" dur="250" fill="hold"/>
                                        <p:tgtEl>
                                          <p:spTgt spid="57"/>
                                        </p:tgtEl>
                                        <p:attrNameLst>
                                          <p:attrName>ppt_x</p:attrName>
                                        </p:attrNameLst>
                                      </p:cBhvr>
                                      <p:tavLst>
                                        <p:tav tm="0">
                                          <p:val>
                                            <p:strVal val="#ppt_x"/>
                                          </p:val>
                                        </p:tav>
                                        <p:tav tm="100000">
                                          <p:val>
                                            <p:strVal val="#ppt_x"/>
                                          </p:val>
                                        </p:tav>
                                      </p:tavLst>
                                    </p:anim>
                                    <p:anim calcmode="lin" valueType="num">
                                      <p:cBhvr>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nodeType="afterGroup">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nodeType="afterGroup">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nodeType="afterGroup">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p:cTn id="29" dur="250" fill="hold"/>
                                        <p:tgtEl>
                                          <p:spTgt spid="54"/>
                                        </p:tgtEl>
                                        <p:attrNameLst>
                                          <p:attrName>ppt_x</p:attrName>
                                        </p:attrNameLst>
                                      </p:cBhvr>
                                      <p:tavLst>
                                        <p:tav tm="0">
                                          <p:val>
                                            <p:strVal val="1+#ppt_w/2"/>
                                          </p:val>
                                        </p:tav>
                                        <p:tav tm="100000">
                                          <p:val>
                                            <p:strVal val="#ppt_x"/>
                                          </p:val>
                                        </p:tav>
                                      </p:tavLst>
                                    </p:anim>
                                    <p:anim calcmode="lin" valueType="num">
                                      <p:cBhvr>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nodeType="afterGroup">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nodeType="afterGroup">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p:cTn id="45" dur="250" fill="hold"/>
                                        <p:tgtEl>
                                          <p:spTgt spid="60"/>
                                        </p:tgtEl>
                                        <p:attrNameLst>
                                          <p:attrName>ppt_x</p:attrName>
                                        </p:attrNameLst>
                                      </p:cBhvr>
                                      <p:tavLst>
                                        <p:tav tm="0">
                                          <p:val>
                                            <p:strVal val="1+#ppt_w/2"/>
                                          </p:val>
                                        </p:tav>
                                        <p:tav tm="100000">
                                          <p:val>
                                            <p:strVal val="#ppt_x"/>
                                          </p:val>
                                        </p:tav>
                                      </p:tavLst>
                                    </p:anim>
                                    <p:anim calcmode="lin" valueType="num">
                                      <p:cBhvr>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nodeType="afterGroup">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nodeType="afterGroup">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p:cTn id="61" dur="250" fill="hold"/>
                                        <p:tgtEl>
                                          <p:spTgt spid="69"/>
                                        </p:tgtEl>
                                        <p:attrNameLst>
                                          <p:attrName>ppt_x</p:attrName>
                                        </p:attrNameLst>
                                      </p:cBhvr>
                                      <p:tavLst>
                                        <p:tav tm="0">
                                          <p:val>
                                            <p:strVal val="#ppt_x"/>
                                          </p:val>
                                        </p:tav>
                                        <p:tav tm="100000">
                                          <p:val>
                                            <p:strVal val="#ppt_x"/>
                                          </p:val>
                                        </p:tav>
                                      </p:tavLst>
                                    </p:anim>
                                    <p:anim calcmode="lin" valueType="num">
                                      <p:cBhvr>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nodeType="afterGroup">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nodeType="afterGroup">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nodeType="afterGroup">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p:cTn id="77" dur="250" fill="hold"/>
                                        <p:tgtEl>
                                          <p:spTgt spid="63"/>
                                        </p:tgtEl>
                                        <p:attrNameLst>
                                          <p:attrName>ppt_x</p:attrName>
                                        </p:attrNameLst>
                                      </p:cBhvr>
                                      <p:tavLst>
                                        <p:tav tm="0">
                                          <p:val>
                                            <p:strVal val="0-#ppt_w/2"/>
                                          </p:val>
                                        </p:tav>
                                        <p:tav tm="100000">
                                          <p:val>
                                            <p:strVal val="#ppt_x"/>
                                          </p:val>
                                        </p:tav>
                                      </p:tavLst>
                                    </p:anim>
                                    <p:anim calcmode="lin" valueType="num">
                                      <p:cBhvr>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nodeType="afterGroup">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nodeType="afterGroup">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nodeType="afterGroup">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p:cTn id="93" dur="250" fill="hold"/>
                                        <p:tgtEl>
                                          <p:spTgt spid="66"/>
                                        </p:tgtEl>
                                        <p:attrNameLst>
                                          <p:attrName>ppt_x</p:attrName>
                                        </p:attrNameLst>
                                      </p:cBhvr>
                                      <p:tavLst>
                                        <p:tav tm="0">
                                          <p:val>
                                            <p:strVal val="0-#ppt_w/2"/>
                                          </p:val>
                                        </p:tav>
                                        <p:tav tm="100000">
                                          <p:val>
                                            <p:strVal val="#ppt_x"/>
                                          </p:val>
                                        </p:tav>
                                      </p:tavLst>
                                    </p:anim>
                                    <p:anim calcmode="lin" valueType="num">
                                      <p:cBhvr>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nodeType="afterGroup">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nodeType="afterGroup">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2562225" y="3679825"/>
            <a:ext cx="3570816" cy="0"/>
          </a:xfrm>
          <a:prstGeom prst="line">
            <a:avLst/>
          </a:prstGeom>
          <a:ln w="3175">
            <a:solidFill>
              <a:srgbClr val="EA7DB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5902325" y="3679825"/>
            <a:ext cx="3570816" cy="0"/>
          </a:xfrm>
          <a:prstGeom prst="line">
            <a:avLst/>
          </a:prstGeom>
          <a:ln w="3175">
            <a:solidFill>
              <a:srgbClr val="EA7DB1"/>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1310218" y="1894417"/>
            <a:ext cx="2635249" cy="1049867"/>
          </a:xfrm>
          <a:prstGeom prst="rect">
            <a:avLst/>
          </a:prstGeom>
          <a:solidFill>
            <a:srgbClr val="EBBBB9"/>
          </a:solidFill>
          <a:ln>
            <a:noFill/>
          </a:ln>
          <a:effectLst/>
        </p:spPr>
        <p:style>
          <a:lnRef idx="3">
            <a:schemeClr val="lt1"/>
          </a:lnRef>
          <a:fillRef idx="1">
            <a:schemeClr val="accent4"/>
          </a:fillRef>
          <a:effectRef idx="1">
            <a:schemeClr val="accent4"/>
          </a:effectRef>
          <a:fontRef idx="minor">
            <a:schemeClr val="lt1"/>
          </a:fontRef>
        </p:style>
        <p:txBody>
          <a:bodyPr lIns="91428" tIns="45713" rIns="91428" bIns="45713"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r>
              <a:rPr lang="zh-CN" altLang="en-US" sz="2400" b="1" kern="0" noProof="1">
                <a:solidFill>
                  <a:schemeClr val="bg1"/>
                </a:solidFill>
                <a:latin typeface="+mn-lt"/>
                <a:cs typeface="+mn-ea"/>
                <a:sym typeface="+mn-lt"/>
              </a:rPr>
              <a:t>添加标题</a:t>
            </a:r>
            <a:endParaRPr lang="en-US" altLang="zh-CN" sz="2400" b="1" kern="0" noProof="1">
              <a:solidFill>
                <a:schemeClr val="bg1"/>
              </a:solidFill>
              <a:latin typeface="+mn-lt"/>
              <a:cs typeface="+mn-ea"/>
              <a:sym typeface="+mn-lt"/>
            </a:endParaRPr>
          </a:p>
          <a:p>
            <a:pPr algn="ctr">
              <a:defRPr/>
            </a:pPr>
            <a:r>
              <a:rPr lang="zh-CN" altLang="en-US" sz="1467" kern="0" noProof="1">
                <a:solidFill>
                  <a:schemeClr val="bg1"/>
                </a:solidFill>
                <a:latin typeface="+mn-lt"/>
                <a:cs typeface="+mn-ea"/>
                <a:sym typeface="+mn-lt"/>
              </a:rPr>
              <a:t>点击此处添加文字内容</a:t>
            </a:r>
            <a:endParaRPr lang="en-US" altLang="zh-CN" sz="1467" kern="0" noProof="1">
              <a:solidFill>
                <a:schemeClr val="bg1"/>
              </a:solidFill>
              <a:latin typeface="+mn-lt"/>
              <a:cs typeface="+mn-ea"/>
              <a:sym typeface="+mn-lt"/>
            </a:endParaRPr>
          </a:p>
        </p:txBody>
      </p:sp>
      <p:grpSp>
        <p:nvGrpSpPr>
          <p:cNvPr id="21" name="组合 20"/>
          <p:cNvGrpSpPr>
            <a:grpSpLocks/>
          </p:cNvGrpSpPr>
          <p:nvPr/>
        </p:nvGrpSpPr>
        <p:grpSpPr bwMode="auto">
          <a:xfrm>
            <a:off x="1310218" y="3566586"/>
            <a:ext cx="2444749" cy="1472077"/>
            <a:chOff x="503238" y="2548492"/>
            <a:chExt cx="2191599" cy="1103803"/>
          </a:xfrm>
        </p:grpSpPr>
        <p:sp>
          <p:nvSpPr>
            <p:cNvPr id="36871" name="矩形 21"/>
            <p:cNvSpPr>
              <a:spLocks noChangeArrowheads="1"/>
            </p:cNvSpPr>
            <p:nvPr/>
          </p:nvSpPr>
          <p:spPr bwMode="auto">
            <a:xfrm>
              <a:off x="503238" y="2548492"/>
              <a:ext cx="1148462" cy="31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2133" dirty="0">
                  <a:solidFill>
                    <a:schemeClr val="bg1">
                      <a:lumMod val="50000"/>
                    </a:schemeClr>
                  </a:solidFill>
                  <a:cs typeface="+mn-ea"/>
                  <a:sym typeface="+mn-lt"/>
                </a:rPr>
                <a:t>添加标题</a:t>
              </a:r>
              <a:endParaRPr lang="en-US" altLang="zh-CN" sz="2133" dirty="0">
                <a:solidFill>
                  <a:schemeClr val="bg1">
                    <a:lumMod val="50000"/>
                  </a:schemeClr>
                </a:solidFill>
                <a:cs typeface="+mn-ea"/>
                <a:sym typeface="+mn-lt"/>
              </a:endParaRPr>
            </a:p>
          </p:txBody>
        </p:sp>
        <p:sp>
          <p:nvSpPr>
            <p:cNvPr id="36872" name="矩形 22"/>
            <p:cNvSpPr>
              <a:spLocks noChangeArrowheads="1"/>
            </p:cNvSpPr>
            <p:nvPr/>
          </p:nvSpPr>
          <p:spPr bwMode="auto">
            <a:xfrm>
              <a:off x="503238" y="2905916"/>
              <a:ext cx="2191599" cy="746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67" dirty="0">
                  <a:solidFill>
                    <a:schemeClr val="bg1">
                      <a:lumMod val="50000"/>
                    </a:schemeClr>
                  </a:solidFill>
                  <a:cs typeface="+mn-ea"/>
                  <a:sym typeface="+mn-lt"/>
                </a:rPr>
                <a:t>点击此处添加文字说明内容，可以通过复制您的文本内容，在此文本框粘贴并选择只保留文字。</a:t>
              </a:r>
              <a:endParaRPr lang="en-US" altLang="zh-CN" sz="1467" dirty="0">
                <a:solidFill>
                  <a:schemeClr val="bg1">
                    <a:lumMod val="50000"/>
                  </a:schemeClr>
                </a:solidFill>
                <a:cs typeface="+mn-ea"/>
                <a:sym typeface="+mn-lt"/>
              </a:endParaRPr>
            </a:p>
          </p:txBody>
        </p:sp>
      </p:grpSp>
      <p:sp>
        <p:nvSpPr>
          <p:cNvPr id="24" name="42 Rectángulo"/>
          <p:cNvSpPr/>
          <p:nvPr/>
        </p:nvSpPr>
        <p:spPr>
          <a:xfrm>
            <a:off x="4675718" y="1894417"/>
            <a:ext cx="2635249" cy="1049867"/>
          </a:xfrm>
          <a:prstGeom prst="rect">
            <a:avLst/>
          </a:prstGeom>
          <a:solidFill>
            <a:srgbClr val="EA7DB1"/>
          </a:solidFill>
          <a:ln>
            <a:noFill/>
          </a:ln>
          <a:effectLst/>
        </p:spPr>
        <p:style>
          <a:lnRef idx="3">
            <a:schemeClr val="lt1"/>
          </a:lnRef>
          <a:fillRef idx="1">
            <a:schemeClr val="accent4"/>
          </a:fillRef>
          <a:effectRef idx="1">
            <a:schemeClr val="accent4"/>
          </a:effectRef>
          <a:fontRef idx="minor">
            <a:schemeClr val="lt1"/>
          </a:fontRef>
        </p:style>
        <p:txBody>
          <a:bodyPr lIns="91428" tIns="45713" rIns="91428" bIns="45713" anchor="ctr"/>
          <a:lstStyle/>
          <a:p>
            <a:pPr algn="ctr" eaLnBrk="0" hangingPunct="0">
              <a:defRPr/>
            </a:pPr>
            <a:r>
              <a:rPr lang="zh-CN" altLang="en-US" sz="2400" b="1" kern="0" noProof="1">
                <a:solidFill>
                  <a:schemeClr val="bg1"/>
                </a:solidFill>
                <a:cs typeface="+mn-ea"/>
                <a:sym typeface="+mn-lt"/>
              </a:rPr>
              <a:t>添加标题</a:t>
            </a:r>
            <a:endParaRPr lang="en-US" altLang="zh-CN" sz="2400" b="1" kern="0" noProof="1">
              <a:solidFill>
                <a:schemeClr val="bg1"/>
              </a:solidFill>
              <a:cs typeface="+mn-ea"/>
              <a:sym typeface="+mn-lt"/>
            </a:endParaRPr>
          </a:p>
          <a:p>
            <a:pPr algn="ctr">
              <a:defRPr/>
            </a:pPr>
            <a:r>
              <a:rPr lang="zh-CN" altLang="en-US" sz="1467" kern="0" noProof="1">
                <a:solidFill>
                  <a:schemeClr val="bg1"/>
                </a:solidFill>
                <a:cs typeface="+mn-ea"/>
                <a:sym typeface="+mn-lt"/>
              </a:rPr>
              <a:t>点击此处添加文字内容</a:t>
            </a:r>
            <a:endParaRPr lang="en-US" altLang="zh-CN" sz="1467" kern="0" noProof="1">
              <a:solidFill>
                <a:schemeClr val="bg1"/>
              </a:solidFill>
              <a:cs typeface="+mn-ea"/>
              <a:sym typeface="+mn-lt"/>
            </a:endParaRPr>
          </a:p>
        </p:txBody>
      </p:sp>
      <p:grpSp>
        <p:nvGrpSpPr>
          <p:cNvPr id="25" name="组合 24"/>
          <p:cNvGrpSpPr>
            <a:grpSpLocks/>
          </p:cNvGrpSpPr>
          <p:nvPr/>
        </p:nvGrpSpPr>
        <p:grpSpPr bwMode="auto">
          <a:xfrm>
            <a:off x="4675718" y="3566585"/>
            <a:ext cx="2444749" cy="1472077"/>
            <a:chOff x="471218" y="2548491"/>
            <a:chExt cx="2191599" cy="1103804"/>
          </a:xfrm>
        </p:grpSpPr>
        <p:sp>
          <p:nvSpPr>
            <p:cNvPr id="36875" name="矩形 25"/>
            <p:cNvSpPr>
              <a:spLocks noChangeArrowheads="1"/>
            </p:cNvSpPr>
            <p:nvPr/>
          </p:nvSpPr>
          <p:spPr bwMode="auto">
            <a:xfrm>
              <a:off x="471218" y="2548491"/>
              <a:ext cx="1148462" cy="31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2133" dirty="0">
                  <a:solidFill>
                    <a:schemeClr val="bg1">
                      <a:lumMod val="50000"/>
                    </a:schemeClr>
                  </a:solidFill>
                  <a:cs typeface="+mn-ea"/>
                  <a:sym typeface="+mn-lt"/>
                </a:rPr>
                <a:t>添加标题</a:t>
              </a:r>
              <a:endParaRPr lang="en-US" altLang="zh-CN" sz="2133" dirty="0">
                <a:solidFill>
                  <a:schemeClr val="bg1">
                    <a:lumMod val="50000"/>
                  </a:schemeClr>
                </a:solidFill>
                <a:cs typeface="+mn-ea"/>
                <a:sym typeface="+mn-lt"/>
              </a:endParaRPr>
            </a:p>
          </p:txBody>
        </p:sp>
        <p:sp>
          <p:nvSpPr>
            <p:cNvPr id="36876" name="矩形 26"/>
            <p:cNvSpPr>
              <a:spLocks noChangeArrowheads="1"/>
            </p:cNvSpPr>
            <p:nvPr/>
          </p:nvSpPr>
          <p:spPr bwMode="auto">
            <a:xfrm>
              <a:off x="471218" y="2905916"/>
              <a:ext cx="2191599" cy="746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67" dirty="0">
                  <a:solidFill>
                    <a:schemeClr val="bg1">
                      <a:lumMod val="50000"/>
                    </a:schemeClr>
                  </a:solidFill>
                  <a:cs typeface="+mn-ea"/>
                  <a:sym typeface="+mn-lt"/>
                </a:rPr>
                <a:t>点击此处添加文字说明内容，可以通过复制您的文本内容，在此文本框粘贴并选择只保留文字。</a:t>
              </a:r>
              <a:endParaRPr lang="en-US" altLang="zh-CN" sz="1467" dirty="0">
                <a:solidFill>
                  <a:schemeClr val="bg1">
                    <a:lumMod val="50000"/>
                  </a:schemeClr>
                </a:solidFill>
                <a:cs typeface="+mn-ea"/>
                <a:sym typeface="+mn-lt"/>
              </a:endParaRPr>
            </a:p>
          </p:txBody>
        </p:sp>
      </p:grpSp>
      <p:sp>
        <p:nvSpPr>
          <p:cNvPr id="28" name="51 Rectángulo"/>
          <p:cNvSpPr/>
          <p:nvPr/>
        </p:nvSpPr>
        <p:spPr>
          <a:xfrm>
            <a:off x="8028518" y="1894417"/>
            <a:ext cx="2637367" cy="1049867"/>
          </a:xfrm>
          <a:prstGeom prst="rect">
            <a:avLst/>
          </a:prstGeom>
          <a:solidFill>
            <a:srgbClr val="EBBBB9"/>
          </a:solidFill>
          <a:ln>
            <a:noFill/>
          </a:ln>
          <a:effectLst/>
        </p:spPr>
        <p:style>
          <a:lnRef idx="3">
            <a:schemeClr val="lt1"/>
          </a:lnRef>
          <a:fillRef idx="1">
            <a:schemeClr val="accent4"/>
          </a:fillRef>
          <a:effectRef idx="1">
            <a:schemeClr val="accent4"/>
          </a:effectRef>
          <a:fontRef idx="minor">
            <a:schemeClr val="lt1"/>
          </a:fontRef>
        </p:style>
        <p:txBody>
          <a:bodyPr lIns="91428" tIns="45713" rIns="91428" bIns="45713" anchor="ctr"/>
          <a:lstStyle/>
          <a:p>
            <a:pPr algn="ctr" eaLnBrk="0" hangingPunct="0">
              <a:defRPr/>
            </a:pPr>
            <a:r>
              <a:rPr lang="zh-CN" altLang="en-US" sz="2400" b="1" kern="0" noProof="1">
                <a:solidFill>
                  <a:schemeClr val="bg1"/>
                </a:solidFill>
                <a:cs typeface="+mn-ea"/>
                <a:sym typeface="+mn-lt"/>
              </a:rPr>
              <a:t>添加标题</a:t>
            </a:r>
            <a:endParaRPr lang="en-US" altLang="zh-CN" sz="2400" b="1" kern="0" noProof="1">
              <a:solidFill>
                <a:schemeClr val="bg1"/>
              </a:solidFill>
              <a:cs typeface="+mn-ea"/>
              <a:sym typeface="+mn-lt"/>
            </a:endParaRPr>
          </a:p>
          <a:p>
            <a:pPr algn="ctr">
              <a:defRPr/>
            </a:pPr>
            <a:r>
              <a:rPr lang="zh-CN" altLang="en-US" sz="1467" kern="0" noProof="1">
                <a:solidFill>
                  <a:schemeClr val="bg1"/>
                </a:solidFill>
                <a:cs typeface="+mn-ea"/>
                <a:sym typeface="+mn-lt"/>
              </a:rPr>
              <a:t>点击此处添加文字内容</a:t>
            </a:r>
            <a:endParaRPr lang="en-US" altLang="zh-CN" sz="1467" kern="0" noProof="1">
              <a:solidFill>
                <a:schemeClr val="bg1"/>
              </a:solidFill>
              <a:cs typeface="+mn-ea"/>
              <a:sym typeface="+mn-lt"/>
            </a:endParaRPr>
          </a:p>
        </p:txBody>
      </p:sp>
      <p:grpSp>
        <p:nvGrpSpPr>
          <p:cNvPr id="29" name="组合 28"/>
          <p:cNvGrpSpPr>
            <a:grpSpLocks/>
          </p:cNvGrpSpPr>
          <p:nvPr/>
        </p:nvGrpSpPr>
        <p:grpSpPr bwMode="auto">
          <a:xfrm>
            <a:off x="8028518" y="3566585"/>
            <a:ext cx="2444749" cy="1472077"/>
            <a:chOff x="467746" y="2548491"/>
            <a:chExt cx="2191599" cy="1103804"/>
          </a:xfrm>
        </p:grpSpPr>
        <p:sp>
          <p:nvSpPr>
            <p:cNvPr id="36879" name="矩形 29"/>
            <p:cNvSpPr>
              <a:spLocks noChangeArrowheads="1"/>
            </p:cNvSpPr>
            <p:nvPr/>
          </p:nvSpPr>
          <p:spPr bwMode="auto">
            <a:xfrm>
              <a:off x="467746" y="2548491"/>
              <a:ext cx="1148462" cy="31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0" hangingPunct="0"/>
              <a:r>
                <a:rPr lang="zh-CN" altLang="en-US" sz="2133" dirty="0">
                  <a:solidFill>
                    <a:schemeClr val="bg1">
                      <a:lumMod val="50000"/>
                    </a:schemeClr>
                  </a:solidFill>
                  <a:cs typeface="+mn-ea"/>
                  <a:sym typeface="+mn-lt"/>
                </a:rPr>
                <a:t>添加标题</a:t>
              </a:r>
              <a:endParaRPr lang="en-US" altLang="zh-CN" sz="2133" dirty="0">
                <a:solidFill>
                  <a:schemeClr val="bg1">
                    <a:lumMod val="50000"/>
                  </a:schemeClr>
                </a:solidFill>
                <a:cs typeface="+mn-ea"/>
                <a:sym typeface="+mn-lt"/>
              </a:endParaRPr>
            </a:p>
          </p:txBody>
        </p:sp>
        <p:sp>
          <p:nvSpPr>
            <p:cNvPr id="36880" name="矩形 30"/>
            <p:cNvSpPr>
              <a:spLocks noChangeArrowheads="1"/>
            </p:cNvSpPr>
            <p:nvPr/>
          </p:nvSpPr>
          <p:spPr bwMode="auto">
            <a:xfrm>
              <a:off x="467746" y="2905916"/>
              <a:ext cx="2191599" cy="746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67" dirty="0">
                  <a:solidFill>
                    <a:schemeClr val="bg1">
                      <a:lumMod val="50000"/>
                    </a:schemeClr>
                  </a:solidFill>
                  <a:cs typeface="+mn-ea"/>
                  <a:sym typeface="+mn-lt"/>
                </a:rPr>
                <a:t>点击此处添加文字说明内容，可以通过复制您的文本内容，在此文本框粘贴并选择只保留文字。</a:t>
              </a:r>
              <a:endParaRPr lang="en-US" altLang="zh-CN" sz="1467" dirty="0">
                <a:solidFill>
                  <a:schemeClr val="bg1">
                    <a:lumMod val="50000"/>
                  </a:schemeClr>
                </a:solidFill>
                <a:cs typeface="+mn-ea"/>
                <a:sym typeface="+mn-lt"/>
              </a:endParaRPr>
            </a:p>
          </p:txBody>
        </p:sp>
      </p:grpSp>
      <p:pic>
        <p:nvPicPr>
          <p:cNvPr id="16" name="图片 15">
            <a:extLst>
              <a:ext uri="{FF2B5EF4-FFF2-40B4-BE49-F238E27FC236}">
                <a16:creationId xmlns:a16="http://schemas.microsoft.com/office/drawing/2014/main" id="{223270B2-0E92-4081-AE35-B0A1187924A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pic>
        <p:nvPicPr>
          <p:cNvPr id="17" name="图片 16">
            <a:extLst>
              <a:ext uri="{FF2B5EF4-FFF2-40B4-BE49-F238E27FC236}">
                <a16:creationId xmlns:a16="http://schemas.microsoft.com/office/drawing/2014/main" id="{98F10159-750D-46BF-AEE4-0B89EF761C2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spTree>
    <p:extLst>
      <p:ext uri="{BB962C8B-B14F-4D97-AF65-F5344CB8AC3E}">
        <p14:creationId xmlns:p14="http://schemas.microsoft.com/office/powerpoint/2010/main" val="200396025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nodeType="afterGroup">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ppt_x</p:attrName>
                                        </p:attrNameLst>
                                      </p:cBhvr>
                                      <p:tavLst>
                                        <p:tav tm="0">
                                          <p:val>
                                            <p:strVal val="#ppt_x"/>
                                          </p:val>
                                        </p:tav>
                                        <p:tav tm="100000">
                                          <p:val>
                                            <p:strVal val="#ppt_x"/>
                                          </p:val>
                                        </p:tav>
                                      </p:tavLst>
                                    </p:anim>
                                    <p:anim calcmode="lin" valueType="num">
                                      <p:cBhvr>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nodeType="afterGroup">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nodeType="afterGroup">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ppt_x</p:attrName>
                                        </p:attrNameLst>
                                      </p:cBhvr>
                                      <p:tavLst>
                                        <p:tav tm="0">
                                          <p:val>
                                            <p:strVal val="#ppt_x"/>
                                          </p:val>
                                        </p:tav>
                                        <p:tav tm="100000">
                                          <p:val>
                                            <p:strVal val="#ppt_x"/>
                                          </p:val>
                                        </p:tav>
                                      </p:tavLst>
                                    </p:anim>
                                    <p:anim calcmode="lin" valueType="num">
                                      <p:cBhvr>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nodeType="afterGroup">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nodeType="afterGroup">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ppt_x</p:attrName>
                                        </p:attrNameLst>
                                      </p:cBhvr>
                                      <p:tavLst>
                                        <p:tav tm="0">
                                          <p:val>
                                            <p:strVal val="#ppt_x"/>
                                          </p:val>
                                        </p:tav>
                                        <p:tav tm="100000">
                                          <p:val>
                                            <p:strVal val="#ppt_x"/>
                                          </p:val>
                                        </p:tav>
                                      </p:tavLst>
                                    </p:anim>
                                    <p:anim calcmode="lin" valueType="num">
                                      <p:cBhvr>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5400000">
            <a:off x="5250391" y="-1999191"/>
            <a:ext cx="1691216" cy="11233149"/>
          </a:xfrm>
          <a:prstGeom prst="downArrow">
            <a:avLst>
              <a:gd name="adj1" fmla="val 49074"/>
              <a:gd name="adj2" fmla="val 44803"/>
            </a:avLst>
          </a:prstGeom>
          <a:solidFill>
            <a:srgbClr val="F5DED5"/>
          </a:solidFill>
          <a:ln>
            <a:noFill/>
          </a:ln>
          <a:extLst/>
        </p:spPr>
        <p:txBody>
          <a:bodyPr vert="eaVert" lIns="110413" tIns="55207" rIns="110413" bIns="55207"/>
          <a:lstStyle/>
          <a:p>
            <a:endParaRPr lang="zh-CN" altLang="en-US" sz="2533">
              <a:solidFill>
                <a:schemeClr val="bg1"/>
              </a:solidFill>
              <a:cs typeface="+mn-ea"/>
              <a:sym typeface="+mn-lt"/>
            </a:endParaRPr>
          </a:p>
        </p:txBody>
      </p:sp>
      <p:grpSp>
        <p:nvGrpSpPr>
          <p:cNvPr id="32" name="组合 31"/>
          <p:cNvGrpSpPr>
            <a:grpSpLocks/>
          </p:cNvGrpSpPr>
          <p:nvPr/>
        </p:nvGrpSpPr>
        <p:grpSpPr bwMode="auto">
          <a:xfrm>
            <a:off x="3645958" y="2729443"/>
            <a:ext cx="2055283" cy="1860549"/>
            <a:chOff x="1214414" y="2786058"/>
            <a:chExt cx="1935848" cy="1751017"/>
          </a:xfrm>
        </p:grpSpPr>
        <p:grpSp>
          <p:nvGrpSpPr>
            <p:cNvPr id="43011" name="Group 6"/>
            <p:cNvGrpSpPr>
              <a:grpSpLocks/>
            </p:cNvGrpSpPr>
            <p:nvPr/>
          </p:nvGrpSpPr>
          <p:grpSpPr bwMode="auto">
            <a:xfrm>
              <a:off x="1295400" y="2786058"/>
              <a:ext cx="1753450" cy="1751017"/>
              <a:chOff x="1823" y="2371"/>
              <a:chExt cx="1801" cy="1801"/>
            </a:xfrm>
          </p:grpSpPr>
          <p:sp>
            <p:nvSpPr>
              <p:cNvPr id="43012" name="Oval 7"/>
              <p:cNvSpPr>
                <a:spLocks noChangeArrowheads="1"/>
              </p:cNvSpPr>
              <p:nvPr/>
            </p:nvSpPr>
            <p:spPr bwMode="auto">
              <a:xfrm>
                <a:off x="1823" y="2371"/>
                <a:ext cx="1801" cy="1801"/>
              </a:xfrm>
              <a:prstGeom prst="ellipse">
                <a:avLst/>
              </a:prstGeom>
              <a:solidFill>
                <a:srgbClr val="EBBBB9">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67" dirty="0">
                  <a:solidFill>
                    <a:schemeClr val="bg1"/>
                  </a:solidFill>
                  <a:cs typeface="+mn-ea"/>
                  <a:sym typeface="+mn-lt"/>
                </a:endParaRPr>
              </a:p>
            </p:txBody>
          </p:sp>
          <p:sp>
            <p:nvSpPr>
              <p:cNvPr id="43013" name="Oval 8"/>
              <p:cNvSpPr>
                <a:spLocks noChangeArrowheads="1"/>
              </p:cNvSpPr>
              <p:nvPr/>
            </p:nvSpPr>
            <p:spPr bwMode="auto">
              <a:xfrm>
                <a:off x="1945" y="2493"/>
                <a:ext cx="1556" cy="1556"/>
              </a:xfrm>
              <a:prstGeom prst="ellipse">
                <a:avLst/>
              </a:prstGeom>
              <a:solidFill>
                <a:srgbClr val="EBBBB9"/>
              </a:solidFill>
              <a:ln w="38100">
                <a:solidFill>
                  <a:srgbClr val="FFFFFF"/>
                </a:solidFill>
                <a:round/>
                <a:headEnd/>
                <a:tailEnd/>
              </a:ln>
            </p:spPr>
            <p:txBody>
              <a:bodyPr/>
              <a:lstStyle/>
              <a:p>
                <a:endParaRPr lang="zh-CN" altLang="en-US" sz="1867" dirty="0">
                  <a:solidFill>
                    <a:schemeClr val="bg1"/>
                  </a:solidFill>
                  <a:cs typeface="+mn-ea"/>
                  <a:sym typeface="+mn-lt"/>
                </a:endParaRPr>
              </a:p>
            </p:txBody>
          </p:sp>
        </p:grpSp>
        <p:sp>
          <p:nvSpPr>
            <p:cNvPr id="43014" name="Text Box 9"/>
            <p:cNvSpPr txBox="1">
              <a:spLocks noChangeArrowheads="1"/>
            </p:cNvSpPr>
            <p:nvPr/>
          </p:nvSpPr>
          <p:spPr bwMode="auto">
            <a:xfrm>
              <a:off x="1214414" y="3533074"/>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867" b="1">
                  <a:solidFill>
                    <a:schemeClr val="bg1"/>
                  </a:solidFill>
                  <a:cs typeface="+mn-ea"/>
                  <a:sym typeface="+mn-lt"/>
                </a:rPr>
                <a:t>写入文本</a:t>
              </a:r>
            </a:p>
          </p:txBody>
        </p:sp>
      </p:grpSp>
      <p:grpSp>
        <p:nvGrpSpPr>
          <p:cNvPr id="37" name="组合 36"/>
          <p:cNvGrpSpPr>
            <a:grpSpLocks/>
          </p:cNvGrpSpPr>
          <p:nvPr/>
        </p:nvGrpSpPr>
        <p:grpSpPr bwMode="auto">
          <a:xfrm>
            <a:off x="6037791" y="2729443"/>
            <a:ext cx="2055283" cy="1860549"/>
            <a:chOff x="1214414" y="2786058"/>
            <a:chExt cx="1935848" cy="1751017"/>
          </a:xfrm>
          <a:solidFill>
            <a:srgbClr val="EA7DB1"/>
          </a:solidFill>
        </p:grpSpPr>
        <p:grpSp>
          <p:nvGrpSpPr>
            <p:cNvPr id="43016" name="Group 6"/>
            <p:cNvGrpSpPr>
              <a:grpSpLocks/>
            </p:cNvGrpSpPr>
            <p:nvPr/>
          </p:nvGrpSpPr>
          <p:grpSpPr bwMode="auto">
            <a:xfrm>
              <a:off x="1295400" y="2786058"/>
              <a:ext cx="1753450" cy="1751017"/>
              <a:chOff x="1823" y="2371"/>
              <a:chExt cx="1801" cy="1801"/>
            </a:xfrm>
            <a:grpFill/>
          </p:grpSpPr>
          <p:sp>
            <p:nvSpPr>
              <p:cNvPr id="43017" name="Oval 7"/>
              <p:cNvSpPr>
                <a:spLocks noChangeArrowheads="1"/>
              </p:cNvSpPr>
              <p:nvPr/>
            </p:nvSpPr>
            <p:spPr bwMode="auto">
              <a:xfrm>
                <a:off x="1823" y="2371"/>
                <a:ext cx="1801" cy="18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67">
                  <a:solidFill>
                    <a:schemeClr val="bg1"/>
                  </a:solidFill>
                  <a:cs typeface="+mn-ea"/>
                  <a:sym typeface="+mn-lt"/>
                </a:endParaRPr>
              </a:p>
            </p:txBody>
          </p:sp>
          <p:sp>
            <p:nvSpPr>
              <p:cNvPr id="43018" name="Oval 8"/>
              <p:cNvSpPr>
                <a:spLocks noChangeArrowheads="1"/>
              </p:cNvSpPr>
              <p:nvPr/>
            </p:nvSpPr>
            <p:spPr bwMode="auto">
              <a:xfrm>
                <a:off x="1945" y="2493"/>
                <a:ext cx="1556" cy="1556"/>
              </a:xfrm>
              <a:prstGeom prst="ellipse">
                <a:avLst/>
              </a:prstGeom>
              <a:grpFill/>
              <a:ln w="38100">
                <a:solidFill>
                  <a:srgbClr val="FFFFFF"/>
                </a:solidFill>
                <a:round/>
                <a:headEnd/>
                <a:tailEnd/>
              </a:ln>
            </p:spPr>
            <p:txBody>
              <a:bodyPr/>
              <a:lstStyle/>
              <a:p>
                <a:endParaRPr lang="zh-CN" altLang="en-US" sz="1867">
                  <a:solidFill>
                    <a:schemeClr val="bg1"/>
                  </a:solidFill>
                  <a:cs typeface="+mn-ea"/>
                  <a:sym typeface="+mn-lt"/>
                </a:endParaRPr>
              </a:p>
            </p:txBody>
          </p:sp>
        </p:grpSp>
        <p:sp>
          <p:nvSpPr>
            <p:cNvPr id="43019" name="Text Box 9"/>
            <p:cNvSpPr txBox="1">
              <a:spLocks noChangeArrowheads="1"/>
            </p:cNvSpPr>
            <p:nvPr/>
          </p:nvSpPr>
          <p:spPr bwMode="auto">
            <a:xfrm>
              <a:off x="1214414" y="3514026"/>
              <a:ext cx="1935848" cy="6201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867" b="1">
                  <a:solidFill>
                    <a:schemeClr val="bg1"/>
                  </a:solidFill>
                  <a:cs typeface="+mn-ea"/>
                  <a:sym typeface="+mn-lt"/>
                </a:rPr>
                <a:t>写入文本</a:t>
              </a:r>
            </a:p>
          </p:txBody>
        </p:sp>
      </p:grpSp>
      <p:grpSp>
        <p:nvGrpSpPr>
          <p:cNvPr id="42" name="组合 41"/>
          <p:cNvGrpSpPr>
            <a:grpSpLocks/>
          </p:cNvGrpSpPr>
          <p:nvPr/>
        </p:nvGrpSpPr>
        <p:grpSpPr bwMode="auto">
          <a:xfrm>
            <a:off x="8427508" y="2729443"/>
            <a:ext cx="2053167" cy="1860549"/>
            <a:chOff x="1214414" y="2786058"/>
            <a:chExt cx="1935848" cy="1751017"/>
          </a:xfrm>
        </p:grpSpPr>
        <p:grpSp>
          <p:nvGrpSpPr>
            <p:cNvPr id="43021" name="Group 6"/>
            <p:cNvGrpSpPr>
              <a:grpSpLocks/>
            </p:cNvGrpSpPr>
            <p:nvPr/>
          </p:nvGrpSpPr>
          <p:grpSpPr bwMode="auto">
            <a:xfrm>
              <a:off x="1295400" y="2786058"/>
              <a:ext cx="1753450" cy="1751017"/>
              <a:chOff x="1823" y="2371"/>
              <a:chExt cx="1801" cy="1801"/>
            </a:xfrm>
          </p:grpSpPr>
          <p:sp>
            <p:nvSpPr>
              <p:cNvPr id="43022" name="Oval 7"/>
              <p:cNvSpPr>
                <a:spLocks noChangeArrowheads="1"/>
              </p:cNvSpPr>
              <p:nvPr/>
            </p:nvSpPr>
            <p:spPr bwMode="auto">
              <a:xfrm>
                <a:off x="1823" y="2371"/>
                <a:ext cx="1801" cy="1801"/>
              </a:xfrm>
              <a:prstGeom prst="ellipse">
                <a:avLst/>
              </a:prstGeom>
              <a:solidFill>
                <a:srgbClr val="F6D5E6">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67" dirty="0">
                  <a:solidFill>
                    <a:schemeClr val="bg1"/>
                  </a:solidFill>
                  <a:cs typeface="+mn-ea"/>
                  <a:sym typeface="+mn-lt"/>
                </a:endParaRPr>
              </a:p>
            </p:txBody>
          </p:sp>
          <p:sp>
            <p:nvSpPr>
              <p:cNvPr id="43023" name="Oval 8"/>
              <p:cNvSpPr>
                <a:spLocks noChangeArrowheads="1"/>
              </p:cNvSpPr>
              <p:nvPr/>
            </p:nvSpPr>
            <p:spPr bwMode="auto">
              <a:xfrm>
                <a:off x="1945" y="2493"/>
                <a:ext cx="1556" cy="1556"/>
              </a:xfrm>
              <a:prstGeom prst="ellipse">
                <a:avLst/>
              </a:prstGeom>
              <a:solidFill>
                <a:srgbClr val="EBBBB9"/>
              </a:solidFill>
              <a:ln w="38100">
                <a:solidFill>
                  <a:srgbClr val="FFFFFF"/>
                </a:solidFill>
                <a:round/>
                <a:headEnd/>
                <a:tailEnd/>
              </a:ln>
            </p:spPr>
            <p:txBody>
              <a:bodyPr/>
              <a:lstStyle/>
              <a:p>
                <a:endParaRPr lang="zh-CN" altLang="en-US" sz="1867" dirty="0">
                  <a:solidFill>
                    <a:schemeClr val="bg1"/>
                  </a:solidFill>
                  <a:cs typeface="+mn-ea"/>
                  <a:sym typeface="+mn-lt"/>
                </a:endParaRPr>
              </a:p>
            </p:txBody>
          </p:sp>
        </p:grpSp>
        <p:sp>
          <p:nvSpPr>
            <p:cNvPr id="43024" name="Text Box 9"/>
            <p:cNvSpPr txBox="1">
              <a:spLocks noChangeArrowheads="1"/>
            </p:cNvSpPr>
            <p:nvPr/>
          </p:nvSpPr>
          <p:spPr bwMode="auto">
            <a:xfrm>
              <a:off x="1214414" y="3496890"/>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867" b="1">
                  <a:solidFill>
                    <a:schemeClr val="bg1"/>
                  </a:solidFill>
                  <a:cs typeface="+mn-ea"/>
                  <a:sym typeface="+mn-lt"/>
                </a:rPr>
                <a:t>写入文本</a:t>
              </a:r>
            </a:p>
          </p:txBody>
        </p:sp>
      </p:grpSp>
      <p:grpSp>
        <p:nvGrpSpPr>
          <p:cNvPr id="47" name="组合 40"/>
          <p:cNvGrpSpPr>
            <a:grpSpLocks/>
          </p:cNvGrpSpPr>
          <p:nvPr/>
        </p:nvGrpSpPr>
        <p:grpSpPr bwMode="auto">
          <a:xfrm>
            <a:off x="1245658" y="2729443"/>
            <a:ext cx="2055283" cy="1860549"/>
            <a:chOff x="1214414" y="2786058"/>
            <a:chExt cx="1935848" cy="1751017"/>
          </a:xfrm>
          <a:solidFill>
            <a:srgbClr val="EA7DB1"/>
          </a:solidFill>
        </p:grpSpPr>
        <p:grpSp>
          <p:nvGrpSpPr>
            <p:cNvPr id="43026" name="Group 6"/>
            <p:cNvGrpSpPr>
              <a:grpSpLocks/>
            </p:cNvGrpSpPr>
            <p:nvPr/>
          </p:nvGrpSpPr>
          <p:grpSpPr bwMode="auto">
            <a:xfrm>
              <a:off x="1295400" y="2786058"/>
              <a:ext cx="1753450" cy="1751017"/>
              <a:chOff x="1823" y="2371"/>
              <a:chExt cx="1801" cy="1801"/>
            </a:xfrm>
            <a:grpFill/>
          </p:grpSpPr>
          <p:sp>
            <p:nvSpPr>
              <p:cNvPr id="43027" name="Oval 7"/>
              <p:cNvSpPr>
                <a:spLocks noChangeArrowheads="1"/>
              </p:cNvSpPr>
              <p:nvPr/>
            </p:nvSpPr>
            <p:spPr bwMode="auto">
              <a:xfrm>
                <a:off x="1823" y="2371"/>
                <a:ext cx="1801" cy="18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867">
                  <a:solidFill>
                    <a:schemeClr val="bg1"/>
                  </a:solidFill>
                  <a:cs typeface="+mn-ea"/>
                  <a:sym typeface="+mn-lt"/>
                </a:endParaRPr>
              </a:p>
            </p:txBody>
          </p:sp>
          <p:sp>
            <p:nvSpPr>
              <p:cNvPr id="43028" name="Oval 8"/>
              <p:cNvSpPr>
                <a:spLocks noChangeArrowheads="1"/>
              </p:cNvSpPr>
              <p:nvPr/>
            </p:nvSpPr>
            <p:spPr bwMode="auto">
              <a:xfrm>
                <a:off x="1946" y="2493"/>
                <a:ext cx="1556" cy="1556"/>
              </a:xfrm>
              <a:prstGeom prst="ellipse">
                <a:avLst/>
              </a:prstGeom>
              <a:grpFill/>
              <a:ln w="38100">
                <a:solidFill>
                  <a:srgbClr val="FFFFFF"/>
                </a:solidFill>
                <a:round/>
                <a:headEnd/>
                <a:tailEnd/>
              </a:ln>
            </p:spPr>
            <p:txBody>
              <a:bodyPr/>
              <a:lstStyle/>
              <a:p>
                <a:endParaRPr lang="zh-CN" altLang="en-US" sz="1867">
                  <a:solidFill>
                    <a:schemeClr val="bg1"/>
                  </a:solidFill>
                  <a:cs typeface="+mn-ea"/>
                  <a:sym typeface="+mn-lt"/>
                </a:endParaRPr>
              </a:p>
            </p:txBody>
          </p:sp>
        </p:grpSp>
        <p:sp>
          <p:nvSpPr>
            <p:cNvPr id="43029" name="Text Box 9"/>
            <p:cNvSpPr txBox="1">
              <a:spLocks noChangeArrowheads="1"/>
            </p:cNvSpPr>
            <p:nvPr/>
          </p:nvSpPr>
          <p:spPr bwMode="auto">
            <a:xfrm>
              <a:off x="1214414" y="3496890"/>
              <a:ext cx="1935848" cy="62015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867" b="1" dirty="0">
                  <a:solidFill>
                    <a:schemeClr val="bg1"/>
                  </a:solidFill>
                  <a:cs typeface="+mn-ea"/>
                  <a:sym typeface="+mn-lt"/>
                </a:rPr>
                <a:t>写入文本</a:t>
              </a:r>
            </a:p>
          </p:txBody>
        </p:sp>
      </p:grpSp>
      <p:sp>
        <p:nvSpPr>
          <p:cNvPr id="52" name="矩形标注 51"/>
          <p:cNvSpPr/>
          <p:nvPr/>
        </p:nvSpPr>
        <p:spPr>
          <a:xfrm>
            <a:off x="4048125" y="4926543"/>
            <a:ext cx="1782233" cy="55033"/>
          </a:xfrm>
          <a:prstGeom prst="wedgeRectCallout">
            <a:avLst>
              <a:gd name="adj1" fmla="val -17526"/>
              <a:gd name="adj2" fmla="val -509465"/>
            </a:avLst>
          </a:prstGeom>
          <a:solidFill>
            <a:srgbClr val="EBBBB9"/>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3" tIns="55207" rIns="110413" bIns="55207" anchor="ctr"/>
          <a:lstStyle/>
          <a:p>
            <a:pPr algn="ctr" fontAlgn="auto"/>
            <a:endParaRPr lang="zh-CN" altLang="en-US" sz="2400" noProof="1">
              <a:solidFill>
                <a:schemeClr val="tx1">
                  <a:lumMod val="85000"/>
                  <a:lumOff val="15000"/>
                </a:schemeClr>
              </a:solidFill>
              <a:cs typeface="+mn-ea"/>
              <a:sym typeface="+mn-lt"/>
            </a:endParaRPr>
          </a:p>
        </p:txBody>
      </p:sp>
      <p:sp>
        <p:nvSpPr>
          <p:cNvPr id="53" name="矩形标注 52"/>
          <p:cNvSpPr/>
          <p:nvPr/>
        </p:nvSpPr>
        <p:spPr>
          <a:xfrm>
            <a:off x="1613958" y="2310342"/>
            <a:ext cx="1913467" cy="76200"/>
          </a:xfrm>
          <a:prstGeom prst="wedgeRectCallout">
            <a:avLst>
              <a:gd name="adj1" fmla="val -23398"/>
              <a:gd name="adj2" fmla="val 403291"/>
            </a:avLst>
          </a:prstGeom>
          <a:solidFill>
            <a:srgbClr val="EA7DB1"/>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3" tIns="55207" rIns="110413" bIns="55207" anchor="ctr"/>
          <a:lstStyle/>
          <a:p>
            <a:pPr algn="ctr" fontAlgn="auto"/>
            <a:endParaRPr lang="zh-CN" altLang="en-US" sz="2400" noProof="1">
              <a:solidFill>
                <a:schemeClr val="tx1">
                  <a:lumMod val="85000"/>
                  <a:lumOff val="15000"/>
                </a:schemeClr>
              </a:solidFill>
              <a:cs typeface="+mn-ea"/>
              <a:sym typeface="+mn-lt"/>
            </a:endParaRPr>
          </a:p>
        </p:txBody>
      </p:sp>
      <p:sp>
        <p:nvSpPr>
          <p:cNvPr id="54" name="Rectangle 28"/>
          <p:cNvSpPr>
            <a:spLocks noChangeArrowheads="1"/>
          </p:cNvSpPr>
          <p:nvPr/>
        </p:nvSpPr>
        <p:spPr bwMode="auto">
          <a:xfrm>
            <a:off x="4022725" y="4973110"/>
            <a:ext cx="1780116" cy="653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413" tIns="55207" rIns="110413" bIns="55207">
            <a:spAutoFit/>
          </a:bodyPr>
          <a:lstStyle/>
          <a:p>
            <a:pPr>
              <a:lnSpc>
                <a:spcPct val="120000"/>
              </a:lnSpc>
            </a:pPr>
            <a:r>
              <a:rPr lang="zh-CN" altLang="en-US" sz="1467" dirty="0">
                <a:solidFill>
                  <a:schemeClr val="bg1">
                    <a:lumMod val="50000"/>
                  </a:schemeClr>
                </a:solidFill>
                <a:cs typeface="+mn-ea"/>
                <a:sym typeface="+mn-lt"/>
              </a:rPr>
              <a:t>单击此处添加文字</a:t>
            </a:r>
          </a:p>
          <a:p>
            <a:pPr>
              <a:lnSpc>
                <a:spcPct val="120000"/>
              </a:lnSpc>
            </a:pPr>
            <a:r>
              <a:rPr lang="zh-CN" altLang="en-US" sz="1467" dirty="0">
                <a:solidFill>
                  <a:schemeClr val="bg1">
                    <a:lumMod val="50000"/>
                  </a:schemeClr>
                </a:solidFill>
                <a:cs typeface="+mn-ea"/>
                <a:sym typeface="+mn-lt"/>
              </a:rPr>
              <a:t>单击此处添加文字</a:t>
            </a:r>
          </a:p>
        </p:txBody>
      </p:sp>
      <p:sp>
        <p:nvSpPr>
          <p:cNvPr id="55" name="Rectangle 28"/>
          <p:cNvSpPr>
            <a:spLocks noChangeArrowheads="1"/>
          </p:cNvSpPr>
          <p:nvPr/>
        </p:nvSpPr>
        <p:spPr bwMode="auto">
          <a:xfrm>
            <a:off x="1694392" y="1654176"/>
            <a:ext cx="1782233" cy="653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413" tIns="55207" rIns="110413" bIns="55207">
            <a:spAutoFit/>
          </a:bodyPr>
          <a:lstStyle/>
          <a:p>
            <a:pPr>
              <a:lnSpc>
                <a:spcPct val="120000"/>
              </a:lnSpc>
            </a:pPr>
            <a:r>
              <a:rPr lang="zh-CN" altLang="en-US" sz="1467" dirty="0">
                <a:solidFill>
                  <a:schemeClr val="bg1">
                    <a:lumMod val="50000"/>
                  </a:schemeClr>
                </a:solidFill>
                <a:cs typeface="+mn-ea"/>
                <a:sym typeface="+mn-lt"/>
              </a:rPr>
              <a:t>单击此处添加文字</a:t>
            </a:r>
          </a:p>
          <a:p>
            <a:pPr>
              <a:lnSpc>
                <a:spcPct val="120000"/>
              </a:lnSpc>
            </a:pPr>
            <a:r>
              <a:rPr lang="zh-CN" altLang="en-US" sz="1467" dirty="0">
                <a:solidFill>
                  <a:schemeClr val="bg1">
                    <a:lumMod val="50000"/>
                  </a:schemeClr>
                </a:solidFill>
                <a:cs typeface="+mn-ea"/>
                <a:sym typeface="+mn-lt"/>
              </a:rPr>
              <a:t>单击此处添加文字</a:t>
            </a:r>
          </a:p>
        </p:txBody>
      </p:sp>
      <p:sp>
        <p:nvSpPr>
          <p:cNvPr id="56" name="矩形标注 55"/>
          <p:cNvSpPr/>
          <p:nvPr/>
        </p:nvSpPr>
        <p:spPr>
          <a:xfrm>
            <a:off x="6342591" y="2310342"/>
            <a:ext cx="1913467" cy="76200"/>
          </a:xfrm>
          <a:prstGeom prst="wedgeRectCallout">
            <a:avLst>
              <a:gd name="adj1" fmla="val -23398"/>
              <a:gd name="adj2" fmla="val 403291"/>
            </a:avLst>
          </a:prstGeom>
          <a:solidFill>
            <a:srgbClr val="EA7DB1"/>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3" tIns="55207" rIns="110413" bIns="55207" anchor="ctr"/>
          <a:lstStyle/>
          <a:p>
            <a:pPr algn="ctr" fontAlgn="auto"/>
            <a:endParaRPr lang="zh-CN" altLang="en-US" sz="2400" noProof="1">
              <a:solidFill>
                <a:schemeClr val="tx1">
                  <a:lumMod val="85000"/>
                  <a:lumOff val="15000"/>
                </a:schemeClr>
              </a:solidFill>
              <a:cs typeface="+mn-ea"/>
              <a:sym typeface="+mn-lt"/>
            </a:endParaRPr>
          </a:p>
        </p:txBody>
      </p:sp>
      <p:sp>
        <p:nvSpPr>
          <p:cNvPr id="57" name="Rectangle 28"/>
          <p:cNvSpPr>
            <a:spLocks noChangeArrowheads="1"/>
          </p:cNvSpPr>
          <p:nvPr/>
        </p:nvSpPr>
        <p:spPr bwMode="auto">
          <a:xfrm>
            <a:off x="6423025" y="1654176"/>
            <a:ext cx="1780116" cy="653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413" tIns="55207" rIns="110413" bIns="55207">
            <a:spAutoFit/>
          </a:bodyPr>
          <a:lstStyle/>
          <a:p>
            <a:pPr>
              <a:lnSpc>
                <a:spcPct val="120000"/>
              </a:lnSpc>
            </a:pPr>
            <a:r>
              <a:rPr lang="zh-CN" altLang="en-US" sz="1467" dirty="0">
                <a:solidFill>
                  <a:schemeClr val="bg1">
                    <a:lumMod val="50000"/>
                  </a:schemeClr>
                </a:solidFill>
                <a:cs typeface="+mn-ea"/>
                <a:sym typeface="+mn-lt"/>
              </a:rPr>
              <a:t>单击此处添加文字</a:t>
            </a:r>
          </a:p>
          <a:p>
            <a:pPr>
              <a:lnSpc>
                <a:spcPct val="120000"/>
              </a:lnSpc>
            </a:pPr>
            <a:r>
              <a:rPr lang="zh-CN" altLang="en-US" sz="1467" dirty="0">
                <a:solidFill>
                  <a:schemeClr val="bg1">
                    <a:lumMod val="50000"/>
                  </a:schemeClr>
                </a:solidFill>
                <a:cs typeface="+mn-ea"/>
                <a:sym typeface="+mn-lt"/>
              </a:rPr>
              <a:t>单击此处添加文字</a:t>
            </a:r>
          </a:p>
        </p:txBody>
      </p:sp>
      <p:sp>
        <p:nvSpPr>
          <p:cNvPr id="58" name="矩形标注 57"/>
          <p:cNvSpPr/>
          <p:nvPr/>
        </p:nvSpPr>
        <p:spPr>
          <a:xfrm>
            <a:off x="8872008" y="4926543"/>
            <a:ext cx="1784351" cy="55033"/>
          </a:xfrm>
          <a:prstGeom prst="wedgeRectCallout">
            <a:avLst>
              <a:gd name="adj1" fmla="val -17526"/>
              <a:gd name="adj2" fmla="val -509465"/>
            </a:avLst>
          </a:prstGeom>
          <a:solidFill>
            <a:srgbClr val="EBBBB9"/>
          </a:solidFill>
          <a:ln>
            <a:noFill/>
          </a:ln>
        </p:spPr>
        <p:style>
          <a:lnRef idx="2">
            <a:schemeClr val="accent1">
              <a:shade val="50000"/>
            </a:schemeClr>
          </a:lnRef>
          <a:fillRef idx="1">
            <a:schemeClr val="accent1"/>
          </a:fillRef>
          <a:effectRef idx="0">
            <a:schemeClr val="accent1"/>
          </a:effectRef>
          <a:fontRef idx="minor">
            <a:schemeClr val="lt1"/>
          </a:fontRef>
        </p:style>
        <p:txBody>
          <a:bodyPr lIns="110413" tIns="55207" rIns="110413" bIns="55207" anchor="ctr"/>
          <a:lstStyle/>
          <a:p>
            <a:pPr algn="ctr" fontAlgn="auto"/>
            <a:endParaRPr lang="zh-CN" altLang="en-US" sz="2400" noProof="1">
              <a:solidFill>
                <a:schemeClr val="tx1">
                  <a:lumMod val="85000"/>
                  <a:lumOff val="15000"/>
                </a:schemeClr>
              </a:solidFill>
              <a:cs typeface="+mn-ea"/>
              <a:sym typeface="+mn-lt"/>
            </a:endParaRPr>
          </a:p>
        </p:txBody>
      </p:sp>
      <p:sp>
        <p:nvSpPr>
          <p:cNvPr id="59" name="Rectangle 28"/>
          <p:cNvSpPr>
            <a:spLocks noChangeArrowheads="1"/>
          </p:cNvSpPr>
          <p:nvPr/>
        </p:nvSpPr>
        <p:spPr bwMode="auto">
          <a:xfrm>
            <a:off x="8846607" y="4973110"/>
            <a:ext cx="1780117" cy="653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413" tIns="55207" rIns="110413" bIns="55207">
            <a:spAutoFit/>
          </a:bodyPr>
          <a:lstStyle/>
          <a:p>
            <a:pPr>
              <a:lnSpc>
                <a:spcPct val="120000"/>
              </a:lnSpc>
            </a:pPr>
            <a:r>
              <a:rPr lang="zh-CN" altLang="en-US" sz="1467" dirty="0">
                <a:solidFill>
                  <a:schemeClr val="bg1">
                    <a:lumMod val="50000"/>
                  </a:schemeClr>
                </a:solidFill>
                <a:cs typeface="+mn-ea"/>
                <a:sym typeface="+mn-lt"/>
              </a:rPr>
              <a:t>单击此处添加文字</a:t>
            </a:r>
          </a:p>
          <a:p>
            <a:pPr>
              <a:lnSpc>
                <a:spcPct val="120000"/>
              </a:lnSpc>
            </a:pPr>
            <a:r>
              <a:rPr lang="zh-CN" altLang="en-US" sz="1467" dirty="0">
                <a:solidFill>
                  <a:schemeClr val="bg1">
                    <a:lumMod val="50000"/>
                  </a:schemeClr>
                </a:solidFill>
                <a:cs typeface="+mn-ea"/>
                <a:sym typeface="+mn-lt"/>
              </a:rPr>
              <a:t>单击此处添加文字</a:t>
            </a:r>
          </a:p>
        </p:txBody>
      </p:sp>
      <p:pic>
        <p:nvPicPr>
          <p:cNvPr id="33" name="图片 32">
            <a:extLst>
              <a:ext uri="{FF2B5EF4-FFF2-40B4-BE49-F238E27FC236}">
                <a16:creationId xmlns:a16="http://schemas.microsoft.com/office/drawing/2014/main" id="{A6961C0C-7BFA-4943-96CA-DEA4479146D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pic>
        <p:nvPicPr>
          <p:cNvPr id="34" name="图片 33">
            <a:extLst>
              <a:ext uri="{FF2B5EF4-FFF2-40B4-BE49-F238E27FC236}">
                <a16:creationId xmlns:a16="http://schemas.microsoft.com/office/drawing/2014/main" id="{47976E57-D55F-4CDD-84C6-964A40E36A5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spTree>
    <p:extLst>
      <p:ext uri="{BB962C8B-B14F-4D97-AF65-F5344CB8AC3E}">
        <p14:creationId xmlns:p14="http://schemas.microsoft.com/office/powerpoint/2010/main" val="98212614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nodeType="afterGroup">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nodeType="afterGroup">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p:cTn id="36" dur="500" fill="hold"/>
                                        <p:tgtEl>
                                          <p:spTgt spid="53"/>
                                        </p:tgtEl>
                                        <p:attrNameLst>
                                          <p:attrName>ppt_x</p:attrName>
                                        </p:attrNameLst>
                                      </p:cBhvr>
                                      <p:tavLst>
                                        <p:tav tm="0">
                                          <p:val>
                                            <p:strVal val="#ppt_x"/>
                                          </p:val>
                                        </p:tav>
                                        <p:tav tm="100000">
                                          <p:val>
                                            <p:strVal val="#ppt_x"/>
                                          </p:val>
                                        </p:tav>
                                      </p:tavLst>
                                    </p:anim>
                                    <p:anim calcmode="lin" valueType="num">
                                      <p:cBhvr>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nodeType="afterGroup">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nodeType="afterGroup">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nodeType="afterGroup">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ppt_x</p:attrName>
                                        </p:attrNameLst>
                                      </p:cBhvr>
                                      <p:tavLst>
                                        <p:tav tm="0">
                                          <p:val>
                                            <p:strVal val="#ppt_x"/>
                                          </p:val>
                                        </p:tav>
                                        <p:tav tm="100000">
                                          <p:val>
                                            <p:strVal val="#ppt_x"/>
                                          </p:val>
                                        </p:tav>
                                      </p:tavLst>
                                    </p:anim>
                                    <p:anim calcmode="lin" valueType="num">
                                      <p:cBhvr>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nodeType="afterGroup">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nodeType="afterGroup">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p:cTn id="68" dur="500" fill="hold"/>
                                        <p:tgtEl>
                                          <p:spTgt spid="56"/>
                                        </p:tgtEl>
                                        <p:attrNameLst>
                                          <p:attrName>ppt_x</p:attrName>
                                        </p:attrNameLst>
                                      </p:cBhvr>
                                      <p:tavLst>
                                        <p:tav tm="0">
                                          <p:val>
                                            <p:strVal val="#ppt_x"/>
                                          </p:val>
                                        </p:tav>
                                        <p:tav tm="100000">
                                          <p:val>
                                            <p:strVal val="#ppt_x"/>
                                          </p:val>
                                        </p:tav>
                                      </p:tavLst>
                                    </p:anim>
                                    <p:anim calcmode="lin" valueType="num">
                                      <p:cBhvr>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nodeType="afterGroup">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nodeType="afterGroup">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nodeType="afterGroup">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p:cTn id="84" dur="500" fill="hold"/>
                                        <p:tgtEl>
                                          <p:spTgt spid="58"/>
                                        </p:tgtEl>
                                        <p:attrNameLst>
                                          <p:attrName>ppt_x</p:attrName>
                                        </p:attrNameLst>
                                      </p:cBhvr>
                                      <p:tavLst>
                                        <p:tav tm="0">
                                          <p:val>
                                            <p:strVal val="#ppt_x"/>
                                          </p:val>
                                        </p:tav>
                                        <p:tav tm="100000">
                                          <p:val>
                                            <p:strVal val="#ppt_x"/>
                                          </p:val>
                                        </p:tav>
                                      </p:tavLst>
                                    </p:anim>
                                    <p:anim calcmode="lin" valueType="num">
                                      <p:cBhvr>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nodeType="afterGroup">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圆角矩形 20"/>
          <p:cNvSpPr>
            <a:spLocks noChangeArrowheads="1"/>
          </p:cNvSpPr>
          <p:nvPr/>
        </p:nvSpPr>
        <p:spPr bwMode="auto">
          <a:xfrm>
            <a:off x="2118784" y="2163233"/>
            <a:ext cx="2252133" cy="2599267"/>
          </a:xfrm>
          <a:prstGeom prst="roundRect">
            <a:avLst>
              <a:gd name="adj" fmla="val 5681"/>
            </a:avLst>
          </a:prstGeom>
          <a:noFill/>
          <a:ln w="19050">
            <a:solidFill>
              <a:srgbClr val="EBBBB9"/>
            </a:solidFill>
            <a:round/>
            <a:headEnd/>
            <a:tailEnd/>
          </a:ln>
          <a:extLst>
            <a:ext uri="{909E8E84-426E-40DD-AFC4-6F175D3DCCD1}">
              <a14:hiddenFill xmlns:a14="http://schemas.microsoft.com/office/drawing/2010/main">
                <a:solidFill>
                  <a:srgbClr val="FFFFFF"/>
                </a:solidFill>
              </a14:hiddenFill>
            </a:ext>
          </a:extLst>
        </p:spPr>
        <p:txBody>
          <a:bodyPr lIns="82824" tIns="41411" rIns="82824" bIns="41411"/>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sz="2400">
              <a:solidFill>
                <a:srgbClr val="434343"/>
              </a:solidFill>
              <a:latin typeface="+mn-lt"/>
              <a:ea typeface="+mn-ea"/>
              <a:cs typeface="+mn-ea"/>
              <a:sym typeface="+mn-lt"/>
            </a:endParaRPr>
          </a:p>
        </p:txBody>
      </p:sp>
      <p:sp>
        <p:nvSpPr>
          <p:cNvPr id="22" name="圆角矩形 21"/>
          <p:cNvSpPr>
            <a:spLocks noChangeArrowheads="1"/>
          </p:cNvSpPr>
          <p:nvPr/>
        </p:nvSpPr>
        <p:spPr bwMode="auto">
          <a:xfrm>
            <a:off x="7863418" y="2163233"/>
            <a:ext cx="2254249" cy="2599267"/>
          </a:xfrm>
          <a:prstGeom prst="roundRect">
            <a:avLst>
              <a:gd name="adj" fmla="val 5069"/>
            </a:avLst>
          </a:prstGeom>
          <a:noFill/>
          <a:ln w="19050">
            <a:solidFill>
              <a:srgbClr val="EBBBB9"/>
            </a:solidFill>
            <a:round/>
            <a:headEnd/>
            <a:tailEnd/>
          </a:ln>
          <a:extLst>
            <a:ext uri="{909E8E84-426E-40DD-AFC4-6F175D3DCCD1}">
              <a14:hiddenFill xmlns:a14="http://schemas.microsoft.com/office/drawing/2010/main">
                <a:solidFill>
                  <a:srgbClr val="FFFFFF"/>
                </a:solidFill>
              </a14:hiddenFill>
            </a:ext>
          </a:extLst>
        </p:spPr>
        <p:txBody>
          <a:bodyPr lIns="82824" tIns="41411" rIns="82824" bIns="41411"/>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sz="2400">
              <a:solidFill>
                <a:srgbClr val="434343"/>
              </a:solidFill>
              <a:latin typeface="+mn-lt"/>
              <a:ea typeface="+mn-ea"/>
              <a:cs typeface="+mn-ea"/>
              <a:sym typeface="+mn-lt"/>
            </a:endParaRPr>
          </a:p>
        </p:txBody>
      </p:sp>
      <p:sp>
        <p:nvSpPr>
          <p:cNvPr id="23" name="矩形 26"/>
          <p:cNvSpPr>
            <a:spLocks noChangeArrowheads="1"/>
          </p:cNvSpPr>
          <p:nvPr/>
        </p:nvSpPr>
        <p:spPr bwMode="auto">
          <a:xfrm>
            <a:off x="8026400" y="2292351"/>
            <a:ext cx="1955800" cy="2483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24" tIns="41411" rIns="82824" bIns="41411">
            <a:spAutoFit/>
          </a:bodyPr>
          <a:lstStyle/>
          <a:p>
            <a:pPr>
              <a:lnSpc>
                <a:spcPct val="130000"/>
              </a:lnSpc>
            </a:pPr>
            <a:r>
              <a:rPr lang="zh-CN" altLang="en-US" sz="1333" dirty="0">
                <a:solidFill>
                  <a:schemeClr val="bg1">
                    <a:lumMod val="50000"/>
                  </a:schemeClr>
                </a:solidFill>
                <a:cs typeface="+mn-ea"/>
                <a:sym typeface="+mn-lt"/>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4" name="圆角矩形 23"/>
          <p:cNvSpPr>
            <a:spLocks noChangeArrowheads="1"/>
          </p:cNvSpPr>
          <p:nvPr/>
        </p:nvSpPr>
        <p:spPr bwMode="auto">
          <a:xfrm>
            <a:off x="4965700" y="2163233"/>
            <a:ext cx="2254251" cy="2599267"/>
          </a:xfrm>
          <a:prstGeom prst="roundRect">
            <a:avLst>
              <a:gd name="adj" fmla="val 5069"/>
            </a:avLst>
          </a:prstGeom>
          <a:noFill/>
          <a:ln w="19050">
            <a:solidFill>
              <a:srgbClr val="EBBBB9"/>
            </a:solidFill>
            <a:round/>
            <a:headEnd/>
            <a:tailEnd/>
          </a:ln>
          <a:extLst>
            <a:ext uri="{909E8E84-426E-40DD-AFC4-6F175D3DCCD1}">
              <a14:hiddenFill xmlns:a14="http://schemas.microsoft.com/office/drawing/2010/main">
                <a:solidFill>
                  <a:srgbClr val="FFFFFF"/>
                </a:solidFill>
              </a14:hiddenFill>
            </a:ext>
          </a:extLst>
        </p:spPr>
        <p:txBody>
          <a:bodyPr lIns="82824" tIns="41411" rIns="82824" bIns="41411"/>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2"/>
            <a:endParaRPr lang="zh-CN" altLang="en-US" sz="2400">
              <a:solidFill>
                <a:srgbClr val="434343"/>
              </a:solidFill>
              <a:latin typeface="+mn-lt"/>
              <a:ea typeface="+mn-ea"/>
              <a:cs typeface="+mn-ea"/>
              <a:sym typeface="+mn-lt"/>
            </a:endParaRPr>
          </a:p>
        </p:txBody>
      </p:sp>
      <p:sp>
        <p:nvSpPr>
          <p:cNvPr id="25" name="矩形 24"/>
          <p:cNvSpPr>
            <a:spLocks noChangeArrowheads="1"/>
          </p:cNvSpPr>
          <p:nvPr/>
        </p:nvSpPr>
        <p:spPr bwMode="auto">
          <a:xfrm>
            <a:off x="5094818" y="2281767"/>
            <a:ext cx="1962149" cy="2483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24" tIns="41411" rIns="82824" bIns="41411">
            <a:spAutoFit/>
          </a:bodyPr>
          <a:lstStyle/>
          <a:p>
            <a:pPr>
              <a:lnSpc>
                <a:spcPct val="130000"/>
              </a:lnSpc>
            </a:pPr>
            <a:r>
              <a:rPr lang="zh-CN" altLang="en-US" sz="1333" dirty="0">
                <a:solidFill>
                  <a:schemeClr val="bg1">
                    <a:lumMod val="50000"/>
                  </a:schemeClr>
                </a:solidFill>
                <a:cs typeface="+mn-ea"/>
                <a:sym typeface="+mn-lt"/>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6" name="TextBox 32"/>
          <p:cNvSpPr txBox="1">
            <a:spLocks noChangeArrowheads="1"/>
          </p:cNvSpPr>
          <p:nvPr/>
        </p:nvSpPr>
        <p:spPr bwMode="auto">
          <a:xfrm>
            <a:off x="2254251" y="2309285"/>
            <a:ext cx="1943100" cy="2483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24" tIns="41411" rIns="82824" bIns="41411">
            <a:spAutoFit/>
          </a:bodyPr>
          <a:lstStyle/>
          <a:p>
            <a:pPr>
              <a:lnSpc>
                <a:spcPct val="130000"/>
              </a:lnSpc>
            </a:pPr>
            <a:r>
              <a:rPr lang="zh-CN" altLang="en-US" sz="1333" dirty="0">
                <a:solidFill>
                  <a:schemeClr val="bg1">
                    <a:lumMod val="50000"/>
                  </a:schemeClr>
                </a:solidFill>
                <a:cs typeface="+mn-ea"/>
                <a:sym typeface="+mn-lt"/>
              </a:rPr>
              <a:t>您的内容打在这里，或者通过复制您的文本后，在此框中选择粘贴，并选择只保留文字。在此录入上述图表的综合描述说明，在此录入上述图表的综合描述说明，在此录入上述图表的综合描述说明。</a:t>
            </a:r>
          </a:p>
        </p:txBody>
      </p:sp>
      <p:sp>
        <p:nvSpPr>
          <p:cNvPr id="27" name="Rectangle 20"/>
          <p:cNvSpPr>
            <a:spLocks noChangeArrowheads="1"/>
          </p:cNvSpPr>
          <p:nvPr/>
        </p:nvSpPr>
        <p:spPr bwMode="auto">
          <a:xfrm>
            <a:off x="2571751" y="5427133"/>
            <a:ext cx="7103533" cy="594784"/>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82824" tIns="41411" rIns="82824" bIns="41411"/>
          <a:lstStyle/>
          <a:p>
            <a:endParaRPr lang="zh-CN" altLang="en-US" sz="2400">
              <a:solidFill>
                <a:srgbClr val="434343"/>
              </a:solidFill>
              <a:cs typeface="+mn-ea"/>
              <a:sym typeface="+mn-lt"/>
            </a:endParaRPr>
          </a:p>
        </p:txBody>
      </p:sp>
      <p:sp>
        <p:nvSpPr>
          <p:cNvPr id="28" name="矩形 27"/>
          <p:cNvSpPr/>
          <p:nvPr/>
        </p:nvSpPr>
        <p:spPr bwMode="auto">
          <a:xfrm>
            <a:off x="1809125" y="5530398"/>
            <a:ext cx="8607356" cy="370954"/>
          </a:xfrm>
          <a:prstGeom prst="rect">
            <a:avLst/>
          </a:prstGeom>
          <a:solidFill>
            <a:srgbClr val="EA7DB1"/>
          </a:solidFill>
          <a:ln w="28575">
            <a:noFill/>
          </a:ln>
          <a:scene3d>
            <a:camera prst="orthographicFront"/>
            <a:lightRig rig="threePt" dir="t"/>
          </a:scene3d>
          <a:sp3d/>
        </p:spPr>
        <p:txBody>
          <a:bodyPr lIns="82824" tIns="41411" rIns="82824" bIns="41411">
            <a:spAutoFit/>
          </a:bodyPr>
          <a:lstStyle/>
          <a:p>
            <a:pPr algn="ctr" defTabSz="-847">
              <a:tabLst>
                <a:tab pos="7718020" algn="r"/>
              </a:tabLst>
              <a:defRPr/>
            </a:pPr>
            <a:r>
              <a:rPr lang="zh-CN" altLang="en-US" sz="1867" noProof="1">
                <a:solidFill>
                  <a:schemeClr val="bg1"/>
                </a:solidFill>
                <a:cs typeface="+mn-ea"/>
                <a:sym typeface="+mn-lt"/>
              </a:rPr>
              <a:t>单击此处添加标题</a:t>
            </a:r>
          </a:p>
        </p:txBody>
      </p:sp>
      <p:sp>
        <p:nvSpPr>
          <p:cNvPr id="29" name="燕尾形 28"/>
          <p:cNvSpPr>
            <a:spLocks noChangeArrowheads="1"/>
          </p:cNvSpPr>
          <p:nvPr/>
        </p:nvSpPr>
        <p:spPr bwMode="auto">
          <a:xfrm rot="-5400000" flipH="1" flipV="1">
            <a:off x="8811684" y="4836584"/>
            <a:ext cx="357717" cy="599017"/>
          </a:xfrm>
          <a:prstGeom prst="chevron">
            <a:avLst>
              <a:gd name="adj" fmla="val 39398"/>
            </a:avLst>
          </a:prstGeom>
          <a:solidFill>
            <a:srgbClr val="EA7DB1"/>
          </a:solidFill>
          <a:ln>
            <a:noFill/>
          </a:ln>
          <a:extLst/>
        </p:spPr>
        <p:txBody>
          <a:bodyPr lIns="82824" tIns="41411" rIns="82824" bIns="41411"/>
          <a:lstStyle/>
          <a:p>
            <a:endParaRPr lang="zh-CN" altLang="en-US" sz="2400">
              <a:solidFill>
                <a:srgbClr val="434343"/>
              </a:solidFill>
              <a:cs typeface="+mn-ea"/>
              <a:sym typeface="+mn-lt"/>
            </a:endParaRPr>
          </a:p>
        </p:txBody>
      </p:sp>
      <p:sp>
        <p:nvSpPr>
          <p:cNvPr id="30" name="圆角矩形 29"/>
          <p:cNvSpPr>
            <a:spLocks noChangeArrowheads="1"/>
          </p:cNvSpPr>
          <p:nvPr/>
        </p:nvSpPr>
        <p:spPr bwMode="auto">
          <a:xfrm>
            <a:off x="4965700" y="1604434"/>
            <a:ext cx="2254251" cy="387351"/>
          </a:xfrm>
          <a:prstGeom prst="roundRect">
            <a:avLst>
              <a:gd name="adj" fmla="val 16667"/>
            </a:avLst>
          </a:prstGeom>
          <a:solidFill>
            <a:srgbClr val="EA7DB1"/>
          </a:solidFill>
          <a:ln>
            <a:noFill/>
          </a:ln>
          <a:extLst/>
        </p:spPr>
        <p:txBody>
          <a:bodyPr lIns="82824" tIns="41411" rIns="82824" bIns="41411"/>
          <a:lstStyle/>
          <a:p>
            <a:endParaRPr lang="zh-CN" altLang="en-US" sz="2400">
              <a:solidFill>
                <a:srgbClr val="434343"/>
              </a:solidFill>
              <a:cs typeface="+mn-ea"/>
              <a:sym typeface="+mn-lt"/>
            </a:endParaRPr>
          </a:p>
        </p:txBody>
      </p:sp>
      <p:sp>
        <p:nvSpPr>
          <p:cNvPr id="31" name="圆角矩形 30"/>
          <p:cNvSpPr>
            <a:spLocks noChangeArrowheads="1"/>
          </p:cNvSpPr>
          <p:nvPr/>
        </p:nvSpPr>
        <p:spPr bwMode="auto">
          <a:xfrm>
            <a:off x="7863418" y="1604434"/>
            <a:ext cx="2254249" cy="387351"/>
          </a:xfrm>
          <a:prstGeom prst="roundRect">
            <a:avLst>
              <a:gd name="adj" fmla="val 16667"/>
            </a:avLst>
          </a:prstGeom>
          <a:solidFill>
            <a:srgbClr val="EA7DB1"/>
          </a:solidFill>
          <a:ln>
            <a:noFill/>
          </a:ln>
          <a:extLst/>
        </p:spPr>
        <p:txBody>
          <a:bodyPr lIns="82824" tIns="41411" rIns="82824" bIns="41411"/>
          <a:lstStyle/>
          <a:p>
            <a:endParaRPr lang="zh-CN" altLang="en-US" sz="2400">
              <a:solidFill>
                <a:srgbClr val="434343"/>
              </a:solidFill>
              <a:cs typeface="+mn-ea"/>
              <a:sym typeface="+mn-lt"/>
            </a:endParaRPr>
          </a:p>
        </p:txBody>
      </p:sp>
      <p:sp>
        <p:nvSpPr>
          <p:cNvPr id="32" name="圆角矩形 31"/>
          <p:cNvSpPr>
            <a:spLocks noChangeArrowheads="1"/>
          </p:cNvSpPr>
          <p:nvPr/>
        </p:nvSpPr>
        <p:spPr bwMode="auto">
          <a:xfrm>
            <a:off x="2118784" y="1604434"/>
            <a:ext cx="2252133" cy="387351"/>
          </a:xfrm>
          <a:prstGeom prst="roundRect">
            <a:avLst>
              <a:gd name="adj" fmla="val 16667"/>
            </a:avLst>
          </a:prstGeom>
          <a:solidFill>
            <a:srgbClr val="EA7DB1"/>
          </a:solidFill>
          <a:ln>
            <a:noFill/>
          </a:ln>
          <a:extLst/>
        </p:spPr>
        <p:txBody>
          <a:bodyPr lIns="82824" tIns="41411" rIns="82824" bIns="41411"/>
          <a:lstStyle/>
          <a:p>
            <a:endParaRPr lang="zh-CN" altLang="en-US" sz="2400">
              <a:solidFill>
                <a:srgbClr val="434343"/>
              </a:solidFill>
              <a:cs typeface="+mn-ea"/>
              <a:sym typeface="+mn-lt"/>
            </a:endParaRPr>
          </a:p>
        </p:txBody>
      </p:sp>
      <p:sp>
        <p:nvSpPr>
          <p:cNvPr id="33" name="矩形 32"/>
          <p:cNvSpPr>
            <a:spLocks noChangeArrowheads="1"/>
          </p:cNvSpPr>
          <p:nvPr/>
        </p:nvSpPr>
        <p:spPr bwMode="auto">
          <a:xfrm>
            <a:off x="2164875" y="1634561"/>
            <a:ext cx="2023229" cy="309398"/>
          </a:xfrm>
          <a:prstGeom prst="rect">
            <a:avLst/>
          </a:prstGeom>
          <a:noFill/>
          <a:ln>
            <a:noFill/>
          </a:ln>
          <a:scene3d>
            <a:camera prst="orthographicFront"/>
            <a:lightRig rig="threePt" dir="t"/>
          </a:scene3d>
          <a:sp3d/>
        </p:spPr>
        <p:txBody>
          <a:bodyPr lIns="82824" tIns="41411" rIns="82824" bIns="41411">
            <a:spAutoFit/>
          </a:bodyPr>
          <a:lstStyle/>
          <a:p>
            <a:pPr algn="ctr" fontAlgn="auto">
              <a:defRPr/>
            </a:pPr>
            <a:r>
              <a:rPr lang="zh-CN" altLang="en-US" sz="1467" b="1" noProof="1">
                <a:solidFill>
                  <a:schemeClr val="bg1"/>
                </a:solidFill>
                <a:cs typeface="+mn-ea"/>
                <a:sym typeface="+mn-lt"/>
              </a:rPr>
              <a:t>单击此处添加标题</a:t>
            </a:r>
          </a:p>
        </p:txBody>
      </p:sp>
      <p:sp>
        <p:nvSpPr>
          <p:cNvPr id="34" name="矩形 33"/>
          <p:cNvSpPr>
            <a:spLocks noChangeArrowheads="1"/>
          </p:cNvSpPr>
          <p:nvPr/>
        </p:nvSpPr>
        <p:spPr bwMode="auto">
          <a:xfrm>
            <a:off x="7992239" y="1634561"/>
            <a:ext cx="2023229" cy="309398"/>
          </a:xfrm>
          <a:prstGeom prst="rect">
            <a:avLst/>
          </a:prstGeom>
          <a:noFill/>
          <a:ln>
            <a:noFill/>
          </a:ln>
          <a:scene3d>
            <a:camera prst="orthographicFront"/>
            <a:lightRig rig="threePt" dir="t"/>
          </a:scene3d>
          <a:sp3d/>
        </p:spPr>
        <p:txBody>
          <a:bodyPr lIns="82824" tIns="41411" rIns="82824" bIns="41411">
            <a:spAutoFit/>
          </a:bodyPr>
          <a:lstStyle/>
          <a:p>
            <a:pPr algn="ctr" fontAlgn="auto">
              <a:defRPr/>
            </a:pPr>
            <a:r>
              <a:rPr lang="zh-CN" altLang="en-US" sz="1467" b="1" noProof="1">
                <a:solidFill>
                  <a:schemeClr val="bg1"/>
                </a:solidFill>
                <a:cs typeface="+mn-ea"/>
                <a:sym typeface="+mn-lt"/>
              </a:rPr>
              <a:t>单击此处添加标题</a:t>
            </a:r>
          </a:p>
        </p:txBody>
      </p:sp>
      <p:sp>
        <p:nvSpPr>
          <p:cNvPr id="35" name="矩形 34"/>
          <p:cNvSpPr>
            <a:spLocks noChangeArrowheads="1"/>
          </p:cNvSpPr>
          <p:nvPr/>
        </p:nvSpPr>
        <p:spPr bwMode="auto">
          <a:xfrm>
            <a:off x="5093935" y="1634561"/>
            <a:ext cx="2023229" cy="309398"/>
          </a:xfrm>
          <a:prstGeom prst="rect">
            <a:avLst/>
          </a:prstGeom>
          <a:noFill/>
          <a:ln>
            <a:noFill/>
          </a:ln>
          <a:scene3d>
            <a:camera prst="orthographicFront"/>
            <a:lightRig rig="threePt" dir="t"/>
          </a:scene3d>
          <a:sp3d/>
        </p:spPr>
        <p:txBody>
          <a:bodyPr lIns="82824" tIns="41411" rIns="82824" bIns="41411">
            <a:spAutoFit/>
          </a:bodyPr>
          <a:lstStyle/>
          <a:p>
            <a:pPr algn="ctr" fontAlgn="auto">
              <a:defRPr/>
            </a:pPr>
            <a:r>
              <a:rPr lang="zh-CN" altLang="en-US" sz="1467" b="1" noProof="1">
                <a:solidFill>
                  <a:schemeClr val="bg1"/>
                </a:solidFill>
                <a:cs typeface="+mn-ea"/>
                <a:sym typeface="+mn-lt"/>
              </a:rPr>
              <a:t>单击此处添加标题</a:t>
            </a:r>
          </a:p>
        </p:txBody>
      </p:sp>
      <p:sp>
        <p:nvSpPr>
          <p:cNvPr id="36" name="燕尾形 35"/>
          <p:cNvSpPr>
            <a:spLocks noChangeArrowheads="1"/>
          </p:cNvSpPr>
          <p:nvPr/>
        </p:nvSpPr>
        <p:spPr bwMode="auto">
          <a:xfrm rot="-5400000" flipH="1" flipV="1">
            <a:off x="5962651" y="4836584"/>
            <a:ext cx="357717" cy="599017"/>
          </a:xfrm>
          <a:prstGeom prst="chevron">
            <a:avLst>
              <a:gd name="adj" fmla="val 39398"/>
            </a:avLst>
          </a:prstGeom>
          <a:solidFill>
            <a:srgbClr val="EA7DB1"/>
          </a:solidFill>
          <a:ln>
            <a:noFill/>
          </a:ln>
          <a:extLst/>
        </p:spPr>
        <p:txBody>
          <a:bodyPr lIns="82824" tIns="41411" rIns="82824" bIns="41411"/>
          <a:lstStyle/>
          <a:p>
            <a:endParaRPr lang="zh-CN" altLang="en-US" sz="2400">
              <a:solidFill>
                <a:srgbClr val="434343"/>
              </a:solidFill>
              <a:cs typeface="+mn-ea"/>
              <a:sym typeface="+mn-lt"/>
            </a:endParaRPr>
          </a:p>
        </p:txBody>
      </p:sp>
      <p:sp>
        <p:nvSpPr>
          <p:cNvPr id="37" name="燕尾形 36"/>
          <p:cNvSpPr>
            <a:spLocks noChangeArrowheads="1"/>
          </p:cNvSpPr>
          <p:nvPr/>
        </p:nvSpPr>
        <p:spPr bwMode="auto">
          <a:xfrm rot="-5400000" flipH="1" flipV="1">
            <a:off x="3094567" y="4836584"/>
            <a:ext cx="357717" cy="599016"/>
          </a:xfrm>
          <a:prstGeom prst="chevron">
            <a:avLst>
              <a:gd name="adj" fmla="val 39398"/>
            </a:avLst>
          </a:prstGeom>
          <a:solidFill>
            <a:srgbClr val="EA7DB1"/>
          </a:solidFill>
          <a:ln>
            <a:noFill/>
          </a:ln>
          <a:extLst/>
        </p:spPr>
        <p:txBody>
          <a:bodyPr lIns="82824" tIns="41411" rIns="82824" bIns="41411"/>
          <a:lstStyle/>
          <a:p>
            <a:endParaRPr lang="zh-CN" altLang="en-US" sz="2400">
              <a:solidFill>
                <a:srgbClr val="434343"/>
              </a:solidFill>
              <a:cs typeface="+mn-ea"/>
              <a:sym typeface="+mn-lt"/>
            </a:endParaRPr>
          </a:p>
        </p:txBody>
      </p:sp>
      <p:pic>
        <p:nvPicPr>
          <p:cNvPr id="19" name="图片 18">
            <a:extLst>
              <a:ext uri="{FF2B5EF4-FFF2-40B4-BE49-F238E27FC236}">
                <a16:creationId xmlns:a16="http://schemas.microsoft.com/office/drawing/2014/main" id="{630CCC20-0122-4385-941F-3E2AD38419B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a:off x="-314198" y="-532171"/>
            <a:ext cx="2049865" cy="2702753"/>
          </a:xfrm>
          <a:prstGeom prst="rect">
            <a:avLst/>
          </a:prstGeom>
        </p:spPr>
      </p:pic>
      <p:pic>
        <p:nvPicPr>
          <p:cNvPr id="20" name="图片 19">
            <a:extLst>
              <a:ext uri="{FF2B5EF4-FFF2-40B4-BE49-F238E27FC236}">
                <a16:creationId xmlns:a16="http://schemas.microsoft.com/office/drawing/2014/main" id="{CB03F9BE-677D-43E0-AD26-6739FCA0168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49562"/>
          <a:stretch/>
        </p:blipFill>
        <p:spPr>
          <a:xfrm rot="10800000">
            <a:off x="10455741" y="4787900"/>
            <a:ext cx="2049865" cy="2702753"/>
          </a:xfrm>
          <a:prstGeom prst="rect">
            <a:avLst/>
          </a:prstGeom>
        </p:spPr>
      </p:pic>
    </p:spTree>
    <p:extLst>
      <p:ext uri="{BB962C8B-B14F-4D97-AF65-F5344CB8AC3E}">
        <p14:creationId xmlns:p14="http://schemas.microsoft.com/office/powerpoint/2010/main" val="121780963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anim calcmode="lin" valueType="num">
                                      <p:cBhvr>
                                        <p:cTn id="8" dur="500" fill="hold"/>
                                        <p:tgtEl>
                                          <p:spTgt spid="32"/>
                                        </p:tgtEl>
                                        <p:attrNameLst>
                                          <p:attrName>ppt_x</p:attrName>
                                        </p:attrNameLst>
                                      </p:cBhvr>
                                      <p:tavLst>
                                        <p:tav tm="0">
                                          <p:val>
                                            <p:strVal val="#ppt_x"/>
                                          </p:val>
                                        </p:tav>
                                        <p:tav tm="100000">
                                          <p:val>
                                            <p:strVal val="#ppt_x"/>
                                          </p:val>
                                        </p:tav>
                                      </p:tavLst>
                                    </p:anim>
                                    <p:anim calcmode="lin" valueType="num">
                                      <p:cBhvr>
                                        <p:cTn id="9" dur="450" decel="100000" fill="hold"/>
                                        <p:tgtEl>
                                          <p:spTgt spid="3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anim calcmode="lin" valueType="num">
                                      <p:cBhvr>
                                        <p:cTn id="14" dur="500" fill="hold"/>
                                        <p:tgtEl>
                                          <p:spTgt spid="30"/>
                                        </p:tgtEl>
                                        <p:attrNameLst>
                                          <p:attrName>ppt_x</p:attrName>
                                        </p:attrNameLst>
                                      </p:cBhvr>
                                      <p:tavLst>
                                        <p:tav tm="0">
                                          <p:val>
                                            <p:strVal val="#ppt_x"/>
                                          </p:val>
                                        </p:tav>
                                        <p:tav tm="100000">
                                          <p:val>
                                            <p:strVal val="#ppt_x"/>
                                          </p:val>
                                        </p:tav>
                                      </p:tavLst>
                                    </p:anim>
                                    <p:anim calcmode="lin" valueType="num">
                                      <p:cBhvr>
                                        <p:cTn id="15" dur="450" decel="100000" fill="hold"/>
                                        <p:tgtEl>
                                          <p:spTgt spid="30"/>
                                        </p:tgtEl>
                                        <p:attrNameLst>
                                          <p:attrName>ppt_y</p:attrName>
                                        </p:attrNameLst>
                                      </p:cBhvr>
                                      <p:tavLst>
                                        <p:tav tm="0">
                                          <p:val>
                                            <p:strVal val="#ppt_y+1"/>
                                          </p:val>
                                        </p:tav>
                                        <p:tav tm="100000">
                                          <p:val>
                                            <p:strVal val="#ppt_y-.03"/>
                                          </p:val>
                                        </p:tav>
                                      </p:tavLst>
                                    </p:anim>
                                    <p:anim calcmode="lin" valueType="num">
                                      <p:cBhvr>
                                        <p:cTn id="1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450" decel="100000" fill="hold"/>
                                        <p:tgtEl>
                                          <p:spTgt spid="31"/>
                                        </p:tgtEl>
                                        <p:attrNameLst>
                                          <p:attrName>ppt_y</p:attrName>
                                        </p:attrNameLst>
                                      </p:cBhvr>
                                      <p:tavLst>
                                        <p:tav tm="0">
                                          <p:val>
                                            <p:strVal val="#ppt_y+1"/>
                                          </p:val>
                                        </p:tav>
                                        <p:tav tm="100000">
                                          <p:val>
                                            <p:strVal val="#ppt_y-.03"/>
                                          </p:val>
                                        </p:tav>
                                      </p:tavLst>
                                    </p:anim>
                                    <p:anim calcmode="lin" valueType="num">
                                      <p:cBhvr>
                                        <p:cTn id="22" dur="50" accel="100000" fill="hold">
                                          <p:stCondLst>
                                            <p:cond delay="450"/>
                                          </p:stCondLst>
                                        </p:cTn>
                                        <p:tgtEl>
                                          <p:spTgt spid="31"/>
                                        </p:tgtEl>
                                        <p:attrNameLst>
                                          <p:attrName>ppt_y</p:attrName>
                                        </p:attrNameLst>
                                      </p:cBhvr>
                                      <p:tavLst>
                                        <p:tav tm="0">
                                          <p:val>
                                            <p:strVal val="#ppt_y-.03"/>
                                          </p:val>
                                        </p:tav>
                                        <p:tav tm="100000">
                                          <p:val>
                                            <p:strVal val="#ppt_y"/>
                                          </p:val>
                                        </p:tav>
                                      </p:tavLst>
                                    </p:anim>
                                  </p:childTnLst>
                                </p:cTn>
                              </p:par>
                            </p:childTnLst>
                          </p:cTn>
                        </p:par>
                        <p:par>
                          <p:cTn id="23" fill="hold" nodeType="afterGroup">
                            <p:stCondLst>
                              <p:cond delay="500"/>
                            </p:stCondLst>
                            <p:childTnLst>
                              <p:par>
                                <p:cTn id="24" presetID="12" presetClass="entr" presetSubtype="4"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slide(fromBottom)">
                                      <p:cBhvr>
                                        <p:cTn id="26" dur="500"/>
                                        <p:tgtEl>
                                          <p:spTgt spid="33"/>
                                        </p:tgtEl>
                                      </p:cBhvr>
                                    </p:animEffect>
                                  </p:childTnLst>
                                </p:cTn>
                              </p:par>
                            </p:childTnLst>
                          </p:cTn>
                        </p:par>
                        <p:par>
                          <p:cTn id="27" fill="hold" nodeType="afterGroup">
                            <p:stCondLst>
                              <p:cond delay="1000"/>
                            </p:stCondLst>
                            <p:childTnLst>
                              <p:par>
                                <p:cTn id="28" presetID="12" presetClass="entr" presetSubtype="4"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slide(fromBottom)">
                                      <p:cBhvr>
                                        <p:cTn id="30" dur="500"/>
                                        <p:tgtEl>
                                          <p:spTgt spid="35"/>
                                        </p:tgtEl>
                                      </p:cBhvr>
                                    </p:animEffect>
                                  </p:childTnLst>
                                </p:cTn>
                              </p:par>
                            </p:childTnLst>
                          </p:cTn>
                        </p:par>
                        <p:par>
                          <p:cTn id="31" fill="hold" nodeType="afterGroup">
                            <p:stCondLst>
                              <p:cond delay="1500"/>
                            </p:stCondLst>
                            <p:childTnLst>
                              <p:par>
                                <p:cTn id="32" presetID="12" presetClass="entr" presetSubtype="4"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slide(fromBottom)">
                                      <p:cBhvr>
                                        <p:cTn id="34" dur="500"/>
                                        <p:tgtEl>
                                          <p:spTgt spid="34"/>
                                        </p:tgtEl>
                                      </p:cBhvr>
                                    </p:animEffect>
                                  </p:childTnLst>
                                </p:cTn>
                              </p:par>
                            </p:childTnLst>
                          </p:cTn>
                        </p:par>
                        <p:par>
                          <p:cTn id="35" fill="hold" nodeType="afterGroup">
                            <p:stCondLst>
                              <p:cond delay="2000"/>
                            </p:stCondLst>
                            <p:childTnLst>
                              <p:par>
                                <p:cTn id="36" presetID="12" presetClass="entr" presetSubtype="1"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slide(fromTop)">
                                      <p:cBhvr>
                                        <p:cTn id="38" dur="500"/>
                                        <p:tgtEl>
                                          <p:spTgt spid="21"/>
                                        </p:tgtEl>
                                      </p:cBhvr>
                                    </p:animEffect>
                                  </p:childTnLst>
                                </p:cTn>
                              </p:par>
                            </p:childTnLst>
                          </p:cTn>
                        </p:par>
                        <p:par>
                          <p:cTn id="39" fill="hold" nodeType="afterGroup">
                            <p:stCondLst>
                              <p:cond delay="2500"/>
                            </p:stCondLst>
                            <p:childTnLst>
                              <p:par>
                                <p:cTn id="40" presetID="12" presetClass="entr" presetSubtype="1"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slide(fromTop)">
                                      <p:cBhvr>
                                        <p:cTn id="42" dur="500"/>
                                        <p:tgtEl>
                                          <p:spTgt spid="24"/>
                                        </p:tgtEl>
                                      </p:cBhvr>
                                    </p:animEffect>
                                  </p:childTnLst>
                                </p:cTn>
                              </p:par>
                            </p:childTnLst>
                          </p:cTn>
                        </p:par>
                        <p:par>
                          <p:cTn id="43" fill="hold" nodeType="afterGroup">
                            <p:stCondLst>
                              <p:cond delay="3000"/>
                            </p:stCondLst>
                            <p:childTnLst>
                              <p:par>
                                <p:cTn id="44" presetID="12" presetClass="entr" presetSubtype="1"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slide(fromTop)">
                                      <p:cBhvr>
                                        <p:cTn id="46" dur="500"/>
                                        <p:tgtEl>
                                          <p:spTgt spid="22"/>
                                        </p:tgtEl>
                                      </p:cBhvr>
                                    </p:animEffect>
                                  </p:childTnLst>
                                </p:cTn>
                              </p:par>
                            </p:childTnLst>
                          </p:cTn>
                        </p:par>
                        <p:par>
                          <p:cTn id="47" fill="hold" nodeType="afterGroup">
                            <p:stCondLst>
                              <p:cond delay="3500"/>
                            </p:stCondLst>
                            <p:childTnLst>
                              <p:par>
                                <p:cTn id="48" presetID="49" presetClass="entr" presetSubtype="0" decel="10000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ppt_w</p:attrName>
                                        </p:attrNameLst>
                                      </p:cBhvr>
                                      <p:tavLst>
                                        <p:tav tm="0">
                                          <p:val>
                                            <p:fltVal val="0"/>
                                          </p:val>
                                        </p:tav>
                                        <p:tav tm="100000">
                                          <p:val>
                                            <p:strVal val="#ppt_w"/>
                                          </p:val>
                                        </p:tav>
                                      </p:tavLst>
                                    </p:anim>
                                    <p:anim calcmode="lin" valueType="num">
                                      <p:cBhvr>
                                        <p:cTn id="51" dur="500" fill="hold"/>
                                        <p:tgtEl>
                                          <p:spTgt spid="26"/>
                                        </p:tgtEl>
                                        <p:attrNameLst>
                                          <p:attrName>ppt_h</p:attrName>
                                        </p:attrNameLst>
                                      </p:cBhvr>
                                      <p:tavLst>
                                        <p:tav tm="0">
                                          <p:val>
                                            <p:fltVal val="0"/>
                                          </p:val>
                                        </p:tav>
                                        <p:tav tm="100000">
                                          <p:val>
                                            <p:strVal val="#ppt_h"/>
                                          </p:val>
                                        </p:tav>
                                      </p:tavLst>
                                    </p:anim>
                                    <p:anim calcmode="lin" valueType="num">
                                      <p:cBhvr>
                                        <p:cTn id="52" dur="500" fill="hold"/>
                                        <p:tgtEl>
                                          <p:spTgt spid="26"/>
                                        </p:tgtEl>
                                        <p:attrNameLst>
                                          <p:attrName>style.rotation</p:attrName>
                                        </p:attrNameLst>
                                      </p:cBhvr>
                                      <p:tavLst>
                                        <p:tav tm="0">
                                          <p:val>
                                            <p:fltVal val="360"/>
                                          </p:val>
                                        </p:tav>
                                        <p:tav tm="100000">
                                          <p:val>
                                            <p:fltVal val="0"/>
                                          </p:val>
                                        </p:tav>
                                      </p:tavLst>
                                    </p:anim>
                                    <p:animEffect transition="in" filter="fade">
                                      <p:cBhvr>
                                        <p:cTn id="53" dur="500"/>
                                        <p:tgtEl>
                                          <p:spTgt spid="26"/>
                                        </p:tgtEl>
                                      </p:cBhvr>
                                    </p:animEffect>
                                  </p:childTnLst>
                                </p:cTn>
                              </p:par>
                            </p:childTnLst>
                          </p:cTn>
                        </p:par>
                        <p:par>
                          <p:cTn id="54" fill="hold" nodeType="afterGroup">
                            <p:stCondLst>
                              <p:cond delay="4000"/>
                            </p:stCondLst>
                            <p:childTnLst>
                              <p:par>
                                <p:cTn id="55" presetID="49" presetClass="entr" presetSubtype="0" decel="10000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 calcmode="lin" valueType="num">
                                      <p:cBhvr>
                                        <p:cTn id="59" dur="500" fill="hold"/>
                                        <p:tgtEl>
                                          <p:spTgt spid="25"/>
                                        </p:tgtEl>
                                        <p:attrNameLst>
                                          <p:attrName>style.rotation</p:attrName>
                                        </p:attrNameLst>
                                      </p:cBhvr>
                                      <p:tavLst>
                                        <p:tav tm="0">
                                          <p:val>
                                            <p:fltVal val="360"/>
                                          </p:val>
                                        </p:tav>
                                        <p:tav tm="100000">
                                          <p:val>
                                            <p:fltVal val="0"/>
                                          </p:val>
                                        </p:tav>
                                      </p:tavLst>
                                    </p:anim>
                                    <p:animEffect transition="in" filter="fade">
                                      <p:cBhvr>
                                        <p:cTn id="60" dur="500"/>
                                        <p:tgtEl>
                                          <p:spTgt spid="25"/>
                                        </p:tgtEl>
                                      </p:cBhvr>
                                    </p:animEffect>
                                  </p:childTnLst>
                                </p:cTn>
                              </p:par>
                            </p:childTnLst>
                          </p:cTn>
                        </p:par>
                        <p:par>
                          <p:cTn id="61" fill="hold" nodeType="afterGroup">
                            <p:stCondLst>
                              <p:cond delay="4500"/>
                            </p:stCondLst>
                            <p:childTnLst>
                              <p:par>
                                <p:cTn id="62" presetID="49" presetClass="entr" presetSubtype="0" decel="10000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p:cTn id="64" dur="500" fill="hold"/>
                                        <p:tgtEl>
                                          <p:spTgt spid="23"/>
                                        </p:tgtEl>
                                        <p:attrNameLst>
                                          <p:attrName>ppt_w</p:attrName>
                                        </p:attrNameLst>
                                      </p:cBhvr>
                                      <p:tavLst>
                                        <p:tav tm="0">
                                          <p:val>
                                            <p:fltVal val="0"/>
                                          </p:val>
                                        </p:tav>
                                        <p:tav tm="100000">
                                          <p:val>
                                            <p:strVal val="#ppt_w"/>
                                          </p:val>
                                        </p:tav>
                                      </p:tavLst>
                                    </p:anim>
                                    <p:anim calcmode="lin" valueType="num">
                                      <p:cBhvr>
                                        <p:cTn id="65" dur="500" fill="hold"/>
                                        <p:tgtEl>
                                          <p:spTgt spid="23"/>
                                        </p:tgtEl>
                                        <p:attrNameLst>
                                          <p:attrName>ppt_h</p:attrName>
                                        </p:attrNameLst>
                                      </p:cBhvr>
                                      <p:tavLst>
                                        <p:tav tm="0">
                                          <p:val>
                                            <p:fltVal val="0"/>
                                          </p:val>
                                        </p:tav>
                                        <p:tav tm="100000">
                                          <p:val>
                                            <p:strVal val="#ppt_h"/>
                                          </p:val>
                                        </p:tav>
                                      </p:tavLst>
                                    </p:anim>
                                    <p:anim calcmode="lin" valueType="num">
                                      <p:cBhvr>
                                        <p:cTn id="66" dur="500" fill="hold"/>
                                        <p:tgtEl>
                                          <p:spTgt spid="23"/>
                                        </p:tgtEl>
                                        <p:attrNameLst>
                                          <p:attrName>style.rotation</p:attrName>
                                        </p:attrNameLst>
                                      </p:cBhvr>
                                      <p:tavLst>
                                        <p:tav tm="0">
                                          <p:val>
                                            <p:fltVal val="360"/>
                                          </p:val>
                                        </p:tav>
                                        <p:tav tm="100000">
                                          <p:val>
                                            <p:fltVal val="0"/>
                                          </p:val>
                                        </p:tav>
                                      </p:tavLst>
                                    </p:anim>
                                    <p:animEffect transition="in" filter="fade">
                                      <p:cBhvr>
                                        <p:cTn id="67" dur="500"/>
                                        <p:tgtEl>
                                          <p:spTgt spid="23"/>
                                        </p:tgtEl>
                                      </p:cBhvr>
                                    </p:animEffect>
                                  </p:childTnLst>
                                </p:cTn>
                              </p:par>
                            </p:childTnLst>
                          </p:cTn>
                        </p:par>
                        <p:par>
                          <p:cTn id="68" fill="hold" nodeType="afterGroup">
                            <p:stCondLst>
                              <p:cond delay="5000"/>
                            </p:stCondLst>
                            <p:childTnLst>
                              <p:par>
                                <p:cTn id="69" presetID="12" presetClass="entr" presetSubtype="1"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slide(fromTop)">
                                      <p:cBhvr>
                                        <p:cTn id="71" dur="500"/>
                                        <p:tgtEl>
                                          <p:spTgt spid="37"/>
                                        </p:tgtEl>
                                      </p:cBhvr>
                                    </p:animEffect>
                                  </p:childTnLst>
                                </p:cTn>
                              </p:par>
                            </p:childTnLst>
                          </p:cTn>
                        </p:par>
                        <p:par>
                          <p:cTn id="72" fill="hold" nodeType="afterGroup">
                            <p:stCondLst>
                              <p:cond delay="5500"/>
                            </p:stCondLst>
                            <p:childTnLst>
                              <p:par>
                                <p:cTn id="73" presetID="1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slide(fromTop)">
                                      <p:cBhvr>
                                        <p:cTn id="75" dur="500"/>
                                        <p:tgtEl>
                                          <p:spTgt spid="36"/>
                                        </p:tgtEl>
                                      </p:cBhvr>
                                    </p:animEffect>
                                  </p:childTnLst>
                                </p:cTn>
                              </p:par>
                            </p:childTnLst>
                          </p:cTn>
                        </p:par>
                        <p:par>
                          <p:cTn id="76" fill="hold" nodeType="afterGroup">
                            <p:stCondLst>
                              <p:cond delay="6000"/>
                            </p:stCondLst>
                            <p:childTnLst>
                              <p:par>
                                <p:cTn id="77" presetID="12" presetClass="entr" presetSubtype="1"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slide(fromTop)">
                                      <p:cBhvr>
                                        <p:cTn id="79" dur="500"/>
                                        <p:tgtEl>
                                          <p:spTgt spid="29"/>
                                        </p:tgtEl>
                                      </p:cBhvr>
                                    </p:animEffect>
                                  </p:childTnLst>
                                </p:cTn>
                              </p:par>
                            </p:childTnLst>
                          </p:cTn>
                        </p:par>
                        <p:par>
                          <p:cTn id="80" fill="hold" nodeType="afterGroup">
                            <p:stCondLst>
                              <p:cond delay="6500"/>
                            </p:stCondLst>
                            <p:childTnLst>
                              <p:par>
                                <p:cTn id="81" presetID="53" presetClass="entr" presetSubtype="16" fill="hold" grpId="0" nodeType="afterEffect" nodePh="1">
                                  <p:stCondLst>
                                    <p:cond delay="0"/>
                                  </p:stCondLst>
                                  <p:endCondLst>
                                    <p:cond evt="begin" delay="0"/>
                                  </p:endCondLst>
                                  <p:childTnLst>
                                    <p:set>
                                      <p:cBhvr>
                                        <p:cTn id="82" dur="1" fill="hold">
                                          <p:stCondLst>
                                            <p:cond delay="0"/>
                                          </p:stCondLst>
                                        </p:cTn>
                                        <p:tgtEl>
                                          <p:spTgt spid="27"/>
                                        </p:tgtEl>
                                        <p:attrNameLst>
                                          <p:attrName>style.visibility</p:attrName>
                                        </p:attrNameLst>
                                      </p:cBhvr>
                                      <p:to>
                                        <p:strVal val="visible"/>
                                      </p:to>
                                    </p:set>
                                    <p:anim calcmode="lin" valueType="num">
                                      <p:cBhvr>
                                        <p:cTn id="83" dur="500" fill="hold"/>
                                        <p:tgtEl>
                                          <p:spTgt spid="27"/>
                                        </p:tgtEl>
                                        <p:attrNameLst>
                                          <p:attrName>ppt_w</p:attrName>
                                        </p:attrNameLst>
                                      </p:cBhvr>
                                      <p:tavLst>
                                        <p:tav tm="0">
                                          <p:val>
                                            <p:fltVal val="0"/>
                                          </p:val>
                                        </p:tav>
                                        <p:tav tm="100000">
                                          <p:val>
                                            <p:strVal val="#ppt_w"/>
                                          </p:val>
                                        </p:tav>
                                      </p:tavLst>
                                    </p:anim>
                                    <p:anim calcmode="lin" valueType="num">
                                      <p:cBhvr>
                                        <p:cTn id="84" dur="500" fill="hold"/>
                                        <p:tgtEl>
                                          <p:spTgt spid="27"/>
                                        </p:tgtEl>
                                        <p:attrNameLst>
                                          <p:attrName>ppt_h</p:attrName>
                                        </p:attrNameLst>
                                      </p:cBhvr>
                                      <p:tavLst>
                                        <p:tav tm="0">
                                          <p:val>
                                            <p:fltVal val="0"/>
                                          </p:val>
                                        </p:tav>
                                        <p:tav tm="100000">
                                          <p:val>
                                            <p:strVal val="#ppt_h"/>
                                          </p:val>
                                        </p:tav>
                                      </p:tavLst>
                                    </p:anim>
                                    <p:animEffect transition="in" filter="fade">
                                      <p:cBhvr>
                                        <p:cTn id="85" dur="500"/>
                                        <p:tgtEl>
                                          <p:spTgt spid="27"/>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p:bldP spid="26" grpId="0"/>
      <p:bldP spid="27" grpId="0"/>
      <p:bldP spid="28" grpId="0" animBg="1"/>
      <p:bldP spid="29" grpId="0" animBg="1"/>
      <p:bldP spid="30" grpId="0" animBg="1"/>
      <p:bldP spid="31" grpId="0" animBg="1"/>
      <p:bldP spid="32" grpId="0" animBg="1"/>
      <p:bldP spid="33" grpId="0"/>
      <p:bldP spid="34" grpId="0"/>
      <p:bldP spid="35" grpId="0"/>
      <p:bldP spid="36" grpId="0" animBg="1"/>
      <p:bldP spid="3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66F1C451-3D4F-423D-89A4-F03064BC79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11441" y="912373"/>
            <a:ext cx="6769117" cy="4501601"/>
          </a:xfrm>
          <a:prstGeom prst="rect">
            <a:avLst/>
          </a:prstGeom>
        </p:spPr>
      </p:pic>
      <p:sp>
        <p:nvSpPr>
          <p:cNvPr id="102" name="文本框 6"/>
          <p:cNvSpPr txBox="1"/>
          <p:nvPr/>
        </p:nvSpPr>
        <p:spPr>
          <a:xfrm>
            <a:off x="4151784" y="3013501"/>
            <a:ext cx="3888432" cy="830997"/>
          </a:xfrm>
          <a:prstGeom prst="rect">
            <a:avLst/>
          </a:prstGeom>
          <a:noFill/>
        </p:spPr>
        <p:txBody>
          <a:bodyPr wrap="square" rtlCol="0">
            <a:spAutoFit/>
          </a:bodyPr>
          <a:lstStyle/>
          <a:p>
            <a:pPr algn="ctr"/>
            <a:r>
              <a:rPr lang="zh-CN" altLang="en-US" sz="4800" b="1" dirty="0">
                <a:solidFill>
                  <a:srgbClr val="EBBBB9"/>
                </a:solidFill>
                <a:cs typeface="+mn-ea"/>
                <a:sym typeface="+mn-lt"/>
              </a:rPr>
              <a:t>第二课</a:t>
            </a:r>
          </a:p>
        </p:txBody>
      </p:sp>
      <p:sp>
        <p:nvSpPr>
          <p:cNvPr id="103" name="文本框 7"/>
          <p:cNvSpPr txBox="1"/>
          <p:nvPr/>
        </p:nvSpPr>
        <p:spPr>
          <a:xfrm>
            <a:off x="4304664" y="4010192"/>
            <a:ext cx="3582670" cy="707886"/>
          </a:xfrm>
          <a:prstGeom prst="rect">
            <a:avLst/>
          </a:prstGeom>
          <a:noFill/>
        </p:spPr>
        <p:txBody>
          <a:bodyPr wrap="square" rtlCol="0">
            <a:spAutoFit/>
          </a:bodyPr>
          <a:lstStyle/>
          <a:p>
            <a:pPr algn="ctr"/>
            <a:r>
              <a:rPr lang="zh-CN" altLang="en-US" sz="4000" b="1" dirty="0">
                <a:solidFill>
                  <a:srgbClr val="EBBBB9"/>
                </a:solidFill>
                <a:cs typeface="+mn-ea"/>
                <a:sym typeface="+mn-lt"/>
              </a:rPr>
              <a:t>输入您的标题</a:t>
            </a:r>
          </a:p>
        </p:txBody>
      </p:sp>
      <p:sp>
        <p:nvSpPr>
          <p:cNvPr id="105" name="TextBox 104"/>
          <p:cNvSpPr txBox="1"/>
          <p:nvPr/>
        </p:nvSpPr>
        <p:spPr>
          <a:xfrm>
            <a:off x="3434297" y="5265989"/>
            <a:ext cx="5323403" cy="461665"/>
          </a:xfrm>
          <a:prstGeom prst="rect">
            <a:avLst/>
          </a:prstGeom>
          <a:noFill/>
        </p:spPr>
        <p:txBody>
          <a:bodyPr wrap="square" rtlCol="0">
            <a:spAutoFit/>
          </a:bodyPr>
          <a:lstStyle/>
          <a:p>
            <a:pPr algn="ctr"/>
            <a:r>
              <a:rPr lang="en-US" altLang="zh-CN" sz="1200" dirty="0">
                <a:solidFill>
                  <a:srgbClr val="5CC2AF"/>
                </a:solidFill>
                <a:cs typeface="+mn-ea"/>
                <a:sym typeface="+mn-lt"/>
              </a:rPr>
              <a:t>We have many PowerPoint templates that has been specifically designed to help anyone that is stepping into the world of PowerPoint </a:t>
            </a:r>
          </a:p>
        </p:txBody>
      </p:sp>
    </p:spTree>
    <p:extLst>
      <p:ext uri="{BB962C8B-B14F-4D97-AF65-F5344CB8AC3E}">
        <p14:creationId xmlns:p14="http://schemas.microsoft.com/office/powerpoint/2010/main" val="1524638752"/>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randombar(horizontal)">
                                      <p:cBhvr>
                                        <p:cTn id="7" dur="500"/>
                                        <p:tgtEl>
                                          <p:spTgt spid="10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03"/>
                                        </p:tgtEl>
                                        <p:attrNameLst>
                                          <p:attrName>style.visibility</p:attrName>
                                        </p:attrNameLst>
                                      </p:cBhvr>
                                      <p:to>
                                        <p:strVal val="visible"/>
                                      </p:to>
                                    </p:set>
                                    <p:anim calcmode="lin" valueType="num">
                                      <p:cBhvr>
                                        <p:cTn id="11" dur="500" fill="hold"/>
                                        <p:tgtEl>
                                          <p:spTgt spid="103"/>
                                        </p:tgtEl>
                                        <p:attrNameLst>
                                          <p:attrName>ppt_w</p:attrName>
                                        </p:attrNameLst>
                                      </p:cBhvr>
                                      <p:tavLst>
                                        <p:tav tm="0">
                                          <p:val>
                                            <p:fltVal val="0"/>
                                          </p:val>
                                        </p:tav>
                                        <p:tav tm="100000">
                                          <p:val>
                                            <p:strVal val="#ppt_w"/>
                                          </p:val>
                                        </p:tav>
                                      </p:tavLst>
                                    </p:anim>
                                    <p:anim calcmode="lin" valueType="num">
                                      <p:cBhvr>
                                        <p:cTn id="12" dur="500" fill="hold"/>
                                        <p:tgtEl>
                                          <p:spTgt spid="103"/>
                                        </p:tgtEl>
                                        <p:attrNameLst>
                                          <p:attrName>ppt_h</p:attrName>
                                        </p:attrNameLst>
                                      </p:cBhvr>
                                      <p:tavLst>
                                        <p:tav tm="0">
                                          <p:val>
                                            <p:fltVal val="0"/>
                                          </p:val>
                                        </p:tav>
                                        <p:tav tm="100000">
                                          <p:val>
                                            <p:strVal val="#ppt_h"/>
                                          </p:val>
                                        </p:tav>
                                      </p:tavLst>
                                    </p:anim>
                                    <p:animEffect transition="in" filter="fade">
                                      <p:cBhvr>
                                        <p:cTn id="13" dur="500"/>
                                        <p:tgtEl>
                                          <p:spTgt spid="103"/>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05"/>
                                        </p:tgtEl>
                                        <p:attrNameLst>
                                          <p:attrName>style.visibility</p:attrName>
                                        </p:attrNameLst>
                                      </p:cBhvr>
                                      <p:to>
                                        <p:strVal val="visible"/>
                                      </p:to>
                                    </p:set>
                                    <p:animEffect transition="in" filter="fade">
                                      <p:cBhvr>
                                        <p:cTn id="17" dur="1000"/>
                                        <p:tgtEl>
                                          <p:spTgt spid="105"/>
                                        </p:tgtEl>
                                      </p:cBhvr>
                                    </p:animEffect>
                                    <p:anim calcmode="lin" valueType="num">
                                      <p:cBhvr>
                                        <p:cTn id="18" dur="1000" fill="hold"/>
                                        <p:tgtEl>
                                          <p:spTgt spid="105"/>
                                        </p:tgtEl>
                                        <p:attrNameLst>
                                          <p:attrName>ppt_x</p:attrName>
                                        </p:attrNameLst>
                                      </p:cBhvr>
                                      <p:tavLst>
                                        <p:tav tm="0">
                                          <p:val>
                                            <p:strVal val="#ppt_x"/>
                                          </p:val>
                                        </p:tav>
                                        <p:tav tm="100000">
                                          <p:val>
                                            <p:strVal val="#ppt_x"/>
                                          </p:val>
                                        </p:tav>
                                      </p:tavLst>
                                    </p:anim>
                                    <p:anim calcmode="lin" valueType="num">
                                      <p:cBhvr>
                                        <p:cTn id="19" dur="1000" fill="hold"/>
                                        <p:tgtEl>
                                          <p:spTgt spid="10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P spid="10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5"/>
</p:tagLst>
</file>

<file path=ppt/theme/theme1.xml><?xml version="1.0" encoding="utf-8"?>
<a:theme xmlns:a="http://schemas.openxmlformats.org/drawingml/2006/main" name="Office 主题">
  <a:themeElements>
    <a:clrScheme name="紫红色">
      <a:dk1>
        <a:sysClr val="windowText" lastClr="000000"/>
      </a:dk1>
      <a:lt1>
        <a:sysClr val="window" lastClr="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gj0bfy4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TotalTime>
  <Words>2143</Words>
  <Application>Microsoft Office PowerPoint</Application>
  <PresentationFormat>宽屏</PresentationFormat>
  <Paragraphs>248</Paragraphs>
  <Slides>25</Slides>
  <Notes>25</Notes>
  <HiddenSlides>0</HiddenSlides>
  <MMClips>0</MMClips>
  <ScaleCrop>false</ScaleCrop>
  <HeadingPairs>
    <vt:vector size="6" baseType="variant">
      <vt:variant>
        <vt:lpstr>已用的字体</vt:lpstr>
      </vt:variant>
      <vt:variant>
        <vt:i4>2</vt:i4>
      </vt:variant>
      <vt:variant>
        <vt:lpstr>主题</vt:lpstr>
      </vt:variant>
      <vt:variant>
        <vt:i4>1</vt:i4>
      </vt:variant>
      <vt:variant>
        <vt:lpstr>幻灯片标题</vt:lpstr>
      </vt:variant>
      <vt:variant>
        <vt:i4>25</vt:i4>
      </vt:variant>
    </vt:vector>
  </HeadingPairs>
  <TitlesOfParts>
    <vt:vector size="28" baseType="lpstr">
      <vt:lpstr>等线</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演示文稿5</dc:title>
  <dc:creator>Administrator</dc:creator>
  <cp:lastModifiedBy>Administrator</cp:lastModifiedBy>
  <cp:revision>14</cp:revision>
  <dcterms:created xsi:type="dcterms:W3CDTF">2017-10-27T08:08:00Z</dcterms:created>
  <dcterms:modified xsi:type="dcterms:W3CDTF">2019-03-27T13:45:54Z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