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tags/tag3.xml" ContentType="application/vnd.openxmlformats-officedocument.presentationml.tags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6"/>
  </p:notesMasterIdLst>
  <p:sldIdLst>
    <p:sldId id="260" r:id="rId2"/>
    <p:sldId id="261" r:id="rId3"/>
    <p:sldId id="258" r:id="rId4"/>
    <p:sldId id="259" r:id="rId5"/>
    <p:sldId id="262" r:id="rId6"/>
    <p:sldId id="266" r:id="rId7"/>
    <p:sldId id="264" r:id="rId8"/>
    <p:sldId id="265" r:id="rId9"/>
    <p:sldId id="267" r:id="rId10"/>
    <p:sldId id="268" r:id="rId11"/>
    <p:sldId id="270" r:id="rId12"/>
    <p:sldId id="269" r:id="rId13"/>
    <p:sldId id="271" r:id="rId14"/>
    <p:sldId id="273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6" r:id="rId25"/>
    <p:sldId id="287" r:id="rId26"/>
    <p:sldId id="288" r:id="rId27"/>
    <p:sldId id="289" r:id="rId28"/>
    <p:sldId id="290" r:id="rId29"/>
    <p:sldId id="291" r:id="rId30"/>
    <p:sldId id="292" r:id="rId31"/>
    <p:sldId id="294" r:id="rId32"/>
    <p:sldId id="297" r:id="rId33"/>
    <p:sldId id="299" r:id="rId34"/>
    <p:sldId id="300" r:id="rId35"/>
  </p:sldIdLst>
  <p:sldSz cx="12192000" cy="6858000"/>
  <p:notesSz cx="6858000" cy="9144000"/>
  <p:embeddedFontLs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萝莉体 第二版" panose="02010600030101010101" charset="-122"/>
      <p:regular r:id="rId41"/>
    </p:embeddedFont>
    <p:embeddedFont>
      <p:font typeface="Calibri Light" panose="020F0302020204030204" pitchFamily="34" charset="0"/>
      <p:regular r:id="rId42"/>
      <p:italic r:id="rId43"/>
    </p:embeddedFont>
  </p:embeddedFontLst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pos="483" userDrawn="1">
          <p15:clr>
            <a:srgbClr val="A4A3A4"/>
          </p15:clr>
        </p15:guide>
        <p15:guide id="4" pos="7219" userDrawn="1">
          <p15:clr>
            <a:srgbClr val="A4A3A4"/>
          </p15:clr>
        </p15:guide>
        <p15:guide id="5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AB39"/>
    <a:srgbClr val="F7A42B"/>
    <a:srgbClr val="54BBAB"/>
    <a:srgbClr val="1C6A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91" autoAdjust="0"/>
    <p:restoredTop sz="94660"/>
  </p:normalViewPr>
  <p:slideViewPr>
    <p:cSldViewPr snapToGrid="0" showGuides="1">
      <p:cViewPr>
        <p:scale>
          <a:sx n="33" d="100"/>
          <a:sy n="33" d="100"/>
        </p:scale>
        <p:origin x="2490" y="684"/>
      </p:cViewPr>
      <p:guideLst>
        <p:guide orient="horz" pos="2160"/>
        <p:guide pos="483"/>
        <p:guide pos="721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39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7.fntdata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2FE886-A28E-416A-A299-B4D5588DA335}" type="datetimeFigureOut">
              <a:rPr lang="zh-CN" altLang="en-US" smtClean="0"/>
              <a:t>2018/3/2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F5FCF6-414A-4883-8CED-AD56EA67A1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172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F5FCF6-414A-4883-8CED-AD56EA67A16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5050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F5FCF6-414A-4883-8CED-AD56EA67A16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024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F5FCF6-414A-4883-8CED-AD56EA67A16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80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F5FCF6-414A-4883-8CED-AD56EA67A16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1553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F5FCF6-414A-4883-8CED-AD56EA67A16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5358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F5FCF6-414A-4883-8CED-AD56EA67A16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1510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F5FCF6-414A-4883-8CED-AD56EA67A16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3604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F5FCF6-414A-4883-8CED-AD56EA67A16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947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F5FCF6-414A-4883-8CED-AD56EA67A16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7354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F5FCF6-414A-4883-8CED-AD56EA67A16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325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F5FCF6-414A-4883-8CED-AD56EA67A16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4120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F5FCF6-414A-4883-8CED-AD56EA67A16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1459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F5FCF6-414A-4883-8CED-AD56EA67A16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0272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F5FCF6-414A-4883-8CED-AD56EA67A16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3736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F5FCF6-414A-4883-8CED-AD56EA67A16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8518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F5FCF6-414A-4883-8CED-AD56EA67A16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29179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F5FCF6-414A-4883-8CED-AD56EA67A16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83485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F5FCF6-414A-4883-8CED-AD56EA67A16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54542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F5FCF6-414A-4883-8CED-AD56EA67A16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07919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F5FCF6-414A-4883-8CED-AD56EA67A160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59004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F5FCF6-414A-4883-8CED-AD56EA67A160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32002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F5FCF6-414A-4883-8CED-AD56EA67A160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8754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F5FCF6-414A-4883-8CED-AD56EA67A16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91764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F5FCF6-414A-4883-8CED-AD56EA67A160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88051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F5FCF6-414A-4883-8CED-AD56EA67A160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78222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F5FCF6-414A-4883-8CED-AD56EA67A160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42683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F5FCF6-414A-4883-8CED-AD56EA67A160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15447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F5FCF6-414A-4883-8CED-AD56EA67A160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1532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F5FCF6-414A-4883-8CED-AD56EA67A16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2239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F5FCF6-414A-4883-8CED-AD56EA67A16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2990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F5FCF6-414A-4883-8CED-AD56EA67A16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3747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F5FCF6-414A-4883-8CED-AD56EA67A16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6339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F5FCF6-414A-4883-8CED-AD56EA67A16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7521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F5FCF6-414A-4883-8CED-AD56EA67A16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079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3B904-1E9A-4B73-B2CF-3FC96CCA6E79}" type="datetimeFigureOut">
              <a:rPr lang="zh-CN" altLang="en-US" smtClean="0"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9EB4B-F4E1-4F74-87B2-59BAB2E400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170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3B904-1E9A-4B73-B2CF-3FC96CCA6E79}" type="datetimeFigureOut">
              <a:rPr lang="zh-CN" altLang="en-US" smtClean="0"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9EB4B-F4E1-4F74-87B2-59BAB2E400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534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3B904-1E9A-4B73-B2CF-3FC96CCA6E79}" type="datetimeFigureOut">
              <a:rPr lang="zh-CN" altLang="en-US" smtClean="0"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9EB4B-F4E1-4F74-87B2-59BAB2E400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906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3B904-1E9A-4B73-B2CF-3FC96CCA6E79}" type="datetimeFigureOut">
              <a:rPr lang="zh-CN" altLang="en-US" smtClean="0"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9EB4B-F4E1-4F74-87B2-59BAB2E400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931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3B904-1E9A-4B73-B2CF-3FC96CCA6E79}" type="datetimeFigureOut">
              <a:rPr lang="zh-CN" altLang="en-US" smtClean="0"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9EB4B-F4E1-4F74-87B2-59BAB2E400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529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3B904-1E9A-4B73-B2CF-3FC96CCA6E79}" type="datetimeFigureOut">
              <a:rPr lang="zh-CN" altLang="en-US" smtClean="0"/>
              <a:t>2018/3/2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9EB4B-F4E1-4F74-87B2-59BAB2E400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966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3B904-1E9A-4B73-B2CF-3FC96CCA6E79}" type="datetimeFigureOut">
              <a:rPr lang="zh-CN" altLang="en-US" smtClean="0"/>
              <a:t>2018/3/2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9EB4B-F4E1-4F74-87B2-59BAB2E400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598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3B904-1E9A-4B73-B2CF-3FC96CCA6E79}" type="datetimeFigureOut">
              <a:rPr lang="zh-CN" altLang="en-US" smtClean="0"/>
              <a:t>2018/3/2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9EB4B-F4E1-4F74-87B2-59BAB2E400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679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3B904-1E9A-4B73-B2CF-3FC96CCA6E79}" type="datetimeFigureOut">
              <a:rPr lang="zh-CN" altLang="en-US" smtClean="0"/>
              <a:t>2018/3/2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9EB4B-F4E1-4F74-87B2-59BAB2E400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984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3B904-1E9A-4B73-B2CF-3FC96CCA6E79}" type="datetimeFigureOut">
              <a:rPr lang="zh-CN" altLang="en-US" smtClean="0"/>
              <a:t>2018/3/2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9EB4B-F4E1-4F74-87B2-59BAB2E400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95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3B904-1E9A-4B73-B2CF-3FC96CCA6E79}" type="datetimeFigureOut">
              <a:rPr lang="zh-CN" altLang="en-US" smtClean="0"/>
              <a:t>2018/3/2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9EB4B-F4E1-4F74-87B2-59BAB2E400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800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A3B904-1E9A-4B73-B2CF-3FC96CCA6E79}" type="datetimeFigureOut">
              <a:rPr lang="zh-CN" altLang="en-US" smtClean="0"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D9EB4B-F4E1-4F74-87B2-59BAB2E400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692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8.png"/><Relationship Id="rId18" Type="http://schemas.openxmlformats.org/officeDocument/2006/relationships/image" Target="../media/image13.png"/><Relationship Id="rId3" Type="http://schemas.openxmlformats.org/officeDocument/2006/relationships/audio" Target="../media/media1.mp3"/><Relationship Id="rId21" Type="http://schemas.openxmlformats.org/officeDocument/2006/relationships/image" Target="../media/image16.png"/><Relationship Id="rId7" Type="http://schemas.openxmlformats.org/officeDocument/2006/relationships/image" Target="../media/image2.png"/><Relationship Id="rId12" Type="http://schemas.openxmlformats.org/officeDocument/2006/relationships/image" Target="../media/image7.png"/><Relationship Id="rId17" Type="http://schemas.openxmlformats.org/officeDocument/2006/relationships/image" Target="../media/image12.png"/><Relationship Id="rId2" Type="http://schemas.microsoft.com/office/2007/relationships/media" Target="../media/media1.mp3"/><Relationship Id="rId16" Type="http://schemas.openxmlformats.org/officeDocument/2006/relationships/image" Target="../media/image11.png"/><Relationship Id="rId20" Type="http://schemas.openxmlformats.org/officeDocument/2006/relationships/image" Target="../media/image15.png"/><Relationship Id="rId1" Type="http://schemas.openxmlformats.org/officeDocument/2006/relationships/tags" Target="../tags/tag2.xml"/><Relationship Id="rId6" Type="http://schemas.openxmlformats.org/officeDocument/2006/relationships/image" Target="../media/image1.png"/><Relationship Id="rId11" Type="http://schemas.openxmlformats.org/officeDocument/2006/relationships/image" Target="../media/image6.png"/><Relationship Id="rId5" Type="http://schemas.openxmlformats.org/officeDocument/2006/relationships/notesSlide" Target="../notesSlides/notesSlide1.xml"/><Relationship Id="rId15" Type="http://schemas.openxmlformats.org/officeDocument/2006/relationships/image" Target="../media/image10.png"/><Relationship Id="rId23" Type="http://schemas.openxmlformats.org/officeDocument/2006/relationships/image" Target="../media/image18.png"/><Relationship Id="rId10" Type="http://schemas.openxmlformats.org/officeDocument/2006/relationships/image" Target="../media/image5.png"/><Relationship Id="rId19" Type="http://schemas.openxmlformats.org/officeDocument/2006/relationships/image" Target="../media/image14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4.png"/><Relationship Id="rId14" Type="http://schemas.openxmlformats.org/officeDocument/2006/relationships/image" Target="../media/image9.png"/><Relationship Id="rId22" Type="http://schemas.openxmlformats.org/officeDocument/2006/relationships/image" Target="../media/image1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2.png"/><Relationship Id="rId3" Type="http://schemas.openxmlformats.org/officeDocument/2006/relationships/image" Target="../media/image54.png"/><Relationship Id="rId7" Type="http://schemas.openxmlformats.org/officeDocument/2006/relationships/image" Target="../media/image37.png"/><Relationship Id="rId12" Type="http://schemas.openxmlformats.org/officeDocument/2006/relationships/image" Target="../media/image4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11" Type="http://schemas.openxmlformats.org/officeDocument/2006/relationships/image" Target="../media/image40.png"/><Relationship Id="rId5" Type="http://schemas.openxmlformats.org/officeDocument/2006/relationships/image" Target="../media/image56.png"/><Relationship Id="rId15" Type="http://schemas.openxmlformats.org/officeDocument/2006/relationships/image" Target="../media/image44.png"/><Relationship Id="rId10" Type="http://schemas.openxmlformats.org/officeDocument/2006/relationships/image" Target="../media/image39.png"/><Relationship Id="rId4" Type="http://schemas.openxmlformats.org/officeDocument/2006/relationships/image" Target="../media/image55.png"/><Relationship Id="rId9" Type="http://schemas.openxmlformats.org/officeDocument/2006/relationships/image" Target="../media/image27.png"/><Relationship Id="rId14" Type="http://schemas.openxmlformats.org/officeDocument/2006/relationships/image" Target="../media/image4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31.png"/><Relationship Id="rId7" Type="http://schemas.openxmlformats.org/officeDocument/2006/relationships/image" Target="../media/image4.pn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image" Target="../media/image5.png"/><Relationship Id="rId5" Type="http://schemas.openxmlformats.org/officeDocument/2006/relationships/image" Target="../media/image33.png"/><Relationship Id="rId10" Type="http://schemas.openxmlformats.org/officeDocument/2006/relationships/image" Target="../media/image34.png"/><Relationship Id="rId4" Type="http://schemas.openxmlformats.org/officeDocument/2006/relationships/image" Target="../media/image32.png"/><Relationship Id="rId9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43.png"/><Relationship Id="rId3" Type="http://schemas.openxmlformats.org/officeDocument/2006/relationships/image" Target="../media/image57.png"/><Relationship Id="rId7" Type="http://schemas.openxmlformats.org/officeDocument/2006/relationships/image" Target="../media/image38.png"/><Relationship Id="rId12" Type="http://schemas.openxmlformats.org/officeDocument/2006/relationships/image" Target="../media/image4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11" Type="http://schemas.openxmlformats.org/officeDocument/2006/relationships/image" Target="../media/image41.png"/><Relationship Id="rId5" Type="http://schemas.openxmlformats.org/officeDocument/2006/relationships/image" Target="../media/image36.png"/><Relationship Id="rId10" Type="http://schemas.openxmlformats.org/officeDocument/2006/relationships/image" Target="../media/image40.png"/><Relationship Id="rId4" Type="http://schemas.openxmlformats.org/officeDocument/2006/relationships/image" Target="../media/image58.png"/><Relationship Id="rId9" Type="http://schemas.openxmlformats.org/officeDocument/2006/relationships/image" Target="../media/image39.png"/><Relationship Id="rId14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43.png"/><Relationship Id="rId3" Type="http://schemas.openxmlformats.org/officeDocument/2006/relationships/image" Target="../media/image59.png"/><Relationship Id="rId7" Type="http://schemas.openxmlformats.org/officeDocument/2006/relationships/image" Target="../media/image38.png"/><Relationship Id="rId12" Type="http://schemas.openxmlformats.org/officeDocument/2006/relationships/image" Target="../media/image4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11" Type="http://schemas.openxmlformats.org/officeDocument/2006/relationships/image" Target="../media/image41.png"/><Relationship Id="rId5" Type="http://schemas.openxmlformats.org/officeDocument/2006/relationships/image" Target="../media/image36.png"/><Relationship Id="rId10" Type="http://schemas.openxmlformats.org/officeDocument/2006/relationships/image" Target="../media/image40.png"/><Relationship Id="rId4" Type="http://schemas.openxmlformats.org/officeDocument/2006/relationships/image" Target="../media/image60.png"/><Relationship Id="rId9" Type="http://schemas.openxmlformats.org/officeDocument/2006/relationships/image" Target="../media/image39.png"/><Relationship Id="rId1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png"/><Relationship Id="rId3" Type="http://schemas.openxmlformats.org/officeDocument/2006/relationships/image" Target="../media/image61.png"/><Relationship Id="rId7" Type="http://schemas.openxmlformats.org/officeDocument/2006/relationships/image" Target="../media/image27.png"/><Relationship Id="rId12" Type="http://schemas.openxmlformats.org/officeDocument/2006/relationships/image" Target="../media/image4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11" Type="http://schemas.openxmlformats.org/officeDocument/2006/relationships/image" Target="../media/image42.png"/><Relationship Id="rId5" Type="http://schemas.openxmlformats.org/officeDocument/2006/relationships/image" Target="../media/image37.png"/><Relationship Id="rId10" Type="http://schemas.openxmlformats.org/officeDocument/2006/relationships/image" Target="../media/image41.png"/><Relationship Id="rId4" Type="http://schemas.openxmlformats.org/officeDocument/2006/relationships/image" Target="../media/image36.png"/><Relationship Id="rId9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62.png"/><Relationship Id="rId3" Type="http://schemas.openxmlformats.org/officeDocument/2006/relationships/image" Target="../media/image36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43.png"/><Relationship Id="rId5" Type="http://schemas.openxmlformats.org/officeDocument/2006/relationships/image" Target="../media/image38.png"/><Relationship Id="rId15" Type="http://schemas.openxmlformats.org/officeDocument/2006/relationships/image" Target="../media/image64.png"/><Relationship Id="rId10" Type="http://schemas.openxmlformats.org/officeDocument/2006/relationships/image" Target="../media/image42.png"/><Relationship Id="rId4" Type="http://schemas.openxmlformats.org/officeDocument/2006/relationships/image" Target="../media/image37.png"/><Relationship Id="rId9" Type="http://schemas.openxmlformats.org/officeDocument/2006/relationships/image" Target="../media/image41.png"/><Relationship Id="rId14" Type="http://schemas.openxmlformats.org/officeDocument/2006/relationships/image" Target="../media/image6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65.png"/><Relationship Id="rId3" Type="http://schemas.openxmlformats.org/officeDocument/2006/relationships/image" Target="../media/image36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17" Type="http://schemas.openxmlformats.org/officeDocument/2006/relationships/image" Target="../media/image69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43.png"/><Relationship Id="rId5" Type="http://schemas.openxmlformats.org/officeDocument/2006/relationships/image" Target="../media/image38.png"/><Relationship Id="rId15" Type="http://schemas.openxmlformats.org/officeDocument/2006/relationships/image" Target="../media/image67.png"/><Relationship Id="rId10" Type="http://schemas.openxmlformats.org/officeDocument/2006/relationships/image" Target="../media/image42.png"/><Relationship Id="rId4" Type="http://schemas.openxmlformats.org/officeDocument/2006/relationships/image" Target="../media/image37.png"/><Relationship Id="rId9" Type="http://schemas.openxmlformats.org/officeDocument/2006/relationships/image" Target="../media/image41.png"/><Relationship Id="rId14" Type="http://schemas.openxmlformats.org/officeDocument/2006/relationships/image" Target="../media/image6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31.png"/><Relationship Id="rId7" Type="http://schemas.openxmlformats.org/officeDocument/2006/relationships/image" Target="../media/image4.pn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image" Target="../media/image5.png"/><Relationship Id="rId5" Type="http://schemas.openxmlformats.org/officeDocument/2006/relationships/image" Target="../media/image33.png"/><Relationship Id="rId10" Type="http://schemas.openxmlformats.org/officeDocument/2006/relationships/image" Target="../media/image34.png"/><Relationship Id="rId4" Type="http://schemas.openxmlformats.org/officeDocument/2006/relationships/image" Target="../media/image32.png"/><Relationship Id="rId9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43.png"/><Relationship Id="rId3" Type="http://schemas.openxmlformats.org/officeDocument/2006/relationships/image" Target="../media/image70.png"/><Relationship Id="rId7" Type="http://schemas.openxmlformats.org/officeDocument/2006/relationships/image" Target="../media/image38.png"/><Relationship Id="rId12" Type="http://schemas.openxmlformats.org/officeDocument/2006/relationships/image" Target="../media/image4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11" Type="http://schemas.openxmlformats.org/officeDocument/2006/relationships/image" Target="../media/image41.png"/><Relationship Id="rId5" Type="http://schemas.openxmlformats.org/officeDocument/2006/relationships/image" Target="../media/image36.png"/><Relationship Id="rId10" Type="http://schemas.openxmlformats.org/officeDocument/2006/relationships/image" Target="../media/image40.png"/><Relationship Id="rId4" Type="http://schemas.openxmlformats.org/officeDocument/2006/relationships/image" Target="../media/image71.png"/><Relationship Id="rId9" Type="http://schemas.openxmlformats.org/officeDocument/2006/relationships/image" Target="../media/image39.png"/><Relationship Id="rId14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43.png"/><Relationship Id="rId3" Type="http://schemas.openxmlformats.org/officeDocument/2006/relationships/image" Target="../media/image72.png"/><Relationship Id="rId7" Type="http://schemas.openxmlformats.org/officeDocument/2006/relationships/image" Target="../media/image38.png"/><Relationship Id="rId12" Type="http://schemas.openxmlformats.org/officeDocument/2006/relationships/image" Target="../media/image4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11" Type="http://schemas.openxmlformats.org/officeDocument/2006/relationships/image" Target="../media/image41.png"/><Relationship Id="rId5" Type="http://schemas.openxmlformats.org/officeDocument/2006/relationships/image" Target="../media/image36.png"/><Relationship Id="rId10" Type="http://schemas.openxmlformats.org/officeDocument/2006/relationships/image" Target="../media/image40.png"/><Relationship Id="rId4" Type="http://schemas.openxmlformats.org/officeDocument/2006/relationships/image" Target="../media/image73.png"/><Relationship Id="rId9" Type="http://schemas.openxmlformats.org/officeDocument/2006/relationships/image" Target="../media/image39.png"/><Relationship Id="rId1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1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10" Type="http://schemas.openxmlformats.org/officeDocument/2006/relationships/image" Target="../media/image24.png"/><Relationship Id="rId4" Type="http://schemas.openxmlformats.org/officeDocument/2006/relationships/image" Target="../media/image4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png"/><Relationship Id="rId3" Type="http://schemas.openxmlformats.org/officeDocument/2006/relationships/image" Target="../media/image74.png"/><Relationship Id="rId7" Type="http://schemas.openxmlformats.org/officeDocument/2006/relationships/image" Target="../media/image27.png"/><Relationship Id="rId12" Type="http://schemas.openxmlformats.org/officeDocument/2006/relationships/image" Target="../media/image4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11" Type="http://schemas.openxmlformats.org/officeDocument/2006/relationships/image" Target="../media/image42.png"/><Relationship Id="rId5" Type="http://schemas.openxmlformats.org/officeDocument/2006/relationships/image" Target="../media/image37.png"/><Relationship Id="rId10" Type="http://schemas.openxmlformats.org/officeDocument/2006/relationships/image" Target="../media/image41.png"/><Relationship Id="rId4" Type="http://schemas.openxmlformats.org/officeDocument/2006/relationships/image" Target="../media/image36.png"/><Relationship Id="rId9" Type="http://schemas.openxmlformats.org/officeDocument/2006/relationships/image" Target="../media/image40.png"/><Relationship Id="rId14" Type="http://schemas.openxmlformats.org/officeDocument/2006/relationships/image" Target="../media/image7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43.png"/><Relationship Id="rId3" Type="http://schemas.openxmlformats.org/officeDocument/2006/relationships/image" Target="../media/image35.png"/><Relationship Id="rId7" Type="http://schemas.openxmlformats.org/officeDocument/2006/relationships/image" Target="../media/image38.png"/><Relationship Id="rId12" Type="http://schemas.openxmlformats.org/officeDocument/2006/relationships/image" Target="../media/image4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11" Type="http://schemas.openxmlformats.org/officeDocument/2006/relationships/image" Target="../media/image41.png"/><Relationship Id="rId5" Type="http://schemas.openxmlformats.org/officeDocument/2006/relationships/image" Target="../media/image36.png"/><Relationship Id="rId10" Type="http://schemas.openxmlformats.org/officeDocument/2006/relationships/image" Target="../media/image40.png"/><Relationship Id="rId4" Type="http://schemas.openxmlformats.org/officeDocument/2006/relationships/image" Target="../media/image76.png"/><Relationship Id="rId9" Type="http://schemas.openxmlformats.org/officeDocument/2006/relationships/image" Target="../media/image39.png"/><Relationship Id="rId1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png"/><Relationship Id="rId3" Type="http://schemas.openxmlformats.org/officeDocument/2006/relationships/image" Target="../media/image77.png"/><Relationship Id="rId7" Type="http://schemas.openxmlformats.org/officeDocument/2006/relationships/image" Target="../media/image27.png"/><Relationship Id="rId12" Type="http://schemas.openxmlformats.org/officeDocument/2006/relationships/image" Target="../media/image4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11" Type="http://schemas.openxmlformats.org/officeDocument/2006/relationships/image" Target="../media/image42.png"/><Relationship Id="rId5" Type="http://schemas.openxmlformats.org/officeDocument/2006/relationships/image" Target="../media/image37.png"/><Relationship Id="rId10" Type="http://schemas.openxmlformats.org/officeDocument/2006/relationships/image" Target="../media/image41.png"/><Relationship Id="rId4" Type="http://schemas.openxmlformats.org/officeDocument/2006/relationships/image" Target="../media/image36.png"/><Relationship Id="rId9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31.png"/><Relationship Id="rId7" Type="http://schemas.openxmlformats.org/officeDocument/2006/relationships/image" Target="../media/image4.pn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image" Target="../media/image5.png"/><Relationship Id="rId5" Type="http://schemas.openxmlformats.org/officeDocument/2006/relationships/image" Target="../media/image33.png"/><Relationship Id="rId10" Type="http://schemas.openxmlformats.org/officeDocument/2006/relationships/image" Target="../media/image34.png"/><Relationship Id="rId4" Type="http://schemas.openxmlformats.org/officeDocument/2006/relationships/image" Target="../media/image32.png"/><Relationship Id="rId9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78.png"/><Relationship Id="rId18" Type="http://schemas.openxmlformats.org/officeDocument/2006/relationships/image" Target="../media/image83.png"/><Relationship Id="rId26" Type="http://schemas.openxmlformats.org/officeDocument/2006/relationships/image" Target="../media/image91.png"/><Relationship Id="rId3" Type="http://schemas.openxmlformats.org/officeDocument/2006/relationships/image" Target="../media/image36.png"/><Relationship Id="rId21" Type="http://schemas.openxmlformats.org/officeDocument/2006/relationships/image" Target="../media/image86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17" Type="http://schemas.openxmlformats.org/officeDocument/2006/relationships/image" Target="../media/image82.png"/><Relationship Id="rId25" Type="http://schemas.openxmlformats.org/officeDocument/2006/relationships/image" Target="../media/image90.png"/><Relationship Id="rId2" Type="http://schemas.openxmlformats.org/officeDocument/2006/relationships/notesSlide" Target="../notesSlides/notesSlide24.xml"/><Relationship Id="rId16" Type="http://schemas.openxmlformats.org/officeDocument/2006/relationships/image" Target="../media/image81.png"/><Relationship Id="rId20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43.png"/><Relationship Id="rId24" Type="http://schemas.openxmlformats.org/officeDocument/2006/relationships/image" Target="../media/image89.png"/><Relationship Id="rId5" Type="http://schemas.openxmlformats.org/officeDocument/2006/relationships/image" Target="../media/image38.png"/><Relationship Id="rId15" Type="http://schemas.openxmlformats.org/officeDocument/2006/relationships/image" Target="../media/image80.png"/><Relationship Id="rId23" Type="http://schemas.openxmlformats.org/officeDocument/2006/relationships/image" Target="../media/image88.png"/><Relationship Id="rId28" Type="http://schemas.openxmlformats.org/officeDocument/2006/relationships/image" Target="../media/image47.png"/><Relationship Id="rId10" Type="http://schemas.openxmlformats.org/officeDocument/2006/relationships/image" Target="../media/image42.png"/><Relationship Id="rId19" Type="http://schemas.openxmlformats.org/officeDocument/2006/relationships/image" Target="../media/image84.png"/><Relationship Id="rId4" Type="http://schemas.openxmlformats.org/officeDocument/2006/relationships/image" Target="../media/image37.png"/><Relationship Id="rId9" Type="http://schemas.openxmlformats.org/officeDocument/2006/relationships/image" Target="../media/image41.png"/><Relationship Id="rId14" Type="http://schemas.openxmlformats.org/officeDocument/2006/relationships/image" Target="../media/image79.png"/><Relationship Id="rId22" Type="http://schemas.openxmlformats.org/officeDocument/2006/relationships/image" Target="../media/image87.png"/><Relationship Id="rId27" Type="http://schemas.openxmlformats.org/officeDocument/2006/relationships/image" Target="../media/image9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78.png"/><Relationship Id="rId18" Type="http://schemas.openxmlformats.org/officeDocument/2006/relationships/image" Target="../media/image83.png"/><Relationship Id="rId26" Type="http://schemas.openxmlformats.org/officeDocument/2006/relationships/image" Target="../media/image91.png"/><Relationship Id="rId3" Type="http://schemas.openxmlformats.org/officeDocument/2006/relationships/image" Target="../media/image36.png"/><Relationship Id="rId21" Type="http://schemas.openxmlformats.org/officeDocument/2006/relationships/image" Target="../media/image86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17" Type="http://schemas.openxmlformats.org/officeDocument/2006/relationships/image" Target="../media/image82.png"/><Relationship Id="rId25" Type="http://schemas.openxmlformats.org/officeDocument/2006/relationships/image" Target="../media/image90.png"/><Relationship Id="rId2" Type="http://schemas.openxmlformats.org/officeDocument/2006/relationships/notesSlide" Target="../notesSlides/notesSlide25.xml"/><Relationship Id="rId16" Type="http://schemas.openxmlformats.org/officeDocument/2006/relationships/image" Target="../media/image81.png"/><Relationship Id="rId20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43.png"/><Relationship Id="rId24" Type="http://schemas.openxmlformats.org/officeDocument/2006/relationships/image" Target="../media/image89.png"/><Relationship Id="rId5" Type="http://schemas.openxmlformats.org/officeDocument/2006/relationships/image" Target="../media/image38.png"/><Relationship Id="rId15" Type="http://schemas.openxmlformats.org/officeDocument/2006/relationships/image" Target="../media/image80.png"/><Relationship Id="rId23" Type="http://schemas.openxmlformats.org/officeDocument/2006/relationships/image" Target="../media/image88.png"/><Relationship Id="rId28" Type="http://schemas.openxmlformats.org/officeDocument/2006/relationships/image" Target="../media/image47.png"/><Relationship Id="rId10" Type="http://schemas.openxmlformats.org/officeDocument/2006/relationships/image" Target="../media/image42.png"/><Relationship Id="rId19" Type="http://schemas.openxmlformats.org/officeDocument/2006/relationships/image" Target="../media/image84.png"/><Relationship Id="rId4" Type="http://schemas.openxmlformats.org/officeDocument/2006/relationships/image" Target="../media/image37.png"/><Relationship Id="rId9" Type="http://schemas.openxmlformats.org/officeDocument/2006/relationships/image" Target="../media/image41.png"/><Relationship Id="rId14" Type="http://schemas.openxmlformats.org/officeDocument/2006/relationships/image" Target="../media/image79.png"/><Relationship Id="rId22" Type="http://schemas.openxmlformats.org/officeDocument/2006/relationships/image" Target="../media/image87.png"/><Relationship Id="rId27" Type="http://schemas.openxmlformats.org/officeDocument/2006/relationships/image" Target="../media/image9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78.png"/><Relationship Id="rId18" Type="http://schemas.openxmlformats.org/officeDocument/2006/relationships/image" Target="../media/image83.png"/><Relationship Id="rId26" Type="http://schemas.openxmlformats.org/officeDocument/2006/relationships/image" Target="../media/image91.png"/><Relationship Id="rId3" Type="http://schemas.openxmlformats.org/officeDocument/2006/relationships/image" Target="../media/image36.png"/><Relationship Id="rId21" Type="http://schemas.openxmlformats.org/officeDocument/2006/relationships/image" Target="../media/image86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17" Type="http://schemas.openxmlformats.org/officeDocument/2006/relationships/image" Target="../media/image82.png"/><Relationship Id="rId25" Type="http://schemas.openxmlformats.org/officeDocument/2006/relationships/image" Target="../media/image90.png"/><Relationship Id="rId2" Type="http://schemas.openxmlformats.org/officeDocument/2006/relationships/notesSlide" Target="../notesSlides/notesSlide26.xml"/><Relationship Id="rId16" Type="http://schemas.openxmlformats.org/officeDocument/2006/relationships/image" Target="../media/image81.png"/><Relationship Id="rId20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43.png"/><Relationship Id="rId24" Type="http://schemas.openxmlformats.org/officeDocument/2006/relationships/image" Target="../media/image89.png"/><Relationship Id="rId5" Type="http://schemas.openxmlformats.org/officeDocument/2006/relationships/image" Target="../media/image38.png"/><Relationship Id="rId15" Type="http://schemas.openxmlformats.org/officeDocument/2006/relationships/image" Target="../media/image80.png"/><Relationship Id="rId23" Type="http://schemas.openxmlformats.org/officeDocument/2006/relationships/image" Target="../media/image88.png"/><Relationship Id="rId28" Type="http://schemas.openxmlformats.org/officeDocument/2006/relationships/image" Target="../media/image47.png"/><Relationship Id="rId10" Type="http://schemas.openxmlformats.org/officeDocument/2006/relationships/image" Target="../media/image42.png"/><Relationship Id="rId19" Type="http://schemas.openxmlformats.org/officeDocument/2006/relationships/image" Target="../media/image84.png"/><Relationship Id="rId4" Type="http://schemas.openxmlformats.org/officeDocument/2006/relationships/image" Target="../media/image37.png"/><Relationship Id="rId9" Type="http://schemas.openxmlformats.org/officeDocument/2006/relationships/image" Target="../media/image41.png"/><Relationship Id="rId14" Type="http://schemas.openxmlformats.org/officeDocument/2006/relationships/image" Target="../media/image79.png"/><Relationship Id="rId22" Type="http://schemas.openxmlformats.org/officeDocument/2006/relationships/image" Target="../media/image87.png"/><Relationship Id="rId27" Type="http://schemas.openxmlformats.org/officeDocument/2006/relationships/image" Target="../media/image9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78.png"/><Relationship Id="rId18" Type="http://schemas.openxmlformats.org/officeDocument/2006/relationships/image" Target="../media/image83.png"/><Relationship Id="rId26" Type="http://schemas.openxmlformats.org/officeDocument/2006/relationships/image" Target="../media/image91.png"/><Relationship Id="rId3" Type="http://schemas.openxmlformats.org/officeDocument/2006/relationships/image" Target="../media/image36.png"/><Relationship Id="rId21" Type="http://schemas.openxmlformats.org/officeDocument/2006/relationships/image" Target="../media/image86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17" Type="http://schemas.openxmlformats.org/officeDocument/2006/relationships/image" Target="../media/image82.png"/><Relationship Id="rId25" Type="http://schemas.openxmlformats.org/officeDocument/2006/relationships/image" Target="../media/image90.png"/><Relationship Id="rId2" Type="http://schemas.openxmlformats.org/officeDocument/2006/relationships/notesSlide" Target="../notesSlides/notesSlide27.xml"/><Relationship Id="rId16" Type="http://schemas.openxmlformats.org/officeDocument/2006/relationships/image" Target="../media/image81.png"/><Relationship Id="rId20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43.png"/><Relationship Id="rId24" Type="http://schemas.openxmlformats.org/officeDocument/2006/relationships/image" Target="../media/image89.png"/><Relationship Id="rId5" Type="http://schemas.openxmlformats.org/officeDocument/2006/relationships/image" Target="../media/image38.png"/><Relationship Id="rId15" Type="http://schemas.openxmlformats.org/officeDocument/2006/relationships/image" Target="../media/image80.png"/><Relationship Id="rId23" Type="http://schemas.openxmlformats.org/officeDocument/2006/relationships/image" Target="../media/image88.png"/><Relationship Id="rId28" Type="http://schemas.openxmlformats.org/officeDocument/2006/relationships/image" Target="../media/image47.png"/><Relationship Id="rId10" Type="http://schemas.openxmlformats.org/officeDocument/2006/relationships/image" Target="../media/image42.png"/><Relationship Id="rId19" Type="http://schemas.openxmlformats.org/officeDocument/2006/relationships/image" Target="../media/image84.png"/><Relationship Id="rId4" Type="http://schemas.openxmlformats.org/officeDocument/2006/relationships/image" Target="../media/image37.png"/><Relationship Id="rId9" Type="http://schemas.openxmlformats.org/officeDocument/2006/relationships/image" Target="../media/image41.png"/><Relationship Id="rId14" Type="http://schemas.openxmlformats.org/officeDocument/2006/relationships/image" Target="../media/image79.png"/><Relationship Id="rId22" Type="http://schemas.openxmlformats.org/officeDocument/2006/relationships/image" Target="../media/image87.png"/><Relationship Id="rId27" Type="http://schemas.openxmlformats.org/officeDocument/2006/relationships/image" Target="../media/image9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78.png"/><Relationship Id="rId18" Type="http://schemas.openxmlformats.org/officeDocument/2006/relationships/image" Target="../media/image83.png"/><Relationship Id="rId26" Type="http://schemas.openxmlformats.org/officeDocument/2006/relationships/image" Target="../media/image91.png"/><Relationship Id="rId3" Type="http://schemas.openxmlformats.org/officeDocument/2006/relationships/image" Target="../media/image36.png"/><Relationship Id="rId21" Type="http://schemas.openxmlformats.org/officeDocument/2006/relationships/image" Target="../media/image86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17" Type="http://schemas.openxmlformats.org/officeDocument/2006/relationships/image" Target="../media/image82.png"/><Relationship Id="rId25" Type="http://schemas.openxmlformats.org/officeDocument/2006/relationships/image" Target="../media/image90.png"/><Relationship Id="rId2" Type="http://schemas.openxmlformats.org/officeDocument/2006/relationships/notesSlide" Target="../notesSlides/notesSlide28.xml"/><Relationship Id="rId16" Type="http://schemas.openxmlformats.org/officeDocument/2006/relationships/image" Target="../media/image81.png"/><Relationship Id="rId20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43.png"/><Relationship Id="rId24" Type="http://schemas.openxmlformats.org/officeDocument/2006/relationships/image" Target="../media/image89.png"/><Relationship Id="rId5" Type="http://schemas.openxmlformats.org/officeDocument/2006/relationships/image" Target="../media/image38.png"/><Relationship Id="rId15" Type="http://schemas.openxmlformats.org/officeDocument/2006/relationships/image" Target="../media/image80.png"/><Relationship Id="rId23" Type="http://schemas.openxmlformats.org/officeDocument/2006/relationships/image" Target="../media/image88.png"/><Relationship Id="rId28" Type="http://schemas.openxmlformats.org/officeDocument/2006/relationships/image" Target="../media/image47.png"/><Relationship Id="rId10" Type="http://schemas.openxmlformats.org/officeDocument/2006/relationships/image" Target="../media/image42.png"/><Relationship Id="rId19" Type="http://schemas.openxmlformats.org/officeDocument/2006/relationships/image" Target="../media/image84.png"/><Relationship Id="rId4" Type="http://schemas.openxmlformats.org/officeDocument/2006/relationships/image" Target="../media/image37.png"/><Relationship Id="rId9" Type="http://schemas.openxmlformats.org/officeDocument/2006/relationships/image" Target="../media/image41.png"/><Relationship Id="rId14" Type="http://schemas.openxmlformats.org/officeDocument/2006/relationships/image" Target="../media/image79.png"/><Relationship Id="rId22" Type="http://schemas.openxmlformats.org/officeDocument/2006/relationships/image" Target="../media/image87.png"/><Relationship Id="rId27" Type="http://schemas.openxmlformats.org/officeDocument/2006/relationships/image" Target="../media/image9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78.png"/><Relationship Id="rId18" Type="http://schemas.openxmlformats.org/officeDocument/2006/relationships/image" Target="../media/image83.png"/><Relationship Id="rId26" Type="http://schemas.openxmlformats.org/officeDocument/2006/relationships/image" Target="../media/image91.png"/><Relationship Id="rId3" Type="http://schemas.openxmlformats.org/officeDocument/2006/relationships/image" Target="../media/image36.png"/><Relationship Id="rId21" Type="http://schemas.openxmlformats.org/officeDocument/2006/relationships/image" Target="../media/image86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17" Type="http://schemas.openxmlformats.org/officeDocument/2006/relationships/image" Target="../media/image82.png"/><Relationship Id="rId25" Type="http://schemas.openxmlformats.org/officeDocument/2006/relationships/image" Target="../media/image90.png"/><Relationship Id="rId2" Type="http://schemas.openxmlformats.org/officeDocument/2006/relationships/notesSlide" Target="../notesSlides/notesSlide29.xml"/><Relationship Id="rId16" Type="http://schemas.openxmlformats.org/officeDocument/2006/relationships/image" Target="../media/image81.png"/><Relationship Id="rId20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43.png"/><Relationship Id="rId24" Type="http://schemas.openxmlformats.org/officeDocument/2006/relationships/image" Target="../media/image89.png"/><Relationship Id="rId5" Type="http://schemas.openxmlformats.org/officeDocument/2006/relationships/image" Target="../media/image38.png"/><Relationship Id="rId15" Type="http://schemas.openxmlformats.org/officeDocument/2006/relationships/image" Target="../media/image80.png"/><Relationship Id="rId23" Type="http://schemas.openxmlformats.org/officeDocument/2006/relationships/image" Target="../media/image88.png"/><Relationship Id="rId28" Type="http://schemas.openxmlformats.org/officeDocument/2006/relationships/image" Target="../media/image47.png"/><Relationship Id="rId10" Type="http://schemas.openxmlformats.org/officeDocument/2006/relationships/image" Target="../media/image42.png"/><Relationship Id="rId19" Type="http://schemas.openxmlformats.org/officeDocument/2006/relationships/image" Target="../media/image84.png"/><Relationship Id="rId4" Type="http://schemas.openxmlformats.org/officeDocument/2006/relationships/image" Target="../media/image37.png"/><Relationship Id="rId9" Type="http://schemas.openxmlformats.org/officeDocument/2006/relationships/image" Target="../media/image41.png"/><Relationship Id="rId14" Type="http://schemas.openxmlformats.org/officeDocument/2006/relationships/image" Target="../media/image79.png"/><Relationship Id="rId22" Type="http://schemas.openxmlformats.org/officeDocument/2006/relationships/image" Target="../media/image87.png"/><Relationship Id="rId27" Type="http://schemas.openxmlformats.org/officeDocument/2006/relationships/image" Target="../media/image9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31.png"/><Relationship Id="rId7" Type="http://schemas.openxmlformats.org/officeDocument/2006/relationships/image" Target="../media/image4.pn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image" Target="../media/image5.png"/><Relationship Id="rId5" Type="http://schemas.openxmlformats.org/officeDocument/2006/relationships/image" Target="../media/image33.png"/><Relationship Id="rId10" Type="http://schemas.openxmlformats.org/officeDocument/2006/relationships/image" Target="../media/image34.png"/><Relationship Id="rId4" Type="http://schemas.openxmlformats.org/officeDocument/2006/relationships/image" Target="../media/image32.png"/><Relationship Id="rId9" Type="http://schemas.openxmlformats.org/officeDocument/2006/relationships/image" Target="../media/image25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78.png"/><Relationship Id="rId18" Type="http://schemas.openxmlformats.org/officeDocument/2006/relationships/image" Target="../media/image83.png"/><Relationship Id="rId26" Type="http://schemas.openxmlformats.org/officeDocument/2006/relationships/image" Target="../media/image91.png"/><Relationship Id="rId3" Type="http://schemas.openxmlformats.org/officeDocument/2006/relationships/image" Target="../media/image36.png"/><Relationship Id="rId21" Type="http://schemas.openxmlformats.org/officeDocument/2006/relationships/image" Target="../media/image86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17" Type="http://schemas.openxmlformats.org/officeDocument/2006/relationships/image" Target="../media/image82.png"/><Relationship Id="rId25" Type="http://schemas.openxmlformats.org/officeDocument/2006/relationships/image" Target="../media/image90.png"/><Relationship Id="rId2" Type="http://schemas.openxmlformats.org/officeDocument/2006/relationships/notesSlide" Target="../notesSlides/notesSlide30.xml"/><Relationship Id="rId16" Type="http://schemas.openxmlformats.org/officeDocument/2006/relationships/image" Target="../media/image81.png"/><Relationship Id="rId20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43.png"/><Relationship Id="rId24" Type="http://schemas.openxmlformats.org/officeDocument/2006/relationships/image" Target="../media/image89.png"/><Relationship Id="rId5" Type="http://schemas.openxmlformats.org/officeDocument/2006/relationships/image" Target="../media/image38.png"/><Relationship Id="rId15" Type="http://schemas.openxmlformats.org/officeDocument/2006/relationships/image" Target="../media/image80.png"/><Relationship Id="rId23" Type="http://schemas.openxmlformats.org/officeDocument/2006/relationships/image" Target="../media/image88.png"/><Relationship Id="rId28" Type="http://schemas.openxmlformats.org/officeDocument/2006/relationships/image" Target="../media/image47.png"/><Relationship Id="rId10" Type="http://schemas.openxmlformats.org/officeDocument/2006/relationships/image" Target="../media/image42.png"/><Relationship Id="rId19" Type="http://schemas.openxmlformats.org/officeDocument/2006/relationships/image" Target="../media/image84.png"/><Relationship Id="rId4" Type="http://schemas.openxmlformats.org/officeDocument/2006/relationships/image" Target="../media/image37.png"/><Relationship Id="rId9" Type="http://schemas.openxmlformats.org/officeDocument/2006/relationships/image" Target="../media/image41.png"/><Relationship Id="rId14" Type="http://schemas.openxmlformats.org/officeDocument/2006/relationships/image" Target="../media/image79.png"/><Relationship Id="rId22" Type="http://schemas.openxmlformats.org/officeDocument/2006/relationships/image" Target="../media/image87.png"/><Relationship Id="rId27" Type="http://schemas.openxmlformats.org/officeDocument/2006/relationships/image" Target="../media/image92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31.png"/><Relationship Id="rId7" Type="http://schemas.openxmlformats.org/officeDocument/2006/relationships/image" Target="../media/image4.pn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image" Target="../media/image5.png"/><Relationship Id="rId5" Type="http://schemas.openxmlformats.org/officeDocument/2006/relationships/image" Target="../media/image33.png"/><Relationship Id="rId10" Type="http://schemas.openxmlformats.org/officeDocument/2006/relationships/image" Target="../media/image34.png"/><Relationship Id="rId4" Type="http://schemas.openxmlformats.org/officeDocument/2006/relationships/image" Target="../media/image32.png"/><Relationship Id="rId9" Type="http://schemas.openxmlformats.org/officeDocument/2006/relationships/image" Target="../media/image25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6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43.png"/><Relationship Id="rId5" Type="http://schemas.openxmlformats.org/officeDocument/2006/relationships/image" Target="../media/image38.png"/><Relationship Id="rId10" Type="http://schemas.openxmlformats.org/officeDocument/2006/relationships/image" Target="../media/image42.png"/><Relationship Id="rId4" Type="http://schemas.openxmlformats.org/officeDocument/2006/relationships/image" Target="../media/image37.png"/><Relationship Id="rId9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78.png"/><Relationship Id="rId18" Type="http://schemas.openxmlformats.org/officeDocument/2006/relationships/image" Target="../media/image83.png"/><Relationship Id="rId26" Type="http://schemas.openxmlformats.org/officeDocument/2006/relationships/image" Target="../media/image91.png"/><Relationship Id="rId3" Type="http://schemas.openxmlformats.org/officeDocument/2006/relationships/image" Target="../media/image36.png"/><Relationship Id="rId21" Type="http://schemas.openxmlformats.org/officeDocument/2006/relationships/image" Target="../media/image86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17" Type="http://schemas.openxmlformats.org/officeDocument/2006/relationships/image" Target="../media/image82.png"/><Relationship Id="rId25" Type="http://schemas.openxmlformats.org/officeDocument/2006/relationships/image" Target="../media/image90.png"/><Relationship Id="rId2" Type="http://schemas.openxmlformats.org/officeDocument/2006/relationships/notesSlide" Target="../notesSlides/notesSlide33.xml"/><Relationship Id="rId16" Type="http://schemas.openxmlformats.org/officeDocument/2006/relationships/image" Target="../media/image81.png"/><Relationship Id="rId20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43.png"/><Relationship Id="rId24" Type="http://schemas.openxmlformats.org/officeDocument/2006/relationships/image" Target="../media/image89.png"/><Relationship Id="rId5" Type="http://schemas.openxmlformats.org/officeDocument/2006/relationships/image" Target="../media/image38.png"/><Relationship Id="rId15" Type="http://schemas.openxmlformats.org/officeDocument/2006/relationships/image" Target="../media/image80.png"/><Relationship Id="rId23" Type="http://schemas.openxmlformats.org/officeDocument/2006/relationships/image" Target="../media/image88.png"/><Relationship Id="rId28" Type="http://schemas.openxmlformats.org/officeDocument/2006/relationships/image" Target="../media/image47.png"/><Relationship Id="rId10" Type="http://schemas.openxmlformats.org/officeDocument/2006/relationships/image" Target="../media/image42.png"/><Relationship Id="rId19" Type="http://schemas.openxmlformats.org/officeDocument/2006/relationships/image" Target="../media/image84.png"/><Relationship Id="rId4" Type="http://schemas.openxmlformats.org/officeDocument/2006/relationships/image" Target="../media/image37.png"/><Relationship Id="rId9" Type="http://schemas.openxmlformats.org/officeDocument/2006/relationships/image" Target="../media/image41.png"/><Relationship Id="rId14" Type="http://schemas.openxmlformats.org/officeDocument/2006/relationships/image" Target="../media/image79.png"/><Relationship Id="rId22" Type="http://schemas.openxmlformats.org/officeDocument/2006/relationships/image" Target="../media/image87.png"/><Relationship Id="rId27" Type="http://schemas.openxmlformats.org/officeDocument/2006/relationships/image" Target="../media/image92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notesSlide" Target="../notesSlides/notesSlide34.xml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3.png"/><Relationship Id="rId20" Type="http://schemas.openxmlformats.org/officeDocument/2006/relationships/image" Target="../media/image93.png"/><Relationship Id="rId1" Type="http://schemas.openxmlformats.org/officeDocument/2006/relationships/tags" Target="../tags/tag3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19" Type="http://schemas.openxmlformats.org/officeDocument/2006/relationships/image" Target="../media/image16.png"/><Relationship Id="rId4" Type="http://schemas.openxmlformats.org/officeDocument/2006/relationships/image" Target="../media/image1.pn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png"/><Relationship Id="rId3" Type="http://schemas.openxmlformats.org/officeDocument/2006/relationships/image" Target="../media/image35.png"/><Relationship Id="rId7" Type="http://schemas.openxmlformats.org/officeDocument/2006/relationships/image" Target="../media/image27.png"/><Relationship Id="rId12" Type="http://schemas.openxmlformats.org/officeDocument/2006/relationships/image" Target="../media/image4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11" Type="http://schemas.openxmlformats.org/officeDocument/2006/relationships/image" Target="../media/image42.png"/><Relationship Id="rId5" Type="http://schemas.openxmlformats.org/officeDocument/2006/relationships/image" Target="../media/image37.png"/><Relationship Id="rId10" Type="http://schemas.openxmlformats.org/officeDocument/2006/relationships/image" Target="../media/image41.png"/><Relationship Id="rId4" Type="http://schemas.openxmlformats.org/officeDocument/2006/relationships/image" Target="../media/image36.png"/><Relationship Id="rId9" Type="http://schemas.openxmlformats.org/officeDocument/2006/relationships/image" Target="../media/image40.png"/><Relationship Id="rId14" Type="http://schemas.openxmlformats.org/officeDocument/2006/relationships/image" Target="../media/image4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6.png"/><Relationship Id="rId3" Type="http://schemas.openxmlformats.org/officeDocument/2006/relationships/image" Target="../media/image36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43.png"/><Relationship Id="rId5" Type="http://schemas.openxmlformats.org/officeDocument/2006/relationships/image" Target="../media/image38.png"/><Relationship Id="rId10" Type="http://schemas.openxmlformats.org/officeDocument/2006/relationships/image" Target="../media/image42.png"/><Relationship Id="rId4" Type="http://schemas.openxmlformats.org/officeDocument/2006/relationships/image" Target="../media/image37.png"/><Relationship Id="rId9" Type="http://schemas.openxmlformats.org/officeDocument/2006/relationships/image" Target="../media/image41.png"/><Relationship Id="rId14" Type="http://schemas.openxmlformats.org/officeDocument/2006/relationships/image" Target="../media/image4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8.png"/><Relationship Id="rId3" Type="http://schemas.openxmlformats.org/officeDocument/2006/relationships/image" Target="../media/image36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43.png"/><Relationship Id="rId5" Type="http://schemas.openxmlformats.org/officeDocument/2006/relationships/image" Target="../media/image38.png"/><Relationship Id="rId15" Type="http://schemas.openxmlformats.org/officeDocument/2006/relationships/image" Target="../media/image50.png"/><Relationship Id="rId10" Type="http://schemas.openxmlformats.org/officeDocument/2006/relationships/image" Target="../media/image42.png"/><Relationship Id="rId4" Type="http://schemas.openxmlformats.org/officeDocument/2006/relationships/image" Target="../media/image37.png"/><Relationship Id="rId9" Type="http://schemas.openxmlformats.org/officeDocument/2006/relationships/image" Target="../media/image41.png"/><Relationship Id="rId14" Type="http://schemas.openxmlformats.org/officeDocument/2006/relationships/image" Target="../media/image4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31.png"/><Relationship Id="rId7" Type="http://schemas.openxmlformats.org/officeDocument/2006/relationships/image" Target="../media/image4.pn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image" Target="../media/image5.png"/><Relationship Id="rId5" Type="http://schemas.openxmlformats.org/officeDocument/2006/relationships/image" Target="../media/image33.png"/><Relationship Id="rId10" Type="http://schemas.openxmlformats.org/officeDocument/2006/relationships/image" Target="../media/image34.png"/><Relationship Id="rId4" Type="http://schemas.openxmlformats.org/officeDocument/2006/relationships/image" Target="../media/image32.png"/><Relationship Id="rId9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52.png"/><Relationship Id="rId3" Type="http://schemas.openxmlformats.org/officeDocument/2006/relationships/image" Target="../media/image36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43.png"/><Relationship Id="rId5" Type="http://schemas.openxmlformats.org/officeDocument/2006/relationships/image" Target="../media/image38.png"/><Relationship Id="rId10" Type="http://schemas.openxmlformats.org/officeDocument/2006/relationships/image" Target="../media/image42.png"/><Relationship Id="rId4" Type="http://schemas.openxmlformats.org/officeDocument/2006/relationships/image" Target="../media/image37.png"/><Relationship Id="rId9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png"/><Relationship Id="rId3" Type="http://schemas.openxmlformats.org/officeDocument/2006/relationships/image" Target="../media/image53.png"/><Relationship Id="rId7" Type="http://schemas.openxmlformats.org/officeDocument/2006/relationships/image" Target="../media/image27.png"/><Relationship Id="rId12" Type="http://schemas.openxmlformats.org/officeDocument/2006/relationships/image" Target="../media/image4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11" Type="http://schemas.openxmlformats.org/officeDocument/2006/relationships/image" Target="../media/image42.png"/><Relationship Id="rId5" Type="http://schemas.openxmlformats.org/officeDocument/2006/relationships/image" Target="../media/image37.png"/><Relationship Id="rId10" Type="http://schemas.openxmlformats.org/officeDocument/2006/relationships/image" Target="../media/image41.png"/><Relationship Id="rId4" Type="http://schemas.openxmlformats.org/officeDocument/2006/relationships/image" Target="../media/image36.png"/><Relationship Id="rId9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297"/>
          <a:stretch/>
        </p:blipFill>
        <p:spPr>
          <a:xfrm>
            <a:off x="0" y="5217107"/>
            <a:ext cx="12192000" cy="1698043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37"/>
          <a:stretch/>
        </p:blipFill>
        <p:spPr>
          <a:xfrm rot="1796173" flipV="1">
            <a:off x="5654374" y="1610305"/>
            <a:ext cx="4279592" cy="416265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74864" flipH="1">
            <a:off x="2356665" y="707248"/>
            <a:ext cx="1986852" cy="2160197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-9993" y="6112899"/>
            <a:ext cx="12249586" cy="885172"/>
            <a:chOff x="-9993" y="6201799"/>
            <a:chExt cx="12249586" cy="88517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57900" y="6201799"/>
              <a:ext cx="6181693" cy="885172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9993" y="6201799"/>
              <a:ext cx="6181693" cy="885172"/>
            </a:xfrm>
            <a:prstGeom prst="rect">
              <a:avLst/>
            </a:prstGeom>
          </p:spPr>
        </p:pic>
      </p:grpSp>
      <p:sp>
        <p:nvSpPr>
          <p:cNvPr id="9" name="任意多边形 8"/>
          <p:cNvSpPr/>
          <p:nvPr/>
        </p:nvSpPr>
        <p:spPr>
          <a:xfrm>
            <a:off x="-29980" y="6045097"/>
            <a:ext cx="12231973" cy="877117"/>
          </a:xfrm>
          <a:custGeom>
            <a:avLst/>
            <a:gdLst>
              <a:gd name="connsiteX0" fmla="*/ 74951 w 12306924"/>
              <a:gd name="connsiteY0" fmla="*/ 644577 h 869429"/>
              <a:gd name="connsiteX1" fmla="*/ 0 w 12306924"/>
              <a:gd name="connsiteY1" fmla="*/ 629586 h 869429"/>
              <a:gd name="connsiteX2" fmla="*/ 929390 w 12306924"/>
              <a:gd name="connsiteY2" fmla="*/ 554636 h 869429"/>
              <a:gd name="connsiteX3" fmla="*/ 2218544 w 12306924"/>
              <a:gd name="connsiteY3" fmla="*/ 119921 h 869429"/>
              <a:gd name="connsiteX4" fmla="*/ 3237875 w 12306924"/>
              <a:gd name="connsiteY4" fmla="*/ 119921 h 869429"/>
              <a:gd name="connsiteX5" fmla="*/ 5591331 w 12306924"/>
              <a:gd name="connsiteY5" fmla="*/ 674557 h 869429"/>
              <a:gd name="connsiteX6" fmla="*/ 6940446 w 12306924"/>
              <a:gd name="connsiteY6" fmla="*/ 614596 h 869429"/>
              <a:gd name="connsiteX7" fmla="*/ 9158990 w 12306924"/>
              <a:gd name="connsiteY7" fmla="*/ 0 h 869429"/>
              <a:gd name="connsiteX8" fmla="*/ 10867869 w 12306924"/>
              <a:gd name="connsiteY8" fmla="*/ 284813 h 869429"/>
              <a:gd name="connsiteX9" fmla="*/ 11797259 w 12306924"/>
              <a:gd name="connsiteY9" fmla="*/ 509665 h 869429"/>
              <a:gd name="connsiteX10" fmla="*/ 12291934 w 12306924"/>
              <a:gd name="connsiteY10" fmla="*/ 464695 h 869429"/>
              <a:gd name="connsiteX11" fmla="*/ 12306924 w 12306924"/>
              <a:gd name="connsiteY11" fmla="*/ 869429 h 869429"/>
              <a:gd name="connsiteX12" fmla="*/ 89941 w 12306924"/>
              <a:gd name="connsiteY12" fmla="*/ 869429 h 869429"/>
              <a:gd name="connsiteX13" fmla="*/ 74951 w 12306924"/>
              <a:gd name="connsiteY13" fmla="*/ 644577 h 869429"/>
              <a:gd name="connsiteX0" fmla="*/ 74951 w 12306924"/>
              <a:gd name="connsiteY0" fmla="*/ 644577 h 869429"/>
              <a:gd name="connsiteX1" fmla="*/ 0 w 12306924"/>
              <a:gd name="connsiteY1" fmla="*/ 629586 h 869429"/>
              <a:gd name="connsiteX2" fmla="*/ 929390 w 12306924"/>
              <a:gd name="connsiteY2" fmla="*/ 554636 h 869429"/>
              <a:gd name="connsiteX3" fmla="*/ 2218544 w 12306924"/>
              <a:gd name="connsiteY3" fmla="*/ 119921 h 869429"/>
              <a:gd name="connsiteX4" fmla="*/ 3237875 w 12306924"/>
              <a:gd name="connsiteY4" fmla="*/ 119921 h 869429"/>
              <a:gd name="connsiteX5" fmla="*/ 5591331 w 12306924"/>
              <a:gd name="connsiteY5" fmla="*/ 674557 h 869429"/>
              <a:gd name="connsiteX6" fmla="*/ 6940446 w 12306924"/>
              <a:gd name="connsiteY6" fmla="*/ 614596 h 869429"/>
              <a:gd name="connsiteX7" fmla="*/ 9158990 w 12306924"/>
              <a:gd name="connsiteY7" fmla="*/ 0 h 869429"/>
              <a:gd name="connsiteX8" fmla="*/ 10867869 w 12306924"/>
              <a:gd name="connsiteY8" fmla="*/ 284813 h 869429"/>
              <a:gd name="connsiteX9" fmla="*/ 11797259 w 12306924"/>
              <a:gd name="connsiteY9" fmla="*/ 509665 h 869429"/>
              <a:gd name="connsiteX10" fmla="*/ 12291934 w 12306924"/>
              <a:gd name="connsiteY10" fmla="*/ 464695 h 869429"/>
              <a:gd name="connsiteX11" fmla="*/ 12306924 w 12306924"/>
              <a:gd name="connsiteY11" fmla="*/ 869429 h 869429"/>
              <a:gd name="connsiteX12" fmla="*/ 89941 w 12306924"/>
              <a:gd name="connsiteY12" fmla="*/ 869429 h 869429"/>
              <a:gd name="connsiteX13" fmla="*/ 74951 w 12306924"/>
              <a:gd name="connsiteY13" fmla="*/ 644577 h 869429"/>
              <a:gd name="connsiteX0" fmla="*/ 74951 w 12306924"/>
              <a:gd name="connsiteY0" fmla="*/ 644577 h 869429"/>
              <a:gd name="connsiteX1" fmla="*/ 0 w 12306924"/>
              <a:gd name="connsiteY1" fmla="*/ 629586 h 869429"/>
              <a:gd name="connsiteX2" fmla="*/ 929390 w 12306924"/>
              <a:gd name="connsiteY2" fmla="*/ 554636 h 869429"/>
              <a:gd name="connsiteX3" fmla="*/ 2218544 w 12306924"/>
              <a:gd name="connsiteY3" fmla="*/ 119921 h 869429"/>
              <a:gd name="connsiteX4" fmla="*/ 3237875 w 12306924"/>
              <a:gd name="connsiteY4" fmla="*/ 119921 h 869429"/>
              <a:gd name="connsiteX5" fmla="*/ 5591331 w 12306924"/>
              <a:gd name="connsiteY5" fmla="*/ 674557 h 869429"/>
              <a:gd name="connsiteX6" fmla="*/ 6940446 w 12306924"/>
              <a:gd name="connsiteY6" fmla="*/ 614596 h 869429"/>
              <a:gd name="connsiteX7" fmla="*/ 9158990 w 12306924"/>
              <a:gd name="connsiteY7" fmla="*/ 0 h 869429"/>
              <a:gd name="connsiteX8" fmla="*/ 10867869 w 12306924"/>
              <a:gd name="connsiteY8" fmla="*/ 284813 h 869429"/>
              <a:gd name="connsiteX9" fmla="*/ 11797259 w 12306924"/>
              <a:gd name="connsiteY9" fmla="*/ 509665 h 869429"/>
              <a:gd name="connsiteX10" fmla="*/ 12291934 w 12306924"/>
              <a:gd name="connsiteY10" fmla="*/ 464695 h 869429"/>
              <a:gd name="connsiteX11" fmla="*/ 12306924 w 12306924"/>
              <a:gd name="connsiteY11" fmla="*/ 869429 h 869429"/>
              <a:gd name="connsiteX12" fmla="*/ 89941 w 12306924"/>
              <a:gd name="connsiteY12" fmla="*/ 869429 h 869429"/>
              <a:gd name="connsiteX13" fmla="*/ 74951 w 12306924"/>
              <a:gd name="connsiteY13" fmla="*/ 644577 h 869429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2216983 w 12231973"/>
              <a:gd name="connsiteY9" fmla="*/ 472383 h 877117"/>
              <a:gd name="connsiteX10" fmla="*/ 12231973 w 12231973"/>
              <a:gd name="connsiteY10" fmla="*/ 877117 h 877117"/>
              <a:gd name="connsiteX11" fmla="*/ 14990 w 12231973"/>
              <a:gd name="connsiteY11" fmla="*/ 877117 h 877117"/>
              <a:gd name="connsiteX12" fmla="*/ 0 w 12231973"/>
              <a:gd name="connsiteY12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1993380 w 12231973"/>
              <a:gd name="connsiteY9" fmla="*/ 483417 h 877117"/>
              <a:gd name="connsiteX10" fmla="*/ 12216983 w 12231973"/>
              <a:gd name="connsiteY10" fmla="*/ 472383 h 877117"/>
              <a:gd name="connsiteX11" fmla="*/ 12231973 w 12231973"/>
              <a:gd name="connsiteY11" fmla="*/ 877117 h 877117"/>
              <a:gd name="connsiteX12" fmla="*/ 14990 w 12231973"/>
              <a:gd name="connsiteY12" fmla="*/ 877117 h 877117"/>
              <a:gd name="connsiteX13" fmla="*/ 0 w 12231973"/>
              <a:gd name="connsiteY13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1993380 w 12231973"/>
              <a:gd name="connsiteY9" fmla="*/ 483417 h 877117"/>
              <a:gd name="connsiteX10" fmla="*/ 12216983 w 12231973"/>
              <a:gd name="connsiteY10" fmla="*/ 472383 h 877117"/>
              <a:gd name="connsiteX11" fmla="*/ 12231973 w 12231973"/>
              <a:gd name="connsiteY11" fmla="*/ 877117 h 877117"/>
              <a:gd name="connsiteX12" fmla="*/ 14990 w 12231973"/>
              <a:gd name="connsiteY12" fmla="*/ 877117 h 877117"/>
              <a:gd name="connsiteX13" fmla="*/ 0 w 12231973"/>
              <a:gd name="connsiteY13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2216983 w 12231973"/>
              <a:gd name="connsiteY9" fmla="*/ 472383 h 877117"/>
              <a:gd name="connsiteX10" fmla="*/ 12231973 w 12231973"/>
              <a:gd name="connsiteY10" fmla="*/ 877117 h 877117"/>
              <a:gd name="connsiteX11" fmla="*/ 14990 w 12231973"/>
              <a:gd name="connsiteY11" fmla="*/ 877117 h 877117"/>
              <a:gd name="connsiteX12" fmla="*/ 0 w 12231973"/>
              <a:gd name="connsiteY12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2216983 w 12231973"/>
              <a:gd name="connsiteY9" fmla="*/ 472383 h 877117"/>
              <a:gd name="connsiteX10" fmla="*/ 12231973 w 12231973"/>
              <a:gd name="connsiteY10" fmla="*/ 877117 h 877117"/>
              <a:gd name="connsiteX11" fmla="*/ 14990 w 12231973"/>
              <a:gd name="connsiteY11" fmla="*/ 877117 h 877117"/>
              <a:gd name="connsiteX12" fmla="*/ 0 w 12231973"/>
              <a:gd name="connsiteY12" fmla="*/ 652265 h 877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231973" h="877117">
                <a:moveTo>
                  <a:pt x="0" y="652265"/>
                </a:moveTo>
                <a:lnTo>
                  <a:pt x="854439" y="562324"/>
                </a:lnTo>
                <a:cubicBezTo>
                  <a:pt x="1224196" y="477380"/>
                  <a:pt x="1758846" y="200061"/>
                  <a:pt x="2143593" y="127609"/>
                </a:cubicBezTo>
                <a:cubicBezTo>
                  <a:pt x="2528340" y="55157"/>
                  <a:pt x="2600793" y="35170"/>
                  <a:pt x="3162924" y="127609"/>
                </a:cubicBezTo>
                <a:cubicBezTo>
                  <a:pt x="3725055" y="220048"/>
                  <a:pt x="4899285" y="599799"/>
                  <a:pt x="5516380" y="682245"/>
                </a:cubicBezTo>
                <a:cubicBezTo>
                  <a:pt x="6133475" y="764691"/>
                  <a:pt x="6270885" y="734710"/>
                  <a:pt x="6865495" y="622284"/>
                </a:cubicBezTo>
                <a:cubicBezTo>
                  <a:pt x="7460105" y="509858"/>
                  <a:pt x="8429469" y="62652"/>
                  <a:pt x="9084039" y="7688"/>
                </a:cubicBezTo>
                <a:cubicBezTo>
                  <a:pt x="9738610" y="-47276"/>
                  <a:pt x="10353207" y="207557"/>
                  <a:pt x="10792918" y="292501"/>
                </a:cubicBezTo>
                <a:cubicBezTo>
                  <a:pt x="11232629" y="377445"/>
                  <a:pt x="11484964" y="487373"/>
                  <a:pt x="11722308" y="517353"/>
                </a:cubicBezTo>
                <a:cubicBezTo>
                  <a:pt x="11959652" y="547333"/>
                  <a:pt x="12132039" y="412422"/>
                  <a:pt x="12216983" y="472383"/>
                </a:cubicBezTo>
                <a:lnTo>
                  <a:pt x="12231973" y="877117"/>
                </a:lnTo>
                <a:lnTo>
                  <a:pt x="14990" y="877117"/>
                </a:lnTo>
                <a:lnTo>
                  <a:pt x="0" y="652265"/>
                </a:lnTo>
                <a:close/>
              </a:path>
            </a:pathLst>
          </a:custGeom>
          <a:solidFill>
            <a:srgbClr val="54BBA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                    </a:t>
            </a:r>
            <a:endParaRPr lang="zh-CN" altLang="en-US" dirty="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5745" y="-586524"/>
            <a:ext cx="2467073" cy="212503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094" y="-528467"/>
            <a:ext cx="4007293" cy="230777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094" y="5217107"/>
            <a:ext cx="1040917" cy="1473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551" y="5252980"/>
            <a:ext cx="959097" cy="135740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1" y="4706189"/>
            <a:ext cx="1450367" cy="205269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8550">
            <a:off x="5354527" y="5666600"/>
            <a:ext cx="686557" cy="9716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3116">
            <a:off x="10172716" y="5517240"/>
            <a:ext cx="841748" cy="11913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1263" y="4762579"/>
            <a:ext cx="1450367" cy="205269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6145" y="4930877"/>
            <a:ext cx="1174373" cy="166207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7" name="文本框 26"/>
          <p:cNvSpPr txBox="1"/>
          <p:nvPr/>
        </p:nvSpPr>
        <p:spPr>
          <a:xfrm>
            <a:off x="5959351" y="3567320"/>
            <a:ext cx="33313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54BBAB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上海千库实验小学五年级一班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1951946" y="1224986"/>
            <a:ext cx="2685592" cy="2629264"/>
            <a:chOff x="1712237" y="1729602"/>
            <a:chExt cx="2685592" cy="2629264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2237" y="1729602"/>
              <a:ext cx="2685592" cy="2629264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5778" y="3234476"/>
              <a:ext cx="420473" cy="45715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1" name="椭圆 30"/>
            <p:cNvSpPr/>
            <p:nvPr/>
          </p:nvSpPr>
          <p:spPr>
            <a:xfrm>
              <a:off x="2422751" y="2438088"/>
              <a:ext cx="1213500" cy="1213500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448151" y="2680140"/>
              <a:ext cx="115448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3.12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2815155" y="2330536"/>
              <a:ext cx="420473" cy="45715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5155" y="3286333"/>
              <a:ext cx="293225" cy="31880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3" name="组合 2"/>
          <p:cNvGrpSpPr/>
          <p:nvPr/>
        </p:nvGrpSpPr>
        <p:grpSpPr>
          <a:xfrm>
            <a:off x="4907421" y="1898508"/>
            <a:ext cx="589113" cy="613955"/>
            <a:chOff x="4907421" y="1898508"/>
            <a:chExt cx="589113" cy="613955"/>
          </a:xfrm>
        </p:grpSpPr>
        <p:sp>
          <p:nvSpPr>
            <p:cNvPr id="2" name="椭圆 1"/>
            <p:cNvSpPr/>
            <p:nvPr/>
          </p:nvSpPr>
          <p:spPr>
            <a:xfrm>
              <a:off x="4907421" y="1898508"/>
              <a:ext cx="589113" cy="5891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907421" y="1927688"/>
              <a:ext cx="5725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植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603896" y="1898508"/>
            <a:ext cx="589113" cy="613955"/>
            <a:chOff x="5603896" y="1898508"/>
            <a:chExt cx="589113" cy="613955"/>
          </a:xfrm>
        </p:grpSpPr>
        <p:sp>
          <p:nvSpPr>
            <p:cNvPr id="45" name="椭圆 44"/>
            <p:cNvSpPr/>
            <p:nvPr/>
          </p:nvSpPr>
          <p:spPr>
            <a:xfrm>
              <a:off x="5603896" y="1898508"/>
              <a:ext cx="589113" cy="589113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5603896" y="1927688"/>
              <a:ext cx="5725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树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300371" y="1898508"/>
            <a:ext cx="589113" cy="613955"/>
            <a:chOff x="6300371" y="1898508"/>
            <a:chExt cx="589113" cy="613955"/>
          </a:xfrm>
        </p:grpSpPr>
        <p:sp>
          <p:nvSpPr>
            <p:cNvPr id="46" name="椭圆 45"/>
            <p:cNvSpPr/>
            <p:nvPr/>
          </p:nvSpPr>
          <p:spPr>
            <a:xfrm>
              <a:off x="6300371" y="1898508"/>
              <a:ext cx="589113" cy="589113"/>
            </a:xfrm>
            <a:prstGeom prst="ellipse">
              <a:avLst/>
            </a:prstGeom>
            <a:solidFill>
              <a:srgbClr val="77A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300371" y="1927688"/>
              <a:ext cx="5725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造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996846" y="1898508"/>
            <a:ext cx="589113" cy="613955"/>
            <a:chOff x="6996846" y="1898508"/>
            <a:chExt cx="589113" cy="613955"/>
          </a:xfrm>
        </p:grpSpPr>
        <p:sp>
          <p:nvSpPr>
            <p:cNvPr id="47" name="椭圆 46"/>
            <p:cNvSpPr/>
            <p:nvPr/>
          </p:nvSpPr>
          <p:spPr>
            <a:xfrm>
              <a:off x="6996846" y="1898508"/>
              <a:ext cx="589113" cy="5891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6996846" y="1927688"/>
              <a:ext cx="5725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林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693321" y="1898508"/>
            <a:ext cx="589113" cy="613955"/>
            <a:chOff x="7693321" y="1898508"/>
            <a:chExt cx="589113" cy="613955"/>
          </a:xfrm>
        </p:grpSpPr>
        <p:sp>
          <p:nvSpPr>
            <p:cNvPr id="48" name="椭圆 47"/>
            <p:cNvSpPr/>
            <p:nvPr/>
          </p:nvSpPr>
          <p:spPr>
            <a:xfrm>
              <a:off x="7693321" y="1898508"/>
              <a:ext cx="589113" cy="589113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7693321" y="1927688"/>
              <a:ext cx="5725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绿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389796" y="1898508"/>
            <a:ext cx="589113" cy="613955"/>
            <a:chOff x="8389796" y="1898508"/>
            <a:chExt cx="589113" cy="613955"/>
          </a:xfrm>
        </p:grpSpPr>
        <p:sp>
          <p:nvSpPr>
            <p:cNvPr id="49" name="椭圆 48"/>
            <p:cNvSpPr/>
            <p:nvPr/>
          </p:nvSpPr>
          <p:spPr>
            <a:xfrm>
              <a:off x="8389796" y="1898508"/>
              <a:ext cx="589113" cy="589113"/>
            </a:xfrm>
            <a:prstGeom prst="ellipse">
              <a:avLst/>
            </a:prstGeom>
            <a:solidFill>
              <a:srgbClr val="77A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8389796" y="1927688"/>
              <a:ext cx="5725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化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086271" y="1898508"/>
            <a:ext cx="589113" cy="613955"/>
            <a:chOff x="9086271" y="1898508"/>
            <a:chExt cx="589113" cy="613955"/>
          </a:xfrm>
        </p:grpSpPr>
        <p:sp>
          <p:nvSpPr>
            <p:cNvPr id="50" name="椭圆 49"/>
            <p:cNvSpPr/>
            <p:nvPr/>
          </p:nvSpPr>
          <p:spPr>
            <a:xfrm>
              <a:off x="9086271" y="1898508"/>
              <a:ext cx="589113" cy="5891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9086271" y="1927688"/>
              <a:ext cx="5725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祖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782746" y="1898508"/>
            <a:ext cx="589113" cy="613955"/>
            <a:chOff x="9782746" y="1898508"/>
            <a:chExt cx="589113" cy="613955"/>
          </a:xfrm>
        </p:grpSpPr>
        <p:sp>
          <p:nvSpPr>
            <p:cNvPr id="51" name="椭圆 50"/>
            <p:cNvSpPr/>
            <p:nvPr/>
          </p:nvSpPr>
          <p:spPr>
            <a:xfrm>
              <a:off x="9782746" y="1898508"/>
              <a:ext cx="589113" cy="589113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9782746" y="1927688"/>
              <a:ext cx="5725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国</a:t>
              </a:r>
            </a:p>
          </p:txBody>
        </p:sp>
      </p:grpSp>
      <p:pic>
        <p:nvPicPr>
          <p:cNvPr id="59" name="图片 58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30143" y="3567475"/>
            <a:ext cx="990902" cy="423953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453" y="3567475"/>
            <a:ext cx="990902" cy="423953"/>
          </a:xfrm>
          <a:prstGeom prst="rect">
            <a:avLst/>
          </a:prstGeom>
        </p:spPr>
      </p:pic>
      <p:sp>
        <p:nvSpPr>
          <p:cNvPr id="43" name="文本框 42"/>
          <p:cNvSpPr txBox="1"/>
          <p:nvPr>
            <p:custDataLst>
              <p:tags r:id="rId1"/>
            </p:custDataLst>
          </p:nvPr>
        </p:nvSpPr>
        <p:spPr>
          <a:xfrm>
            <a:off x="36693" y="39709"/>
            <a:ext cx="12192000" cy="6857999"/>
          </a:xfrm>
          <a:custGeom>
            <a:avLst/>
            <a:gdLst/>
            <a:ahLst/>
            <a:cxnLst/>
            <a:rect l="l" t="t" r="r" b="b"/>
            <a:pathLst>
              <a:path w="12192000" h="6857999">
                <a:moveTo>
                  <a:pt x="0" y="6678203"/>
                </a:moveTo>
                <a:lnTo>
                  <a:pt x="54532" y="6744959"/>
                </a:lnTo>
                <a:lnTo>
                  <a:pt x="146928" y="6857999"/>
                </a:lnTo>
                <a:lnTo>
                  <a:pt x="0" y="6857999"/>
                </a:lnTo>
                <a:close/>
                <a:moveTo>
                  <a:pt x="0" y="5593703"/>
                </a:moveTo>
                <a:lnTo>
                  <a:pt x="158336" y="5696763"/>
                </a:lnTo>
                <a:cubicBezTo>
                  <a:pt x="567476" y="5962881"/>
                  <a:pt x="1062090" y="6283731"/>
                  <a:pt x="1641862" y="6659795"/>
                </a:cubicBezTo>
                <a:lnTo>
                  <a:pt x="1947422" y="6857999"/>
                </a:lnTo>
                <a:lnTo>
                  <a:pt x="453712" y="6857999"/>
                </a:lnTo>
                <a:lnTo>
                  <a:pt x="396172" y="6795797"/>
                </a:lnTo>
                <a:cubicBezTo>
                  <a:pt x="313840" y="6706803"/>
                  <a:pt x="234442" y="6620995"/>
                  <a:pt x="157974" y="6538375"/>
                </a:cubicBezTo>
                <a:lnTo>
                  <a:pt x="0" y="6367747"/>
                </a:lnTo>
                <a:close/>
                <a:moveTo>
                  <a:pt x="0" y="4884175"/>
                </a:moveTo>
                <a:lnTo>
                  <a:pt x="198800" y="4938807"/>
                </a:lnTo>
                <a:cubicBezTo>
                  <a:pt x="1493568" y="5294035"/>
                  <a:pt x="3671478" y="5883137"/>
                  <a:pt x="6728422" y="6721129"/>
                </a:cubicBezTo>
                <a:lnTo>
                  <a:pt x="7227392" y="6857999"/>
                </a:lnTo>
                <a:lnTo>
                  <a:pt x="2571872" y="6857999"/>
                </a:lnTo>
                <a:lnTo>
                  <a:pt x="2478968" y="6805487"/>
                </a:lnTo>
                <a:cubicBezTo>
                  <a:pt x="1528942" y="6268431"/>
                  <a:pt x="763844" y="5835443"/>
                  <a:pt x="182918" y="5507863"/>
                </a:cubicBezTo>
                <a:lnTo>
                  <a:pt x="0" y="5404793"/>
                </a:lnTo>
                <a:close/>
                <a:moveTo>
                  <a:pt x="12192000" y="3776543"/>
                </a:moveTo>
                <a:lnTo>
                  <a:pt x="12192000" y="6857999"/>
                </a:lnTo>
                <a:lnTo>
                  <a:pt x="10307242" y="6857999"/>
                </a:lnTo>
                <a:lnTo>
                  <a:pt x="9872616" y="6770635"/>
                </a:lnTo>
                <a:cubicBezTo>
                  <a:pt x="9148098" y="6624477"/>
                  <a:pt x="8356040" y="6462719"/>
                  <a:pt x="7496326" y="6285973"/>
                </a:cubicBezTo>
                <a:cubicBezTo>
                  <a:pt x="3966972" y="5560387"/>
                  <a:pt x="1525448" y="5048875"/>
                  <a:pt x="168002" y="4769697"/>
                </a:cubicBezTo>
                <a:lnTo>
                  <a:pt x="0" y="4735219"/>
                </a:lnTo>
                <a:lnTo>
                  <a:pt x="0" y="4288539"/>
                </a:lnTo>
                <a:lnTo>
                  <a:pt x="16366" y="4287861"/>
                </a:lnTo>
                <a:cubicBezTo>
                  <a:pt x="100184" y="4284355"/>
                  <a:pt x="186796" y="4280695"/>
                  <a:pt x="276200" y="4276879"/>
                </a:cubicBezTo>
                <a:cubicBezTo>
                  <a:pt x="1706690" y="4215803"/>
                  <a:pt x="4175010" y="4101129"/>
                  <a:pt x="7681980" y="3951789"/>
                </a:cubicBezTo>
                <a:cubicBezTo>
                  <a:pt x="9435464" y="3877119"/>
                  <a:pt x="10923858" y="3818267"/>
                  <a:pt x="12147180" y="3777973"/>
                </a:cubicBezTo>
                <a:close/>
                <a:moveTo>
                  <a:pt x="9990698" y="0"/>
                </a:moveTo>
                <a:lnTo>
                  <a:pt x="12192000" y="0"/>
                </a:lnTo>
                <a:lnTo>
                  <a:pt x="12192000" y="2817113"/>
                </a:lnTo>
                <a:lnTo>
                  <a:pt x="12042326" y="2835151"/>
                </a:lnTo>
                <a:cubicBezTo>
                  <a:pt x="10849826" y="2977691"/>
                  <a:pt x="9380776" y="3140809"/>
                  <a:pt x="7635766" y="3329607"/>
                </a:cubicBezTo>
                <a:cubicBezTo>
                  <a:pt x="4053910" y="3717139"/>
                  <a:pt x="1573164" y="3976183"/>
                  <a:pt x="195500" y="4125101"/>
                </a:cubicBezTo>
                <a:lnTo>
                  <a:pt x="0" y="4146319"/>
                </a:lnTo>
                <a:lnTo>
                  <a:pt x="0" y="3678565"/>
                </a:lnTo>
                <a:lnTo>
                  <a:pt x="149108" y="3623769"/>
                </a:lnTo>
                <a:cubicBezTo>
                  <a:pt x="1493154" y="3129203"/>
                  <a:pt x="3809450" y="2266885"/>
                  <a:pt x="7104602" y="1054725"/>
                </a:cubicBezTo>
                <a:cubicBezTo>
                  <a:pt x="8134336" y="675924"/>
                  <a:pt x="9067324" y="334623"/>
                  <a:pt x="9903766" y="31442"/>
                </a:cubicBezTo>
                <a:close/>
                <a:moveTo>
                  <a:pt x="3715066" y="0"/>
                </a:moveTo>
                <a:lnTo>
                  <a:pt x="7949168" y="0"/>
                </a:lnTo>
                <a:lnTo>
                  <a:pt x="7460892" y="217155"/>
                </a:lnTo>
                <a:cubicBezTo>
                  <a:pt x="7268272" y="302730"/>
                  <a:pt x="7071664" y="389994"/>
                  <a:pt x="6871072" y="478956"/>
                </a:cubicBezTo>
                <a:cubicBezTo>
                  <a:pt x="3577134" y="1939800"/>
                  <a:pt x="1292978" y="2942743"/>
                  <a:pt x="25990" y="3504459"/>
                </a:cubicBezTo>
                <a:lnTo>
                  <a:pt x="0" y="3515995"/>
                </a:lnTo>
                <a:lnTo>
                  <a:pt x="0" y="2907103"/>
                </a:lnTo>
                <a:lnTo>
                  <a:pt x="49366" y="2868571"/>
                </a:lnTo>
                <a:cubicBezTo>
                  <a:pt x="818602" y="2267747"/>
                  <a:pt x="1905984" y="1414779"/>
                  <a:pt x="3314358" y="313311"/>
                </a:cubicBezTo>
                <a:close/>
                <a:moveTo>
                  <a:pt x="1101610" y="0"/>
                </a:moveTo>
                <a:lnTo>
                  <a:pt x="3017714" y="0"/>
                </a:lnTo>
                <a:lnTo>
                  <a:pt x="2988390" y="26028"/>
                </a:lnTo>
                <a:cubicBezTo>
                  <a:pt x="1764214" y="1112386"/>
                  <a:pt x="801300" y="1964764"/>
                  <a:pt x="101818" y="2585605"/>
                </a:cubicBezTo>
                <a:lnTo>
                  <a:pt x="0" y="2676017"/>
                </a:lnTo>
                <a:lnTo>
                  <a:pt x="0" y="1621639"/>
                </a:lnTo>
                <a:lnTo>
                  <a:pt x="58944" y="1534907"/>
                </a:lnTo>
                <a:cubicBezTo>
                  <a:pt x="333136" y="1131369"/>
                  <a:pt x="643692" y="674012"/>
                  <a:pt x="990856" y="163002"/>
                </a:cubicBezTo>
                <a:close/>
                <a:moveTo>
                  <a:pt x="0" y="0"/>
                </a:moveTo>
                <a:lnTo>
                  <a:pt x="693638" y="0"/>
                </a:lnTo>
                <a:lnTo>
                  <a:pt x="660774" y="55375"/>
                </a:lnTo>
                <a:cubicBezTo>
                  <a:pt x="422050" y="457553"/>
                  <a:pt x="203154" y="826178"/>
                  <a:pt x="4190" y="1161312"/>
                </a:cubicBezTo>
                <a:lnTo>
                  <a:pt x="0" y="1168370"/>
                </a:lnTo>
                <a:close/>
              </a:path>
            </a:pathLst>
          </a:custGeom>
          <a:solidFill>
            <a:srgbClr val="54BBAB">
              <a:alpha val="1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7200" dirty="0">
              <a:solidFill>
                <a:srgbClr val="54BBAB">
                  <a:alpha val="10000"/>
                </a:srgbClr>
              </a:solidFill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-12131194" y="-31509"/>
            <a:ext cx="48582520" cy="6950320"/>
          </a:xfrm>
          <a:custGeom>
            <a:avLst/>
            <a:gdLst/>
            <a:ahLst/>
            <a:cxnLst/>
            <a:rect l="0" t="0" r="0" b="0"/>
            <a:pathLst>
              <a:path w="48582520" h="6950320">
                <a:moveTo>
                  <a:pt x="0" y="0"/>
                </a:moveTo>
                <a:lnTo>
                  <a:pt x="48582519" y="0"/>
                </a:lnTo>
                <a:lnTo>
                  <a:pt x="48582519" y="6950319"/>
                </a:lnTo>
                <a:lnTo>
                  <a:pt x="0" y="6950319"/>
                </a:lnTo>
                <a:close/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2" name="萌二代 (伴奏)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2821084" y="2220075"/>
            <a:ext cx="609600" cy="6096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551DC308-BB86-4233-8878-BC426CA04704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9879" y="2353065"/>
            <a:ext cx="6639119" cy="1853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877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7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8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8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8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9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9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9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8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8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8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8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8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8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9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3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1" fill="hold" nodeType="withEffect" p14:presetBounceEnd="49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72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73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1" fill="hold" nodeType="withEffect" p14:presetBounceEnd="53333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76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77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1" fill="hold" nodeType="withEffect" p14:presetBounceEnd="53333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80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81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1" fill="hold" nodeType="withEffect" p14:presetBounceEnd="53333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84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85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1" fill="hold" nodeType="withEffect" p14:presetBounceEnd="53333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8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8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1" fill="hold" nodeType="withEffect" p14:presetBounceEnd="53333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9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9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1" fill="hold" nodeType="withEffect" p14:presetBounceEnd="53333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96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9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1" fill="hold" nodeType="withEffect" p14:presetBounceEnd="53333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00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101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1" fill="hold" nodeType="withEffect" p14:presetBounceEnd="53333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0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105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0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34" showWhenStopped="0">
                    <p:cTn id="120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2"/>
                    </p:tgtEl>
                  </p:cMediaNode>
                </p:audio>
              </p:childTnLst>
            </p:cTn>
          </p:par>
        </p:tnLst>
        <p:bldLst>
          <p:bldP spid="9" grpId="0" animBg="1"/>
          <p:bldP spid="27" grpId="0"/>
          <p:bldP spid="4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7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8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8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8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9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9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9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8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8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8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8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8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8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9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3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1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1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6550"/>
                                </p:stCondLst>
                                <p:childTnLst>
                                  <p:par>
                                    <p:cTn id="11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4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5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34" showWhenStopped="0">
                    <p:cTn id="125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2"/>
                    </p:tgtEl>
                  </p:cMediaNode>
                </p:audio>
              </p:childTnLst>
            </p:cTn>
          </p:par>
        </p:tnLst>
        <p:bldLst>
          <p:bldP spid="9" grpId="0" animBg="1"/>
          <p:bldP spid="26" grpId="0"/>
          <p:bldP spid="27" grpId="0"/>
          <p:bldP spid="43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 rot="16200000" flipH="1" flipV="1">
            <a:off x="2676561" y="-2676561"/>
            <a:ext cx="6838879" cy="12192000"/>
          </a:xfrm>
          <a:custGeom>
            <a:avLst/>
            <a:gdLst/>
            <a:ahLst/>
            <a:cxnLst/>
            <a:rect l="l" t="t" r="r" b="b"/>
            <a:pathLst>
              <a:path w="6838879" h="12192000">
                <a:moveTo>
                  <a:pt x="6198701" y="6036069"/>
                </a:moveTo>
                <a:cubicBezTo>
                  <a:pt x="6198701" y="3378796"/>
                  <a:pt x="6201583" y="1425175"/>
                  <a:pt x="6207675" y="175208"/>
                </a:cubicBezTo>
                <a:lnTo>
                  <a:pt x="6208599" y="0"/>
                </a:lnTo>
                <a:lnTo>
                  <a:pt x="6828449" y="0"/>
                </a:lnTo>
                <a:lnTo>
                  <a:pt x="6829252" y="165842"/>
                </a:lnTo>
                <a:cubicBezTo>
                  <a:pt x="6831871" y="742750"/>
                  <a:pt x="6833935" y="1420805"/>
                  <a:pt x="6835605" y="2200006"/>
                </a:cubicBezTo>
                <a:cubicBezTo>
                  <a:pt x="6837833" y="3238940"/>
                  <a:pt x="6838879" y="4517627"/>
                  <a:pt x="6838879" y="6036069"/>
                </a:cubicBezTo>
                <a:cubicBezTo>
                  <a:pt x="6838879" y="8763271"/>
                  <a:pt x="6835998" y="10756226"/>
                  <a:pt x="6829905" y="12014934"/>
                </a:cubicBezTo>
                <a:lnTo>
                  <a:pt x="6828977" y="12192000"/>
                </a:lnTo>
                <a:lnTo>
                  <a:pt x="6208955" y="12192000"/>
                </a:lnTo>
                <a:lnTo>
                  <a:pt x="6207675" y="11942821"/>
                </a:lnTo>
                <a:cubicBezTo>
                  <a:pt x="6201583" y="10662260"/>
                  <a:pt x="6198701" y="8693343"/>
                  <a:pt x="6198701" y="6036069"/>
                </a:cubicBezTo>
                <a:close/>
                <a:moveTo>
                  <a:pt x="5388769" y="6036069"/>
                </a:moveTo>
                <a:cubicBezTo>
                  <a:pt x="5388769" y="3378796"/>
                  <a:pt x="5391650" y="1425175"/>
                  <a:pt x="5397743" y="175208"/>
                </a:cubicBezTo>
                <a:lnTo>
                  <a:pt x="5398665" y="0"/>
                </a:lnTo>
                <a:lnTo>
                  <a:pt x="6018517" y="0"/>
                </a:lnTo>
                <a:lnTo>
                  <a:pt x="6019321" y="165842"/>
                </a:lnTo>
                <a:cubicBezTo>
                  <a:pt x="6021939" y="742750"/>
                  <a:pt x="6024004" y="1420805"/>
                  <a:pt x="6025675" y="2200006"/>
                </a:cubicBezTo>
                <a:cubicBezTo>
                  <a:pt x="6027901" y="3238940"/>
                  <a:pt x="6028948" y="4517627"/>
                  <a:pt x="6028948" y="6036069"/>
                </a:cubicBezTo>
                <a:cubicBezTo>
                  <a:pt x="6028948" y="8763270"/>
                  <a:pt x="6026066" y="10756226"/>
                  <a:pt x="6019973" y="12014934"/>
                </a:cubicBezTo>
                <a:lnTo>
                  <a:pt x="6019045" y="12192000"/>
                </a:lnTo>
                <a:lnTo>
                  <a:pt x="5399021" y="12192000"/>
                </a:lnTo>
                <a:lnTo>
                  <a:pt x="5397743" y="11942821"/>
                </a:lnTo>
                <a:cubicBezTo>
                  <a:pt x="5391650" y="10662260"/>
                  <a:pt x="5388769" y="8693343"/>
                  <a:pt x="5388769" y="6036069"/>
                </a:cubicBezTo>
                <a:close/>
                <a:moveTo>
                  <a:pt x="4578835" y="6036069"/>
                </a:moveTo>
                <a:cubicBezTo>
                  <a:pt x="4578835" y="3378796"/>
                  <a:pt x="4581717" y="1425175"/>
                  <a:pt x="4587809" y="175208"/>
                </a:cubicBezTo>
                <a:lnTo>
                  <a:pt x="4588732" y="0"/>
                </a:lnTo>
                <a:lnTo>
                  <a:pt x="5208583" y="0"/>
                </a:lnTo>
                <a:lnTo>
                  <a:pt x="5209387" y="165842"/>
                </a:lnTo>
                <a:cubicBezTo>
                  <a:pt x="5212007" y="742750"/>
                  <a:pt x="5214071" y="1420805"/>
                  <a:pt x="5215742" y="2200006"/>
                </a:cubicBezTo>
                <a:cubicBezTo>
                  <a:pt x="5217968" y="3238940"/>
                  <a:pt x="5219013" y="4517627"/>
                  <a:pt x="5219013" y="6036069"/>
                </a:cubicBezTo>
                <a:cubicBezTo>
                  <a:pt x="5219013" y="8763270"/>
                  <a:pt x="5216133" y="10756226"/>
                  <a:pt x="5210041" y="12014934"/>
                </a:cubicBezTo>
                <a:lnTo>
                  <a:pt x="5209113" y="12192000"/>
                </a:lnTo>
                <a:lnTo>
                  <a:pt x="4589088" y="12192000"/>
                </a:lnTo>
                <a:lnTo>
                  <a:pt x="4587809" y="11942821"/>
                </a:lnTo>
                <a:cubicBezTo>
                  <a:pt x="4581717" y="10662260"/>
                  <a:pt x="4578835" y="8693343"/>
                  <a:pt x="4578835" y="6036069"/>
                </a:cubicBezTo>
                <a:close/>
                <a:moveTo>
                  <a:pt x="3768902" y="6036069"/>
                </a:moveTo>
                <a:cubicBezTo>
                  <a:pt x="3768902" y="3378796"/>
                  <a:pt x="3771783" y="1425175"/>
                  <a:pt x="3777876" y="175208"/>
                </a:cubicBezTo>
                <a:lnTo>
                  <a:pt x="3778799" y="0"/>
                </a:lnTo>
                <a:lnTo>
                  <a:pt x="4398651" y="0"/>
                </a:lnTo>
                <a:lnTo>
                  <a:pt x="4399454" y="165842"/>
                </a:lnTo>
                <a:cubicBezTo>
                  <a:pt x="4402073" y="742750"/>
                  <a:pt x="4404138" y="1420805"/>
                  <a:pt x="4405808" y="2200006"/>
                </a:cubicBezTo>
                <a:cubicBezTo>
                  <a:pt x="4408035" y="3238940"/>
                  <a:pt x="4409081" y="4517627"/>
                  <a:pt x="4409081" y="6036069"/>
                </a:cubicBezTo>
                <a:cubicBezTo>
                  <a:pt x="4409081" y="8763270"/>
                  <a:pt x="4406199" y="10756226"/>
                  <a:pt x="4400107" y="12014934"/>
                </a:cubicBezTo>
                <a:lnTo>
                  <a:pt x="4399179" y="12192000"/>
                </a:lnTo>
                <a:lnTo>
                  <a:pt x="3779155" y="12192000"/>
                </a:lnTo>
                <a:lnTo>
                  <a:pt x="3777875" y="11942821"/>
                </a:lnTo>
                <a:cubicBezTo>
                  <a:pt x="3771783" y="10662260"/>
                  <a:pt x="3768902" y="8693343"/>
                  <a:pt x="3768902" y="6036069"/>
                </a:cubicBezTo>
                <a:close/>
                <a:moveTo>
                  <a:pt x="2958968" y="6036069"/>
                </a:moveTo>
                <a:cubicBezTo>
                  <a:pt x="2958968" y="3378796"/>
                  <a:pt x="2961851" y="1425175"/>
                  <a:pt x="2967943" y="175208"/>
                </a:cubicBezTo>
                <a:lnTo>
                  <a:pt x="2968866" y="0"/>
                </a:lnTo>
                <a:lnTo>
                  <a:pt x="3588717" y="0"/>
                </a:lnTo>
                <a:lnTo>
                  <a:pt x="3589521" y="165842"/>
                </a:lnTo>
                <a:cubicBezTo>
                  <a:pt x="3592140" y="742750"/>
                  <a:pt x="3594204" y="1420805"/>
                  <a:pt x="3595875" y="2200006"/>
                </a:cubicBezTo>
                <a:cubicBezTo>
                  <a:pt x="3598102" y="3238940"/>
                  <a:pt x="3599148" y="4517627"/>
                  <a:pt x="3599148" y="6036069"/>
                </a:cubicBezTo>
                <a:cubicBezTo>
                  <a:pt x="3599148" y="8763270"/>
                  <a:pt x="3596265" y="10756226"/>
                  <a:pt x="3590173" y="12014934"/>
                </a:cubicBezTo>
                <a:lnTo>
                  <a:pt x="3589245" y="12192000"/>
                </a:lnTo>
                <a:lnTo>
                  <a:pt x="2969222" y="12192000"/>
                </a:lnTo>
                <a:lnTo>
                  <a:pt x="2967943" y="11942821"/>
                </a:lnTo>
                <a:cubicBezTo>
                  <a:pt x="2961851" y="10662260"/>
                  <a:pt x="2958968" y="8693343"/>
                  <a:pt x="2958968" y="6036069"/>
                </a:cubicBezTo>
                <a:close/>
                <a:moveTo>
                  <a:pt x="2149035" y="6036069"/>
                </a:moveTo>
                <a:cubicBezTo>
                  <a:pt x="2149035" y="3378796"/>
                  <a:pt x="2151917" y="1425175"/>
                  <a:pt x="2158009" y="175208"/>
                </a:cubicBezTo>
                <a:lnTo>
                  <a:pt x="2158933" y="0"/>
                </a:lnTo>
                <a:lnTo>
                  <a:pt x="2778783" y="0"/>
                </a:lnTo>
                <a:lnTo>
                  <a:pt x="2779587" y="165842"/>
                </a:lnTo>
                <a:cubicBezTo>
                  <a:pt x="2782206" y="742750"/>
                  <a:pt x="2784270" y="1420805"/>
                  <a:pt x="2785941" y="2200006"/>
                </a:cubicBezTo>
                <a:cubicBezTo>
                  <a:pt x="2788168" y="3238940"/>
                  <a:pt x="2789214" y="4517627"/>
                  <a:pt x="2789214" y="6036069"/>
                </a:cubicBezTo>
                <a:cubicBezTo>
                  <a:pt x="2789214" y="8763270"/>
                  <a:pt x="2786332" y="10756226"/>
                  <a:pt x="2780239" y="12014934"/>
                </a:cubicBezTo>
                <a:lnTo>
                  <a:pt x="2779311" y="12192000"/>
                </a:lnTo>
                <a:lnTo>
                  <a:pt x="2159289" y="12192000"/>
                </a:lnTo>
                <a:lnTo>
                  <a:pt x="2158009" y="11942821"/>
                </a:lnTo>
                <a:cubicBezTo>
                  <a:pt x="2151917" y="10662260"/>
                  <a:pt x="2149035" y="8693343"/>
                  <a:pt x="2149035" y="6036069"/>
                </a:cubicBezTo>
                <a:close/>
                <a:moveTo>
                  <a:pt x="1339102" y="6036069"/>
                </a:moveTo>
                <a:cubicBezTo>
                  <a:pt x="1339102" y="3378796"/>
                  <a:pt x="1341984" y="1425175"/>
                  <a:pt x="1348076" y="175208"/>
                </a:cubicBezTo>
                <a:lnTo>
                  <a:pt x="1348999" y="0"/>
                </a:lnTo>
                <a:lnTo>
                  <a:pt x="1968851" y="0"/>
                </a:lnTo>
                <a:lnTo>
                  <a:pt x="1969654" y="165842"/>
                </a:lnTo>
                <a:cubicBezTo>
                  <a:pt x="1972273" y="742750"/>
                  <a:pt x="1974338" y="1420805"/>
                  <a:pt x="1976008" y="2200006"/>
                </a:cubicBezTo>
                <a:cubicBezTo>
                  <a:pt x="1978236" y="3238940"/>
                  <a:pt x="1979281" y="4517627"/>
                  <a:pt x="1979281" y="6036069"/>
                </a:cubicBezTo>
                <a:cubicBezTo>
                  <a:pt x="1979281" y="8763270"/>
                  <a:pt x="1976399" y="10756226"/>
                  <a:pt x="1970307" y="12014934"/>
                </a:cubicBezTo>
                <a:lnTo>
                  <a:pt x="1969379" y="12192000"/>
                </a:lnTo>
                <a:lnTo>
                  <a:pt x="1349355" y="12192000"/>
                </a:lnTo>
                <a:lnTo>
                  <a:pt x="1348076" y="11942821"/>
                </a:lnTo>
                <a:cubicBezTo>
                  <a:pt x="1341983" y="10662260"/>
                  <a:pt x="1339102" y="8693343"/>
                  <a:pt x="1339102" y="6036069"/>
                </a:cubicBezTo>
                <a:close/>
                <a:moveTo>
                  <a:pt x="529168" y="6036069"/>
                </a:moveTo>
                <a:cubicBezTo>
                  <a:pt x="529168" y="3378796"/>
                  <a:pt x="532050" y="1425175"/>
                  <a:pt x="538143" y="175208"/>
                </a:cubicBezTo>
                <a:lnTo>
                  <a:pt x="539066" y="0"/>
                </a:lnTo>
                <a:lnTo>
                  <a:pt x="1158917" y="0"/>
                </a:lnTo>
                <a:lnTo>
                  <a:pt x="1159721" y="165842"/>
                </a:lnTo>
                <a:cubicBezTo>
                  <a:pt x="1162340" y="742750"/>
                  <a:pt x="1164404" y="1420805"/>
                  <a:pt x="1166074" y="2200006"/>
                </a:cubicBezTo>
                <a:cubicBezTo>
                  <a:pt x="1168303" y="3238940"/>
                  <a:pt x="1169347" y="4517627"/>
                  <a:pt x="1169347" y="6036069"/>
                </a:cubicBezTo>
                <a:cubicBezTo>
                  <a:pt x="1169347" y="8763270"/>
                  <a:pt x="1166466" y="10756226"/>
                  <a:pt x="1160374" y="12014934"/>
                </a:cubicBezTo>
                <a:lnTo>
                  <a:pt x="1159446" y="12192000"/>
                </a:lnTo>
                <a:lnTo>
                  <a:pt x="539422" y="12192000"/>
                </a:lnTo>
                <a:lnTo>
                  <a:pt x="538143" y="11942821"/>
                </a:lnTo>
                <a:cubicBezTo>
                  <a:pt x="532050" y="10662260"/>
                  <a:pt x="529168" y="8693343"/>
                  <a:pt x="529168" y="6036069"/>
                </a:cubicBezTo>
                <a:close/>
                <a:moveTo>
                  <a:pt x="0" y="12192000"/>
                </a:moveTo>
                <a:lnTo>
                  <a:pt x="0" y="0"/>
                </a:lnTo>
                <a:lnTo>
                  <a:pt x="348984" y="0"/>
                </a:lnTo>
                <a:lnTo>
                  <a:pt x="349787" y="165842"/>
                </a:lnTo>
                <a:cubicBezTo>
                  <a:pt x="352407" y="742750"/>
                  <a:pt x="354471" y="1420805"/>
                  <a:pt x="356141" y="2200006"/>
                </a:cubicBezTo>
                <a:cubicBezTo>
                  <a:pt x="358369" y="3238940"/>
                  <a:pt x="359415" y="4517627"/>
                  <a:pt x="359415" y="6036069"/>
                </a:cubicBezTo>
                <a:cubicBezTo>
                  <a:pt x="359415" y="8763270"/>
                  <a:pt x="356533" y="10756226"/>
                  <a:pt x="350441" y="12014934"/>
                </a:cubicBezTo>
                <a:lnTo>
                  <a:pt x="349512" y="12192000"/>
                </a:lnTo>
                <a:close/>
              </a:path>
            </a:pathLst>
          </a:custGeom>
          <a:solidFill>
            <a:srgbClr val="54BBAB">
              <a:alpha val="1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7200">
                <a:solidFill>
                  <a:srgbClr val="54BBAB">
                    <a:alpha val="10000"/>
                  </a:srgb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>
            <a:off x="1336758" y="309382"/>
            <a:ext cx="18838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各国植树节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231" y="2494622"/>
            <a:ext cx="1635125" cy="732066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231" y="1716704"/>
            <a:ext cx="1635125" cy="732066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231" y="3272540"/>
            <a:ext cx="1635125" cy="732066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2727328" y="1745515"/>
            <a:ext cx="4014553" cy="387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每年</a:t>
            </a:r>
            <a:r>
              <a:rPr lang="en-US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3</a:t>
            </a:r>
            <a:r>
              <a:rPr lang="zh-CN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月为法定的植树月，</a:t>
            </a:r>
            <a:r>
              <a:rPr lang="en-US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3</a:t>
            </a:r>
            <a:r>
              <a:rPr lang="zh-CN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月</a:t>
            </a:r>
            <a:r>
              <a:rPr lang="en-US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31</a:t>
            </a:r>
            <a:r>
              <a:rPr lang="zh-CN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日为植树日；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801059" y="1745515"/>
            <a:ext cx="6861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法</a:t>
            </a:r>
            <a:r>
              <a:rPr lang="en-US" altLang="zh-CN" sz="16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</a:t>
            </a:r>
            <a:r>
              <a:rPr lang="zh-CN" altLang="zh-CN" sz="16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国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231" y="4828377"/>
            <a:ext cx="1635125" cy="73206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231" y="4050458"/>
            <a:ext cx="1635125" cy="732066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2727328" y="2527551"/>
            <a:ext cx="4014553" cy="387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植树节是</a:t>
            </a:r>
            <a:r>
              <a:rPr lang="en-US" altLang="zh-CN" sz="1400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11</a:t>
            </a:r>
            <a:r>
              <a:rPr lang="zh-CN" altLang="zh-CN" sz="1400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月</a:t>
            </a:r>
            <a:r>
              <a:rPr lang="en-US" altLang="zh-CN" sz="1400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6</a:t>
            </a:r>
            <a:r>
              <a:rPr lang="zh-CN" altLang="zh-CN" sz="1400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日至</a:t>
            </a:r>
            <a:r>
              <a:rPr lang="en-US" altLang="zh-CN" sz="1400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12</a:t>
            </a:r>
            <a:r>
              <a:rPr lang="zh-CN" altLang="zh-CN" sz="1400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日；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801059" y="2527551"/>
            <a:ext cx="6861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英</a:t>
            </a:r>
            <a:r>
              <a:rPr lang="en-US" altLang="zh-CN" sz="16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</a:t>
            </a:r>
            <a:r>
              <a:rPr lang="zh-CN" altLang="zh-CN" sz="16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国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2727328" y="3309587"/>
            <a:ext cx="4014553" cy="387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植树节是</a:t>
            </a:r>
            <a:r>
              <a:rPr lang="en-US" altLang="zh-CN" sz="1400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11</a:t>
            </a:r>
            <a:r>
              <a:rPr lang="zh-CN" altLang="zh-CN" sz="1400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月</a:t>
            </a:r>
            <a:r>
              <a:rPr lang="en-US" altLang="zh-CN" sz="1400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21</a:t>
            </a:r>
            <a:r>
              <a:rPr lang="zh-CN" altLang="zh-CN" sz="1400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日；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1757517" y="3309587"/>
            <a:ext cx="8500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意大利</a:t>
            </a:r>
            <a:endParaRPr lang="zh-CN" altLang="zh-CN" sz="1600" dirty="0">
              <a:solidFill>
                <a:schemeClr val="bg1"/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727328" y="4091623"/>
            <a:ext cx="4014553" cy="387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植树节是</a:t>
            </a:r>
            <a:r>
              <a:rPr lang="en-US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4</a:t>
            </a:r>
            <a:r>
              <a:rPr lang="zh-CN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月</a:t>
            </a:r>
            <a:r>
              <a:rPr lang="en-US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6</a:t>
            </a:r>
            <a:r>
              <a:rPr lang="zh-CN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日，</a:t>
            </a:r>
            <a:r>
              <a:rPr lang="en-US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4</a:t>
            </a:r>
            <a:r>
              <a:rPr lang="zh-CN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月和</a:t>
            </a:r>
            <a:r>
              <a:rPr lang="en-US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10</a:t>
            </a:r>
            <a:r>
              <a:rPr lang="zh-CN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月为</a:t>
            </a:r>
            <a:r>
              <a:rPr lang="en-US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“</a:t>
            </a:r>
            <a:r>
              <a:rPr lang="zh-CN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植树月</a:t>
            </a:r>
            <a:r>
              <a:rPr lang="en-US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”</a:t>
            </a:r>
            <a:r>
              <a:rPr lang="zh-CN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；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1801059" y="4091623"/>
            <a:ext cx="686185" cy="429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朝 鲜</a:t>
            </a:r>
            <a:endParaRPr lang="zh-CN" altLang="zh-CN" sz="1600" dirty="0">
              <a:solidFill>
                <a:schemeClr val="bg1"/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727328" y="4873659"/>
            <a:ext cx="4014553" cy="387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植树节是</a:t>
            </a:r>
            <a:r>
              <a:rPr lang="en-US" altLang="zh-CN" sz="1400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5</a:t>
            </a:r>
            <a:r>
              <a:rPr lang="zh-CN" altLang="zh-CN" sz="1400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月的第一个星期五；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1641402" y="4873659"/>
            <a:ext cx="9552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澳大利亚</a:t>
            </a:r>
            <a:endParaRPr lang="zh-CN" altLang="zh-CN" sz="1600" dirty="0">
              <a:solidFill>
                <a:schemeClr val="bg1"/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8081" y="2494622"/>
            <a:ext cx="1635125" cy="732066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8081" y="1716704"/>
            <a:ext cx="1635125" cy="732066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8081" y="3272540"/>
            <a:ext cx="1635125" cy="732066"/>
          </a:xfrm>
          <a:prstGeom prst="rect">
            <a:avLst/>
          </a:prstGeom>
        </p:spPr>
      </p:pic>
      <p:sp>
        <p:nvSpPr>
          <p:cNvPr id="50" name="文本框 49"/>
          <p:cNvSpPr txBox="1"/>
          <p:nvPr/>
        </p:nvSpPr>
        <p:spPr>
          <a:xfrm>
            <a:off x="8424178" y="1745515"/>
            <a:ext cx="401455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植树节在</a:t>
            </a:r>
            <a:r>
              <a:rPr lang="en-US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6</a:t>
            </a:r>
            <a:r>
              <a:rPr lang="zh-CN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月至</a:t>
            </a:r>
            <a:r>
              <a:rPr lang="en-US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9</a:t>
            </a:r>
            <a:r>
              <a:rPr lang="zh-CN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月的雨季举行；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7439853" y="1745515"/>
            <a:ext cx="8500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defRPr>
            </a:lvl1pPr>
          </a:lstStyle>
          <a:p>
            <a:r>
              <a:rPr lang="zh-CN" altLang="zh-CN" dirty="0"/>
              <a:t>墨西哥</a:t>
            </a: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8081" y="4828377"/>
            <a:ext cx="1635125" cy="732066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8081" y="4050458"/>
            <a:ext cx="1635125" cy="732066"/>
          </a:xfrm>
          <a:prstGeom prst="rect">
            <a:avLst/>
          </a:prstGeom>
        </p:spPr>
      </p:pic>
      <p:sp>
        <p:nvSpPr>
          <p:cNvPr id="54" name="文本框 53"/>
          <p:cNvSpPr txBox="1"/>
          <p:nvPr/>
        </p:nvSpPr>
        <p:spPr>
          <a:xfrm>
            <a:off x="8424178" y="2527551"/>
            <a:ext cx="4014553" cy="387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植树节是</a:t>
            </a:r>
            <a:r>
              <a:rPr lang="en-US" altLang="zh-CN" sz="1400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7</a:t>
            </a:r>
            <a:r>
              <a:rPr lang="zh-CN" altLang="zh-CN" sz="1400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月的第一周；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7497909" y="2527551"/>
            <a:ext cx="686185" cy="429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印</a:t>
            </a:r>
            <a:r>
              <a:rPr lang="en-US" altLang="zh-CN" sz="16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</a:t>
            </a:r>
            <a:r>
              <a:rPr lang="zh-CN" altLang="zh-CN" sz="16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度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8424178" y="3309587"/>
            <a:ext cx="4014553" cy="387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植树节是</a:t>
            </a:r>
            <a:r>
              <a:rPr lang="en-US" altLang="zh-CN" sz="1400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8</a:t>
            </a:r>
            <a:r>
              <a:rPr lang="zh-CN" altLang="zh-CN" sz="1400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月</a:t>
            </a:r>
            <a:r>
              <a:rPr lang="en-US" altLang="zh-CN" sz="1400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9</a:t>
            </a:r>
            <a:r>
              <a:rPr lang="zh-CN" altLang="zh-CN" sz="1400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日；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7309225" y="3309587"/>
            <a:ext cx="10750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巴基斯坦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8424178" y="4091623"/>
            <a:ext cx="4014553" cy="387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植树节是</a:t>
            </a:r>
            <a:r>
              <a:rPr lang="en-US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9</a:t>
            </a:r>
            <a:r>
              <a:rPr lang="zh-CN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月的第二个星期六；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7425339" y="4091623"/>
            <a:ext cx="7920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菲律宾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8424178" y="4873659"/>
            <a:ext cx="4014553" cy="387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植树节是</a:t>
            </a:r>
            <a:r>
              <a:rPr lang="en-US" altLang="zh-CN" sz="1400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9</a:t>
            </a:r>
            <a:r>
              <a:rPr lang="zh-CN" altLang="zh-CN" sz="1400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月</a:t>
            </a:r>
            <a:r>
              <a:rPr lang="en-US" altLang="zh-CN" sz="1400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24</a:t>
            </a:r>
            <a:r>
              <a:rPr lang="zh-CN" altLang="zh-CN" sz="1400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日（也是国庆日）。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7512420" y="4873659"/>
            <a:ext cx="9552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泰 国</a:t>
            </a:r>
            <a:endParaRPr lang="zh-CN" altLang="zh-CN" sz="1600" dirty="0">
              <a:solidFill>
                <a:schemeClr val="bg1"/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 flipH="1" flipV="1">
            <a:off x="-76200" y="6021040"/>
            <a:ext cx="12344399" cy="951605"/>
            <a:chOff x="-76200" y="-200025"/>
            <a:chExt cx="12344399" cy="951605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63" name="图片 62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519"/>
            <a:stretch/>
          </p:blipFill>
          <p:spPr>
            <a:xfrm flipV="1">
              <a:off x="-76200" y="-199680"/>
              <a:ext cx="7981950" cy="885480"/>
            </a:xfrm>
            <a:prstGeom prst="rect">
              <a:avLst/>
            </a:prstGeom>
          </p:spPr>
        </p:pic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6172199" y="-200025"/>
              <a:ext cx="6096000" cy="951605"/>
            </a:xfrm>
            <a:prstGeom prst="rect">
              <a:avLst/>
            </a:prstGeom>
          </p:spPr>
        </p:pic>
      </p:grpSp>
      <p:grpSp>
        <p:nvGrpSpPr>
          <p:cNvPr id="65" name="组合 64"/>
          <p:cNvGrpSpPr/>
          <p:nvPr/>
        </p:nvGrpSpPr>
        <p:grpSpPr>
          <a:xfrm>
            <a:off x="370204" y="5646158"/>
            <a:ext cx="11298642" cy="1355062"/>
            <a:chOff x="370204" y="5646158"/>
            <a:chExt cx="11298642" cy="1355062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11402" y="5646158"/>
              <a:ext cx="957444" cy="135506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9918482" y="6093155"/>
              <a:ext cx="633407" cy="89645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370204" y="5812861"/>
              <a:ext cx="754935" cy="106845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4077" y="6244550"/>
              <a:ext cx="433444" cy="6134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70" name="图片 6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60464" y="180385"/>
            <a:ext cx="1816763" cy="6217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71" name="组合 70"/>
          <p:cNvGrpSpPr/>
          <p:nvPr/>
        </p:nvGrpSpPr>
        <p:grpSpPr>
          <a:xfrm>
            <a:off x="742992" y="296363"/>
            <a:ext cx="570934" cy="558960"/>
            <a:chOff x="742992" y="296363"/>
            <a:chExt cx="570934" cy="558960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992" y="296363"/>
              <a:ext cx="570934" cy="558960"/>
            </a:xfrm>
            <a:prstGeom prst="rect">
              <a:avLst/>
            </a:prstGeom>
            <a:effectLst/>
          </p:spPr>
        </p:pic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2632" y="616287"/>
              <a:ext cx="89389" cy="9718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4" name="椭圆 73"/>
            <p:cNvSpPr/>
            <p:nvPr/>
          </p:nvSpPr>
          <p:spPr>
            <a:xfrm>
              <a:off x="894041" y="446981"/>
              <a:ext cx="257980" cy="257980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77463" y="424117"/>
              <a:ext cx="89389" cy="97188"/>
            </a:xfrm>
            <a:prstGeom prst="rect">
              <a:avLst/>
            </a:prstGeom>
            <a:effectLst/>
          </p:spPr>
        </p:pic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463" y="627311"/>
              <a:ext cx="62337" cy="67776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346655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5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4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950"/>
                            </p:stCondLst>
                            <p:childTnLst>
                              <p:par>
                                <p:cTn id="4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45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95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450"/>
                            </p:stCondLst>
                            <p:childTnLst>
                              <p:par>
                                <p:cTn id="5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95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45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950"/>
                            </p:stCondLst>
                            <p:childTnLst>
                              <p:par>
                                <p:cTn id="6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45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95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450"/>
                            </p:stCondLst>
                            <p:childTnLst>
                              <p:par>
                                <p:cTn id="8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95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45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950"/>
                            </p:stCondLst>
                            <p:childTnLst>
                              <p:par>
                                <p:cTn id="9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45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95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450"/>
                            </p:stCondLst>
                            <p:childTnLst>
                              <p:par>
                                <p:cTn id="10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95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245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2950"/>
                            </p:stCondLst>
                            <p:childTnLst>
                              <p:par>
                                <p:cTn id="1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45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395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4450"/>
                            </p:stCondLst>
                            <p:childTnLst>
                              <p:par>
                                <p:cTn id="1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495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545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5950"/>
                            </p:stCondLst>
                            <p:childTnLst>
                              <p:par>
                                <p:cTn id="14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6450"/>
                            </p:stCondLst>
                            <p:childTnLst>
                              <p:par>
                                <p:cTn id="1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6950"/>
                            </p:stCondLst>
                            <p:childTnLst>
                              <p:par>
                                <p:cTn id="1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9" grpId="0"/>
      <p:bldP spid="28" grpId="0"/>
      <p:bldP spid="36" grpId="0"/>
      <p:bldP spid="37" grpId="0"/>
      <p:bldP spid="39" grpId="0"/>
      <p:bldP spid="40" grpId="0"/>
      <p:bldP spid="42" grpId="0"/>
      <p:bldP spid="43" grpId="0"/>
      <p:bldP spid="45" grpId="0"/>
      <p:bldP spid="46" grpId="0"/>
      <p:bldP spid="50" grpId="0"/>
      <p:bldP spid="51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/>
          <p:cNvSpPr txBox="1"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6081857" y="2262777"/>
                </a:moveTo>
                <a:cubicBezTo>
                  <a:pt x="6081877" y="2262772"/>
                  <a:pt x="6164359" y="2561238"/>
                  <a:pt x="6337514" y="3155806"/>
                </a:cubicBezTo>
                <a:cubicBezTo>
                  <a:pt x="6510673" y="3750384"/>
                  <a:pt x="6813608" y="4775303"/>
                  <a:pt x="7238102" y="6232960"/>
                </a:cubicBezTo>
                <a:cubicBezTo>
                  <a:pt x="7291164" y="6415168"/>
                  <a:pt x="7342092" y="6590520"/>
                  <a:pt x="7390869" y="6759022"/>
                </a:cubicBezTo>
                <a:lnTo>
                  <a:pt x="7419470" y="6858000"/>
                </a:lnTo>
                <a:lnTo>
                  <a:pt x="6234765" y="6858000"/>
                </a:lnTo>
                <a:lnTo>
                  <a:pt x="6228404" y="6673569"/>
                </a:lnTo>
                <a:cubicBezTo>
                  <a:pt x="6225300" y="6582500"/>
                  <a:pt x="6222168" y="6489560"/>
                  <a:pt x="6219004" y="6394746"/>
                </a:cubicBezTo>
                <a:cubicBezTo>
                  <a:pt x="6167045" y="4837814"/>
                  <a:pt x="6135229" y="3759799"/>
                  <a:pt x="6115248" y="3160972"/>
                </a:cubicBezTo>
                <a:cubicBezTo>
                  <a:pt x="6095267" y="2562152"/>
                  <a:pt x="6081153" y="2262887"/>
                  <a:pt x="6081172" y="2262886"/>
                </a:cubicBezTo>
                <a:cubicBezTo>
                  <a:pt x="6081403" y="2262874"/>
                  <a:pt x="6081634" y="2262838"/>
                  <a:pt x="6081857" y="2262777"/>
                </a:cubicBezTo>
                <a:close/>
                <a:moveTo>
                  <a:pt x="6080151" y="2262777"/>
                </a:moveTo>
                <a:cubicBezTo>
                  <a:pt x="6080374" y="2262837"/>
                  <a:pt x="6080604" y="2262874"/>
                  <a:pt x="6080836" y="2262886"/>
                </a:cubicBezTo>
                <a:cubicBezTo>
                  <a:pt x="6080856" y="2262887"/>
                  <a:pt x="6066251" y="2572126"/>
                  <a:pt x="6045562" y="3190906"/>
                </a:cubicBezTo>
                <a:cubicBezTo>
                  <a:pt x="6024871" y="3809692"/>
                  <a:pt x="5993575" y="4877734"/>
                  <a:pt x="5942915" y="6394743"/>
                </a:cubicBezTo>
                <a:cubicBezTo>
                  <a:pt x="5939749" y="6489556"/>
                  <a:pt x="5936608" y="6582575"/>
                  <a:pt x="5933491" y="6673800"/>
                </a:cubicBezTo>
                <a:lnTo>
                  <a:pt x="5927117" y="6858000"/>
                </a:lnTo>
                <a:lnTo>
                  <a:pt x="4741970" y="6858000"/>
                </a:lnTo>
                <a:lnTo>
                  <a:pt x="4770894" y="6757973"/>
                </a:lnTo>
                <a:cubicBezTo>
                  <a:pt x="4819529" y="6590081"/>
                  <a:pt x="4870404" y="6415039"/>
                  <a:pt x="4923485" y="6232837"/>
                </a:cubicBezTo>
                <a:cubicBezTo>
                  <a:pt x="5359309" y="4736867"/>
                  <a:pt x="5664961" y="3702336"/>
                  <a:pt x="5832617" y="3126962"/>
                </a:cubicBezTo>
                <a:cubicBezTo>
                  <a:pt x="6000269" y="2551599"/>
                  <a:pt x="6080133" y="2262772"/>
                  <a:pt x="6080151" y="2262777"/>
                </a:cubicBezTo>
                <a:close/>
                <a:moveTo>
                  <a:pt x="6082791" y="2262356"/>
                </a:moveTo>
                <a:cubicBezTo>
                  <a:pt x="6082808" y="2262345"/>
                  <a:pt x="6253950" y="2520333"/>
                  <a:pt x="6603282" y="3031509"/>
                </a:cubicBezTo>
                <a:cubicBezTo>
                  <a:pt x="6952616" y="3542689"/>
                  <a:pt x="7558990" y="4422489"/>
                  <a:pt x="8415381" y="5675715"/>
                </a:cubicBezTo>
                <a:cubicBezTo>
                  <a:pt x="8683003" y="6067348"/>
                  <a:pt x="8924644" y="6422413"/>
                  <a:pt x="9140086" y="6741047"/>
                </a:cubicBezTo>
                <a:lnTo>
                  <a:pt x="9219044" y="6858000"/>
                </a:lnTo>
                <a:lnTo>
                  <a:pt x="7757516" y="6858000"/>
                </a:lnTo>
                <a:lnTo>
                  <a:pt x="7685498" y="6661594"/>
                </a:lnTo>
                <a:cubicBezTo>
                  <a:pt x="7625402" y="6497454"/>
                  <a:pt x="7562882" y="6326226"/>
                  <a:pt x="7497906" y="6147918"/>
                </a:cubicBezTo>
                <a:cubicBezTo>
                  <a:pt x="6964421" y="4683920"/>
                  <a:pt x="6598953" y="3668972"/>
                  <a:pt x="6393782" y="3105881"/>
                </a:cubicBezTo>
                <a:cubicBezTo>
                  <a:pt x="6188614" y="2542800"/>
                  <a:pt x="6082156" y="2262681"/>
                  <a:pt x="6082174" y="2262674"/>
                </a:cubicBezTo>
                <a:cubicBezTo>
                  <a:pt x="6082391" y="2262590"/>
                  <a:pt x="6082598" y="2262484"/>
                  <a:pt x="6082791" y="2262356"/>
                </a:cubicBezTo>
                <a:close/>
                <a:moveTo>
                  <a:pt x="6079187" y="2262335"/>
                </a:moveTo>
                <a:cubicBezTo>
                  <a:pt x="6079379" y="2262464"/>
                  <a:pt x="6079585" y="2262574"/>
                  <a:pt x="6079801" y="2262660"/>
                </a:cubicBezTo>
                <a:cubicBezTo>
                  <a:pt x="6079819" y="2262667"/>
                  <a:pt x="5966521" y="2550850"/>
                  <a:pt x="5747895" y="3130244"/>
                </a:cubicBezTo>
                <a:cubicBezTo>
                  <a:pt x="5529265" y="3709648"/>
                  <a:pt x="5155933" y="4711074"/>
                  <a:pt x="4619916" y="6131516"/>
                </a:cubicBezTo>
                <a:cubicBezTo>
                  <a:pt x="4552914" y="6309072"/>
                  <a:pt x="4488323" y="6479864"/>
                  <a:pt x="4426128" y="6643889"/>
                </a:cubicBezTo>
                <a:lnTo>
                  <a:pt x="4344825" y="6858000"/>
                </a:lnTo>
                <a:lnTo>
                  <a:pt x="2867017" y="6858000"/>
                </a:lnTo>
                <a:lnTo>
                  <a:pt x="2975147" y="6701524"/>
                </a:lnTo>
                <a:cubicBezTo>
                  <a:pt x="3191843" y="6388487"/>
                  <a:pt x="3436394" y="6037809"/>
                  <a:pt x="3708399" y="5649214"/>
                </a:cubicBezTo>
                <a:cubicBezTo>
                  <a:pt x="4601722" y="4372986"/>
                  <a:pt x="5223567" y="3491819"/>
                  <a:pt x="5567164" y="3000963"/>
                </a:cubicBezTo>
                <a:cubicBezTo>
                  <a:pt x="5910759" y="2510111"/>
                  <a:pt x="6079172" y="2262324"/>
                  <a:pt x="6079187" y="2262335"/>
                </a:cubicBezTo>
                <a:close/>
                <a:moveTo>
                  <a:pt x="6083549" y="2261666"/>
                </a:moveTo>
                <a:cubicBezTo>
                  <a:pt x="6083561" y="2261650"/>
                  <a:pt x="6326425" y="2453590"/>
                  <a:pt x="6817364" y="2830720"/>
                </a:cubicBezTo>
                <a:cubicBezTo>
                  <a:pt x="7308311" y="3207856"/>
                  <a:pt x="8158173" y="3855339"/>
                  <a:pt x="9361752" y="4779941"/>
                </a:cubicBezTo>
                <a:cubicBezTo>
                  <a:pt x="10565331" y="5704542"/>
                  <a:pt x="11399574" y="6356067"/>
                  <a:pt x="11859200" y="6740919"/>
                </a:cubicBezTo>
                <a:lnTo>
                  <a:pt x="11997217" y="6858000"/>
                </a:lnTo>
                <a:lnTo>
                  <a:pt x="9699894" y="6858000"/>
                </a:lnTo>
                <a:lnTo>
                  <a:pt x="9569463" y="6694592"/>
                </a:lnTo>
                <a:cubicBezTo>
                  <a:pt x="9298812" y="6354846"/>
                  <a:pt x="8988033" y="5960904"/>
                  <a:pt x="8636470" y="5513290"/>
                </a:cubicBezTo>
                <a:cubicBezTo>
                  <a:pt x="7674298" y="4288239"/>
                  <a:pt x="7011434" y="3437567"/>
                  <a:pt x="6641370" y="2966380"/>
                </a:cubicBezTo>
                <a:cubicBezTo>
                  <a:pt x="6271312" y="2495203"/>
                  <a:pt x="6083046" y="2262171"/>
                  <a:pt x="6083060" y="2262159"/>
                </a:cubicBezTo>
                <a:cubicBezTo>
                  <a:pt x="6083239" y="2262013"/>
                  <a:pt x="6083404" y="2261846"/>
                  <a:pt x="6083549" y="2261666"/>
                </a:cubicBezTo>
                <a:close/>
                <a:moveTo>
                  <a:pt x="6078438" y="2261635"/>
                </a:moveTo>
                <a:cubicBezTo>
                  <a:pt x="6078581" y="2261818"/>
                  <a:pt x="6078743" y="2261986"/>
                  <a:pt x="6078921" y="2262134"/>
                </a:cubicBezTo>
                <a:cubicBezTo>
                  <a:pt x="6078936" y="2262147"/>
                  <a:pt x="5881720" y="2500759"/>
                  <a:pt x="5493921" y="2983340"/>
                </a:cubicBezTo>
                <a:cubicBezTo>
                  <a:pt x="5106114" y="3465930"/>
                  <a:pt x="4440173" y="4301451"/>
                  <a:pt x="3489421" y="5484545"/>
                </a:cubicBezTo>
                <a:cubicBezTo>
                  <a:pt x="3073468" y="6002148"/>
                  <a:pt x="2711314" y="6450212"/>
                  <a:pt x="2402438" y="6828286"/>
                </a:cubicBezTo>
                <a:lnTo>
                  <a:pt x="2378116" y="6858000"/>
                </a:lnTo>
                <a:lnTo>
                  <a:pt x="32516" y="6858000"/>
                </a:lnTo>
                <a:lnTo>
                  <a:pt x="49116" y="6844032"/>
                </a:lnTo>
                <a:cubicBezTo>
                  <a:pt x="103798" y="6798405"/>
                  <a:pt x="164101" y="6748824"/>
                  <a:pt x="230035" y="6695307"/>
                </a:cubicBezTo>
                <a:cubicBezTo>
                  <a:pt x="493756" y="6481244"/>
                  <a:pt x="831617" y="6216156"/>
                  <a:pt x="1243399" y="5899842"/>
                </a:cubicBezTo>
                <a:cubicBezTo>
                  <a:pt x="1655178" y="5583529"/>
                  <a:pt x="2165144" y="5198403"/>
                  <a:pt x="2772099" y="4742898"/>
                </a:cubicBezTo>
                <a:cubicBezTo>
                  <a:pt x="4017953" y="3807912"/>
                  <a:pt x="4882960" y="3163931"/>
                  <a:pt x="5362145" y="2804320"/>
                </a:cubicBezTo>
                <a:cubicBezTo>
                  <a:pt x="5841322" y="2444716"/>
                  <a:pt x="6078427" y="2261620"/>
                  <a:pt x="6078438" y="2261635"/>
                </a:cubicBezTo>
                <a:close/>
                <a:moveTo>
                  <a:pt x="6084054" y="2260774"/>
                </a:moveTo>
                <a:cubicBezTo>
                  <a:pt x="6084061" y="2260756"/>
                  <a:pt x="6374628" y="2367659"/>
                  <a:pt x="6958614" y="2573430"/>
                </a:cubicBezTo>
                <a:cubicBezTo>
                  <a:pt x="7542606" y="2779203"/>
                  <a:pt x="8551887" y="3130259"/>
                  <a:pt x="9983595" y="3634726"/>
                </a:cubicBezTo>
                <a:cubicBezTo>
                  <a:pt x="10878411" y="3950018"/>
                  <a:pt x="11602888" y="4208848"/>
                  <a:pt x="12156311" y="4413039"/>
                </a:cubicBezTo>
                <a:lnTo>
                  <a:pt x="12192000" y="4426264"/>
                </a:lnTo>
                <a:lnTo>
                  <a:pt x="12192000" y="6297724"/>
                </a:lnTo>
                <a:lnTo>
                  <a:pt x="11976508" y="6163946"/>
                </a:lnTo>
                <a:cubicBezTo>
                  <a:pt x="11732119" y="6010770"/>
                  <a:pt x="11446798" y="5827820"/>
                  <a:pt x="11120500" y="5615202"/>
                </a:cubicBezTo>
                <a:cubicBezTo>
                  <a:pt x="10685439" y="5331715"/>
                  <a:pt x="10152881" y="4978441"/>
                  <a:pt x="9521744" y="4557030"/>
                </a:cubicBezTo>
                <a:cubicBezTo>
                  <a:pt x="8226253" y="3692026"/>
                  <a:pt x="7331681" y="3089723"/>
                  <a:pt x="6833412" y="2757022"/>
                </a:cubicBezTo>
                <a:cubicBezTo>
                  <a:pt x="6335149" y="2424324"/>
                  <a:pt x="6083733" y="2261410"/>
                  <a:pt x="6083743" y="2261395"/>
                </a:cubicBezTo>
                <a:cubicBezTo>
                  <a:pt x="6083868" y="2261200"/>
                  <a:pt x="6083973" y="2260991"/>
                  <a:pt x="6084054" y="2260774"/>
                </a:cubicBezTo>
                <a:close/>
                <a:moveTo>
                  <a:pt x="6077944" y="2260738"/>
                </a:moveTo>
                <a:cubicBezTo>
                  <a:pt x="6078022" y="2260956"/>
                  <a:pt x="6078124" y="2261166"/>
                  <a:pt x="6078247" y="2261362"/>
                </a:cubicBezTo>
                <a:cubicBezTo>
                  <a:pt x="6078258" y="2261379"/>
                  <a:pt x="5816601" y="2426823"/>
                  <a:pt x="5297930" y="2764861"/>
                </a:cubicBezTo>
                <a:cubicBezTo>
                  <a:pt x="4779253" y="3102903"/>
                  <a:pt x="3886455" y="3689862"/>
                  <a:pt x="2614862" y="4518581"/>
                </a:cubicBezTo>
                <a:cubicBezTo>
                  <a:pt x="1422744" y="5295505"/>
                  <a:pt x="564731" y="5845808"/>
                  <a:pt x="37304" y="6163658"/>
                </a:cubicBezTo>
                <a:lnTo>
                  <a:pt x="0" y="6185974"/>
                </a:lnTo>
                <a:lnTo>
                  <a:pt x="0" y="4340190"/>
                </a:lnTo>
                <a:lnTo>
                  <a:pt x="170839" y="4279320"/>
                </a:lnTo>
                <a:cubicBezTo>
                  <a:pt x="229370" y="4258544"/>
                  <a:pt x="289249" y="4237365"/>
                  <a:pt x="350474" y="4215784"/>
                </a:cubicBezTo>
                <a:cubicBezTo>
                  <a:pt x="840271" y="4043138"/>
                  <a:pt x="1444803" y="3835622"/>
                  <a:pt x="2163409" y="3591345"/>
                </a:cubicBezTo>
                <a:cubicBezTo>
                  <a:pt x="3638444" y="3089936"/>
                  <a:pt x="4660953" y="2746721"/>
                  <a:pt x="5228286" y="2553880"/>
                </a:cubicBezTo>
                <a:cubicBezTo>
                  <a:pt x="5795610" y="2361043"/>
                  <a:pt x="6077938" y="2260720"/>
                  <a:pt x="6077944" y="2260738"/>
                </a:cubicBezTo>
                <a:close/>
                <a:moveTo>
                  <a:pt x="6084256" y="2259769"/>
                </a:moveTo>
                <a:cubicBezTo>
                  <a:pt x="6084257" y="2259749"/>
                  <a:pt x="6393575" y="2270913"/>
                  <a:pt x="7012420" y="2284716"/>
                </a:cubicBezTo>
                <a:cubicBezTo>
                  <a:pt x="7631272" y="2298520"/>
                  <a:pt x="8699374" y="2318044"/>
                  <a:pt x="10216541" y="2351886"/>
                </a:cubicBezTo>
                <a:cubicBezTo>
                  <a:pt x="10975125" y="2368807"/>
                  <a:pt x="11618892" y="2385308"/>
                  <a:pt x="12147787" y="2402397"/>
                </a:cubicBezTo>
                <a:lnTo>
                  <a:pt x="12192000" y="2403872"/>
                </a:lnTo>
                <a:lnTo>
                  <a:pt x="12192000" y="3956232"/>
                </a:lnTo>
                <a:lnTo>
                  <a:pt x="12098629" y="3931590"/>
                </a:lnTo>
                <a:cubicBezTo>
                  <a:pt x="12038596" y="3915670"/>
                  <a:pt x="11977225" y="3899322"/>
                  <a:pt x="11914515" y="3882545"/>
                </a:cubicBezTo>
                <a:cubicBezTo>
                  <a:pt x="11412841" y="3748333"/>
                  <a:pt x="10796796" y="3578075"/>
                  <a:pt x="10065852" y="3373718"/>
                </a:cubicBezTo>
                <a:cubicBezTo>
                  <a:pt x="8565497" y="2954249"/>
                  <a:pt x="7527897" y="2659871"/>
                  <a:pt x="6950833" y="2498520"/>
                </a:cubicBezTo>
                <a:cubicBezTo>
                  <a:pt x="6373778" y="2337173"/>
                  <a:pt x="6084150" y="2260475"/>
                  <a:pt x="6084154" y="2260456"/>
                </a:cubicBezTo>
                <a:cubicBezTo>
                  <a:pt x="6084213" y="2260232"/>
                  <a:pt x="6084247" y="2260002"/>
                  <a:pt x="6084256" y="2259769"/>
                </a:cubicBezTo>
                <a:close/>
                <a:moveTo>
                  <a:pt x="6077753" y="2259695"/>
                </a:moveTo>
                <a:cubicBezTo>
                  <a:pt x="6077758" y="2259927"/>
                  <a:pt x="6077786" y="2260159"/>
                  <a:pt x="6077839" y="2260384"/>
                </a:cubicBezTo>
                <a:cubicBezTo>
                  <a:pt x="6077844" y="2260403"/>
                  <a:pt x="5776874" y="2332968"/>
                  <a:pt x="5177027" y="2486360"/>
                </a:cubicBezTo>
                <a:cubicBezTo>
                  <a:pt x="4577168" y="2639756"/>
                  <a:pt x="3542973" y="2908520"/>
                  <a:pt x="2072355" y="3284504"/>
                </a:cubicBezTo>
                <a:cubicBezTo>
                  <a:pt x="1245133" y="3495996"/>
                  <a:pt x="558064" y="3668971"/>
                  <a:pt x="10817" y="3801912"/>
                </a:cubicBezTo>
                <a:lnTo>
                  <a:pt x="0" y="3804526"/>
                </a:lnTo>
                <a:lnTo>
                  <a:pt x="0" y="2268982"/>
                </a:lnTo>
                <a:lnTo>
                  <a:pt x="27580" y="2268635"/>
                </a:lnTo>
                <a:cubicBezTo>
                  <a:pt x="546728" y="2262704"/>
                  <a:pt x="1185694" y="2260570"/>
                  <a:pt x="1944462" y="2260426"/>
                </a:cubicBezTo>
                <a:cubicBezTo>
                  <a:pt x="3501934" y="2260128"/>
                  <a:pt x="4580186" y="2264154"/>
                  <a:pt x="5179222" y="2264013"/>
                </a:cubicBezTo>
                <a:cubicBezTo>
                  <a:pt x="5778249" y="2263872"/>
                  <a:pt x="6077752" y="2259677"/>
                  <a:pt x="6077753" y="2259695"/>
                </a:cubicBezTo>
                <a:close/>
                <a:moveTo>
                  <a:pt x="0" y="716370"/>
                </a:moveTo>
                <a:lnTo>
                  <a:pt x="27526" y="722981"/>
                </a:lnTo>
                <a:cubicBezTo>
                  <a:pt x="87898" y="737555"/>
                  <a:pt x="149619" y="752526"/>
                  <a:pt x="212687" y="767893"/>
                </a:cubicBezTo>
                <a:cubicBezTo>
                  <a:pt x="717233" y="890827"/>
                  <a:pt x="1336920" y="1047271"/>
                  <a:pt x="2072249" y="1235186"/>
                </a:cubicBezTo>
                <a:cubicBezTo>
                  <a:pt x="3581607" y="1620907"/>
                  <a:pt x="4625539" y="1891905"/>
                  <a:pt x="5206063" y="2040292"/>
                </a:cubicBezTo>
                <a:cubicBezTo>
                  <a:pt x="5786575" y="2188676"/>
                  <a:pt x="6077844" y="2258868"/>
                  <a:pt x="6077839" y="2258887"/>
                </a:cubicBezTo>
                <a:cubicBezTo>
                  <a:pt x="6077786" y="2259112"/>
                  <a:pt x="6077758" y="2259344"/>
                  <a:pt x="6077753" y="2259576"/>
                </a:cubicBezTo>
                <a:cubicBezTo>
                  <a:pt x="6077752" y="2259595"/>
                  <a:pt x="5768264" y="2255318"/>
                  <a:pt x="5149270" y="2255289"/>
                </a:cubicBezTo>
                <a:cubicBezTo>
                  <a:pt x="4530267" y="2255260"/>
                  <a:pt x="3461999" y="2259636"/>
                  <a:pt x="1944462" y="2259636"/>
                </a:cubicBezTo>
                <a:cubicBezTo>
                  <a:pt x="1185694" y="2259636"/>
                  <a:pt x="541725" y="2257415"/>
                  <a:pt x="12586" y="2252040"/>
                </a:cubicBezTo>
                <a:lnTo>
                  <a:pt x="0" y="2251899"/>
                </a:lnTo>
                <a:close/>
                <a:moveTo>
                  <a:pt x="12192000" y="417814"/>
                </a:moveTo>
                <a:lnTo>
                  <a:pt x="12192000" y="1980195"/>
                </a:lnTo>
                <a:lnTo>
                  <a:pt x="12128267" y="1983805"/>
                </a:lnTo>
                <a:cubicBezTo>
                  <a:pt x="11609872" y="2012614"/>
                  <a:pt x="10971603" y="2042820"/>
                  <a:pt x="10213565" y="2076427"/>
                </a:cubicBezTo>
                <a:cubicBezTo>
                  <a:pt x="8657594" y="2145408"/>
                  <a:pt x="7580199" y="2189039"/>
                  <a:pt x="6981741" y="2215556"/>
                </a:cubicBezTo>
                <a:cubicBezTo>
                  <a:pt x="6383289" y="2242073"/>
                  <a:pt x="6084254" y="2259453"/>
                  <a:pt x="6084253" y="2259434"/>
                </a:cubicBezTo>
                <a:cubicBezTo>
                  <a:pt x="6084238" y="2259202"/>
                  <a:pt x="6084199" y="2258973"/>
                  <a:pt x="6084136" y="2258749"/>
                </a:cubicBezTo>
                <a:cubicBezTo>
                  <a:pt x="6084131" y="2258730"/>
                  <a:pt x="6381614" y="2172954"/>
                  <a:pt x="6974126" y="1993236"/>
                </a:cubicBezTo>
                <a:cubicBezTo>
                  <a:pt x="7566648" y="1813514"/>
                  <a:pt x="8587993" y="1499328"/>
                  <a:pt x="10040621" y="1058780"/>
                </a:cubicBezTo>
                <a:cubicBezTo>
                  <a:pt x="10857725" y="810972"/>
                  <a:pt x="11536518" y="607863"/>
                  <a:pt x="12077390" y="450920"/>
                </a:cubicBezTo>
                <a:close/>
                <a:moveTo>
                  <a:pt x="9309406" y="0"/>
                </a:moveTo>
                <a:lnTo>
                  <a:pt x="12036786" y="0"/>
                </a:lnTo>
                <a:lnTo>
                  <a:pt x="11921152" y="45571"/>
                </a:lnTo>
                <a:cubicBezTo>
                  <a:pt x="11863340" y="68274"/>
                  <a:pt x="11804195" y="91423"/>
                  <a:pt x="11743717" y="115017"/>
                </a:cubicBezTo>
                <a:cubicBezTo>
                  <a:pt x="11259898" y="303769"/>
                  <a:pt x="10662566" y="531184"/>
                  <a:pt x="9952429" y="799093"/>
                </a:cubicBezTo>
                <a:cubicBezTo>
                  <a:pt x="8494779" y="1349010"/>
                  <a:pt x="7484168" y="1725835"/>
                  <a:pt x="6923524" y="1937341"/>
                </a:cubicBezTo>
                <a:cubicBezTo>
                  <a:pt x="6362889" y="2148843"/>
                  <a:pt x="6084036" y="2258451"/>
                  <a:pt x="6084029" y="2258434"/>
                </a:cubicBezTo>
                <a:cubicBezTo>
                  <a:pt x="6083943" y="2258219"/>
                  <a:pt x="6083834" y="2258012"/>
                  <a:pt x="6083705" y="2257820"/>
                </a:cubicBezTo>
                <a:cubicBezTo>
                  <a:pt x="6083694" y="2257804"/>
                  <a:pt x="6339726" y="2083797"/>
                  <a:pt x="6846915" y="1728788"/>
                </a:cubicBezTo>
                <a:cubicBezTo>
                  <a:pt x="7322410" y="1395963"/>
                  <a:pt x="8119288" y="833600"/>
                  <a:pt x="9241603" y="47476"/>
                </a:cubicBezTo>
                <a:close/>
                <a:moveTo>
                  <a:pt x="7778205" y="0"/>
                </a:moveTo>
                <a:lnTo>
                  <a:pt x="8892368" y="0"/>
                </a:lnTo>
                <a:lnTo>
                  <a:pt x="8867776" y="19745"/>
                </a:lnTo>
                <a:cubicBezTo>
                  <a:pt x="7886630" y="807254"/>
                  <a:pt x="7190016" y="1363044"/>
                  <a:pt x="6781399" y="1691427"/>
                </a:cubicBezTo>
                <a:cubicBezTo>
                  <a:pt x="6314416" y="2066713"/>
                  <a:pt x="6083517" y="2257568"/>
                  <a:pt x="6083504" y="2257554"/>
                </a:cubicBezTo>
                <a:cubicBezTo>
                  <a:pt x="6083356" y="2257376"/>
                  <a:pt x="6083189" y="2257213"/>
                  <a:pt x="6083006" y="2257070"/>
                </a:cubicBezTo>
                <a:cubicBezTo>
                  <a:pt x="6082991" y="2257058"/>
                  <a:pt x="6272206" y="2012042"/>
                  <a:pt x="6643831" y="1516876"/>
                </a:cubicBezTo>
                <a:cubicBezTo>
                  <a:pt x="6876102" y="1207392"/>
                  <a:pt x="7212400" y="756519"/>
                  <a:pt x="7654398" y="165511"/>
                </a:cubicBezTo>
                <a:close/>
                <a:moveTo>
                  <a:pt x="6850932" y="0"/>
                </a:moveTo>
                <a:lnTo>
                  <a:pt x="7552252" y="0"/>
                </a:lnTo>
                <a:lnTo>
                  <a:pt x="7492508" y="91372"/>
                </a:lnTo>
                <a:cubicBezTo>
                  <a:pt x="7082559" y="718196"/>
                  <a:pt x="6774504" y="1187928"/>
                  <a:pt x="6570027" y="1501669"/>
                </a:cubicBezTo>
                <a:cubicBezTo>
                  <a:pt x="6242869" y="2003652"/>
                  <a:pt x="6082749" y="2256889"/>
                  <a:pt x="6082733" y="2256879"/>
                </a:cubicBezTo>
                <a:cubicBezTo>
                  <a:pt x="6082537" y="2256756"/>
                  <a:pt x="6082327" y="2256654"/>
                  <a:pt x="6082109" y="2256575"/>
                </a:cubicBezTo>
                <a:cubicBezTo>
                  <a:pt x="6082091" y="2256568"/>
                  <a:pt x="6185762" y="1964781"/>
                  <a:pt x="6385037" y="1378446"/>
                </a:cubicBezTo>
                <a:cubicBezTo>
                  <a:pt x="6484676" y="1085274"/>
                  <a:pt x="6619478" y="685374"/>
                  <a:pt x="6790446" y="179085"/>
                </a:cubicBezTo>
                <a:close/>
                <a:moveTo>
                  <a:pt x="6108502" y="0"/>
                </a:moveTo>
                <a:lnTo>
                  <a:pt x="6683742" y="0"/>
                </a:lnTo>
                <a:lnTo>
                  <a:pt x="6637428" y="171822"/>
                </a:lnTo>
                <a:cubicBezTo>
                  <a:pt x="6497023" y="692589"/>
                  <a:pt x="6387595" y="1097571"/>
                  <a:pt x="6310150" y="1387039"/>
                </a:cubicBezTo>
                <a:cubicBezTo>
                  <a:pt x="6155264" y="1965963"/>
                  <a:pt x="6081809" y="2256483"/>
                  <a:pt x="6081790" y="2256478"/>
                </a:cubicBezTo>
                <a:cubicBezTo>
                  <a:pt x="6081566" y="2256422"/>
                  <a:pt x="6081334" y="2256391"/>
                  <a:pt x="6081102" y="2256384"/>
                </a:cubicBezTo>
                <a:cubicBezTo>
                  <a:pt x="6081082" y="2256383"/>
                  <a:pt x="6088837" y="1946900"/>
                  <a:pt x="6095823" y="1327820"/>
                </a:cubicBezTo>
                <a:cubicBezTo>
                  <a:pt x="6099316" y="1018276"/>
                  <a:pt x="6102988" y="596389"/>
                  <a:pt x="6107924" y="62169"/>
                </a:cubicBezTo>
                <a:close/>
                <a:moveTo>
                  <a:pt x="5370405" y="0"/>
                </a:moveTo>
                <a:lnTo>
                  <a:pt x="5953342" y="0"/>
                </a:lnTo>
                <a:lnTo>
                  <a:pt x="5958872" y="102850"/>
                </a:lnTo>
                <a:cubicBezTo>
                  <a:pt x="5987793" y="641323"/>
                  <a:pt x="6010055" y="1060149"/>
                  <a:pt x="6026708" y="1359270"/>
                </a:cubicBezTo>
                <a:cubicBezTo>
                  <a:pt x="6060014" y="1957508"/>
                  <a:pt x="6080785" y="2256390"/>
                  <a:pt x="6080766" y="2256391"/>
                </a:cubicBezTo>
                <a:cubicBezTo>
                  <a:pt x="6080536" y="2256408"/>
                  <a:pt x="6080306" y="2256450"/>
                  <a:pt x="6080084" y="2256515"/>
                </a:cubicBezTo>
                <a:cubicBezTo>
                  <a:pt x="6080065" y="2256521"/>
                  <a:pt x="5991021" y="1959943"/>
                  <a:pt x="5804794" y="1369335"/>
                </a:cubicBezTo>
                <a:cubicBezTo>
                  <a:pt x="5711680" y="1074026"/>
                  <a:pt x="5583743" y="671877"/>
                  <a:pt x="5422015" y="162563"/>
                </a:cubicBezTo>
                <a:close/>
                <a:moveTo>
                  <a:pt x="4463270" y="0"/>
                </a:moveTo>
                <a:lnTo>
                  <a:pt x="5198120" y="0"/>
                </a:lnTo>
                <a:lnTo>
                  <a:pt x="5218886" y="53521"/>
                </a:lnTo>
                <a:cubicBezTo>
                  <a:pt x="5450525" y="650664"/>
                  <a:pt x="5626897" y="1106538"/>
                  <a:pt x="5749366" y="1420611"/>
                </a:cubicBezTo>
                <a:cubicBezTo>
                  <a:pt x="5967086" y="1978955"/>
                  <a:pt x="6079787" y="2256619"/>
                  <a:pt x="6079769" y="2256626"/>
                </a:cubicBezTo>
                <a:cubicBezTo>
                  <a:pt x="6079555" y="2256714"/>
                  <a:pt x="6079350" y="2256825"/>
                  <a:pt x="6079159" y="2256957"/>
                </a:cubicBezTo>
                <a:cubicBezTo>
                  <a:pt x="6079143" y="2256968"/>
                  <a:pt x="5902306" y="2002860"/>
                  <a:pt x="5541692" y="1499597"/>
                </a:cubicBezTo>
                <a:cubicBezTo>
                  <a:pt x="5316306" y="1185055"/>
                  <a:pt x="4987330" y="728800"/>
                  <a:pt x="4556457" y="129617"/>
                </a:cubicBezTo>
                <a:close/>
                <a:moveTo>
                  <a:pt x="3000072" y="0"/>
                </a:moveTo>
                <a:lnTo>
                  <a:pt x="4222645" y="0"/>
                </a:lnTo>
                <a:lnTo>
                  <a:pt x="4291386" y="83855"/>
                </a:lnTo>
                <a:cubicBezTo>
                  <a:pt x="4839681" y="752852"/>
                  <a:pt x="5243559" y="1247309"/>
                  <a:pt x="5505101" y="1565517"/>
                </a:cubicBezTo>
                <a:cubicBezTo>
                  <a:pt x="5885519" y="2028355"/>
                  <a:pt x="6078909" y="2257148"/>
                  <a:pt x="6078895" y="2257160"/>
                </a:cubicBezTo>
                <a:cubicBezTo>
                  <a:pt x="6078719" y="2257311"/>
                  <a:pt x="6078558" y="2257480"/>
                  <a:pt x="6078418" y="2257664"/>
                </a:cubicBezTo>
                <a:cubicBezTo>
                  <a:pt x="6078406" y="2257680"/>
                  <a:pt x="5831324" y="2071193"/>
                  <a:pt x="5332103" y="1705084"/>
                </a:cubicBezTo>
                <a:cubicBezTo>
                  <a:pt x="4895276" y="1384733"/>
                  <a:pt x="4179119" y="863555"/>
                  <a:pt x="3187003" y="136950"/>
                </a:cubicBezTo>
                <a:close/>
                <a:moveTo>
                  <a:pt x="0" y="0"/>
                </a:moveTo>
                <a:lnTo>
                  <a:pt x="2528725" y="0"/>
                </a:lnTo>
                <a:lnTo>
                  <a:pt x="2590132" y="39034"/>
                </a:lnTo>
                <a:cubicBezTo>
                  <a:pt x="3904499" y="875125"/>
                  <a:pt x="4812222" y="1457452"/>
                  <a:pt x="5317748" y="1779037"/>
                </a:cubicBezTo>
                <a:cubicBezTo>
                  <a:pt x="5823271" y="2100618"/>
                  <a:pt x="6078240" y="2257923"/>
                  <a:pt x="6078230" y="2257939"/>
                </a:cubicBezTo>
                <a:cubicBezTo>
                  <a:pt x="6078108" y="2258137"/>
                  <a:pt x="6078008" y="2258348"/>
                  <a:pt x="6077932" y="2258566"/>
                </a:cubicBezTo>
                <a:cubicBezTo>
                  <a:pt x="6077926" y="2258585"/>
                  <a:pt x="5785066" y="2158135"/>
                  <a:pt x="5196675" y="1965331"/>
                </a:cubicBezTo>
                <a:cubicBezTo>
                  <a:pt x="4608278" y="1772524"/>
                  <a:pt x="3591500" y="1443834"/>
                  <a:pt x="2149000" y="971132"/>
                </a:cubicBezTo>
                <a:cubicBezTo>
                  <a:pt x="1337594" y="705237"/>
                  <a:pt x="665126" y="482052"/>
                  <a:pt x="132103" y="300198"/>
                </a:cubicBezTo>
                <a:lnTo>
                  <a:pt x="0" y="254949"/>
                </a:lnTo>
                <a:close/>
              </a:path>
            </a:pathLst>
          </a:custGeom>
          <a:solidFill>
            <a:srgbClr val="54BBAB">
              <a:alpha val="1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7200">
                <a:solidFill>
                  <a:srgbClr val="54BBAB">
                    <a:alpha val="10000"/>
                  </a:srgbClr>
                </a:solidFill>
              </a:defRPr>
            </a:lvl1pPr>
          </a:lstStyle>
          <a:p>
            <a:endParaRPr lang="zh-CN" altLang="en-US" dirty="0"/>
          </a:p>
        </p:txBody>
      </p:sp>
      <p:grpSp>
        <p:nvGrpSpPr>
          <p:cNvPr id="47" name="组合 46"/>
          <p:cNvGrpSpPr/>
          <p:nvPr/>
        </p:nvGrpSpPr>
        <p:grpSpPr>
          <a:xfrm>
            <a:off x="4592224" y="635000"/>
            <a:ext cx="3007552" cy="2944472"/>
            <a:chOff x="4592224" y="635000"/>
            <a:chExt cx="3007552" cy="2944472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2224" y="635000"/>
              <a:ext cx="3007552" cy="2944472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6016" y="2320285"/>
              <a:ext cx="470881" cy="51196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0" name="椭圆 49"/>
            <p:cNvSpPr/>
            <p:nvPr/>
          </p:nvSpPr>
          <p:spPr>
            <a:xfrm>
              <a:off x="5387917" y="1428422"/>
              <a:ext cx="1358979" cy="1358980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5827364" y="1307977"/>
              <a:ext cx="470881" cy="51196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27364" y="2378359"/>
              <a:ext cx="328378" cy="35702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297"/>
          <a:stretch/>
        </p:blipFill>
        <p:spPr>
          <a:xfrm>
            <a:off x="0" y="5217107"/>
            <a:ext cx="12192000" cy="1698043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grpSp>
        <p:nvGrpSpPr>
          <p:cNvPr id="54" name="组合 53"/>
          <p:cNvGrpSpPr/>
          <p:nvPr/>
        </p:nvGrpSpPr>
        <p:grpSpPr>
          <a:xfrm>
            <a:off x="-9993" y="6112899"/>
            <a:ext cx="12249586" cy="885172"/>
            <a:chOff x="-9993" y="6201799"/>
            <a:chExt cx="12249586" cy="88517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57900" y="6201799"/>
              <a:ext cx="6181693" cy="885172"/>
            </a:xfrm>
            <a:prstGeom prst="rect">
              <a:avLst/>
            </a:prstGeom>
          </p:spPr>
        </p:pic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9993" y="6201799"/>
              <a:ext cx="6181693" cy="885172"/>
            </a:xfrm>
            <a:prstGeom prst="rect">
              <a:avLst/>
            </a:prstGeom>
          </p:spPr>
        </p:pic>
      </p:grpSp>
      <p:sp>
        <p:nvSpPr>
          <p:cNvPr id="57" name="任意多边形 56"/>
          <p:cNvSpPr/>
          <p:nvPr/>
        </p:nvSpPr>
        <p:spPr>
          <a:xfrm>
            <a:off x="-29980" y="6045097"/>
            <a:ext cx="12231973" cy="877117"/>
          </a:xfrm>
          <a:custGeom>
            <a:avLst/>
            <a:gdLst>
              <a:gd name="connsiteX0" fmla="*/ 74951 w 12306924"/>
              <a:gd name="connsiteY0" fmla="*/ 644577 h 869429"/>
              <a:gd name="connsiteX1" fmla="*/ 0 w 12306924"/>
              <a:gd name="connsiteY1" fmla="*/ 629586 h 869429"/>
              <a:gd name="connsiteX2" fmla="*/ 929390 w 12306924"/>
              <a:gd name="connsiteY2" fmla="*/ 554636 h 869429"/>
              <a:gd name="connsiteX3" fmla="*/ 2218544 w 12306924"/>
              <a:gd name="connsiteY3" fmla="*/ 119921 h 869429"/>
              <a:gd name="connsiteX4" fmla="*/ 3237875 w 12306924"/>
              <a:gd name="connsiteY4" fmla="*/ 119921 h 869429"/>
              <a:gd name="connsiteX5" fmla="*/ 5591331 w 12306924"/>
              <a:gd name="connsiteY5" fmla="*/ 674557 h 869429"/>
              <a:gd name="connsiteX6" fmla="*/ 6940446 w 12306924"/>
              <a:gd name="connsiteY6" fmla="*/ 614596 h 869429"/>
              <a:gd name="connsiteX7" fmla="*/ 9158990 w 12306924"/>
              <a:gd name="connsiteY7" fmla="*/ 0 h 869429"/>
              <a:gd name="connsiteX8" fmla="*/ 10867869 w 12306924"/>
              <a:gd name="connsiteY8" fmla="*/ 284813 h 869429"/>
              <a:gd name="connsiteX9" fmla="*/ 11797259 w 12306924"/>
              <a:gd name="connsiteY9" fmla="*/ 509665 h 869429"/>
              <a:gd name="connsiteX10" fmla="*/ 12291934 w 12306924"/>
              <a:gd name="connsiteY10" fmla="*/ 464695 h 869429"/>
              <a:gd name="connsiteX11" fmla="*/ 12306924 w 12306924"/>
              <a:gd name="connsiteY11" fmla="*/ 869429 h 869429"/>
              <a:gd name="connsiteX12" fmla="*/ 89941 w 12306924"/>
              <a:gd name="connsiteY12" fmla="*/ 869429 h 869429"/>
              <a:gd name="connsiteX13" fmla="*/ 74951 w 12306924"/>
              <a:gd name="connsiteY13" fmla="*/ 644577 h 869429"/>
              <a:gd name="connsiteX0" fmla="*/ 74951 w 12306924"/>
              <a:gd name="connsiteY0" fmla="*/ 644577 h 869429"/>
              <a:gd name="connsiteX1" fmla="*/ 0 w 12306924"/>
              <a:gd name="connsiteY1" fmla="*/ 629586 h 869429"/>
              <a:gd name="connsiteX2" fmla="*/ 929390 w 12306924"/>
              <a:gd name="connsiteY2" fmla="*/ 554636 h 869429"/>
              <a:gd name="connsiteX3" fmla="*/ 2218544 w 12306924"/>
              <a:gd name="connsiteY3" fmla="*/ 119921 h 869429"/>
              <a:gd name="connsiteX4" fmla="*/ 3237875 w 12306924"/>
              <a:gd name="connsiteY4" fmla="*/ 119921 h 869429"/>
              <a:gd name="connsiteX5" fmla="*/ 5591331 w 12306924"/>
              <a:gd name="connsiteY5" fmla="*/ 674557 h 869429"/>
              <a:gd name="connsiteX6" fmla="*/ 6940446 w 12306924"/>
              <a:gd name="connsiteY6" fmla="*/ 614596 h 869429"/>
              <a:gd name="connsiteX7" fmla="*/ 9158990 w 12306924"/>
              <a:gd name="connsiteY7" fmla="*/ 0 h 869429"/>
              <a:gd name="connsiteX8" fmla="*/ 10867869 w 12306924"/>
              <a:gd name="connsiteY8" fmla="*/ 284813 h 869429"/>
              <a:gd name="connsiteX9" fmla="*/ 11797259 w 12306924"/>
              <a:gd name="connsiteY9" fmla="*/ 509665 h 869429"/>
              <a:gd name="connsiteX10" fmla="*/ 12291934 w 12306924"/>
              <a:gd name="connsiteY10" fmla="*/ 464695 h 869429"/>
              <a:gd name="connsiteX11" fmla="*/ 12306924 w 12306924"/>
              <a:gd name="connsiteY11" fmla="*/ 869429 h 869429"/>
              <a:gd name="connsiteX12" fmla="*/ 89941 w 12306924"/>
              <a:gd name="connsiteY12" fmla="*/ 869429 h 869429"/>
              <a:gd name="connsiteX13" fmla="*/ 74951 w 12306924"/>
              <a:gd name="connsiteY13" fmla="*/ 644577 h 869429"/>
              <a:gd name="connsiteX0" fmla="*/ 74951 w 12306924"/>
              <a:gd name="connsiteY0" fmla="*/ 644577 h 869429"/>
              <a:gd name="connsiteX1" fmla="*/ 0 w 12306924"/>
              <a:gd name="connsiteY1" fmla="*/ 629586 h 869429"/>
              <a:gd name="connsiteX2" fmla="*/ 929390 w 12306924"/>
              <a:gd name="connsiteY2" fmla="*/ 554636 h 869429"/>
              <a:gd name="connsiteX3" fmla="*/ 2218544 w 12306924"/>
              <a:gd name="connsiteY3" fmla="*/ 119921 h 869429"/>
              <a:gd name="connsiteX4" fmla="*/ 3237875 w 12306924"/>
              <a:gd name="connsiteY4" fmla="*/ 119921 h 869429"/>
              <a:gd name="connsiteX5" fmla="*/ 5591331 w 12306924"/>
              <a:gd name="connsiteY5" fmla="*/ 674557 h 869429"/>
              <a:gd name="connsiteX6" fmla="*/ 6940446 w 12306924"/>
              <a:gd name="connsiteY6" fmla="*/ 614596 h 869429"/>
              <a:gd name="connsiteX7" fmla="*/ 9158990 w 12306924"/>
              <a:gd name="connsiteY7" fmla="*/ 0 h 869429"/>
              <a:gd name="connsiteX8" fmla="*/ 10867869 w 12306924"/>
              <a:gd name="connsiteY8" fmla="*/ 284813 h 869429"/>
              <a:gd name="connsiteX9" fmla="*/ 11797259 w 12306924"/>
              <a:gd name="connsiteY9" fmla="*/ 509665 h 869429"/>
              <a:gd name="connsiteX10" fmla="*/ 12291934 w 12306924"/>
              <a:gd name="connsiteY10" fmla="*/ 464695 h 869429"/>
              <a:gd name="connsiteX11" fmla="*/ 12306924 w 12306924"/>
              <a:gd name="connsiteY11" fmla="*/ 869429 h 869429"/>
              <a:gd name="connsiteX12" fmla="*/ 89941 w 12306924"/>
              <a:gd name="connsiteY12" fmla="*/ 869429 h 869429"/>
              <a:gd name="connsiteX13" fmla="*/ 74951 w 12306924"/>
              <a:gd name="connsiteY13" fmla="*/ 644577 h 869429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2216983 w 12231973"/>
              <a:gd name="connsiteY9" fmla="*/ 472383 h 877117"/>
              <a:gd name="connsiteX10" fmla="*/ 12231973 w 12231973"/>
              <a:gd name="connsiteY10" fmla="*/ 877117 h 877117"/>
              <a:gd name="connsiteX11" fmla="*/ 14990 w 12231973"/>
              <a:gd name="connsiteY11" fmla="*/ 877117 h 877117"/>
              <a:gd name="connsiteX12" fmla="*/ 0 w 12231973"/>
              <a:gd name="connsiteY12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1993380 w 12231973"/>
              <a:gd name="connsiteY9" fmla="*/ 483417 h 877117"/>
              <a:gd name="connsiteX10" fmla="*/ 12216983 w 12231973"/>
              <a:gd name="connsiteY10" fmla="*/ 472383 h 877117"/>
              <a:gd name="connsiteX11" fmla="*/ 12231973 w 12231973"/>
              <a:gd name="connsiteY11" fmla="*/ 877117 h 877117"/>
              <a:gd name="connsiteX12" fmla="*/ 14990 w 12231973"/>
              <a:gd name="connsiteY12" fmla="*/ 877117 h 877117"/>
              <a:gd name="connsiteX13" fmla="*/ 0 w 12231973"/>
              <a:gd name="connsiteY13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1993380 w 12231973"/>
              <a:gd name="connsiteY9" fmla="*/ 483417 h 877117"/>
              <a:gd name="connsiteX10" fmla="*/ 12216983 w 12231973"/>
              <a:gd name="connsiteY10" fmla="*/ 472383 h 877117"/>
              <a:gd name="connsiteX11" fmla="*/ 12231973 w 12231973"/>
              <a:gd name="connsiteY11" fmla="*/ 877117 h 877117"/>
              <a:gd name="connsiteX12" fmla="*/ 14990 w 12231973"/>
              <a:gd name="connsiteY12" fmla="*/ 877117 h 877117"/>
              <a:gd name="connsiteX13" fmla="*/ 0 w 12231973"/>
              <a:gd name="connsiteY13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2216983 w 12231973"/>
              <a:gd name="connsiteY9" fmla="*/ 472383 h 877117"/>
              <a:gd name="connsiteX10" fmla="*/ 12231973 w 12231973"/>
              <a:gd name="connsiteY10" fmla="*/ 877117 h 877117"/>
              <a:gd name="connsiteX11" fmla="*/ 14990 w 12231973"/>
              <a:gd name="connsiteY11" fmla="*/ 877117 h 877117"/>
              <a:gd name="connsiteX12" fmla="*/ 0 w 12231973"/>
              <a:gd name="connsiteY12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2216983 w 12231973"/>
              <a:gd name="connsiteY9" fmla="*/ 472383 h 877117"/>
              <a:gd name="connsiteX10" fmla="*/ 12231973 w 12231973"/>
              <a:gd name="connsiteY10" fmla="*/ 877117 h 877117"/>
              <a:gd name="connsiteX11" fmla="*/ 14990 w 12231973"/>
              <a:gd name="connsiteY11" fmla="*/ 877117 h 877117"/>
              <a:gd name="connsiteX12" fmla="*/ 0 w 12231973"/>
              <a:gd name="connsiteY12" fmla="*/ 652265 h 877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231973" h="877117">
                <a:moveTo>
                  <a:pt x="0" y="652265"/>
                </a:moveTo>
                <a:lnTo>
                  <a:pt x="854439" y="562324"/>
                </a:lnTo>
                <a:cubicBezTo>
                  <a:pt x="1224196" y="477380"/>
                  <a:pt x="1758846" y="200061"/>
                  <a:pt x="2143593" y="127609"/>
                </a:cubicBezTo>
                <a:cubicBezTo>
                  <a:pt x="2528340" y="55157"/>
                  <a:pt x="2600793" y="35170"/>
                  <a:pt x="3162924" y="127609"/>
                </a:cubicBezTo>
                <a:cubicBezTo>
                  <a:pt x="3725055" y="220048"/>
                  <a:pt x="4899285" y="599799"/>
                  <a:pt x="5516380" y="682245"/>
                </a:cubicBezTo>
                <a:cubicBezTo>
                  <a:pt x="6133475" y="764691"/>
                  <a:pt x="6270885" y="734710"/>
                  <a:pt x="6865495" y="622284"/>
                </a:cubicBezTo>
                <a:cubicBezTo>
                  <a:pt x="7460105" y="509858"/>
                  <a:pt x="8429469" y="62652"/>
                  <a:pt x="9084039" y="7688"/>
                </a:cubicBezTo>
                <a:cubicBezTo>
                  <a:pt x="9738610" y="-47276"/>
                  <a:pt x="10353207" y="207557"/>
                  <a:pt x="10792918" y="292501"/>
                </a:cubicBezTo>
                <a:cubicBezTo>
                  <a:pt x="11232629" y="377445"/>
                  <a:pt x="11484964" y="487373"/>
                  <a:pt x="11722308" y="517353"/>
                </a:cubicBezTo>
                <a:cubicBezTo>
                  <a:pt x="11959652" y="547333"/>
                  <a:pt x="12132039" y="412422"/>
                  <a:pt x="12216983" y="472383"/>
                </a:cubicBezTo>
                <a:lnTo>
                  <a:pt x="12231973" y="877117"/>
                </a:lnTo>
                <a:lnTo>
                  <a:pt x="14990" y="877117"/>
                </a:lnTo>
                <a:lnTo>
                  <a:pt x="0" y="652265"/>
                </a:lnTo>
                <a:close/>
              </a:path>
            </a:pathLst>
          </a:custGeom>
          <a:solidFill>
            <a:srgbClr val="54BBA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                    </a:t>
            </a:r>
            <a:endParaRPr lang="zh-CN" altLang="en-US" dirty="0"/>
          </a:p>
        </p:txBody>
      </p:sp>
      <p:sp>
        <p:nvSpPr>
          <p:cNvPr id="58" name="文本框 57"/>
          <p:cNvSpPr txBox="1"/>
          <p:nvPr/>
        </p:nvSpPr>
        <p:spPr>
          <a:xfrm>
            <a:off x="5487487" y="1740136"/>
            <a:ext cx="992899" cy="6648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3.12</a:t>
            </a:r>
            <a:endParaRPr lang="zh-CN" altLang="en-US" sz="48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3116">
            <a:off x="2028395" y="5867072"/>
            <a:ext cx="535638" cy="7580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9759" y="5471710"/>
            <a:ext cx="868568" cy="12292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2199" y="5471710"/>
            <a:ext cx="868568" cy="12292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3116">
            <a:off x="9793550" y="5867072"/>
            <a:ext cx="535638" cy="7580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86884" flipH="1">
            <a:off x="8432489" y="5867072"/>
            <a:ext cx="535638" cy="7580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86884" flipH="1">
            <a:off x="3261474" y="5882061"/>
            <a:ext cx="535638" cy="7580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6489" y="5104136"/>
            <a:ext cx="1288566" cy="16118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5745" y="-586524"/>
            <a:ext cx="2467073" cy="212503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094" y="-528467"/>
            <a:ext cx="4007293" cy="230777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" name="组合 2"/>
          <p:cNvGrpSpPr/>
          <p:nvPr/>
        </p:nvGrpSpPr>
        <p:grpSpPr>
          <a:xfrm>
            <a:off x="3546180" y="3671788"/>
            <a:ext cx="932907" cy="932907"/>
            <a:chOff x="3546180" y="3671788"/>
            <a:chExt cx="932907" cy="932907"/>
          </a:xfrm>
        </p:grpSpPr>
        <p:sp>
          <p:nvSpPr>
            <p:cNvPr id="2" name="椭圆 1"/>
            <p:cNvSpPr/>
            <p:nvPr/>
          </p:nvSpPr>
          <p:spPr>
            <a:xfrm>
              <a:off x="3546180" y="3671788"/>
              <a:ext cx="932907" cy="932907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603954" y="3764617"/>
              <a:ext cx="7665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植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591098" y="3671788"/>
            <a:ext cx="932907" cy="932907"/>
            <a:chOff x="4591098" y="3671788"/>
            <a:chExt cx="932907" cy="932907"/>
          </a:xfrm>
        </p:grpSpPr>
        <p:sp>
          <p:nvSpPr>
            <p:cNvPr id="21" name="椭圆 20"/>
            <p:cNvSpPr/>
            <p:nvPr/>
          </p:nvSpPr>
          <p:spPr>
            <a:xfrm>
              <a:off x="4591098" y="3671788"/>
              <a:ext cx="932907" cy="932907"/>
            </a:xfrm>
            <a:prstGeom prst="ellipse">
              <a:avLst/>
            </a:prstGeom>
            <a:solidFill>
              <a:srgbClr val="F7A4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645104" y="3764617"/>
              <a:ext cx="7665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树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636016" y="3671788"/>
            <a:ext cx="932907" cy="932907"/>
            <a:chOff x="5636016" y="3671788"/>
            <a:chExt cx="932907" cy="932907"/>
          </a:xfrm>
        </p:grpSpPr>
        <p:sp>
          <p:nvSpPr>
            <p:cNvPr id="22" name="椭圆 21"/>
            <p:cNvSpPr/>
            <p:nvPr/>
          </p:nvSpPr>
          <p:spPr>
            <a:xfrm>
              <a:off x="5636016" y="3671788"/>
              <a:ext cx="932907" cy="932907"/>
            </a:xfrm>
            <a:prstGeom prst="ellipse">
              <a:avLst/>
            </a:prstGeom>
            <a:solidFill>
              <a:srgbClr val="77A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686254" y="3764617"/>
              <a:ext cx="7665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的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680934" y="3671788"/>
            <a:ext cx="932907" cy="932907"/>
            <a:chOff x="6680934" y="3671788"/>
            <a:chExt cx="932907" cy="932907"/>
          </a:xfrm>
        </p:grpSpPr>
        <p:sp>
          <p:nvSpPr>
            <p:cNvPr id="23" name="椭圆 22"/>
            <p:cNvSpPr/>
            <p:nvPr/>
          </p:nvSpPr>
          <p:spPr>
            <a:xfrm>
              <a:off x="6680934" y="3671788"/>
              <a:ext cx="932907" cy="932907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727404" y="3764617"/>
              <a:ext cx="7665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作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725852" y="3671788"/>
            <a:ext cx="932907" cy="932907"/>
            <a:chOff x="7725852" y="3671788"/>
            <a:chExt cx="932907" cy="932907"/>
          </a:xfrm>
        </p:grpSpPr>
        <p:sp>
          <p:nvSpPr>
            <p:cNvPr id="24" name="椭圆 23"/>
            <p:cNvSpPr/>
            <p:nvPr/>
          </p:nvSpPr>
          <p:spPr>
            <a:xfrm>
              <a:off x="7725852" y="3671788"/>
              <a:ext cx="932907" cy="932907"/>
            </a:xfrm>
            <a:prstGeom prst="ellipse">
              <a:avLst/>
            </a:prstGeom>
            <a:solidFill>
              <a:srgbClr val="F7A4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768554" y="3764617"/>
              <a:ext cx="7665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14564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4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9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3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53" presetClass="entr" presetSubtype="52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2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120000">
                                      <p:cBhvr>
                                        <p:cTn id="8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53" presetClass="entr" presetSubtype="52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2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9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53" presetClass="entr" presetSubtype="52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32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120000">
                                      <p:cBhvr>
                                        <p:cTn id="1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5" presetID="53" presetClass="entr" presetSubtype="52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32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120000">
                                      <p:cBhvr>
                                        <p:cTn id="1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8" presetID="53" presetClass="entr" presetSubtype="52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32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120000">
                                      <p:cBhvr>
                                        <p:cTn id="13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57" grpId="0" animBg="1"/>
      <p:bldP spid="5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 rot="16200000" flipH="1" flipV="1">
            <a:off x="2676561" y="-2676561"/>
            <a:ext cx="6838879" cy="12192000"/>
          </a:xfrm>
          <a:custGeom>
            <a:avLst/>
            <a:gdLst/>
            <a:ahLst/>
            <a:cxnLst/>
            <a:rect l="l" t="t" r="r" b="b"/>
            <a:pathLst>
              <a:path w="6838879" h="12192000">
                <a:moveTo>
                  <a:pt x="6198701" y="6036069"/>
                </a:moveTo>
                <a:cubicBezTo>
                  <a:pt x="6198701" y="3378796"/>
                  <a:pt x="6201583" y="1425175"/>
                  <a:pt x="6207675" y="175208"/>
                </a:cubicBezTo>
                <a:lnTo>
                  <a:pt x="6208599" y="0"/>
                </a:lnTo>
                <a:lnTo>
                  <a:pt x="6828449" y="0"/>
                </a:lnTo>
                <a:lnTo>
                  <a:pt x="6829252" y="165842"/>
                </a:lnTo>
                <a:cubicBezTo>
                  <a:pt x="6831871" y="742750"/>
                  <a:pt x="6833935" y="1420805"/>
                  <a:pt x="6835605" y="2200006"/>
                </a:cubicBezTo>
                <a:cubicBezTo>
                  <a:pt x="6837833" y="3238940"/>
                  <a:pt x="6838879" y="4517627"/>
                  <a:pt x="6838879" y="6036069"/>
                </a:cubicBezTo>
                <a:cubicBezTo>
                  <a:pt x="6838879" y="8763271"/>
                  <a:pt x="6835998" y="10756226"/>
                  <a:pt x="6829905" y="12014934"/>
                </a:cubicBezTo>
                <a:lnTo>
                  <a:pt x="6828977" y="12192000"/>
                </a:lnTo>
                <a:lnTo>
                  <a:pt x="6208955" y="12192000"/>
                </a:lnTo>
                <a:lnTo>
                  <a:pt x="6207675" y="11942821"/>
                </a:lnTo>
                <a:cubicBezTo>
                  <a:pt x="6201583" y="10662260"/>
                  <a:pt x="6198701" y="8693343"/>
                  <a:pt x="6198701" y="6036069"/>
                </a:cubicBezTo>
                <a:close/>
                <a:moveTo>
                  <a:pt x="5388769" y="6036069"/>
                </a:moveTo>
                <a:cubicBezTo>
                  <a:pt x="5388769" y="3378796"/>
                  <a:pt x="5391650" y="1425175"/>
                  <a:pt x="5397743" y="175208"/>
                </a:cubicBezTo>
                <a:lnTo>
                  <a:pt x="5398665" y="0"/>
                </a:lnTo>
                <a:lnTo>
                  <a:pt x="6018517" y="0"/>
                </a:lnTo>
                <a:lnTo>
                  <a:pt x="6019321" y="165842"/>
                </a:lnTo>
                <a:cubicBezTo>
                  <a:pt x="6021939" y="742750"/>
                  <a:pt x="6024004" y="1420805"/>
                  <a:pt x="6025675" y="2200006"/>
                </a:cubicBezTo>
                <a:cubicBezTo>
                  <a:pt x="6027901" y="3238940"/>
                  <a:pt x="6028948" y="4517627"/>
                  <a:pt x="6028948" y="6036069"/>
                </a:cubicBezTo>
                <a:cubicBezTo>
                  <a:pt x="6028948" y="8763270"/>
                  <a:pt x="6026066" y="10756226"/>
                  <a:pt x="6019973" y="12014934"/>
                </a:cubicBezTo>
                <a:lnTo>
                  <a:pt x="6019045" y="12192000"/>
                </a:lnTo>
                <a:lnTo>
                  <a:pt x="5399021" y="12192000"/>
                </a:lnTo>
                <a:lnTo>
                  <a:pt x="5397743" y="11942821"/>
                </a:lnTo>
                <a:cubicBezTo>
                  <a:pt x="5391650" y="10662260"/>
                  <a:pt x="5388769" y="8693343"/>
                  <a:pt x="5388769" y="6036069"/>
                </a:cubicBezTo>
                <a:close/>
                <a:moveTo>
                  <a:pt x="4578835" y="6036069"/>
                </a:moveTo>
                <a:cubicBezTo>
                  <a:pt x="4578835" y="3378796"/>
                  <a:pt x="4581717" y="1425175"/>
                  <a:pt x="4587809" y="175208"/>
                </a:cubicBezTo>
                <a:lnTo>
                  <a:pt x="4588732" y="0"/>
                </a:lnTo>
                <a:lnTo>
                  <a:pt x="5208583" y="0"/>
                </a:lnTo>
                <a:lnTo>
                  <a:pt x="5209387" y="165842"/>
                </a:lnTo>
                <a:cubicBezTo>
                  <a:pt x="5212007" y="742750"/>
                  <a:pt x="5214071" y="1420805"/>
                  <a:pt x="5215742" y="2200006"/>
                </a:cubicBezTo>
                <a:cubicBezTo>
                  <a:pt x="5217968" y="3238940"/>
                  <a:pt x="5219013" y="4517627"/>
                  <a:pt x="5219013" y="6036069"/>
                </a:cubicBezTo>
                <a:cubicBezTo>
                  <a:pt x="5219013" y="8763270"/>
                  <a:pt x="5216133" y="10756226"/>
                  <a:pt x="5210041" y="12014934"/>
                </a:cubicBezTo>
                <a:lnTo>
                  <a:pt x="5209113" y="12192000"/>
                </a:lnTo>
                <a:lnTo>
                  <a:pt x="4589088" y="12192000"/>
                </a:lnTo>
                <a:lnTo>
                  <a:pt x="4587809" y="11942821"/>
                </a:lnTo>
                <a:cubicBezTo>
                  <a:pt x="4581717" y="10662260"/>
                  <a:pt x="4578835" y="8693343"/>
                  <a:pt x="4578835" y="6036069"/>
                </a:cubicBezTo>
                <a:close/>
                <a:moveTo>
                  <a:pt x="3768902" y="6036069"/>
                </a:moveTo>
                <a:cubicBezTo>
                  <a:pt x="3768902" y="3378796"/>
                  <a:pt x="3771783" y="1425175"/>
                  <a:pt x="3777876" y="175208"/>
                </a:cubicBezTo>
                <a:lnTo>
                  <a:pt x="3778799" y="0"/>
                </a:lnTo>
                <a:lnTo>
                  <a:pt x="4398651" y="0"/>
                </a:lnTo>
                <a:lnTo>
                  <a:pt x="4399454" y="165842"/>
                </a:lnTo>
                <a:cubicBezTo>
                  <a:pt x="4402073" y="742750"/>
                  <a:pt x="4404138" y="1420805"/>
                  <a:pt x="4405808" y="2200006"/>
                </a:cubicBezTo>
                <a:cubicBezTo>
                  <a:pt x="4408035" y="3238940"/>
                  <a:pt x="4409081" y="4517627"/>
                  <a:pt x="4409081" y="6036069"/>
                </a:cubicBezTo>
                <a:cubicBezTo>
                  <a:pt x="4409081" y="8763270"/>
                  <a:pt x="4406199" y="10756226"/>
                  <a:pt x="4400107" y="12014934"/>
                </a:cubicBezTo>
                <a:lnTo>
                  <a:pt x="4399179" y="12192000"/>
                </a:lnTo>
                <a:lnTo>
                  <a:pt x="3779155" y="12192000"/>
                </a:lnTo>
                <a:lnTo>
                  <a:pt x="3777875" y="11942821"/>
                </a:lnTo>
                <a:cubicBezTo>
                  <a:pt x="3771783" y="10662260"/>
                  <a:pt x="3768902" y="8693343"/>
                  <a:pt x="3768902" y="6036069"/>
                </a:cubicBezTo>
                <a:close/>
                <a:moveTo>
                  <a:pt x="2958968" y="6036069"/>
                </a:moveTo>
                <a:cubicBezTo>
                  <a:pt x="2958968" y="3378796"/>
                  <a:pt x="2961851" y="1425175"/>
                  <a:pt x="2967943" y="175208"/>
                </a:cubicBezTo>
                <a:lnTo>
                  <a:pt x="2968866" y="0"/>
                </a:lnTo>
                <a:lnTo>
                  <a:pt x="3588717" y="0"/>
                </a:lnTo>
                <a:lnTo>
                  <a:pt x="3589521" y="165842"/>
                </a:lnTo>
                <a:cubicBezTo>
                  <a:pt x="3592140" y="742750"/>
                  <a:pt x="3594204" y="1420805"/>
                  <a:pt x="3595875" y="2200006"/>
                </a:cubicBezTo>
                <a:cubicBezTo>
                  <a:pt x="3598102" y="3238940"/>
                  <a:pt x="3599148" y="4517627"/>
                  <a:pt x="3599148" y="6036069"/>
                </a:cubicBezTo>
                <a:cubicBezTo>
                  <a:pt x="3599148" y="8763270"/>
                  <a:pt x="3596265" y="10756226"/>
                  <a:pt x="3590173" y="12014934"/>
                </a:cubicBezTo>
                <a:lnTo>
                  <a:pt x="3589245" y="12192000"/>
                </a:lnTo>
                <a:lnTo>
                  <a:pt x="2969222" y="12192000"/>
                </a:lnTo>
                <a:lnTo>
                  <a:pt x="2967943" y="11942821"/>
                </a:lnTo>
                <a:cubicBezTo>
                  <a:pt x="2961851" y="10662260"/>
                  <a:pt x="2958968" y="8693343"/>
                  <a:pt x="2958968" y="6036069"/>
                </a:cubicBezTo>
                <a:close/>
                <a:moveTo>
                  <a:pt x="2149035" y="6036069"/>
                </a:moveTo>
                <a:cubicBezTo>
                  <a:pt x="2149035" y="3378796"/>
                  <a:pt x="2151917" y="1425175"/>
                  <a:pt x="2158009" y="175208"/>
                </a:cubicBezTo>
                <a:lnTo>
                  <a:pt x="2158933" y="0"/>
                </a:lnTo>
                <a:lnTo>
                  <a:pt x="2778783" y="0"/>
                </a:lnTo>
                <a:lnTo>
                  <a:pt x="2779587" y="165842"/>
                </a:lnTo>
                <a:cubicBezTo>
                  <a:pt x="2782206" y="742750"/>
                  <a:pt x="2784270" y="1420805"/>
                  <a:pt x="2785941" y="2200006"/>
                </a:cubicBezTo>
                <a:cubicBezTo>
                  <a:pt x="2788168" y="3238940"/>
                  <a:pt x="2789214" y="4517627"/>
                  <a:pt x="2789214" y="6036069"/>
                </a:cubicBezTo>
                <a:cubicBezTo>
                  <a:pt x="2789214" y="8763270"/>
                  <a:pt x="2786332" y="10756226"/>
                  <a:pt x="2780239" y="12014934"/>
                </a:cubicBezTo>
                <a:lnTo>
                  <a:pt x="2779311" y="12192000"/>
                </a:lnTo>
                <a:lnTo>
                  <a:pt x="2159289" y="12192000"/>
                </a:lnTo>
                <a:lnTo>
                  <a:pt x="2158009" y="11942821"/>
                </a:lnTo>
                <a:cubicBezTo>
                  <a:pt x="2151917" y="10662260"/>
                  <a:pt x="2149035" y="8693343"/>
                  <a:pt x="2149035" y="6036069"/>
                </a:cubicBezTo>
                <a:close/>
                <a:moveTo>
                  <a:pt x="1339102" y="6036069"/>
                </a:moveTo>
                <a:cubicBezTo>
                  <a:pt x="1339102" y="3378796"/>
                  <a:pt x="1341984" y="1425175"/>
                  <a:pt x="1348076" y="175208"/>
                </a:cubicBezTo>
                <a:lnTo>
                  <a:pt x="1348999" y="0"/>
                </a:lnTo>
                <a:lnTo>
                  <a:pt x="1968851" y="0"/>
                </a:lnTo>
                <a:lnTo>
                  <a:pt x="1969654" y="165842"/>
                </a:lnTo>
                <a:cubicBezTo>
                  <a:pt x="1972273" y="742750"/>
                  <a:pt x="1974338" y="1420805"/>
                  <a:pt x="1976008" y="2200006"/>
                </a:cubicBezTo>
                <a:cubicBezTo>
                  <a:pt x="1978236" y="3238940"/>
                  <a:pt x="1979281" y="4517627"/>
                  <a:pt x="1979281" y="6036069"/>
                </a:cubicBezTo>
                <a:cubicBezTo>
                  <a:pt x="1979281" y="8763270"/>
                  <a:pt x="1976399" y="10756226"/>
                  <a:pt x="1970307" y="12014934"/>
                </a:cubicBezTo>
                <a:lnTo>
                  <a:pt x="1969379" y="12192000"/>
                </a:lnTo>
                <a:lnTo>
                  <a:pt x="1349355" y="12192000"/>
                </a:lnTo>
                <a:lnTo>
                  <a:pt x="1348076" y="11942821"/>
                </a:lnTo>
                <a:cubicBezTo>
                  <a:pt x="1341983" y="10662260"/>
                  <a:pt x="1339102" y="8693343"/>
                  <a:pt x="1339102" y="6036069"/>
                </a:cubicBezTo>
                <a:close/>
                <a:moveTo>
                  <a:pt x="529168" y="6036069"/>
                </a:moveTo>
                <a:cubicBezTo>
                  <a:pt x="529168" y="3378796"/>
                  <a:pt x="532050" y="1425175"/>
                  <a:pt x="538143" y="175208"/>
                </a:cubicBezTo>
                <a:lnTo>
                  <a:pt x="539066" y="0"/>
                </a:lnTo>
                <a:lnTo>
                  <a:pt x="1158917" y="0"/>
                </a:lnTo>
                <a:lnTo>
                  <a:pt x="1159721" y="165842"/>
                </a:lnTo>
                <a:cubicBezTo>
                  <a:pt x="1162340" y="742750"/>
                  <a:pt x="1164404" y="1420805"/>
                  <a:pt x="1166074" y="2200006"/>
                </a:cubicBezTo>
                <a:cubicBezTo>
                  <a:pt x="1168303" y="3238940"/>
                  <a:pt x="1169347" y="4517627"/>
                  <a:pt x="1169347" y="6036069"/>
                </a:cubicBezTo>
                <a:cubicBezTo>
                  <a:pt x="1169347" y="8763270"/>
                  <a:pt x="1166466" y="10756226"/>
                  <a:pt x="1160374" y="12014934"/>
                </a:cubicBezTo>
                <a:lnTo>
                  <a:pt x="1159446" y="12192000"/>
                </a:lnTo>
                <a:lnTo>
                  <a:pt x="539422" y="12192000"/>
                </a:lnTo>
                <a:lnTo>
                  <a:pt x="538143" y="11942821"/>
                </a:lnTo>
                <a:cubicBezTo>
                  <a:pt x="532050" y="10662260"/>
                  <a:pt x="529168" y="8693343"/>
                  <a:pt x="529168" y="6036069"/>
                </a:cubicBezTo>
                <a:close/>
                <a:moveTo>
                  <a:pt x="0" y="12192000"/>
                </a:moveTo>
                <a:lnTo>
                  <a:pt x="0" y="0"/>
                </a:lnTo>
                <a:lnTo>
                  <a:pt x="348984" y="0"/>
                </a:lnTo>
                <a:lnTo>
                  <a:pt x="349787" y="165842"/>
                </a:lnTo>
                <a:cubicBezTo>
                  <a:pt x="352407" y="742750"/>
                  <a:pt x="354471" y="1420805"/>
                  <a:pt x="356141" y="2200006"/>
                </a:cubicBezTo>
                <a:cubicBezTo>
                  <a:pt x="358369" y="3238940"/>
                  <a:pt x="359415" y="4517627"/>
                  <a:pt x="359415" y="6036069"/>
                </a:cubicBezTo>
                <a:cubicBezTo>
                  <a:pt x="359415" y="8763270"/>
                  <a:pt x="356533" y="10756226"/>
                  <a:pt x="350441" y="12014934"/>
                </a:cubicBezTo>
                <a:lnTo>
                  <a:pt x="349512" y="12192000"/>
                </a:lnTo>
                <a:close/>
              </a:path>
            </a:pathLst>
          </a:custGeom>
          <a:solidFill>
            <a:srgbClr val="54BBAB">
              <a:alpha val="1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7200">
                <a:solidFill>
                  <a:srgbClr val="54BBAB">
                    <a:alpha val="10000"/>
                  </a:srgbClr>
                </a:solidFill>
              </a:defRPr>
            </a:lvl1pPr>
          </a:lstStyle>
          <a:p>
            <a:endParaRPr lang="zh-CN" altLang="en-US" dirty="0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871" y="1203872"/>
            <a:ext cx="5447217" cy="420267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336758" y="309382"/>
            <a:ext cx="18838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植树的作用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879319" y="1992259"/>
            <a:ext cx="370159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     </a:t>
            </a:r>
            <a:r>
              <a:rPr lang="zh-CN" altLang="zh-CN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植树造林不仅可以绿化和美化家园，同时也可以起到扩大山林资源、防止水土流失、保护农田、调节气候、促进经济发展等作用。因此，世界上许多国家都根据本国实际情况设定了植树节。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87" y="1211617"/>
            <a:ext cx="5306836" cy="4180619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 flipH="1" flipV="1">
            <a:off x="-76200" y="6021040"/>
            <a:ext cx="12344399" cy="951605"/>
            <a:chOff x="-76200" y="-200025"/>
            <a:chExt cx="12344399" cy="951605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519"/>
            <a:stretch/>
          </p:blipFill>
          <p:spPr>
            <a:xfrm flipV="1">
              <a:off x="-76200" y="-199680"/>
              <a:ext cx="7981950" cy="88548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6172199" y="-200025"/>
              <a:ext cx="6096000" cy="951605"/>
            </a:xfrm>
            <a:prstGeom prst="rect">
              <a:avLst/>
            </a:prstGeom>
          </p:spPr>
        </p:pic>
      </p:grpSp>
      <p:grpSp>
        <p:nvGrpSpPr>
          <p:cNvPr id="29" name="组合 28"/>
          <p:cNvGrpSpPr/>
          <p:nvPr/>
        </p:nvGrpSpPr>
        <p:grpSpPr>
          <a:xfrm>
            <a:off x="370204" y="5646158"/>
            <a:ext cx="11298642" cy="1355062"/>
            <a:chOff x="370204" y="5646158"/>
            <a:chExt cx="11298642" cy="1355062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11402" y="5646158"/>
              <a:ext cx="957444" cy="135506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9918482" y="6093155"/>
              <a:ext cx="633407" cy="89645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370204" y="5812861"/>
              <a:ext cx="754935" cy="106845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4077" y="6244550"/>
              <a:ext cx="433444" cy="6134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60464" y="180385"/>
            <a:ext cx="1816763" cy="6217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5" name="组合 34"/>
          <p:cNvGrpSpPr/>
          <p:nvPr/>
        </p:nvGrpSpPr>
        <p:grpSpPr>
          <a:xfrm>
            <a:off x="742992" y="296363"/>
            <a:ext cx="570934" cy="558960"/>
            <a:chOff x="742992" y="296363"/>
            <a:chExt cx="570934" cy="558960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992" y="296363"/>
              <a:ext cx="570934" cy="558960"/>
            </a:xfrm>
            <a:prstGeom prst="rect">
              <a:avLst/>
            </a:prstGeom>
            <a:effectLst/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2632" y="616287"/>
              <a:ext cx="89389" cy="9718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8" name="椭圆 37"/>
            <p:cNvSpPr/>
            <p:nvPr/>
          </p:nvSpPr>
          <p:spPr>
            <a:xfrm>
              <a:off x="894041" y="446981"/>
              <a:ext cx="257980" cy="257980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77463" y="424117"/>
              <a:ext cx="89389" cy="97188"/>
            </a:xfrm>
            <a:prstGeom prst="rect">
              <a:avLst/>
            </a:prstGeom>
            <a:effectLst/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463" y="627311"/>
              <a:ext cx="62337" cy="67776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2176169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50"/>
                            </p:stCondLst>
                            <p:childTnLst>
                              <p:par>
                                <p:cTn id="2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50"/>
                            </p:stCondLst>
                            <p:childTnLst>
                              <p:par>
                                <p:cTn id="3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95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 rot="16200000" flipH="1" flipV="1">
            <a:off x="2676561" y="-2676561"/>
            <a:ext cx="6838879" cy="12192000"/>
          </a:xfrm>
          <a:custGeom>
            <a:avLst/>
            <a:gdLst/>
            <a:ahLst/>
            <a:cxnLst/>
            <a:rect l="l" t="t" r="r" b="b"/>
            <a:pathLst>
              <a:path w="6838879" h="12192000">
                <a:moveTo>
                  <a:pt x="6198701" y="6036069"/>
                </a:moveTo>
                <a:cubicBezTo>
                  <a:pt x="6198701" y="3378796"/>
                  <a:pt x="6201583" y="1425175"/>
                  <a:pt x="6207675" y="175208"/>
                </a:cubicBezTo>
                <a:lnTo>
                  <a:pt x="6208599" y="0"/>
                </a:lnTo>
                <a:lnTo>
                  <a:pt x="6828449" y="0"/>
                </a:lnTo>
                <a:lnTo>
                  <a:pt x="6829252" y="165842"/>
                </a:lnTo>
                <a:cubicBezTo>
                  <a:pt x="6831871" y="742750"/>
                  <a:pt x="6833935" y="1420805"/>
                  <a:pt x="6835605" y="2200006"/>
                </a:cubicBezTo>
                <a:cubicBezTo>
                  <a:pt x="6837833" y="3238940"/>
                  <a:pt x="6838879" y="4517627"/>
                  <a:pt x="6838879" y="6036069"/>
                </a:cubicBezTo>
                <a:cubicBezTo>
                  <a:pt x="6838879" y="8763271"/>
                  <a:pt x="6835998" y="10756226"/>
                  <a:pt x="6829905" y="12014934"/>
                </a:cubicBezTo>
                <a:lnTo>
                  <a:pt x="6828977" y="12192000"/>
                </a:lnTo>
                <a:lnTo>
                  <a:pt x="6208955" y="12192000"/>
                </a:lnTo>
                <a:lnTo>
                  <a:pt x="6207675" y="11942821"/>
                </a:lnTo>
                <a:cubicBezTo>
                  <a:pt x="6201583" y="10662260"/>
                  <a:pt x="6198701" y="8693343"/>
                  <a:pt x="6198701" y="6036069"/>
                </a:cubicBezTo>
                <a:close/>
                <a:moveTo>
                  <a:pt x="5388769" y="6036069"/>
                </a:moveTo>
                <a:cubicBezTo>
                  <a:pt x="5388769" y="3378796"/>
                  <a:pt x="5391650" y="1425175"/>
                  <a:pt x="5397743" y="175208"/>
                </a:cubicBezTo>
                <a:lnTo>
                  <a:pt x="5398665" y="0"/>
                </a:lnTo>
                <a:lnTo>
                  <a:pt x="6018517" y="0"/>
                </a:lnTo>
                <a:lnTo>
                  <a:pt x="6019321" y="165842"/>
                </a:lnTo>
                <a:cubicBezTo>
                  <a:pt x="6021939" y="742750"/>
                  <a:pt x="6024004" y="1420805"/>
                  <a:pt x="6025675" y="2200006"/>
                </a:cubicBezTo>
                <a:cubicBezTo>
                  <a:pt x="6027901" y="3238940"/>
                  <a:pt x="6028948" y="4517627"/>
                  <a:pt x="6028948" y="6036069"/>
                </a:cubicBezTo>
                <a:cubicBezTo>
                  <a:pt x="6028948" y="8763270"/>
                  <a:pt x="6026066" y="10756226"/>
                  <a:pt x="6019973" y="12014934"/>
                </a:cubicBezTo>
                <a:lnTo>
                  <a:pt x="6019045" y="12192000"/>
                </a:lnTo>
                <a:lnTo>
                  <a:pt x="5399021" y="12192000"/>
                </a:lnTo>
                <a:lnTo>
                  <a:pt x="5397743" y="11942821"/>
                </a:lnTo>
                <a:cubicBezTo>
                  <a:pt x="5391650" y="10662260"/>
                  <a:pt x="5388769" y="8693343"/>
                  <a:pt x="5388769" y="6036069"/>
                </a:cubicBezTo>
                <a:close/>
                <a:moveTo>
                  <a:pt x="4578835" y="6036069"/>
                </a:moveTo>
                <a:cubicBezTo>
                  <a:pt x="4578835" y="3378796"/>
                  <a:pt x="4581717" y="1425175"/>
                  <a:pt x="4587809" y="175208"/>
                </a:cubicBezTo>
                <a:lnTo>
                  <a:pt x="4588732" y="0"/>
                </a:lnTo>
                <a:lnTo>
                  <a:pt x="5208583" y="0"/>
                </a:lnTo>
                <a:lnTo>
                  <a:pt x="5209387" y="165842"/>
                </a:lnTo>
                <a:cubicBezTo>
                  <a:pt x="5212007" y="742750"/>
                  <a:pt x="5214071" y="1420805"/>
                  <a:pt x="5215742" y="2200006"/>
                </a:cubicBezTo>
                <a:cubicBezTo>
                  <a:pt x="5217968" y="3238940"/>
                  <a:pt x="5219013" y="4517627"/>
                  <a:pt x="5219013" y="6036069"/>
                </a:cubicBezTo>
                <a:cubicBezTo>
                  <a:pt x="5219013" y="8763270"/>
                  <a:pt x="5216133" y="10756226"/>
                  <a:pt x="5210041" y="12014934"/>
                </a:cubicBezTo>
                <a:lnTo>
                  <a:pt x="5209113" y="12192000"/>
                </a:lnTo>
                <a:lnTo>
                  <a:pt x="4589088" y="12192000"/>
                </a:lnTo>
                <a:lnTo>
                  <a:pt x="4587809" y="11942821"/>
                </a:lnTo>
                <a:cubicBezTo>
                  <a:pt x="4581717" y="10662260"/>
                  <a:pt x="4578835" y="8693343"/>
                  <a:pt x="4578835" y="6036069"/>
                </a:cubicBezTo>
                <a:close/>
                <a:moveTo>
                  <a:pt x="3768902" y="6036069"/>
                </a:moveTo>
                <a:cubicBezTo>
                  <a:pt x="3768902" y="3378796"/>
                  <a:pt x="3771783" y="1425175"/>
                  <a:pt x="3777876" y="175208"/>
                </a:cubicBezTo>
                <a:lnTo>
                  <a:pt x="3778799" y="0"/>
                </a:lnTo>
                <a:lnTo>
                  <a:pt x="4398651" y="0"/>
                </a:lnTo>
                <a:lnTo>
                  <a:pt x="4399454" y="165842"/>
                </a:lnTo>
                <a:cubicBezTo>
                  <a:pt x="4402073" y="742750"/>
                  <a:pt x="4404138" y="1420805"/>
                  <a:pt x="4405808" y="2200006"/>
                </a:cubicBezTo>
                <a:cubicBezTo>
                  <a:pt x="4408035" y="3238940"/>
                  <a:pt x="4409081" y="4517627"/>
                  <a:pt x="4409081" y="6036069"/>
                </a:cubicBezTo>
                <a:cubicBezTo>
                  <a:pt x="4409081" y="8763270"/>
                  <a:pt x="4406199" y="10756226"/>
                  <a:pt x="4400107" y="12014934"/>
                </a:cubicBezTo>
                <a:lnTo>
                  <a:pt x="4399179" y="12192000"/>
                </a:lnTo>
                <a:lnTo>
                  <a:pt x="3779155" y="12192000"/>
                </a:lnTo>
                <a:lnTo>
                  <a:pt x="3777875" y="11942821"/>
                </a:lnTo>
                <a:cubicBezTo>
                  <a:pt x="3771783" y="10662260"/>
                  <a:pt x="3768902" y="8693343"/>
                  <a:pt x="3768902" y="6036069"/>
                </a:cubicBezTo>
                <a:close/>
                <a:moveTo>
                  <a:pt x="2958968" y="6036069"/>
                </a:moveTo>
                <a:cubicBezTo>
                  <a:pt x="2958968" y="3378796"/>
                  <a:pt x="2961851" y="1425175"/>
                  <a:pt x="2967943" y="175208"/>
                </a:cubicBezTo>
                <a:lnTo>
                  <a:pt x="2968866" y="0"/>
                </a:lnTo>
                <a:lnTo>
                  <a:pt x="3588717" y="0"/>
                </a:lnTo>
                <a:lnTo>
                  <a:pt x="3589521" y="165842"/>
                </a:lnTo>
                <a:cubicBezTo>
                  <a:pt x="3592140" y="742750"/>
                  <a:pt x="3594204" y="1420805"/>
                  <a:pt x="3595875" y="2200006"/>
                </a:cubicBezTo>
                <a:cubicBezTo>
                  <a:pt x="3598102" y="3238940"/>
                  <a:pt x="3599148" y="4517627"/>
                  <a:pt x="3599148" y="6036069"/>
                </a:cubicBezTo>
                <a:cubicBezTo>
                  <a:pt x="3599148" y="8763270"/>
                  <a:pt x="3596265" y="10756226"/>
                  <a:pt x="3590173" y="12014934"/>
                </a:cubicBezTo>
                <a:lnTo>
                  <a:pt x="3589245" y="12192000"/>
                </a:lnTo>
                <a:lnTo>
                  <a:pt x="2969222" y="12192000"/>
                </a:lnTo>
                <a:lnTo>
                  <a:pt x="2967943" y="11942821"/>
                </a:lnTo>
                <a:cubicBezTo>
                  <a:pt x="2961851" y="10662260"/>
                  <a:pt x="2958968" y="8693343"/>
                  <a:pt x="2958968" y="6036069"/>
                </a:cubicBezTo>
                <a:close/>
                <a:moveTo>
                  <a:pt x="2149035" y="6036069"/>
                </a:moveTo>
                <a:cubicBezTo>
                  <a:pt x="2149035" y="3378796"/>
                  <a:pt x="2151917" y="1425175"/>
                  <a:pt x="2158009" y="175208"/>
                </a:cubicBezTo>
                <a:lnTo>
                  <a:pt x="2158933" y="0"/>
                </a:lnTo>
                <a:lnTo>
                  <a:pt x="2778783" y="0"/>
                </a:lnTo>
                <a:lnTo>
                  <a:pt x="2779587" y="165842"/>
                </a:lnTo>
                <a:cubicBezTo>
                  <a:pt x="2782206" y="742750"/>
                  <a:pt x="2784270" y="1420805"/>
                  <a:pt x="2785941" y="2200006"/>
                </a:cubicBezTo>
                <a:cubicBezTo>
                  <a:pt x="2788168" y="3238940"/>
                  <a:pt x="2789214" y="4517627"/>
                  <a:pt x="2789214" y="6036069"/>
                </a:cubicBezTo>
                <a:cubicBezTo>
                  <a:pt x="2789214" y="8763270"/>
                  <a:pt x="2786332" y="10756226"/>
                  <a:pt x="2780239" y="12014934"/>
                </a:cubicBezTo>
                <a:lnTo>
                  <a:pt x="2779311" y="12192000"/>
                </a:lnTo>
                <a:lnTo>
                  <a:pt x="2159289" y="12192000"/>
                </a:lnTo>
                <a:lnTo>
                  <a:pt x="2158009" y="11942821"/>
                </a:lnTo>
                <a:cubicBezTo>
                  <a:pt x="2151917" y="10662260"/>
                  <a:pt x="2149035" y="8693343"/>
                  <a:pt x="2149035" y="6036069"/>
                </a:cubicBezTo>
                <a:close/>
                <a:moveTo>
                  <a:pt x="1339102" y="6036069"/>
                </a:moveTo>
                <a:cubicBezTo>
                  <a:pt x="1339102" y="3378796"/>
                  <a:pt x="1341984" y="1425175"/>
                  <a:pt x="1348076" y="175208"/>
                </a:cubicBezTo>
                <a:lnTo>
                  <a:pt x="1348999" y="0"/>
                </a:lnTo>
                <a:lnTo>
                  <a:pt x="1968851" y="0"/>
                </a:lnTo>
                <a:lnTo>
                  <a:pt x="1969654" y="165842"/>
                </a:lnTo>
                <a:cubicBezTo>
                  <a:pt x="1972273" y="742750"/>
                  <a:pt x="1974338" y="1420805"/>
                  <a:pt x="1976008" y="2200006"/>
                </a:cubicBezTo>
                <a:cubicBezTo>
                  <a:pt x="1978236" y="3238940"/>
                  <a:pt x="1979281" y="4517627"/>
                  <a:pt x="1979281" y="6036069"/>
                </a:cubicBezTo>
                <a:cubicBezTo>
                  <a:pt x="1979281" y="8763270"/>
                  <a:pt x="1976399" y="10756226"/>
                  <a:pt x="1970307" y="12014934"/>
                </a:cubicBezTo>
                <a:lnTo>
                  <a:pt x="1969379" y="12192000"/>
                </a:lnTo>
                <a:lnTo>
                  <a:pt x="1349355" y="12192000"/>
                </a:lnTo>
                <a:lnTo>
                  <a:pt x="1348076" y="11942821"/>
                </a:lnTo>
                <a:cubicBezTo>
                  <a:pt x="1341983" y="10662260"/>
                  <a:pt x="1339102" y="8693343"/>
                  <a:pt x="1339102" y="6036069"/>
                </a:cubicBezTo>
                <a:close/>
                <a:moveTo>
                  <a:pt x="529168" y="6036069"/>
                </a:moveTo>
                <a:cubicBezTo>
                  <a:pt x="529168" y="3378796"/>
                  <a:pt x="532050" y="1425175"/>
                  <a:pt x="538143" y="175208"/>
                </a:cubicBezTo>
                <a:lnTo>
                  <a:pt x="539066" y="0"/>
                </a:lnTo>
                <a:lnTo>
                  <a:pt x="1158917" y="0"/>
                </a:lnTo>
                <a:lnTo>
                  <a:pt x="1159721" y="165842"/>
                </a:lnTo>
                <a:cubicBezTo>
                  <a:pt x="1162340" y="742750"/>
                  <a:pt x="1164404" y="1420805"/>
                  <a:pt x="1166074" y="2200006"/>
                </a:cubicBezTo>
                <a:cubicBezTo>
                  <a:pt x="1168303" y="3238940"/>
                  <a:pt x="1169347" y="4517627"/>
                  <a:pt x="1169347" y="6036069"/>
                </a:cubicBezTo>
                <a:cubicBezTo>
                  <a:pt x="1169347" y="8763270"/>
                  <a:pt x="1166466" y="10756226"/>
                  <a:pt x="1160374" y="12014934"/>
                </a:cubicBezTo>
                <a:lnTo>
                  <a:pt x="1159446" y="12192000"/>
                </a:lnTo>
                <a:lnTo>
                  <a:pt x="539422" y="12192000"/>
                </a:lnTo>
                <a:lnTo>
                  <a:pt x="538143" y="11942821"/>
                </a:lnTo>
                <a:cubicBezTo>
                  <a:pt x="532050" y="10662260"/>
                  <a:pt x="529168" y="8693343"/>
                  <a:pt x="529168" y="6036069"/>
                </a:cubicBezTo>
                <a:close/>
                <a:moveTo>
                  <a:pt x="0" y="12192000"/>
                </a:moveTo>
                <a:lnTo>
                  <a:pt x="0" y="0"/>
                </a:lnTo>
                <a:lnTo>
                  <a:pt x="348984" y="0"/>
                </a:lnTo>
                <a:lnTo>
                  <a:pt x="349787" y="165842"/>
                </a:lnTo>
                <a:cubicBezTo>
                  <a:pt x="352407" y="742750"/>
                  <a:pt x="354471" y="1420805"/>
                  <a:pt x="356141" y="2200006"/>
                </a:cubicBezTo>
                <a:cubicBezTo>
                  <a:pt x="358369" y="3238940"/>
                  <a:pt x="359415" y="4517627"/>
                  <a:pt x="359415" y="6036069"/>
                </a:cubicBezTo>
                <a:cubicBezTo>
                  <a:pt x="359415" y="8763270"/>
                  <a:pt x="356533" y="10756226"/>
                  <a:pt x="350441" y="12014934"/>
                </a:cubicBezTo>
                <a:lnTo>
                  <a:pt x="349512" y="12192000"/>
                </a:lnTo>
                <a:close/>
              </a:path>
            </a:pathLst>
          </a:custGeom>
          <a:solidFill>
            <a:srgbClr val="54BBAB">
              <a:alpha val="1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7200">
                <a:solidFill>
                  <a:srgbClr val="54BBAB">
                    <a:alpha val="10000"/>
                  </a:srgbClr>
                </a:solidFill>
              </a:defRPr>
            </a:lvl1pPr>
          </a:lstStyle>
          <a:p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525" y="1324316"/>
            <a:ext cx="6491952" cy="455995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336758" y="309382"/>
            <a:ext cx="18838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植树的作用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560437" y="2053912"/>
            <a:ext cx="3701594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     </a:t>
            </a:r>
            <a:r>
              <a:rPr lang="zh-CN" altLang="zh-CN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数万年以前，黄河两岸气候温暖，森林茂密，自然条件好，适于生存繁衍；近</a:t>
            </a:r>
            <a:r>
              <a:rPr lang="en-US" altLang="zh-CN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2000</a:t>
            </a:r>
            <a:r>
              <a:rPr lang="zh-CN" altLang="zh-CN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年来，泥沙大量沉积，河床逐年升高，有的河段高出地面</a:t>
            </a:r>
            <a:r>
              <a:rPr lang="en-US" altLang="zh-CN" sz="2000" b="1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3-4</a:t>
            </a:r>
            <a:r>
              <a:rPr lang="zh-CN" altLang="zh-CN" sz="2000" b="1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米</a:t>
            </a:r>
            <a:r>
              <a:rPr lang="zh-CN" altLang="zh-CN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，甚至高出</a:t>
            </a:r>
            <a:r>
              <a:rPr lang="en-US" altLang="zh-CN" sz="2000" b="1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10</a:t>
            </a:r>
            <a:r>
              <a:rPr lang="zh-CN" altLang="zh-CN" sz="2000" b="1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米以上</a:t>
            </a:r>
            <a:r>
              <a:rPr lang="zh-CN" altLang="zh-CN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。</a:t>
            </a:r>
            <a:r>
              <a:rPr lang="en-US" altLang="zh-CN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2000</a:t>
            </a:r>
            <a:r>
              <a:rPr lang="zh-CN" altLang="zh-CN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年来，决口</a:t>
            </a:r>
            <a:r>
              <a:rPr lang="en-US" altLang="zh-CN" sz="2000" b="1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1500</a:t>
            </a:r>
            <a:r>
              <a:rPr lang="zh-CN" altLang="zh-CN" sz="2000" b="1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次</a:t>
            </a:r>
            <a:r>
              <a:rPr lang="zh-CN" altLang="zh-CN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，改道</a:t>
            </a:r>
            <a:r>
              <a:rPr lang="en-US" altLang="zh-CN" sz="2000" b="1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26</a:t>
            </a:r>
            <a:r>
              <a:rPr lang="zh-CN" altLang="zh-CN" sz="2000" b="1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次</a:t>
            </a:r>
            <a:r>
              <a:rPr lang="zh-CN" altLang="zh-CN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605" y="1249991"/>
            <a:ext cx="3525571" cy="4994559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 flipH="1" flipV="1">
            <a:off x="-76200" y="6021040"/>
            <a:ext cx="12344399" cy="951605"/>
            <a:chOff x="-76200" y="-200025"/>
            <a:chExt cx="12344399" cy="951605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519"/>
            <a:stretch/>
          </p:blipFill>
          <p:spPr>
            <a:xfrm flipV="1">
              <a:off x="-76200" y="-199680"/>
              <a:ext cx="7981950" cy="885480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6172199" y="-200025"/>
              <a:ext cx="6096000" cy="951605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370204" y="5646158"/>
            <a:ext cx="11298642" cy="1355062"/>
            <a:chOff x="370204" y="5646158"/>
            <a:chExt cx="11298642" cy="1355062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11402" y="5646158"/>
              <a:ext cx="957444" cy="135506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9918482" y="6093155"/>
              <a:ext cx="633407" cy="89645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370204" y="5812861"/>
              <a:ext cx="754935" cy="106845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4077" y="6244550"/>
              <a:ext cx="433444" cy="6134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60464" y="180385"/>
            <a:ext cx="1816763" cy="6217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3" name="组合 32"/>
          <p:cNvGrpSpPr/>
          <p:nvPr/>
        </p:nvGrpSpPr>
        <p:grpSpPr>
          <a:xfrm>
            <a:off x="742992" y="296363"/>
            <a:ext cx="570934" cy="558960"/>
            <a:chOff x="742992" y="296363"/>
            <a:chExt cx="570934" cy="558960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992" y="296363"/>
              <a:ext cx="570934" cy="558960"/>
            </a:xfrm>
            <a:prstGeom prst="rect">
              <a:avLst/>
            </a:prstGeom>
            <a:effectLst/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2632" y="616287"/>
              <a:ext cx="89389" cy="9718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6" name="椭圆 35"/>
            <p:cNvSpPr/>
            <p:nvPr/>
          </p:nvSpPr>
          <p:spPr>
            <a:xfrm>
              <a:off x="894041" y="446981"/>
              <a:ext cx="257980" cy="257980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77463" y="424117"/>
              <a:ext cx="89389" cy="97188"/>
            </a:xfrm>
            <a:prstGeom prst="rect">
              <a:avLst/>
            </a:prstGeom>
            <a:effectLst/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463" y="627311"/>
              <a:ext cx="62337" cy="67776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3152183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50"/>
                            </p:stCondLst>
                            <p:childTnLst>
                              <p:par>
                                <p:cTn id="2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450"/>
                            </p:stCondLst>
                            <p:childTnLst>
                              <p:par>
                                <p:cTn id="3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 rot="16200000" flipH="1" flipV="1">
            <a:off x="2676561" y="-2676561"/>
            <a:ext cx="6838879" cy="12192000"/>
          </a:xfrm>
          <a:custGeom>
            <a:avLst/>
            <a:gdLst/>
            <a:ahLst/>
            <a:cxnLst/>
            <a:rect l="l" t="t" r="r" b="b"/>
            <a:pathLst>
              <a:path w="6838879" h="12192000">
                <a:moveTo>
                  <a:pt x="6198701" y="6036069"/>
                </a:moveTo>
                <a:cubicBezTo>
                  <a:pt x="6198701" y="3378796"/>
                  <a:pt x="6201583" y="1425175"/>
                  <a:pt x="6207675" y="175208"/>
                </a:cubicBezTo>
                <a:lnTo>
                  <a:pt x="6208599" y="0"/>
                </a:lnTo>
                <a:lnTo>
                  <a:pt x="6828449" y="0"/>
                </a:lnTo>
                <a:lnTo>
                  <a:pt x="6829252" y="165842"/>
                </a:lnTo>
                <a:cubicBezTo>
                  <a:pt x="6831871" y="742750"/>
                  <a:pt x="6833935" y="1420805"/>
                  <a:pt x="6835605" y="2200006"/>
                </a:cubicBezTo>
                <a:cubicBezTo>
                  <a:pt x="6837833" y="3238940"/>
                  <a:pt x="6838879" y="4517627"/>
                  <a:pt x="6838879" y="6036069"/>
                </a:cubicBezTo>
                <a:cubicBezTo>
                  <a:pt x="6838879" y="8763271"/>
                  <a:pt x="6835998" y="10756226"/>
                  <a:pt x="6829905" y="12014934"/>
                </a:cubicBezTo>
                <a:lnTo>
                  <a:pt x="6828977" y="12192000"/>
                </a:lnTo>
                <a:lnTo>
                  <a:pt x="6208955" y="12192000"/>
                </a:lnTo>
                <a:lnTo>
                  <a:pt x="6207675" y="11942821"/>
                </a:lnTo>
                <a:cubicBezTo>
                  <a:pt x="6201583" y="10662260"/>
                  <a:pt x="6198701" y="8693343"/>
                  <a:pt x="6198701" y="6036069"/>
                </a:cubicBezTo>
                <a:close/>
                <a:moveTo>
                  <a:pt x="5388769" y="6036069"/>
                </a:moveTo>
                <a:cubicBezTo>
                  <a:pt x="5388769" y="3378796"/>
                  <a:pt x="5391650" y="1425175"/>
                  <a:pt x="5397743" y="175208"/>
                </a:cubicBezTo>
                <a:lnTo>
                  <a:pt x="5398665" y="0"/>
                </a:lnTo>
                <a:lnTo>
                  <a:pt x="6018517" y="0"/>
                </a:lnTo>
                <a:lnTo>
                  <a:pt x="6019321" y="165842"/>
                </a:lnTo>
                <a:cubicBezTo>
                  <a:pt x="6021939" y="742750"/>
                  <a:pt x="6024004" y="1420805"/>
                  <a:pt x="6025675" y="2200006"/>
                </a:cubicBezTo>
                <a:cubicBezTo>
                  <a:pt x="6027901" y="3238940"/>
                  <a:pt x="6028948" y="4517627"/>
                  <a:pt x="6028948" y="6036069"/>
                </a:cubicBezTo>
                <a:cubicBezTo>
                  <a:pt x="6028948" y="8763270"/>
                  <a:pt x="6026066" y="10756226"/>
                  <a:pt x="6019973" y="12014934"/>
                </a:cubicBezTo>
                <a:lnTo>
                  <a:pt x="6019045" y="12192000"/>
                </a:lnTo>
                <a:lnTo>
                  <a:pt x="5399021" y="12192000"/>
                </a:lnTo>
                <a:lnTo>
                  <a:pt x="5397743" y="11942821"/>
                </a:lnTo>
                <a:cubicBezTo>
                  <a:pt x="5391650" y="10662260"/>
                  <a:pt x="5388769" y="8693343"/>
                  <a:pt x="5388769" y="6036069"/>
                </a:cubicBezTo>
                <a:close/>
                <a:moveTo>
                  <a:pt x="4578835" y="6036069"/>
                </a:moveTo>
                <a:cubicBezTo>
                  <a:pt x="4578835" y="3378796"/>
                  <a:pt x="4581717" y="1425175"/>
                  <a:pt x="4587809" y="175208"/>
                </a:cubicBezTo>
                <a:lnTo>
                  <a:pt x="4588732" y="0"/>
                </a:lnTo>
                <a:lnTo>
                  <a:pt x="5208583" y="0"/>
                </a:lnTo>
                <a:lnTo>
                  <a:pt x="5209387" y="165842"/>
                </a:lnTo>
                <a:cubicBezTo>
                  <a:pt x="5212007" y="742750"/>
                  <a:pt x="5214071" y="1420805"/>
                  <a:pt x="5215742" y="2200006"/>
                </a:cubicBezTo>
                <a:cubicBezTo>
                  <a:pt x="5217968" y="3238940"/>
                  <a:pt x="5219013" y="4517627"/>
                  <a:pt x="5219013" y="6036069"/>
                </a:cubicBezTo>
                <a:cubicBezTo>
                  <a:pt x="5219013" y="8763270"/>
                  <a:pt x="5216133" y="10756226"/>
                  <a:pt x="5210041" y="12014934"/>
                </a:cubicBezTo>
                <a:lnTo>
                  <a:pt x="5209113" y="12192000"/>
                </a:lnTo>
                <a:lnTo>
                  <a:pt x="4589088" y="12192000"/>
                </a:lnTo>
                <a:lnTo>
                  <a:pt x="4587809" y="11942821"/>
                </a:lnTo>
                <a:cubicBezTo>
                  <a:pt x="4581717" y="10662260"/>
                  <a:pt x="4578835" y="8693343"/>
                  <a:pt x="4578835" y="6036069"/>
                </a:cubicBezTo>
                <a:close/>
                <a:moveTo>
                  <a:pt x="3768902" y="6036069"/>
                </a:moveTo>
                <a:cubicBezTo>
                  <a:pt x="3768902" y="3378796"/>
                  <a:pt x="3771783" y="1425175"/>
                  <a:pt x="3777876" y="175208"/>
                </a:cubicBezTo>
                <a:lnTo>
                  <a:pt x="3778799" y="0"/>
                </a:lnTo>
                <a:lnTo>
                  <a:pt x="4398651" y="0"/>
                </a:lnTo>
                <a:lnTo>
                  <a:pt x="4399454" y="165842"/>
                </a:lnTo>
                <a:cubicBezTo>
                  <a:pt x="4402073" y="742750"/>
                  <a:pt x="4404138" y="1420805"/>
                  <a:pt x="4405808" y="2200006"/>
                </a:cubicBezTo>
                <a:cubicBezTo>
                  <a:pt x="4408035" y="3238940"/>
                  <a:pt x="4409081" y="4517627"/>
                  <a:pt x="4409081" y="6036069"/>
                </a:cubicBezTo>
                <a:cubicBezTo>
                  <a:pt x="4409081" y="8763270"/>
                  <a:pt x="4406199" y="10756226"/>
                  <a:pt x="4400107" y="12014934"/>
                </a:cubicBezTo>
                <a:lnTo>
                  <a:pt x="4399179" y="12192000"/>
                </a:lnTo>
                <a:lnTo>
                  <a:pt x="3779155" y="12192000"/>
                </a:lnTo>
                <a:lnTo>
                  <a:pt x="3777875" y="11942821"/>
                </a:lnTo>
                <a:cubicBezTo>
                  <a:pt x="3771783" y="10662260"/>
                  <a:pt x="3768902" y="8693343"/>
                  <a:pt x="3768902" y="6036069"/>
                </a:cubicBezTo>
                <a:close/>
                <a:moveTo>
                  <a:pt x="2958968" y="6036069"/>
                </a:moveTo>
                <a:cubicBezTo>
                  <a:pt x="2958968" y="3378796"/>
                  <a:pt x="2961851" y="1425175"/>
                  <a:pt x="2967943" y="175208"/>
                </a:cubicBezTo>
                <a:lnTo>
                  <a:pt x="2968866" y="0"/>
                </a:lnTo>
                <a:lnTo>
                  <a:pt x="3588717" y="0"/>
                </a:lnTo>
                <a:lnTo>
                  <a:pt x="3589521" y="165842"/>
                </a:lnTo>
                <a:cubicBezTo>
                  <a:pt x="3592140" y="742750"/>
                  <a:pt x="3594204" y="1420805"/>
                  <a:pt x="3595875" y="2200006"/>
                </a:cubicBezTo>
                <a:cubicBezTo>
                  <a:pt x="3598102" y="3238940"/>
                  <a:pt x="3599148" y="4517627"/>
                  <a:pt x="3599148" y="6036069"/>
                </a:cubicBezTo>
                <a:cubicBezTo>
                  <a:pt x="3599148" y="8763270"/>
                  <a:pt x="3596265" y="10756226"/>
                  <a:pt x="3590173" y="12014934"/>
                </a:cubicBezTo>
                <a:lnTo>
                  <a:pt x="3589245" y="12192000"/>
                </a:lnTo>
                <a:lnTo>
                  <a:pt x="2969222" y="12192000"/>
                </a:lnTo>
                <a:lnTo>
                  <a:pt x="2967943" y="11942821"/>
                </a:lnTo>
                <a:cubicBezTo>
                  <a:pt x="2961851" y="10662260"/>
                  <a:pt x="2958968" y="8693343"/>
                  <a:pt x="2958968" y="6036069"/>
                </a:cubicBezTo>
                <a:close/>
                <a:moveTo>
                  <a:pt x="2149035" y="6036069"/>
                </a:moveTo>
                <a:cubicBezTo>
                  <a:pt x="2149035" y="3378796"/>
                  <a:pt x="2151917" y="1425175"/>
                  <a:pt x="2158009" y="175208"/>
                </a:cubicBezTo>
                <a:lnTo>
                  <a:pt x="2158933" y="0"/>
                </a:lnTo>
                <a:lnTo>
                  <a:pt x="2778783" y="0"/>
                </a:lnTo>
                <a:lnTo>
                  <a:pt x="2779587" y="165842"/>
                </a:lnTo>
                <a:cubicBezTo>
                  <a:pt x="2782206" y="742750"/>
                  <a:pt x="2784270" y="1420805"/>
                  <a:pt x="2785941" y="2200006"/>
                </a:cubicBezTo>
                <a:cubicBezTo>
                  <a:pt x="2788168" y="3238940"/>
                  <a:pt x="2789214" y="4517627"/>
                  <a:pt x="2789214" y="6036069"/>
                </a:cubicBezTo>
                <a:cubicBezTo>
                  <a:pt x="2789214" y="8763270"/>
                  <a:pt x="2786332" y="10756226"/>
                  <a:pt x="2780239" y="12014934"/>
                </a:cubicBezTo>
                <a:lnTo>
                  <a:pt x="2779311" y="12192000"/>
                </a:lnTo>
                <a:lnTo>
                  <a:pt x="2159289" y="12192000"/>
                </a:lnTo>
                <a:lnTo>
                  <a:pt x="2158009" y="11942821"/>
                </a:lnTo>
                <a:cubicBezTo>
                  <a:pt x="2151917" y="10662260"/>
                  <a:pt x="2149035" y="8693343"/>
                  <a:pt x="2149035" y="6036069"/>
                </a:cubicBezTo>
                <a:close/>
                <a:moveTo>
                  <a:pt x="1339102" y="6036069"/>
                </a:moveTo>
                <a:cubicBezTo>
                  <a:pt x="1339102" y="3378796"/>
                  <a:pt x="1341984" y="1425175"/>
                  <a:pt x="1348076" y="175208"/>
                </a:cubicBezTo>
                <a:lnTo>
                  <a:pt x="1348999" y="0"/>
                </a:lnTo>
                <a:lnTo>
                  <a:pt x="1968851" y="0"/>
                </a:lnTo>
                <a:lnTo>
                  <a:pt x="1969654" y="165842"/>
                </a:lnTo>
                <a:cubicBezTo>
                  <a:pt x="1972273" y="742750"/>
                  <a:pt x="1974338" y="1420805"/>
                  <a:pt x="1976008" y="2200006"/>
                </a:cubicBezTo>
                <a:cubicBezTo>
                  <a:pt x="1978236" y="3238940"/>
                  <a:pt x="1979281" y="4517627"/>
                  <a:pt x="1979281" y="6036069"/>
                </a:cubicBezTo>
                <a:cubicBezTo>
                  <a:pt x="1979281" y="8763270"/>
                  <a:pt x="1976399" y="10756226"/>
                  <a:pt x="1970307" y="12014934"/>
                </a:cubicBezTo>
                <a:lnTo>
                  <a:pt x="1969379" y="12192000"/>
                </a:lnTo>
                <a:lnTo>
                  <a:pt x="1349355" y="12192000"/>
                </a:lnTo>
                <a:lnTo>
                  <a:pt x="1348076" y="11942821"/>
                </a:lnTo>
                <a:cubicBezTo>
                  <a:pt x="1341983" y="10662260"/>
                  <a:pt x="1339102" y="8693343"/>
                  <a:pt x="1339102" y="6036069"/>
                </a:cubicBezTo>
                <a:close/>
                <a:moveTo>
                  <a:pt x="529168" y="6036069"/>
                </a:moveTo>
                <a:cubicBezTo>
                  <a:pt x="529168" y="3378796"/>
                  <a:pt x="532050" y="1425175"/>
                  <a:pt x="538143" y="175208"/>
                </a:cubicBezTo>
                <a:lnTo>
                  <a:pt x="539066" y="0"/>
                </a:lnTo>
                <a:lnTo>
                  <a:pt x="1158917" y="0"/>
                </a:lnTo>
                <a:lnTo>
                  <a:pt x="1159721" y="165842"/>
                </a:lnTo>
                <a:cubicBezTo>
                  <a:pt x="1162340" y="742750"/>
                  <a:pt x="1164404" y="1420805"/>
                  <a:pt x="1166074" y="2200006"/>
                </a:cubicBezTo>
                <a:cubicBezTo>
                  <a:pt x="1168303" y="3238940"/>
                  <a:pt x="1169347" y="4517627"/>
                  <a:pt x="1169347" y="6036069"/>
                </a:cubicBezTo>
                <a:cubicBezTo>
                  <a:pt x="1169347" y="8763270"/>
                  <a:pt x="1166466" y="10756226"/>
                  <a:pt x="1160374" y="12014934"/>
                </a:cubicBezTo>
                <a:lnTo>
                  <a:pt x="1159446" y="12192000"/>
                </a:lnTo>
                <a:lnTo>
                  <a:pt x="539422" y="12192000"/>
                </a:lnTo>
                <a:lnTo>
                  <a:pt x="538143" y="11942821"/>
                </a:lnTo>
                <a:cubicBezTo>
                  <a:pt x="532050" y="10662260"/>
                  <a:pt x="529168" y="8693343"/>
                  <a:pt x="529168" y="6036069"/>
                </a:cubicBezTo>
                <a:close/>
                <a:moveTo>
                  <a:pt x="0" y="12192000"/>
                </a:moveTo>
                <a:lnTo>
                  <a:pt x="0" y="0"/>
                </a:lnTo>
                <a:lnTo>
                  <a:pt x="348984" y="0"/>
                </a:lnTo>
                <a:lnTo>
                  <a:pt x="349787" y="165842"/>
                </a:lnTo>
                <a:cubicBezTo>
                  <a:pt x="352407" y="742750"/>
                  <a:pt x="354471" y="1420805"/>
                  <a:pt x="356141" y="2200006"/>
                </a:cubicBezTo>
                <a:cubicBezTo>
                  <a:pt x="358369" y="3238940"/>
                  <a:pt x="359415" y="4517627"/>
                  <a:pt x="359415" y="6036069"/>
                </a:cubicBezTo>
                <a:cubicBezTo>
                  <a:pt x="359415" y="8763270"/>
                  <a:pt x="356533" y="10756226"/>
                  <a:pt x="350441" y="12014934"/>
                </a:cubicBezTo>
                <a:lnTo>
                  <a:pt x="349512" y="12192000"/>
                </a:lnTo>
                <a:close/>
              </a:path>
            </a:pathLst>
          </a:custGeom>
          <a:solidFill>
            <a:srgbClr val="54BBAB">
              <a:alpha val="1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7200">
                <a:solidFill>
                  <a:srgbClr val="54BBAB">
                    <a:alpha val="10000"/>
                  </a:srgb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24" name="圆角矩形 23"/>
          <p:cNvSpPr/>
          <p:nvPr/>
        </p:nvSpPr>
        <p:spPr>
          <a:xfrm>
            <a:off x="1075668" y="4528456"/>
            <a:ext cx="10040664" cy="1437015"/>
          </a:xfrm>
          <a:prstGeom prst="roundRect">
            <a:avLst>
              <a:gd name="adj" fmla="val 8340"/>
            </a:avLst>
          </a:prstGeom>
          <a:solidFill>
            <a:schemeClr val="bg1"/>
          </a:solidFill>
          <a:ln w="28575">
            <a:solidFill>
              <a:srgbClr val="77AB3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336758" y="309382"/>
            <a:ext cx="46378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黄河为什么会变成现在这样？</a:t>
            </a:r>
            <a:endParaRPr lang="zh-CN" altLang="en-US" sz="2800" b="1" dirty="0">
              <a:solidFill>
                <a:srgbClr val="54BBAB"/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237064" y="4647660"/>
            <a:ext cx="9717873" cy="1168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      </a:t>
            </a:r>
            <a:r>
              <a:rPr lang="zh-CN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这是因为自然原因引起土壤肥力下降造成农作物减产，农作物减产人们就多开垦荒地增收，多开荒地就要乱砍滥 伐，林木锐减，山头光秃秃，形成新的水土流失，这样循环往复，造成恶性循环。越垦越穷越穷越垦，最终使黄河泥沙淤积，决口，改道次数也越来越多。如今，人们意识到保护生态环境的有效方法就是植树造林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6470" y="710551"/>
            <a:ext cx="6679060" cy="3763769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 flipH="1" flipV="1">
            <a:off x="-76200" y="6021040"/>
            <a:ext cx="12344399" cy="951605"/>
            <a:chOff x="-76200" y="-200025"/>
            <a:chExt cx="12344399" cy="951605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519"/>
            <a:stretch/>
          </p:blipFill>
          <p:spPr>
            <a:xfrm flipV="1">
              <a:off x="-76200" y="-199680"/>
              <a:ext cx="7981950" cy="885480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6172199" y="-200025"/>
              <a:ext cx="6096000" cy="951605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/>
        </p:nvGrpSpPr>
        <p:grpSpPr>
          <a:xfrm>
            <a:off x="370204" y="5646158"/>
            <a:ext cx="11298642" cy="1355062"/>
            <a:chOff x="370204" y="5646158"/>
            <a:chExt cx="11298642" cy="1355062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11402" y="5646158"/>
              <a:ext cx="957444" cy="135506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9918482" y="6093155"/>
              <a:ext cx="633407" cy="89645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370204" y="5812861"/>
              <a:ext cx="754935" cy="106845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4077" y="6244550"/>
              <a:ext cx="433444" cy="6134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60464" y="180385"/>
            <a:ext cx="1816763" cy="6217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4" name="组合 33"/>
          <p:cNvGrpSpPr/>
          <p:nvPr/>
        </p:nvGrpSpPr>
        <p:grpSpPr>
          <a:xfrm>
            <a:off x="742992" y="296363"/>
            <a:ext cx="570934" cy="558960"/>
            <a:chOff x="742992" y="296363"/>
            <a:chExt cx="570934" cy="558960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992" y="296363"/>
              <a:ext cx="570934" cy="558960"/>
            </a:xfrm>
            <a:prstGeom prst="rect">
              <a:avLst/>
            </a:prstGeom>
            <a:effectLst/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2632" y="616287"/>
              <a:ext cx="89389" cy="9718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7" name="椭圆 36"/>
            <p:cNvSpPr/>
            <p:nvPr/>
          </p:nvSpPr>
          <p:spPr>
            <a:xfrm>
              <a:off x="894041" y="446981"/>
              <a:ext cx="257980" cy="257980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77463" y="424117"/>
              <a:ext cx="89389" cy="97188"/>
            </a:xfrm>
            <a:prstGeom prst="rect">
              <a:avLst/>
            </a:prstGeom>
            <a:effectLst/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463" y="627311"/>
              <a:ext cx="62337" cy="67776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3125308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50"/>
                            </p:stCondLst>
                            <p:childTnLst>
                              <p:par>
                                <p:cTn id="2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1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6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3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 flipH="1" flipV="1">
            <a:off x="-76200" y="6021040"/>
            <a:ext cx="12344399" cy="951605"/>
            <a:chOff x="-76200" y="-200025"/>
            <a:chExt cx="12344399" cy="951605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519"/>
            <a:stretch/>
          </p:blipFill>
          <p:spPr>
            <a:xfrm flipV="1">
              <a:off x="-76200" y="-199680"/>
              <a:ext cx="7981950" cy="885480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6172199" y="-200025"/>
              <a:ext cx="6096000" cy="951605"/>
            </a:xfrm>
            <a:prstGeom prst="rect">
              <a:avLst/>
            </a:prstGeom>
          </p:spPr>
        </p:pic>
      </p:grpSp>
      <p:grpSp>
        <p:nvGrpSpPr>
          <p:cNvPr id="42" name="组合 41"/>
          <p:cNvGrpSpPr/>
          <p:nvPr/>
        </p:nvGrpSpPr>
        <p:grpSpPr>
          <a:xfrm>
            <a:off x="370204" y="5646158"/>
            <a:ext cx="11298642" cy="1355062"/>
            <a:chOff x="370204" y="5646158"/>
            <a:chExt cx="11298642" cy="1355062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11402" y="5646158"/>
              <a:ext cx="957444" cy="135506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9918482" y="6093155"/>
              <a:ext cx="633407" cy="89645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370204" y="5812861"/>
              <a:ext cx="754935" cy="106845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4077" y="6244550"/>
              <a:ext cx="433444" cy="6134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51" name="图片 5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60464" y="180385"/>
            <a:ext cx="1816763" cy="6217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2" name="组合 51"/>
          <p:cNvGrpSpPr/>
          <p:nvPr/>
        </p:nvGrpSpPr>
        <p:grpSpPr>
          <a:xfrm>
            <a:off x="742992" y="296363"/>
            <a:ext cx="570934" cy="558960"/>
            <a:chOff x="742992" y="296363"/>
            <a:chExt cx="570934" cy="558960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992" y="296363"/>
              <a:ext cx="570934" cy="558960"/>
            </a:xfrm>
            <a:prstGeom prst="rect">
              <a:avLst/>
            </a:prstGeom>
            <a:effectLst/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2632" y="616287"/>
              <a:ext cx="89389" cy="9718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5" name="椭圆 54"/>
            <p:cNvSpPr/>
            <p:nvPr/>
          </p:nvSpPr>
          <p:spPr>
            <a:xfrm>
              <a:off x="894041" y="446981"/>
              <a:ext cx="257980" cy="257980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77463" y="424117"/>
              <a:ext cx="89389" cy="97188"/>
            </a:xfrm>
            <a:prstGeom prst="rect">
              <a:avLst/>
            </a:prstGeom>
            <a:effectLst/>
          </p:spPr>
        </p:pic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463" y="627311"/>
              <a:ext cx="62337" cy="67776"/>
            </a:xfrm>
            <a:prstGeom prst="rect">
              <a:avLst/>
            </a:prstGeom>
            <a:effectLst/>
          </p:spPr>
        </p:pic>
      </p:grpSp>
      <p:sp>
        <p:nvSpPr>
          <p:cNvPr id="25" name="文本框 24"/>
          <p:cNvSpPr txBox="1"/>
          <p:nvPr/>
        </p:nvSpPr>
        <p:spPr>
          <a:xfrm rot="16200000" flipH="1" flipV="1">
            <a:off x="2676561" y="-2676561"/>
            <a:ext cx="6838879" cy="12192000"/>
          </a:xfrm>
          <a:custGeom>
            <a:avLst/>
            <a:gdLst/>
            <a:ahLst/>
            <a:cxnLst/>
            <a:rect l="l" t="t" r="r" b="b"/>
            <a:pathLst>
              <a:path w="6838879" h="12192000">
                <a:moveTo>
                  <a:pt x="6198701" y="6036069"/>
                </a:moveTo>
                <a:cubicBezTo>
                  <a:pt x="6198701" y="3378796"/>
                  <a:pt x="6201583" y="1425175"/>
                  <a:pt x="6207675" y="175208"/>
                </a:cubicBezTo>
                <a:lnTo>
                  <a:pt x="6208599" y="0"/>
                </a:lnTo>
                <a:lnTo>
                  <a:pt x="6828449" y="0"/>
                </a:lnTo>
                <a:lnTo>
                  <a:pt x="6829252" y="165842"/>
                </a:lnTo>
                <a:cubicBezTo>
                  <a:pt x="6831871" y="742750"/>
                  <a:pt x="6833935" y="1420805"/>
                  <a:pt x="6835605" y="2200006"/>
                </a:cubicBezTo>
                <a:cubicBezTo>
                  <a:pt x="6837833" y="3238940"/>
                  <a:pt x="6838879" y="4517627"/>
                  <a:pt x="6838879" y="6036069"/>
                </a:cubicBezTo>
                <a:cubicBezTo>
                  <a:pt x="6838879" y="8763271"/>
                  <a:pt x="6835998" y="10756226"/>
                  <a:pt x="6829905" y="12014934"/>
                </a:cubicBezTo>
                <a:lnTo>
                  <a:pt x="6828977" y="12192000"/>
                </a:lnTo>
                <a:lnTo>
                  <a:pt x="6208955" y="12192000"/>
                </a:lnTo>
                <a:lnTo>
                  <a:pt x="6207675" y="11942821"/>
                </a:lnTo>
                <a:cubicBezTo>
                  <a:pt x="6201583" y="10662260"/>
                  <a:pt x="6198701" y="8693343"/>
                  <a:pt x="6198701" y="6036069"/>
                </a:cubicBezTo>
                <a:close/>
                <a:moveTo>
                  <a:pt x="5388769" y="6036069"/>
                </a:moveTo>
                <a:cubicBezTo>
                  <a:pt x="5388769" y="3378796"/>
                  <a:pt x="5391650" y="1425175"/>
                  <a:pt x="5397743" y="175208"/>
                </a:cubicBezTo>
                <a:lnTo>
                  <a:pt x="5398665" y="0"/>
                </a:lnTo>
                <a:lnTo>
                  <a:pt x="6018517" y="0"/>
                </a:lnTo>
                <a:lnTo>
                  <a:pt x="6019321" y="165842"/>
                </a:lnTo>
                <a:cubicBezTo>
                  <a:pt x="6021939" y="742750"/>
                  <a:pt x="6024004" y="1420805"/>
                  <a:pt x="6025675" y="2200006"/>
                </a:cubicBezTo>
                <a:cubicBezTo>
                  <a:pt x="6027901" y="3238940"/>
                  <a:pt x="6028948" y="4517627"/>
                  <a:pt x="6028948" y="6036069"/>
                </a:cubicBezTo>
                <a:cubicBezTo>
                  <a:pt x="6028948" y="8763270"/>
                  <a:pt x="6026066" y="10756226"/>
                  <a:pt x="6019973" y="12014934"/>
                </a:cubicBezTo>
                <a:lnTo>
                  <a:pt x="6019045" y="12192000"/>
                </a:lnTo>
                <a:lnTo>
                  <a:pt x="5399021" y="12192000"/>
                </a:lnTo>
                <a:lnTo>
                  <a:pt x="5397743" y="11942821"/>
                </a:lnTo>
                <a:cubicBezTo>
                  <a:pt x="5391650" y="10662260"/>
                  <a:pt x="5388769" y="8693343"/>
                  <a:pt x="5388769" y="6036069"/>
                </a:cubicBezTo>
                <a:close/>
                <a:moveTo>
                  <a:pt x="4578835" y="6036069"/>
                </a:moveTo>
                <a:cubicBezTo>
                  <a:pt x="4578835" y="3378796"/>
                  <a:pt x="4581717" y="1425175"/>
                  <a:pt x="4587809" y="175208"/>
                </a:cubicBezTo>
                <a:lnTo>
                  <a:pt x="4588732" y="0"/>
                </a:lnTo>
                <a:lnTo>
                  <a:pt x="5208583" y="0"/>
                </a:lnTo>
                <a:lnTo>
                  <a:pt x="5209387" y="165842"/>
                </a:lnTo>
                <a:cubicBezTo>
                  <a:pt x="5212007" y="742750"/>
                  <a:pt x="5214071" y="1420805"/>
                  <a:pt x="5215742" y="2200006"/>
                </a:cubicBezTo>
                <a:cubicBezTo>
                  <a:pt x="5217968" y="3238940"/>
                  <a:pt x="5219013" y="4517627"/>
                  <a:pt x="5219013" y="6036069"/>
                </a:cubicBezTo>
                <a:cubicBezTo>
                  <a:pt x="5219013" y="8763270"/>
                  <a:pt x="5216133" y="10756226"/>
                  <a:pt x="5210041" y="12014934"/>
                </a:cubicBezTo>
                <a:lnTo>
                  <a:pt x="5209113" y="12192000"/>
                </a:lnTo>
                <a:lnTo>
                  <a:pt x="4589088" y="12192000"/>
                </a:lnTo>
                <a:lnTo>
                  <a:pt x="4587809" y="11942821"/>
                </a:lnTo>
                <a:cubicBezTo>
                  <a:pt x="4581717" y="10662260"/>
                  <a:pt x="4578835" y="8693343"/>
                  <a:pt x="4578835" y="6036069"/>
                </a:cubicBezTo>
                <a:close/>
                <a:moveTo>
                  <a:pt x="3768902" y="6036069"/>
                </a:moveTo>
                <a:cubicBezTo>
                  <a:pt x="3768902" y="3378796"/>
                  <a:pt x="3771783" y="1425175"/>
                  <a:pt x="3777876" y="175208"/>
                </a:cubicBezTo>
                <a:lnTo>
                  <a:pt x="3778799" y="0"/>
                </a:lnTo>
                <a:lnTo>
                  <a:pt x="4398651" y="0"/>
                </a:lnTo>
                <a:lnTo>
                  <a:pt x="4399454" y="165842"/>
                </a:lnTo>
                <a:cubicBezTo>
                  <a:pt x="4402073" y="742750"/>
                  <a:pt x="4404138" y="1420805"/>
                  <a:pt x="4405808" y="2200006"/>
                </a:cubicBezTo>
                <a:cubicBezTo>
                  <a:pt x="4408035" y="3238940"/>
                  <a:pt x="4409081" y="4517627"/>
                  <a:pt x="4409081" y="6036069"/>
                </a:cubicBezTo>
                <a:cubicBezTo>
                  <a:pt x="4409081" y="8763270"/>
                  <a:pt x="4406199" y="10756226"/>
                  <a:pt x="4400107" y="12014934"/>
                </a:cubicBezTo>
                <a:lnTo>
                  <a:pt x="4399179" y="12192000"/>
                </a:lnTo>
                <a:lnTo>
                  <a:pt x="3779155" y="12192000"/>
                </a:lnTo>
                <a:lnTo>
                  <a:pt x="3777875" y="11942821"/>
                </a:lnTo>
                <a:cubicBezTo>
                  <a:pt x="3771783" y="10662260"/>
                  <a:pt x="3768902" y="8693343"/>
                  <a:pt x="3768902" y="6036069"/>
                </a:cubicBezTo>
                <a:close/>
                <a:moveTo>
                  <a:pt x="2958968" y="6036069"/>
                </a:moveTo>
                <a:cubicBezTo>
                  <a:pt x="2958968" y="3378796"/>
                  <a:pt x="2961851" y="1425175"/>
                  <a:pt x="2967943" y="175208"/>
                </a:cubicBezTo>
                <a:lnTo>
                  <a:pt x="2968866" y="0"/>
                </a:lnTo>
                <a:lnTo>
                  <a:pt x="3588717" y="0"/>
                </a:lnTo>
                <a:lnTo>
                  <a:pt x="3589521" y="165842"/>
                </a:lnTo>
                <a:cubicBezTo>
                  <a:pt x="3592140" y="742750"/>
                  <a:pt x="3594204" y="1420805"/>
                  <a:pt x="3595875" y="2200006"/>
                </a:cubicBezTo>
                <a:cubicBezTo>
                  <a:pt x="3598102" y="3238940"/>
                  <a:pt x="3599148" y="4517627"/>
                  <a:pt x="3599148" y="6036069"/>
                </a:cubicBezTo>
                <a:cubicBezTo>
                  <a:pt x="3599148" y="8763270"/>
                  <a:pt x="3596265" y="10756226"/>
                  <a:pt x="3590173" y="12014934"/>
                </a:cubicBezTo>
                <a:lnTo>
                  <a:pt x="3589245" y="12192000"/>
                </a:lnTo>
                <a:lnTo>
                  <a:pt x="2969222" y="12192000"/>
                </a:lnTo>
                <a:lnTo>
                  <a:pt x="2967943" y="11942821"/>
                </a:lnTo>
                <a:cubicBezTo>
                  <a:pt x="2961851" y="10662260"/>
                  <a:pt x="2958968" y="8693343"/>
                  <a:pt x="2958968" y="6036069"/>
                </a:cubicBezTo>
                <a:close/>
                <a:moveTo>
                  <a:pt x="2149035" y="6036069"/>
                </a:moveTo>
                <a:cubicBezTo>
                  <a:pt x="2149035" y="3378796"/>
                  <a:pt x="2151917" y="1425175"/>
                  <a:pt x="2158009" y="175208"/>
                </a:cubicBezTo>
                <a:lnTo>
                  <a:pt x="2158933" y="0"/>
                </a:lnTo>
                <a:lnTo>
                  <a:pt x="2778783" y="0"/>
                </a:lnTo>
                <a:lnTo>
                  <a:pt x="2779587" y="165842"/>
                </a:lnTo>
                <a:cubicBezTo>
                  <a:pt x="2782206" y="742750"/>
                  <a:pt x="2784270" y="1420805"/>
                  <a:pt x="2785941" y="2200006"/>
                </a:cubicBezTo>
                <a:cubicBezTo>
                  <a:pt x="2788168" y="3238940"/>
                  <a:pt x="2789214" y="4517627"/>
                  <a:pt x="2789214" y="6036069"/>
                </a:cubicBezTo>
                <a:cubicBezTo>
                  <a:pt x="2789214" y="8763270"/>
                  <a:pt x="2786332" y="10756226"/>
                  <a:pt x="2780239" y="12014934"/>
                </a:cubicBezTo>
                <a:lnTo>
                  <a:pt x="2779311" y="12192000"/>
                </a:lnTo>
                <a:lnTo>
                  <a:pt x="2159289" y="12192000"/>
                </a:lnTo>
                <a:lnTo>
                  <a:pt x="2158009" y="11942821"/>
                </a:lnTo>
                <a:cubicBezTo>
                  <a:pt x="2151917" y="10662260"/>
                  <a:pt x="2149035" y="8693343"/>
                  <a:pt x="2149035" y="6036069"/>
                </a:cubicBezTo>
                <a:close/>
                <a:moveTo>
                  <a:pt x="1339102" y="6036069"/>
                </a:moveTo>
                <a:cubicBezTo>
                  <a:pt x="1339102" y="3378796"/>
                  <a:pt x="1341984" y="1425175"/>
                  <a:pt x="1348076" y="175208"/>
                </a:cubicBezTo>
                <a:lnTo>
                  <a:pt x="1348999" y="0"/>
                </a:lnTo>
                <a:lnTo>
                  <a:pt x="1968851" y="0"/>
                </a:lnTo>
                <a:lnTo>
                  <a:pt x="1969654" y="165842"/>
                </a:lnTo>
                <a:cubicBezTo>
                  <a:pt x="1972273" y="742750"/>
                  <a:pt x="1974338" y="1420805"/>
                  <a:pt x="1976008" y="2200006"/>
                </a:cubicBezTo>
                <a:cubicBezTo>
                  <a:pt x="1978236" y="3238940"/>
                  <a:pt x="1979281" y="4517627"/>
                  <a:pt x="1979281" y="6036069"/>
                </a:cubicBezTo>
                <a:cubicBezTo>
                  <a:pt x="1979281" y="8763270"/>
                  <a:pt x="1976399" y="10756226"/>
                  <a:pt x="1970307" y="12014934"/>
                </a:cubicBezTo>
                <a:lnTo>
                  <a:pt x="1969379" y="12192000"/>
                </a:lnTo>
                <a:lnTo>
                  <a:pt x="1349355" y="12192000"/>
                </a:lnTo>
                <a:lnTo>
                  <a:pt x="1348076" y="11942821"/>
                </a:lnTo>
                <a:cubicBezTo>
                  <a:pt x="1341983" y="10662260"/>
                  <a:pt x="1339102" y="8693343"/>
                  <a:pt x="1339102" y="6036069"/>
                </a:cubicBezTo>
                <a:close/>
                <a:moveTo>
                  <a:pt x="529168" y="6036069"/>
                </a:moveTo>
                <a:cubicBezTo>
                  <a:pt x="529168" y="3378796"/>
                  <a:pt x="532050" y="1425175"/>
                  <a:pt x="538143" y="175208"/>
                </a:cubicBezTo>
                <a:lnTo>
                  <a:pt x="539066" y="0"/>
                </a:lnTo>
                <a:lnTo>
                  <a:pt x="1158917" y="0"/>
                </a:lnTo>
                <a:lnTo>
                  <a:pt x="1159721" y="165842"/>
                </a:lnTo>
                <a:cubicBezTo>
                  <a:pt x="1162340" y="742750"/>
                  <a:pt x="1164404" y="1420805"/>
                  <a:pt x="1166074" y="2200006"/>
                </a:cubicBezTo>
                <a:cubicBezTo>
                  <a:pt x="1168303" y="3238940"/>
                  <a:pt x="1169347" y="4517627"/>
                  <a:pt x="1169347" y="6036069"/>
                </a:cubicBezTo>
                <a:cubicBezTo>
                  <a:pt x="1169347" y="8763270"/>
                  <a:pt x="1166466" y="10756226"/>
                  <a:pt x="1160374" y="12014934"/>
                </a:cubicBezTo>
                <a:lnTo>
                  <a:pt x="1159446" y="12192000"/>
                </a:lnTo>
                <a:lnTo>
                  <a:pt x="539422" y="12192000"/>
                </a:lnTo>
                <a:lnTo>
                  <a:pt x="538143" y="11942821"/>
                </a:lnTo>
                <a:cubicBezTo>
                  <a:pt x="532050" y="10662260"/>
                  <a:pt x="529168" y="8693343"/>
                  <a:pt x="529168" y="6036069"/>
                </a:cubicBezTo>
                <a:close/>
                <a:moveTo>
                  <a:pt x="0" y="12192000"/>
                </a:moveTo>
                <a:lnTo>
                  <a:pt x="0" y="0"/>
                </a:lnTo>
                <a:lnTo>
                  <a:pt x="348984" y="0"/>
                </a:lnTo>
                <a:lnTo>
                  <a:pt x="349787" y="165842"/>
                </a:lnTo>
                <a:cubicBezTo>
                  <a:pt x="352407" y="742750"/>
                  <a:pt x="354471" y="1420805"/>
                  <a:pt x="356141" y="2200006"/>
                </a:cubicBezTo>
                <a:cubicBezTo>
                  <a:pt x="358369" y="3238940"/>
                  <a:pt x="359415" y="4517627"/>
                  <a:pt x="359415" y="6036069"/>
                </a:cubicBezTo>
                <a:cubicBezTo>
                  <a:pt x="359415" y="8763270"/>
                  <a:pt x="356533" y="10756226"/>
                  <a:pt x="350441" y="12014934"/>
                </a:cubicBezTo>
                <a:lnTo>
                  <a:pt x="349512" y="12192000"/>
                </a:lnTo>
                <a:close/>
              </a:path>
            </a:pathLst>
          </a:custGeom>
          <a:solidFill>
            <a:srgbClr val="54BBAB">
              <a:alpha val="1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7200">
                <a:solidFill>
                  <a:srgbClr val="54BBAB">
                    <a:alpha val="10000"/>
                  </a:srgb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24" name="圆角矩形 23"/>
          <p:cNvSpPr/>
          <p:nvPr/>
        </p:nvSpPr>
        <p:spPr>
          <a:xfrm>
            <a:off x="1312779" y="3004455"/>
            <a:ext cx="3210581" cy="729746"/>
          </a:xfrm>
          <a:prstGeom prst="roundRect">
            <a:avLst>
              <a:gd name="adj" fmla="val 8340"/>
            </a:avLst>
          </a:prstGeom>
          <a:solidFill>
            <a:schemeClr val="bg1"/>
          </a:solidFill>
          <a:ln w="19050">
            <a:solidFill>
              <a:srgbClr val="77AB3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336758" y="309382"/>
            <a:ext cx="15440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生态价值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225028" y="942459"/>
            <a:ext cx="9717873" cy="1718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      </a:t>
            </a:r>
            <a:r>
              <a:rPr lang="zh-CN" altLang="zh-CN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植树节是为了保护倡导人民种植树木，鼓励人民爱护树木，提醒人民重视树木。树木对于人类的生存，对于地球的生态环境，都是起着非常重要的作用的。</a:t>
            </a:r>
            <a:r>
              <a:rPr lang="en-US" altLang="zh-CN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</a:t>
            </a:r>
            <a:r>
              <a:rPr lang="zh-CN" altLang="zh-CN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印度加尔各答农业大学德斯教授对一棵树的生态价值进行了计算：一颗</a:t>
            </a:r>
            <a:r>
              <a:rPr lang="en-US" altLang="zh-CN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50</a:t>
            </a:r>
            <a:r>
              <a:rPr lang="zh-CN" altLang="zh-CN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年树龄的树，累计计算，除去花、果实和木材价值，总计创值约</a:t>
            </a:r>
            <a:r>
              <a:rPr lang="en-US" altLang="zh-CN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196,000</a:t>
            </a:r>
            <a:r>
              <a:rPr lang="zh-CN" altLang="zh-CN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美元。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299280" y="3099162"/>
            <a:ext cx="3281214" cy="429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产生氧气的价值约</a:t>
            </a:r>
            <a:r>
              <a:rPr lang="en-US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31,200</a:t>
            </a:r>
            <a:r>
              <a:rPr lang="zh-CN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美元</a:t>
            </a:r>
            <a:endParaRPr lang="zh-CN" altLang="zh-CN" sz="1600" dirty="0">
              <a:solidFill>
                <a:srgbClr val="F7A42B"/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9528" y="2035875"/>
            <a:ext cx="3689111" cy="5157226"/>
          </a:xfrm>
          <a:prstGeom prst="rect">
            <a:avLst/>
          </a:prstGeom>
        </p:spPr>
      </p:pic>
      <p:sp>
        <p:nvSpPr>
          <p:cNvPr id="27" name="圆角矩形 26"/>
          <p:cNvSpPr/>
          <p:nvPr/>
        </p:nvSpPr>
        <p:spPr>
          <a:xfrm>
            <a:off x="1312779" y="3990829"/>
            <a:ext cx="3210581" cy="729746"/>
          </a:xfrm>
          <a:prstGeom prst="roundRect">
            <a:avLst>
              <a:gd name="adj" fmla="val 8340"/>
            </a:avLst>
          </a:prstGeom>
          <a:solidFill>
            <a:schemeClr val="bg1"/>
          </a:solidFill>
          <a:ln w="19050">
            <a:solidFill>
              <a:srgbClr val="77AB3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1299280" y="4085536"/>
            <a:ext cx="3281214" cy="429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增加土壤肥力价值约</a:t>
            </a:r>
            <a:r>
              <a:rPr lang="en-US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31,200</a:t>
            </a:r>
            <a:r>
              <a:rPr lang="zh-CN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美元</a:t>
            </a:r>
            <a:endParaRPr lang="zh-CN" altLang="zh-CN" sz="1600" dirty="0">
              <a:solidFill>
                <a:srgbClr val="F7A42B"/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1312779" y="5006231"/>
            <a:ext cx="3210581" cy="729746"/>
          </a:xfrm>
          <a:prstGeom prst="roundRect">
            <a:avLst>
              <a:gd name="adj" fmla="val 8340"/>
            </a:avLst>
          </a:prstGeom>
          <a:solidFill>
            <a:schemeClr val="bg1"/>
          </a:solidFill>
          <a:ln w="19050">
            <a:solidFill>
              <a:srgbClr val="77AB3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1299280" y="5100938"/>
            <a:ext cx="3281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为鸟类及其他动物提供繁衍场所</a:t>
            </a:r>
            <a:endParaRPr lang="en-US" altLang="zh-CN" sz="1600" dirty="0">
              <a:solidFill>
                <a:srgbClr val="77AB39"/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  <a:p>
            <a:pPr algn="ctr"/>
            <a:r>
              <a:rPr lang="zh-CN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价值约</a:t>
            </a:r>
            <a:r>
              <a:rPr lang="en-US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31,250</a:t>
            </a:r>
            <a:r>
              <a:rPr lang="zh-CN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美元</a:t>
            </a:r>
            <a:endParaRPr lang="zh-CN" altLang="zh-CN" sz="1600" dirty="0">
              <a:solidFill>
                <a:srgbClr val="F7A42B"/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4940837" y="3004455"/>
            <a:ext cx="3210581" cy="729746"/>
          </a:xfrm>
          <a:prstGeom prst="roundRect">
            <a:avLst>
              <a:gd name="adj" fmla="val 8340"/>
            </a:avLst>
          </a:prstGeom>
          <a:solidFill>
            <a:schemeClr val="bg1"/>
          </a:solidFill>
          <a:ln w="19050">
            <a:solidFill>
              <a:srgbClr val="54BBA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4927338" y="3099162"/>
            <a:ext cx="3281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600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吸收有害气体、防止大气污染</a:t>
            </a:r>
            <a:endParaRPr lang="en-US" altLang="zh-CN" sz="1600" dirty="0">
              <a:solidFill>
                <a:srgbClr val="54BBAB"/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  <a:p>
            <a:pPr algn="ctr"/>
            <a:r>
              <a:rPr lang="zh-CN" altLang="zh-CN" sz="1600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价值约</a:t>
            </a:r>
            <a:r>
              <a:rPr lang="en-US" altLang="zh-CN" sz="1600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62,500-</a:t>
            </a:r>
            <a:r>
              <a:rPr lang="zh-CN" altLang="zh-CN" sz="1600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美元</a:t>
            </a:r>
          </a:p>
        </p:txBody>
      </p:sp>
      <p:sp>
        <p:nvSpPr>
          <p:cNvPr id="33" name="圆角矩形 32"/>
          <p:cNvSpPr/>
          <p:nvPr/>
        </p:nvSpPr>
        <p:spPr>
          <a:xfrm>
            <a:off x="4940837" y="3990829"/>
            <a:ext cx="3210581" cy="729746"/>
          </a:xfrm>
          <a:prstGeom prst="roundRect">
            <a:avLst>
              <a:gd name="adj" fmla="val 8340"/>
            </a:avLst>
          </a:prstGeom>
          <a:solidFill>
            <a:schemeClr val="bg1"/>
          </a:solidFill>
          <a:ln w="19050">
            <a:solidFill>
              <a:srgbClr val="54BBA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4927338" y="4085536"/>
            <a:ext cx="3281214" cy="471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涵养水源价值约</a:t>
            </a:r>
            <a:r>
              <a:rPr lang="en-US" altLang="zh-CN" sz="1600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37,500</a:t>
            </a:r>
            <a:r>
              <a:rPr lang="zh-CN" altLang="zh-CN" sz="1600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美元</a:t>
            </a:r>
          </a:p>
        </p:txBody>
      </p:sp>
      <p:sp>
        <p:nvSpPr>
          <p:cNvPr id="35" name="圆角矩形 34"/>
          <p:cNvSpPr/>
          <p:nvPr/>
        </p:nvSpPr>
        <p:spPr>
          <a:xfrm>
            <a:off x="4940837" y="5006231"/>
            <a:ext cx="3210581" cy="729746"/>
          </a:xfrm>
          <a:prstGeom prst="roundRect">
            <a:avLst>
              <a:gd name="adj" fmla="val 8340"/>
            </a:avLst>
          </a:prstGeom>
          <a:solidFill>
            <a:schemeClr val="bg1"/>
          </a:solidFill>
          <a:ln w="19050">
            <a:solidFill>
              <a:srgbClr val="54BBA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4927338" y="5100938"/>
            <a:ext cx="3281214" cy="471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产生蛋白质价值约</a:t>
            </a:r>
            <a:r>
              <a:rPr lang="en-US" altLang="zh-CN" sz="1600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2</a:t>
            </a:r>
            <a:r>
              <a:rPr lang="zh-CN" altLang="zh-CN" sz="1600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，</a:t>
            </a:r>
            <a:r>
              <a:rPr lang="en-US" altLang="zh-CN" sz="1600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500</a:t>
            </a:r>
            <a:r>
              <a:rPr lang="zh-CN" altLang="zh-CN" sz="1600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美</a:t>
            </a:r>
            <a:r>
              <a:rPr lang="zh-CN" altLang="en-US" sz="1600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元</a:t>
            </a:r>
            <a:endParaRPr lang="zh-CN" altLang="zh-CN" sz="1600" dirty="0">
              <a:solidFill>
                <a:srgbClr val="54BBAB"/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482" y="3169234"/>
            <a:ext cx="401582" cy="39435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482" y="4128824"/>
            <a:ext cx="401582" cy="39435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482" y="5156994"/>
            <a:ext cx="401582" cy="394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135" y="3167584"/>
            <a:ext cx="403260" cy="39600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135" y="4128824"/>
            <a:ext cx="403260" cy="39600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135" y="5156994"/>
            <a:ext cx="403260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294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900"/>
                            </p:stCondLst>
                            <p:childTnLst>
                              <p:par>
                                <p:cTn id="3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3" grpId="0"/>
      <p:bldP spid="19" grpId="0"/>
      <p:bldP spid="26" grpId="0"/>
      <p:bldP spid="27" grpId="0" animBg="1"/>
      <p:bldP spid="28" grpId="0"/>
      <p:bldP spid="29" grpId="0" animBg="1"/>
      <p:bldP spid="30" grpId="0"/>
      <p:bldP spid="31" grpId="0" animBg="1"/>
      <p:bldP spid="32" grpId="0"/>
      <p:bldP spid="33" grpId="0" animBg="1"/>
      <p:bldP spid="34" grpId="0"/>
      <p:bldP spid="35" grpId="0" animBg="1"/>
      <p:bldP spid="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 rot="16200000" flipH="1" flipV="1">
            <a:off x="2676561" y="-2676561"/>
            <a:ext cx="6838879" cy="12192000"/>
          </a:xfrm>
          <a:custGeom>
            <a:avLst/>
            <a:gdLst/>
            <a:ahLst/>
            <a:cxnLst/>
            <a:rect l="l" t="t" r="r" b="b"/>
            <a:pathLst>
              <a:path w="6838879" h="12192000">
                <a:moveTo>
                  <a:pt x="6198701" y="6036069"/>
                </a:moveTo>
                <a:cubicBezTo>
                  <a:pt x="6198701" y="3378796"/>
                  <a:pt x="6201583" y="1425175"/>
                  <a:pt x="6207675" y="175208"/>
                </a:cubicBezTo>
                <a:lnTo>
                  <a:pt x="6208599" y="0"/>
                </a:lnTo>
                <a:lnTo>
                  <a:pt x="6828449" y="0"/>
                </a:lnTo>
                <a:lnTo>
                  <a:pt x="6829252" y="165842"/>
                </a:lnTo>
                <a:cubicBezTo>
                  <a:pt x="6831871" y="742750"/>
                  <a:pt x="6833935" y="1420805"/>
                  <a:pt x="6835605" y="2200006"/>
                </a:cubicBezTo>
                <a:cubicBezTo>
                  <a:pt x="6837833" y="3238940"/>
                  <a:pt x="6838879" y="4517627"/>
                  <a:pt x="6838879" y="6036069"/>
                </a:cubicBezTo>
                <a:cubicBezTo>
                  <a:pt x="6838879" y="8763271"/>
                  <a:pt x="6835998" y="10756226"/>
                  <a:pt x="6829905" y="12014934"/>
                </a:cubicBezTo>
                <a:lnTo>
                  <a:pt x="6828977" y="12192000"/>
                </a:lnTo>
                <a:lnTo>
                  <a:pt x="6208955" y="12192000"/>
                </a:lnTo>
                <a:lnTo>
                  <a:pt x="6207675" y="11942821"/>
                </a:lnTo>
                <a:cubicBezTo>
                  <a:pt x="6201583" y="10662260"/>
                  <a:pt x="6198701" y="8693343"/>
                  <a:pt x="6198701" y="6036069"/>
                </a:cubicBezTo>
                <a:close/>
                <a:moveTo>
                  <a:pt x="5388769" y="6036069"/>
                </a:moveTo>
                <a:cubicBezTo>
                  <a:pt x="5388769" y="3378796"/>
                  <a:pt x="5391650" y="1425175"/>
                  <a:pt x="5397743" y="175208"/>
                </a:cubicBezTo>
                <a:lnTo>
                  <a:pt x="5398665" y="0"/>
                </a:lnTo>
                <a:lnTo>
                  <a:pt x="6018517" y="0"/>
                </a:lnTo>
                <a:lnTo>
                  <a:pt x="6019321" y="165842"/>
                </a:lnTo>
                <a:cubicBezTo>
                  <a:pt x="6021939" y="742750"/>
                  <a:pt x="6024004" y="1420805"/>
                  <a:pt x="6025675" y="2200006"/>
                </a:cubicBezTo>
                <a:cubicBezTo>
                  <a:pt x="6027901" y="3238940"/>
                  <a:pt x="6028948" y="4517627"/>
                  <a:pt x="6028948" y="6036069"/>
                </a:cubicBezTo>
                <a:cubicBezTo>
                  <a:pt x="6028948" y="8763270"/>
                  <a:pt x="6026066" y="10756226"/>
                  <a:pt x="6019973" y="12014934"/>
                </a:cubicBezTo>
                <a:lnTo>
                  <a:pt x="6019045" y="12192000"/>
                </a:lnTo>
                <a:lnTo>
                  <a:pt x="5399021" y="12192000"/>
                </a:lnTo>
                <a:lnTo>
                  <a:pt x="5397743" y="11942821"/>
                </a:lnTo>
                <a:cubicBezTo>
                  <a:pt x="5391650" y="10662260"/>
                  <a:pt x="5388769" y="8693343"/>
                  <a:pt x="5388769" y="6036069"/>
                </a:cubicBezTo>
                <a:close/>
                <a:moveTo>
                  <a:pt x="4578835" y="6036069"/>
                </a:moveTo>
                <a:cubicBezTo>
                  <a:pt x="4578835" y="3378796"/>
                  <a:pt x="4581717" y="1425175"/>
                  <a:pt x="4587809" y="175208"/>
                </a:cubicBezTo>
                <a:lnTo>
                  <a:pt x="4588732" y="0"/>
                </a:lnTo>
                <a:lnTo>
                  <a:pt x="5208583" y="0"/>
                </a:lnTo>
                <a:lnTo>
                  <a:pt x="5209387" y="165842"/>
                </a:lnTo>
                <a:cubicBezTo>
                  <a:pt x="5212007" y="742750"/>
                  <a:pt x="5214071" y="1420805"/>
                  <a:pt x="5215742" y="2200006"/>
                </a:cubicBezTo>
                <a:cubicBezTo>
                  <a:pt x="5217968" y="3238940"/>
                  <a:pt x="5219013" y="4517627"/>
                  <a:pt x="5219013" y="6036069"/>
                </a:cubicBezTo>
                <a:cubicBezTo>
                  <a:pt x="5219013" y="8763270"/>
                  <a:pt x="5216133" y="10756226"/>
                  <a:pt x="5210041" y="12014934"/>
                </a:cubicBezTo>
                <a:lnTo>
                  <a:pt x="5209113" y="12192000"/>
                </a:lnTo>
                <a:lnTo>
                  <a:pt x="4589088" y="12192000"/>
                </a:lnTo>
                <a:lnTo>
                  <a:pt x="4587809" y="11942821"/>
                </a:lnTo>
                <a:cubicBezTo>
                  <a:pt x="4581717" y="10662260"/>
                  <a:pt x="4578835" y="8693343"/>
                  <a:pt x="4578835" y="6036069"/>
                </a:cubicBezTo>
                <a:close/>
                <a:moveTo>
                  <a:pt x="3768902" y="6036069"/>
                </a:moveTo>
                <a:cubicBezTo>
                  <a:pt x="3768902" y="3378796"/>
                  <a:pt x="3771783" y="1425175"/>
                  <a:pt x="3777876" y="175208"/>
                </a:cubicBezTo>
                <a:lnTo>
                  <a:pt x="3778799" y="0"/>
                </a:lnTo>
                <a:lnTo>
                  <a:pt x="4398651" y="0"/>
                </a:lnTo>
                <a:lnTo>
                  <a:pt x="4399454" y="165842"/>
                </a:lnTo>
                <a:cubicBezTo>
                  <a:pt x="4402073" y="742750"/>
                  <a:pt x="4404138" y="1420805"/>
                  <a:pt x="4405808" y="2200006"/>
                </a:cubicBezTo>
                <a:cubicBezTo>
                  <a:pt x="4408035" y="3238940"/>
                  <a:pt x="4409081" y="4517627"/>
                  <a:pt x="4409081" y="6036069"/>
                </a:cubicBezTo>
                <a:cubicBezTo>
                  <a:pt x="4409081" y="8763270"/>
                  <a:pt x="4406199" y="10756226"/>
                  <a:pt x="4400107" y="12014934"/>
                </a:cubicBezTo>
                <a:lnTo>
                  <a:pt x="4399179" y="12192000"/>
                </a:lnTo>
                <a:lnTo>
                  <a:pt x="3779155" y="12192000"/>
                </a:lnTo>
                <a:lnTo>
                  <a:pt x="3777875" y="11942821"/>
                </a:lnTo>
                <a:cubicBezTo>
                  <a:pt x="3771783" y="10662260"/>
                  <a:pt x="3768902" y="8693343"/>
                  <a:pt x="3768902" y="6036069"/>
                </a:cubicBezTo>
                <a:close/>
                <a:moveTo>
                  <a:pt x="2958968" y="6036069"/>
                </a:moveTo>
                <a:cubicBezTo>
                  <a:pt x="2958968" y="3378796"/>
                  <a:pt x="2961851" y="1425175"/>
                  <a:pt x="2967943" y="175208"/>
                </a:cubicBezTo>
                <a:lnTo>
                  <a:pt x="2968866" y="0"/>
                </a:lnTo>
                <a:lnTo>
                  <a:pt x="3588717" y="0"/>
                </a:lnTo>
                <a:lnTo>
                  <a:pt x="3589521" y="165842"/>
                </a:lnTo>
                <a:cubicBezTo>
                  <a:pt x="3592140" y="742750"/>
                  <a:pt x="3594204" y="1420805"/>
                  <a:pt x="3595875" y="2200006"/>
                </a:cubicBezTo>
                <a:cubicBezTo>
                  <a:pt x="3598102" y="3238940"/>
                  <a:pt x="3599148" y="4517627"/>
                  <a:pt x="3599148" y="6036069"/>
                </a:cubicBezTo>
                <a:cubicBezTo>
                  <a:pt x="3599148" y="8763270"/>
                  <a:pt x="3596265" y="10756226"/>
                  <a:pt x="3590173" y="12014934"/>
                </a:cubicBezTo>
                <a:lnTo>
                  <a:pt x="3589245" y="12192000"/>
                </a:lnTo>
                <a:lnTo>
                  <a:pt x="2969222" y="12192000"/>
                </a:lnTo>
                <a:lnTo>
                  <a:pt x="2967943" y="11942821"/>
                </a:lnTo>
                <a:cubicBezTo>
                  <a:pt x="2961851" y="10662260"/>
                  <a:pt x="2958968" y="8693343"/>
                  <a:pt x="2958968" y="6036069"/>
                </a:cubicBezTo>
                <a:close/>
                <a:moveTo>
                  <a:pt x="2149035" y="6036069"/>
                </a:moveTo>
                <a:cubicBezTo>
                  <a:pt x="2149035" y="3378796"/>
                  <a:pt x="2151917" y="1425175"/>
                  <a:pt x="2158009" y="175208"/>
                </a:cubicBezTo>
                <a:lnTo>
                  <a:pt x="2158933" y="0"/>
                </a:lnTo>
                <a:lnTo>
                  <a:pt x="2778783" y="0"/>
                </a:lnTo>
                <a:lnTo>
                  <a:pt x="2779587" y="165842"/>
                </a:lnTo>
                <a:cubicBezTo>
                  <a:pt x="2782206" y="742750"/>
                  <a:pt x="2784270" y="1420805"/>
                  <a:pt x="2785941" y="2200006"/>
                </a:cubicBezTo>
                <a:cubicBezTo>
                  <a:pt x="2788168" y="3238940"/>
                  <a:pt x="2789214" y="4517627"/>
                  <a:pt x="2789214" y="6036069"/>
                </a:cubicBezTo>
                <a:cubicBezTo>
                  <a:pt x="2789214" y="8763270"/>
                  <a:pt x="2786332" y="10756226"/>
                  <a:pt x="2780239" y="12014934"/>
                </a:cubicBezTo>
                <a:lnTo>
                  <a:pt x="2779311" y="12192000"/>
                </a:lnTo>
                <a:lnTo>
                  <a:pt x="2159289" y="12192000"/>
                </a:lnTo>
                <a:lnTo>
                  <a:pt x="2158009" y="11942821"/>
                </a:lnTo>
                <a:cubicBezTo>
                  <a:pt x="2151917" y="10662260"/>
                  <a:pt x="2149035" y="8693343"/>
                  <a:pt x="2149035" y="6036069"/>
                </a:cubicBezTo>
                <a:close/>
                <a:moveTo>
                  <a:pt x="1339102" y="6036069"/>
                </a:moveTo>
                <a:cubicBezTo>
                  <a:pt x="1339102" y="3378796"/>
                  <a:pt x="1341984" y="1425175"/>
                  <a:pt x="1348076" y="175208"/>
                </a:cubicBezTo>
                <a:lnTo>
                  <a:pt x="1348999" y="0"/>
                </a:lnTo>
                <a:lnTo>
                  <a:pt x="1968851" y="0"/>
                </a:lnTo>
                <a:lnTo>
                  <a:pt x="1969654" y="165842"/>
                </a:lnTo>
                <a:cubicBezTo>
                  <a:pt x="1972273" y="742750"/>
                  <a:pt x="1974338" y="1420805"/>
                  <a:pt x="1976008" y="2200006"/>
                </a:cubicBezTo>
                <a:cubicBezTo>
                  <a:pt x="1978236" y="3238940"/>
                  <a:pt x="1979281" y="4517627"/>
                  <a:pt x="1979281" y="6036069"/>
                </a:cubicBezTo>
                <a:cubicBezTo>
                  <a:pt x="1979281" y="8763270"/>
                  <a:pt x="1976399" y="10756226"/>
                  <a:pt x="1970307" y="12014934"/>
                </a:cubicBezTo>
                <a:lnTo>
                  <a:pt x="1969379" y="12192000"/>
                </a:lnTo>
                <a:lnTo>
                  <a:pt x="1349355" y="12192000"/>
                </a:lnTo>
                <a:lnTo>
                  <a:pt x="1348076" y="11942821"/>
                </a:lnTo>
                <a:cubicBezTo>
                  <a:pt x="1341983" y="10662260"/>
                  <a:pt x="1339102" y="8693343"/>
                  <a:pt x="1339102" y="6036069"/>
                </a:cubicBezTo>
                <a:close/>
                <a:moveTo>
                  <a:pt x="529168" y="6036069"/>
                </a:moveTo>
                <a:cubicBezTo>
                  <a:pt x="529168" y="3378796"/>
                  <a:pt x="532050" y="1425175"/>
                  <a:pt x="538143" y="175208"/>
                </a:cubicBezTo>
                <a:lnTo>
                  <a:pt x="539066" y="0"/>
                </a:lnTo>
                <a:lnTo>
                  <a:pt x="1158917" y="0"/>
                </a:lnTo>
                <a:lnTo>
                  <a:pt x="1159721" y="165842"/>
                </a:lnTo>
                <a:cubicBezTo>
                  <a:pt x="1162340" y="742750"/>
                  <a:pt x="1164404" y="1420805"/>
                  <a:pt x="1166074" y="2200006"/>
                </a:cubicBezTo>
                <a:cubicBezTo>
                  <a:pt x="1168303" y="3238940"/>
                  <a:pt x="1169347" y="4517627"/>
                  <a:pt x="1169347" y="6036069"/>
                </a:cubicBezTo>
                <a:cubicBezTo>
                  <a:pt x="1169347" y="8763270"/>
                  <a:pt x="1166466" y="10756226"/>
                  <a:pt x="1160374" y="12014934"/>
                </a:cubicBezTo>
                <a:lnTo>
                  <a:pt x="1159446" y="12192000"/>
                </a:lnTo>
                <a:lnTo>
                  <a:pt x="539422" y="12192000"/>
                </a:lnTo>
                <a:lnTo>
                  <a:pt x="538143" y="11942821"/>
                </a:lnTo>
                <a:cubicBezTo>
                  <a:pt x="532050" y="10662260"/>
                  <a:pt x="529168" y="8693343"/>
                  <a:pt x="529168" y="6036069"/>
                </a:cubicBezTo>
                <a:close/>
                <a:moveTo>
                  <a:pt x="0" y="12192000"/>
                </a:moveTo>
                <a:lnTo>
                  <a:pt x="0" y="0"/>
                </a:lnTo>
                <a:lnTo>
                  <a:pt x="348984" y="0"/>
                </a:lnTo>
                <a:lnTo>
                  <a:pt x="349787" y="165842"/>
                </a:lnTo>
                <a:cubicBezTo>
                  <a:pt x="352407" y="742750"/>
                  <a:pt x="354471" y="1420805"/>
                  <a:pt x="356141" y="2200006"/>
                </a:cubicBezTo>
                <a:cubicBezTo>
                  <a:pt x="358369" y="3238940"/>
                  <a:pt x="359415" y="4517627"/>
                  <a:pt x="359415" y="6036069"/>
                </a:cubicBezTo>
                <a:cubicBezTo>
                  <a:pt x="359415" y="8763270"/>
                  <a:pt x="356533" y="10756226"/>
                  <a:pt x="350441" y="12014934"/>
                </a:cubicBezTo>
                <a:lnTo>
                  <a:pt x="349512" y="12192000"/>
                </a:lnTo>
                <a:close/>
              </a:path>
            </a:pathLst>
          </a:custGeom>
          <a:solidFill>
            <a:srgbClr val="54BBAB">
              <a:alpha val="1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7200">
                <a:solidFill>
                  <a:srgbClr val="54BBAB">
                    <a:alpha val="10000"/>
                  </a:srgbClr>
                </a:solidFill>
              </a:defRPr>
            </a:lvl1pPr>
          </a:lstStyle>
          <a:p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1388075" y="2395800"/>
            <a:ext cx="736324" cy="3430417"/>
            <a:chOff x="1388075" y="2395800"/>
            <a:chExt cx="736324" cy="3430417"/>
          </a:xfrm>
        </p:grpSpPr>
        <p:sp>
          <p:nvSpPr>
            <p:cNvPr id="24" name="圆角矩形 23"/>
            <p:cNvSpPr/>
            <p:nvPr/>
          </p:nvSpPr>
          <p:spPr>
            <a:xfrm>
              <a:off x="1388075" y="2395800"/>
              <a:ext cx="736324" cy="3430417"/>
            </a:xfrm>
            <a:prstGeom prst="roundRect">
              <a:avLst>
                <a:gd name="adj" fmla="val 8340"/>
              </a:avLst>
            </a:prstGeom>
            <a:solidFill>
              <a:srgbClr val="77AB39"/>
            </a:solidFill>
            <a:ln w="1905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圆角矩形 74"/>
            <p:cNvSpPr/>
            <p:nvPr/>
          </p:nvSpPr>
          <p:spPr>
            <a:xfrm>
              <a:off x="1500668" y="2486060"/>
              <a:ext cx="505932" cy="3286217"/>
            </a:xfrm>
            <a:prstGeom prst="roundRect">
              <a:avLst>
                <a:gd name="adj" fmla="val 8340"/>
              </a:avLst>
            </a:prstGeom>
            <a:noFill/>
            <a:ln w="127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9525">
                  <a:solidFill>
                    <a:schemeClr val="tx1"/>
                  </a:solidFill>
                </a:ln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406980" y="2395800"/>
            <a:ext cx="736324" cy="3430417"/>
            <a:chOff x="2406980" y="2395800"/>
            <a:chExt cx="736324" cy="3430417"/>
          </a:xfrm>
        </p:grpSpPr>
        <p:sp>
          <p:nvSpPr>
            <p:cNvPr id="39" name="圆角矩形 38"/>
            <p:cNvSpPr/>
            <p:nvPr/>
          </p:nvSpPr>
          <p:spPr>
            <a:xfrm>
              <a:off x="2406980" y="2395800"/>
              <a:ext cx="736324" cy="3430417"/>
            </a:xfrm>
            <a:prstGeom prst="roundRect">
              <a:avLst>
                <a:gd name="adj" fmla="val 8340"/>
              </a:avLst>
            </a:prstGeom>
            <a:solidFill>
              <a:srgbClr val="54BBAB"/>
            </a:solidFill>
            <a:ln w="1905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圆角矩形 76"/>
            <p:cNvSpPr/>
            <p:nvPr/>
          </p:nvSpPr>
          <p:spPr>
            <a:xfrm>
              <a:off x="2516499" y="2486060"/>
              <a:ext cx="505932" cy="3286217"/>
            </a:xfrm>
            <a:prstGeom prst="roundRect">
              <a:avLst>
                <a:gd name="adj" fmla="val 8340"/>
              </a:avLst>
            </a:prstGeom>
            <a:noFill/>
            <a:ln w="127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9525">
                  <a:solidFill>
                    <a:schemeClr val="tx1"/>
                  </a:solidFill>
                </a:ln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425885" y="2395800"/>
            <a:ext cx="736324" cy="3430417"/>
            <a:chOff x="3425885" y="2395800"/>
            <a:chExt cx="736324" cy="3430417"/>
          </a:xfrm>
        </p:grpSpPr>
        <p:sp>
          <p:nvSpPr>
            <p:cNvPr id="42" name="圆角矩形 41"/>
            <p:cNvSpPr/>
            <p:nvPr/>
          </p:nvSpPr>
          <p:spPr>
            <a:xfrm>
              <a:off x="3425885" y="2395800"/>
              <a:ext cx="736324" cy="3430417"/>
            </a:xfrm>
            <a:prstGeom prst="roundRect">
              <a:avLst>
                <a:gd name="adj" fmla="val 8340"/>
              </a:avLst>
            </a:prstGeom>
            <a:solidFill>
              <a:srgbClr val="F7A42B"/>
            </a:solidFill>
            <a:ln w="1905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3532330" y="2486060"/>
              <a:ext cx="505932" cy="3286217"/>
            </a:xfrm>
            <a:prstGeom prst="roundRect">
              <a:avLst>
                <a:gd name="adj" fmla="val 8340"/>
              </a:avLst>
            </a:prstGeom>
            <a:noFill/>
            <a:ln w="127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9525">
                  <a:solidFill>
                    <a:schemeClr val="tx1"/>
                  </a:solidFill>
                </a:ln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444790" y="2395800"/>
            <a:ext cx="736324" cy="3430417"/>
            <a:chOff x="4444790" y="2395800"/>
            <a:chExt cx="736324" cy="3430417"/>
          </a:xfrm>
        </p:grpSpPr>
        <p:sp>
          <p:nvSpPr>
            <p:cNvPr id="45" name="圆角矩形 44"/>
            <p:cNvSpPr/>
            <p:nvPr/>
          </p:nvSpPr>
          <p:spPr>
            <a:xfrm>
              <a:off x="4444790" y="2395800"/>
              <a:ext cx="736324" cy="3430417"/>
            </a:xfrm>
            <a:prstGeom prst="roundRect">
              <a:avLst>
                <a:gd name="adj" fmla="val 8340"/>
              </a:avLst>
            </a:prstGeom>
            <a:solidFill>
              <a:srgbClr val="77AB39"/>
            </a:solidFill>
            <a:ln w="1905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圆角矩形 78"/>
            <p:cNvSpPr/>
            <p:nvPr/>
          </p:nvSpPr>
          <p:spPr>
            <a:xfrm>
              <a:off x="4548161" y="2486060"/>
              <a:ext cx="505932" cy="3286217"/>
            </a:xfrm>
            <a:prstGeom prst="roundRect">
              <a:avLst>
                <a:gd name="adj" fmla="val 8340"/>
              </a:avLst>
            </a:prstGeom>
            <a:noFill/>
            <a:ln w="127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9525">
                  <a:solidFill>
                    <a:schemeClr val="tx1"/>
                  </a:solidFill>
                </a:ln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463695" y="2395800"/>
            <a:ext cx="736324" cy="3430417"/>
            <a:chOff x="5463695" y="2395800"/>
            <a:chExt cx="736324" cy="3430417"/>
          </a:xfrm>
        </p:grpSpPr>
        <p:sp>
          <p:nvSpPr>
            <p:cNvPr id="52" name="圆角矩形 51"/>
            <p:cNvSpPr/>
            <p:nvPr/>
          </p:nvSpPr>
          <p:spPr>
            <a:xfrm>
              <a:off x="5463695" y="2395800"/>
              <a:ext cx="736324" cy="3430417"/>
            </a:xfrm>
            <a:prstGeom prst="roundRect">
              <a:avLst>
                <a:gd name="adj" fmla="val 8340"/>
              </a:avLst>
            </a:prstGeom>
            <a:solidFill>
              <a:srgbClr val="54BBAB"/>
            </a:solidFill>
            <a:ln w="1905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圆角矩形 79"/>
            <p:cNvSpPr/>
            <p:nvPr/>
          </p:nvSpPr>
          <p:spPr>
            <a:xfrm>
              <a:off x="5563992" y="2486060"/>
              <a:ext cx="505932" cy="3286217"/>
            </a:xfrm>
            <a:prstGeom prst="roundRect">
              <a:avLst>
                <a:gd name="adj" fmla="val 8340"/>
              </a:avLst>
            </a:prstGeom>
            <a:noFill/>
            <a:ln w="127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9525">
                  <a:solidFill>
                    <a:schemeClr val="tx1"/>
                  </a:solidFill>
                </a:ln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482600" y="2395800"/>
            <a:ext cx="736324" cy="3430417"/>
            <a:chOff x="6482600" y="2395800"/>
            <a:chExt cx="736324" cy="3430417"/>
          </a:xfrm>
        </p:grpSpPr>
        <p:sp>
          <p:nvSpPr>
            <p:cNvPr id="55" name="圆角矩形 54"/>
            <p:cNvSpPr/>
            <p:nvPr/>
          </p:nvSpPr>
          <p:spPr>
            <a:xfrm>
              <a:off x="6482600" y="2395800"/>
              <a:ext cx="736324" cy="3430417"/>
            </a:xfrm>
            <a:prstGeom prst="roundRect">
              <a:avLst>
                <a:gd name="adj" fmla="val 8340"/>
              </a:avLst>
            </a:prstGeom>
            <a:solidFill>
              <a:srgbClr val="F7A42B"/>
            </a:solidFill>
            <a:ln w="1905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圆角矩形 80"/>
            <p:cNvSpPr/>
            <p:nvPr/>
          </p:nvSpPr>
          <p:spPr>
            <a:xfrm>
              <a:off x="6579823" y="2486060"/>
              <a:ext cx="505932" cy="3286217"/>
            </a:xfrm>
            <a:prstGeom prst="roundRect">
              <a:avLst>
                <a:gd name="adj" fmla="val 8340"/>
              </a:avLst>
            </a:prstGeom>
            <a:noFill/>
            <a:ln w="127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9525">
                  <a:solidFill>
                    <a:schemeClr val="tx1"/>
                  </a:solidFill>
                </a:ln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501505" y="2395800"/>
            <a:ext cx="736324" cy="3430417"/>
            <a:chOff x="7501505" y="2395800"/>
            <a:chExt cx="736324" cy="3430417"/>
          </a:xfrm>
        </p:grpSpPr>
        <p:sp>
          <p:nvSpPr>
            <p:cNvPr id="58" name="圆角矩形 57"/>
            <p:cNvSpPr/>
            <p:nvPr/>
          </p:nvSpPr>
          <p:spPr>
            <a:xfrm>
              <a:off x="7501505" y="2395800"/>
              <a:ext cx="736324" cy="3430417"/>
            </a:xfrm>
            <a:prstGeom prst="roundRect">
              <a:avLst>
                <a:gd name="adj" fmla="val 8340"/>
              </a:avLst>
            </a:prstGeom>
            <a:solidFill>
              <a:srgbClr val="77AB39"/>
            </a:solidFill>
            <a:ln w="1905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圆角矩形 81"/>
            <p:cNvSpPr/>
            <p:nvPr/>
          </p:nvSpPr>
          <p:spPr>
            <a:xfrm>
              <a:off x="7595654" y="2486060"/>
              <a:ext cx="505932" cy="3286217"/>
            </a:xfrm>
            <a:prstGeom prst="roundRect">
              <a:avLst>
                <a:gd name="adj" fmla="val 8340"/>
              </a:avLst>
            </a:prstGeom>
            <a:noFill/>
            <a:ln w="127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9525">
                  <a:solidFill>
                    <a:schemeClr val="tx1"/>
                  </a:solidFill>
                </a:ln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 flipH="1" flipV="1">
            <a:off x="-76200" y="6021040"/>
            <a:ext cx="12344399" cy="951605"/>
            <a:chOff x="-76200" y="-200025"/>
            <a:chExt cx="12344399" cy="951605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51" name="图片 5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519"/>
            <a:stretch/>
          </p:blipFill>
          <p:spPr>
            <a:xfrm flipV="1">
              <a:off x="-76200" y="-199680"/>
              <a:ext cx="7981950" cy="885480"/>
            </a:xfrm>
            <a:prstGeom prst="rect">
              <a:avLst/>
            </a:prstGeom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6172199" y="-200025"/>
              <a:ext cx="6096000" cy="951605"/>
            </a:xfrm>
            <a:prstGeom prst="rect">
              <a:avLst/>
            </a:prstGeom>
          </p:spPr>
        </p:pic>
      </p:grpSp>
      <p:grpSp>
        <p:nvGrpSpPr>
          <p:cNvPr id="57" name="组合 56"/>
          <p:cNvGrpSpPr/>
          <p:nvPr/>
        </p:nvGrpSpPr>
        <p:grpSpPr>
          <a:xfrm>
            <a:off x="370204" y="5646158"/>
            <a:ext cx="11298642" cy="1355062"/>
            <a:chOff x="370204" y="5646158"/>
            <a:chExt cx="11298642" cy="1355062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11402" y="5646158"/>
              <a:ext cx="957444" cy="135506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9918482" y="6093155"/>
              <a:ext cx="633407" cy="89645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370204" y="5812861"/>
              <a:ext cx="754935" cy="106845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4077" y="6244550"/>
              <a:ext cx="433444" cy="6134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71" name="图片 7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60464" y="180385"/>
            <a:ext cx="1816763" cy="6217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72" name="组合 71"/>
          <p:cNvGrpSpPr/>
          <p:nvPr/>
        </p:nvGrpSpPr>
        <p:grpSpPr>
          <a:xfrm>
            <a:off x="742992" y="296363"/>
            <a:ext cx="570934" cy="558960"/>
            <a:chOff x="742992" y="296363"/>
            <a:chExt cx="570934" cy="558960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992" y="296363"/>
              <a:ext cx="570934" cy="558960"/>
            </a:xfrm>
            <a:prstGeom prst="rect">
              <a:avLst/>
            </a:prstGeom>
            <a:effectLst/>
          </p:spPr>
        </p:pic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2632" y="616287"/>
              <a:ext cx="89389" cy="9718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6" name="椭圆 75"/>
            <p:cNvSpPr/>
            <p:nvPr/>
          </p:nvSpPr>
          <p:spPr>
            <a:xfrm>
              <a:off x="894041" y="446981"/>
              <a:ext cx="257980" cy="257980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77463" y="424117"/>
              <a:ext cx="89389" cy="97188"/>
            </a:xfrm>
            <a:prstGeom prst="rect">
              <a:avLst/>
            </a:prstGeom>
            <a:effectLst/>
          </p:spPr>
        </p:pic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463" y="627311"/>
              <a:ext cx="62337" cy="67776"/>
            </a:xfrm>
            <a:prstGeom prst="rect">
              <a:avLst/>
            </a:prstGeom>
            <a:effectLst/>
          </p:spPr>
        </p:pic>
      </p:grpSp>
      <p:sp>
        <p:nvSpPr>
          <p:cNvPr id="23" name="文本框 22"/>
          <p:cNvSpPr txBox="1"/>
          <p:nvPr/>
        </p:nvSpPr>
        <p:spPr>
          <a:xfrm>
            <a:off x="1336758" y="309382"/>
            <a:ext cx="29033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各国植树节的称呼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225028" y="999609"/>
            <a:ext cx="97477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     </a:t>
            </a:r>
            <a:r>
              <a:rPr lang="zh-CN" altLang="zh-CN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据联合国统计，目前世界上已有</a:t>
            </a:r>
            <a:r>
              <a:rPr lang="en-US" altLang="zh-CN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50</a:t>
            </a:r>
            <a:r>
              <a:rPr lang="zh-CN" altLang="zh-CN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多个国家设立了植树节。由于各国国情和地理位置不同，植树节在各国的称呼和时间也不相同，如</a:t>
            </a:r>
            <a:r>
              <a:rPr lang="zh-CN" altLang="en-US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：</a:t>
            </a:r>
            <a:endParaRPr lang="zh-CN" altLang="zh-CN" dirty="0">
              <a:solidFill>
                <a:srgbClr val="F7A42B"/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499755" y="2643398"/>
            <a:ext cx="600164" cy="32511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日本称为</a:t>
            </a:r>
            <a:r>
              <a:rPr lang="en-US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</a:t>
            </a:r>
            <a:r>
              <a:rPr lang="zh-CN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“树木节”和</a:t>
            </a:r>
            <a:r>
              <a:rPr lang="en-US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“</a:t>
            </a:r>
            <a:r>
              <a:rPr lang="zh-CN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绿化周</a:t>
            </a:r>
            <a:r>
              <a:rPr lang="en-US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”</a:t>
            </a:r>
            <a:endParaRPr lang="zh-CN" altLang="zh-CN" dirty="0">
              <a:solidFill>
                <a:schemeClr val="bg1"/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518660" y="2643398"/>
            <a:ext cx="600164" cy="30160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以色列称为</a:t>
            </a:r>
            <a:r>
              <a:rPr lang="en-US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</a:t>
            </a:r>
            <a:r>
              <a:rPr lang="zh-CN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“树木的新年日</a:t>
            </a:r>
            <a:r>
              <a:rPr lang="en-US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</a:t>
            </a:r>
            <a:r>
              <a:rPr lang="zh-CN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”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3537565" y="2643398"/>
            <a:ext cx="600164" cy="30160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缅甸称为</a:t>
            </a:r>
            <a:r>
              <a:rPr lang="en-US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</a:t>
            </a:r>
            <a:r>
              <a:rPr lang="zh-CN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“植树月</a:t>
            </a:r>
            <a:r>
              <a:rPr lang="en-US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</a:t>
            </a:r>
            <a:r>
              <a:rPr lang="zh-CN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”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4556470" y="2643398"/>
            <a:ext cx="600164" cy="30160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冰岛称为</a:t>
            </a:r>
            <a:r>
              <a:rPr lang="en-US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</a:t>
            </a:r>
            <a:r>
              <a:rPr lang="zh-CN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“学生植树日</a:t>
            </a:r>
            <a:r>
              <a:rPr lang="en-US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</a:t>
            </a:r>
            <a:r>
              <a:rPr lang="zh-CN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”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5575375" y="2643398"/>
            <a:ext cx="600164" cy="30160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印度称为</a:t>
            </a:r>
            <a:r>
              <a:rPr lang="en-US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</a:t>
            </a:r>
            <a:r>
              <a:rPr lang="zh-CN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“全国植树节</a:t>
            </a:r>
            <a:r>
              <a:rPr lang="en-US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</a:t>
            </a:r>
            <a:r>
              <a:rPr lang="zh-CN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”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6594280" y="2643398"/>
            <a:ext cx="600164" cy="30160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法国称为</a:t>
            </a:r>
            <a:r>
              <a:rPr lang="en-US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“</a:t>
            </a:r>
            <a:r>
              <a:rPr lang="zh-CN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全国树木日</a:t>
            </a:r>
            <a:r>
              <a:rPr lang="en-US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”</a:t>
            </a:r>
            <a:endParaRPr lang="zh-CN" altLang="zh-CN" dirty="0">
              <a:solidFill>
                <a:schemeClr val="bg1"/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613185" y="2643398"/>
            <a:ext cx="600164" cy="30160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加拿大称为</a:t>
            </a:r>
            <a:r>
              <a:rPr lang="en-US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</a:t>
            </a:r>
            <a:r>
              <a:rPr lang="zh-CN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“森林周</a:t>
            </a:r>
            <a:r>
              <a:rPr lang="en-US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</a:t>
            </a:r>
            <a:r>
              <a:rPr lang="zh-CN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”</a:t>
            </a: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7176" y="2817982"/>
            <a:ext cx="2855212" cy="388376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737" y="2123828"/>
            <a:ext cx="518861" cy="50952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805" y="2123828"/>
            <a:ext cx="518861" cy="50952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9688" y="2122148"/>
            <a:ext cx="520572" cy="5112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9619" y="2122148"/>
            <a:ext cx="520572" cy="5112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212" y="2122148"/>
            <a:ext cx="520572" cy="5112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0282" y="2122148"/>
            <a:ext cx="520572" cy="5112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0876" y="2123828"/>
            <a:ext cx="518861" cy="50952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35554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812 -0.15555 L 0.00234 -1.48148E-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89" y="7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60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50"/>
                            </p:stCondLst>
                            <p:childTnLst>
                              <p:par>
                                <p:cTn id="4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55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050"/>
                            </p:stCondLst>
                            <p:childTnLst>
                              <p:par>
                                <p:cTn id="5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55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50"/>
                            </p:stCondLst>
                            <p:childTnLst>
                              <p:par>
                                <p:cTn id="6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55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1050"/>
                            </p:stCondLst>
                            <p:childTnLst>
                              <p:par>
                                <p:cTn id="7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55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2050"/>
                            </p:stCondLst>
                            <p:childTnLst>
                              <p:par>
                                <p:cTn id="9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550"/>
                            </p:stCondLst>
                            <p:childTnLst>
                              <p:par>
                                <p:cTn id="9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3050"/>
                            </p:stCondLst>
                            <p:childTnLst>
                              <p:par>
                                <p:cTn id="10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3550"/>
                            </p:stCondLst>
                            <p:childTnLst>
                              <p:par>
                                <p:cTn id="1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4050"/>
                            </p:stCondLst>
                            <p:childTnLst>
                              <p:par>
                                <p:cTn id="1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4550"/>
                            </p:stCondLst>
                            <p:childTnLst>
                              <p:par>
                                <p:cTn id="1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9" grpId="0"/>
      <p:bldP spid="26" grpId="0"/>
      <p:bldP spid="40" grpId="0"/>
      <p:bldP spid="43" grpId="0"/>
      <p:bldP spid="50" grpId="0"/>
      <p:bldP spid="53" grpId="0"/>
      <p:bldP spid="56" grpId="0"/>
      <p:bldP spid="5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文本框 47"/>
          <p:cNvSpPr txBox="1"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6081857" y="2262777"/>
                </a:moveTo>
                <a:cubicBezTo>
                  <a:pt x="6081877" y="2262772"/>
                  <a:pt x="6164359" y="2561238"/>
                  <a:pt x="6337514" y="3155806"/>
                </a:cubicBezTo>
                <a:cubicBezTo>
                  <a:pt x="6510673" y="3750384"/>
                  <a:pt x="6813608" y="4775303"/>
                  <a:pt x="7238102" y="6232960"/>
                </a:cubicBezTo>
                <a:cubicBezTo>
                  <a:pt x="7291164" y="6415168"/>
                  <a:pt x="7342092" y="6590520"/>
                  <a:pt x="7390869" y="6759022"/>
                </a:cubicBezTo>
                <a:lnTo>
                  <a:pt x="7419470" y="6858000"/>
                </a:lnTo>
                <a:lnTo>
                  <a:pt x="6234765" y="6858000"/>
                </a:lnTo>
                <a:lnTo>
                  <a:pt x="6228404" y="6673569"/>
                </a:lnTo>
                <a:cubicBezTo>
                  <a:pt x="6225300" y="6582500"/>
                  <a:pt x="6222168" y="6489560"/>
                  <a:pt x="6219004" y="6394746"/>
                </a:cubicBezTo>
                <a:cubicBezTo>
                  <a:pt x="6167045" y="4837814"/>
                  <a:pt x="6135229" y="3759799"/>
                  <a:pt x="6115248" y="3160972"/>
                </a:cubicBezTo>
                <a:cubicBezTo>
                  <a:pt x="6095267" y="2562152"/>
                  <a:pt x="6081153" y="2262887"/>
                  <a:pt x="6081172" y="2262886"/>
                </a:cubicBezTo>
                <a:cubicBezTo>
                  <a:pt x="6081403" y="2262874"/>
                  <a:pt x="6081634" y="2262838"/>
                  <a:pt x="6081857" y="2262777"/>
                </a:cubicBezTo>
                <a:close/>
                <a:moveTo>
                  <a:pt x="6080151" y="2262777"/>
                </a:moveTo>
                <a:cubicBezTo>
                  <a:pt x="6080374" y="2262837"/>
                  <a:pt x="6080604" y="2262874"/>
                  <a:pt x="6080836" y="2262886"/>
                </a:cubicBezTo>
                <a:cubicBezTo>
                  <a:pt x="6080856" y="2262887"/>
                  <a:pt x="6066251" y="2572126"/>
                  <a:pt x="6045562" y="3190906"/>
                </a:cubicBezTo>
                <a:cubicBezTo>
                  <a:pt x="6024871" y="3809692"/>
                  <a:pt x="5993575" y="4877734"/>
                  <a:pt x="5942915" y="6394743"/>
                </a:cubicBezTo>
                <a:cubicBezTo>
                  <a:pt x="5939749" y="6489556"/>
                  <a:pt x="5936608" y="6582575"/>
                  <a:pt x="5933491" y="6673800"/>
                </a:cubicBezTo>
                <a:lnTo>
                  <a:pt x="5927117" y="6858000"/>
                </a:lnTo>
                <a:lnTo>
                  <a:pt x="4741970" y="6858000"/>
                </a:lnTo>
                <a:lnTo>
                  <a:pt x="4770894" y="6757973"/>
                </a:lnTo>
                <a:cubicBezTo>
                  <a:pt x="4819529" y="6590081"/>
                  <a:pt x="4870404" y="6415039"/>
                  <a:pt x="4923485" y="6232837"/>
                </a:cubicBezTo>
                <a:cubicBezTo>
                  <a:pt x="5359309" y="4736867"/>
                  <a:pt x="5664961" y="3702336"/>
                  <a:pt x="5832617" y="3126962"/>
                </a:cubicBezTo>
                <a:cubicBezTo>
                  <a:pt x="6000269" y="2551599"/>
                  <a:pt x="6080133" y="2262772"/>
                  <a:pt x="6080151" y="2262777"/>
                </a:cubicBezTo>
                <a:close/>
                <a:moveTo>
                  <a:pt x="6082791" y="2262356"/>
                </a:moveTo>
                <a:cubicBezTo>
                  <a:pt x="6082808" y="2262345"/>
                  <a:pt x="6253950" y="2520333"/>
                  <a:pt x="6603282" y="3031509"/>
                </a:cubicBezTo>
                <a:cubicBezTo>
                  <a:pt x="6952616" y="3542689"/>
                  <a:pt x="7558990" y="4422489"/>
                  <a:pt x="8415381" y="5675715"/>
                </a:cubicBezTo>
                <a:cubicBezTo>
                  <a:pt x="8683003" y="6067348"/>
                  <a:pt x="8924644" y="6422413"/>
                  <a:pt x="9140086" y="6741047"/>
                </a:cubicBezTo>
                <a:lnTo>
                  <a:pt x="9219044" y="6858000"/>
                </a:lnTo>
                <a:lnTo>
                  <a:pt x="7757516" y="6858000"/>
                </a:lnTo>
                <a:lnTo>
                  <a:pt x="7685498" y="6661594"/>
                </a:lnTo>
                <a:cubicBezTo>
                  <a:pt x="7625402" y="6497454"/>
                  <a:pt x="7562882" y="6326226"/>
                  <a:pt x="7497906" y="6147918"/>
                </a:cubicBezTo>
                <a:cubicBezTo>
                  <a:pt x="6964421" y="4683920"/>
                  <a:pt x="6598953" y="3668972"/>
                  <a:pt x="6393782" y="3105881"/>
                </a:cubicBezTo>
                <a:cubicBezTo>
                  <a:pt x="6188614" y="2542800"/>
                  <a:pt x="6082156" y="2262681"/>
                  <a:pt x="6082174" y="2262674"/>
                </a:cubicBezTo>
                <a:cubicBezTo>
                  <a:pt x="6082391" y="2262590"/>
                  <a:pt x="6082598" y="2262484"/>
                  <a:pt x="6082791" y="2262356"/>
                </a:cubicBezTo>
                <a:close/>
                <a:moveTo>
                  <a:pt x="6079187" y="2262335"/>
                </a:moveTo>
                <a:cubicBezTo>
                  <a:pt x="6079379" y="2262464"/>
                  <a:pt x="6079585" y="2262574"/>
                  <a:pt x="6079801" y="2262660"/>
                </a:cubicBezTo>
                <a:cubicBezTo>
                  <a:pt x="6079819" y="2262667"/>
                  <a:pt x="5966521" y="2550850"/>
                  <a:pt x="5747895" y="3130244"/>
                </a:cubicBezTo>
                <a:cubicBezTo>
                  <a:pt x="5529265" y="3709648"/>
                  <a:pt x="5155933" y="4711074"/>
                  <a:pt x="4619916" y="6131516"/>
                </a:cubicBezTo>
                <a:cubicBezTo>
                  <a:pt x="4552914" y="6309072"/>
                  <a:pt x="4488323" y="6479864"/>
                  <a:pt x="4426128" y="6643889"/>
                </a:cubicBezTo>
                <a:lnTo>
                  <a:pt x="4344825" y="6858000"/>
                </a:lnTo>
                <a:lnTo>
                  <a:pt x="2867017" y="6858000"/>
                </a:lnTo>
                <a:lnTo>
                  <a:pt x="2975147" y="6701524"/>
                </a:lnTo>
                <a:cubicBezTo>
                  <a:pt x="3191843" y="6388487"/>
                  <a:pt x="3436394" y="6037809"/>
                  <a:pt x="3708399" y="5649214"/>
                </a:cubicBezTo>
                <a:cubicBezTo>
                  <a:pt x="4601722" y="4372986"/>
                  <a:pt x="5223567" y="3491819"/>
                  <a:pt x="5567164" y="3000963"/>
                </a:cubicBezTo>
                <a:cubicBezTo>
                  <a:pt x="5910759" y="2510111"/>
                  <a:pt x="6079172" y="2262324"/>
                  <a:pt x="6079187" y="2262335"/>
                </a:cubicBezTo>
                <a:close/>
                <a:moveTo>
                  <a:pt x="6083549" y="2261666"/>
                </a:moveTo>
                <a:cubicBezTo>
                  <a:pt x="6083561" y="2261650"/>
                  <a:pt x="6326425" y="2453590"/>
                  <a:pt x="6817364" y="2830720"/>
                </a:cubicBezTo>
                <a:cubicBezTo>
                  <a:pt x="7308311" y="3207856"/>
                  <a:pt x="8158173" y="3855339"/>
                  <a:pt x="9361752" y="4779941"/>
                </a:cubicBezTo>
                <a:cubicBezTo>
                  <a:pt x="10565331" y="5704542"/>
                  <a:pt x="11399574" y="6356067"/>
                  <a:pt x="11859200" y="6740919"/>
                </a:cubicBezTo>
                <a:lnTo>
                  <a:pt x="11997217" y="6858000"/>
                </a:lnTo>
                <a:lnTo>
                  <a:pt x="9699894" y="6858000"/>
                </a:lnTo>
                <a:lnTo>
                  <a:pt x="9569463" y="6694592"/>
                </a:lnTo>
                <a:cubicBezTo>
                  <a:pt x="9298812" y="6354846"/>
                  <a:pt x="8988033" y="5960904"/>
                  <a:pt x="8636470" y="5513290"/>
                </a:cubicBezTo>
                <a:cubicBezTo>
                  <a:pt x="7674298" y="4288239"/>
                  <a:pt x="7011434" y="3437567"/>
                  <a:pt x="6641370" y="2966380"/>
                </a:cubicBezTo>
                <a:cubicBezTo>
                  <a:pt x="6271312" y="2495203"/>
                  <a:pt x="6083046" y="2262171"/>
                  <a:pt x="6083060" y="2262159"/>
                </a:cubicBezTo>
                <a:cubicBezTo>
                  <a:pt x="6083239" y="2262013"/>
                  <a:pt x="6083404" y="2261846"/>
                  <a:pt x="6083549" y="2261666"/>
                </a:cubicBezTo>
                <a:close/>
                <a:moveTo>
                  <a:pt x="6078438" y="2261635"/>
                </a:moveTo>
                <a:cubicBezTo>
                  <a:pt x="6078581" y="2261818"/>
                  <a:pt x="6078743" y="2261986"/>
                  <a:pt x="6078921" y="2262134"/>
                </a:cubicBezTo>
                <a:cubicBezTo>
                  <a:pt x="6078936" y="2262147"/>
                  <a:pt x="5881720" y="2500759"/>
                  <a:pt x="5493921" y="2983340"/>
                </a:cubicBezTo>
                <a:cubicBezTo>
                  <a:pt x="5106114" y="3465930"/>
                  <a:pt x="4440173" y="4301451"/>
                  <a:pt x="3489421" y="5484545"/>
                </a:cubicBezTo>
                <a:cubicBezTo>
                  <a:pt x="3073468" y="6002148"/>
                  <a:pt x="2711314" y="6450212"/>
                  <a:pt x="2402438" y="6828286"/>
                </a:cubicBezTo>
                <a:lnTo>
                  <a:pt x="2378116" y="6858000"/>
                </a:lnTo>
                <a:lnTo>
                  <a:pt x="32516" y="6858000"/>
                </a:lnTo>
                <a:lnTo>
                  <a:pt x="49116" y="6844032"/>
                </a:lnTo>
                <a:cubicBezTo>
                  <a:pt x="103798" y="6798405"/>
                  <a:pt x="164101" y="6748824"/>
                  <a:pt x="230035" y="6695307"/>
                </a:cubicBezTo>
                <a:cubicBezTo>
                  <a:pt x="493756" y="6481244"/>
                  <a:pt x="831617" y="6216156"/>
                  <a:pt x="1243399" y="5899842"/>
                </a:cubicBezTo>
                <a:cubicBezTo>
                  <a:pt x="1655178" y="5583529"/>
                  <a:pt x="2165144" y="5198403"/>
                  <a:pt x="2772099" y="4742898"/>
                </a:cubicBezTo>
                <a:cubicBezTo>
                  <a:pt x="4017953" y="3807912"/>
                  <a:pt x="4882960" y="3163931"/>
                  <a:pt x="5362145" y="2804320"/>
                </a:cubicBezTo>
                <a:cubicBezTo>
                  <a:pt x="5841322" y="2444716"/>
                  <a:pt x="6078427" y="2261620"/>
                  <a:pt x="6078438" y="2261635"/>
                </a:cubicBezTo>
                <a:close/>
                <a:moveTo>
                  <a:pt x="6084054" y="2260774"/>
                </a:moveTo>
                <a:cubicBezTo>
                  <a:pt x="6084061" y="2260756"/>
                  <a:pt x="6374628" y="2367659"/>
                  <a:pt x="6958614" y="2573430"/>
                </a:cubicBezTo>
                <a:cubicBezTo>
                  <a:pt x="7542606" y="2779203"/>
                  <a:pt x="8551887" y="3130259"/>
                  <a:pt x="9983595" y="3634726"/>
                </a:cubicBezTo>
                <a:cubicBezTo>
                  <a:pt x="10878411" y="3950018"/>
                  <a:pt x="11602888" y="4208848"/>
                  <a:pt x="12156311" y="4413039"/>
                </a:cubicBezTo>
                <a:lnTo>
                  <a:pt x="12192000" y="4426264"/>
                </a:lnTo>
                <a:lnTo>
                  <a:pt x="12192000" y="6297724"/>
                </a:lnTo>
                <a:lnTo>
                  <a:pt x="11976508" y="6163946"/>
                </a:lnTo>
                <a:cubicBezTo>
                  <a:pt x="11732119" y="6010770"/>
                  <a:pt x="11446798" y="5827820"/>
                  <a:pt x="11120500" y="5615202"/>
                </a:cubicBezTo>
                <a:cubicBezTo>
                  <a:pt x="10685439" y="5331715"/>
                  <a:pt x="10152881" y="4978441"/>
                  <a:pt x="9521744" y="4557030"/>
                </a:cubicBezTo>
                <a:cubicBezTo>
                  <a:pt x="8226253" y="3692026"/>
                  <a:pt x="7331681" y="3089723"/>
                  <a:pt x="6833412" y="2757022"/>
                </a:cubicBezTo>
                <a:cubicBezTo>
                  <a:pt x="6335149" y="2424324"/>
                  <a:pt x="6083733" y="2261410"/>
                  <a:pt x="6083743" y="2261395"/>
                </a:cubicBezTo>
                <a:cubicBezTo>
                  <a:pt x="6083868" y="2261200"/>
                  <a:pt x="6083973" y="2260991"/>
                  <a:pt x="6084054" y="2260774"/>
                </a:cubicBezTo>
                <a:close/>
                <a:moveTo>
                  <a:pt x="6077944" y="2260738"/>
                </a:moveTo>
                <a:cubicBezTo>
                  <a:pt x="6078022" y="2260956"/>
                  <a:pt x="6078124" y="2261166"/>
                  <a:pt x="6078247" y="2261362"/>
                </a:cubicBezTo>
                <a:cubicBezTo>
                  <a:pt x="6078258" y="2261379"/>
                  <a:pt x="5816601" y="2426823"/>
                  <a:pt x="5297930" y="2764861"/>
                </a:cubicBezTo>
                <a:cubicBezTo>
                  <a:pt x="4779253" y="3102903"/>
                  <a:pt x="3886455" y="3689862"/>
                  <a:pt x="2614862" y="4518581"/>
                </a:cubicBezTo>
                <a:cubicBezTo>
                  <a:pt x="1422744" y="5295505"/>
                  <a:pt x="564731" y="5845808"/>
                  <a:pt x="37304" y="6163658"/>
                </a:cubicBezTo>
                <a:lnTo>
                  <a:pt x="0" y="6185974"/>
                </a:lnTo>
                <a:lnTo>
                  <a:pt x="0" y="4340190"/>
                </a:lnTo>
                <a:lnTo>
                  <a:pt x="170839" y="4279320"/>
                </a:lnTo>
                <a:cubicBezTo>
                  <a:pt x="229370" y="4258544"/>
                  <a:pt x="289249" y="4237365"/>
                  <a:pt x="350474" y="4215784"/>
                </a:cubicBezTo>
                <a:cubicBezTo>
                  <a:pt x="840271" y="4043138"/>
                  <a:pt x="1444803" y="3835622"/>
                  <a:pt x="2163409" y="3591345"/>
                </a:cubicBezTo>
                <a:cubicBezTo>
                  <a:pt x="3638444" y="3089936"/>
                  <a:pt x="4660953" y="2746721"/>
                  <a:pt x="5228286" y="2553880"/>
                </a:cubicBezTo>
                <a:cubicBezTo>
                  <a:pt x="5795610" y="2361043"/>
                  <a:pt x="6077938" y="2260720"/>
                  <a:pt x="6077944" y="2260738"/>
                </a:cubicBezTo>
                <a:close/>
                <a:moveTo>
                  <a:pt x="6084256" y="2259769"/>
                </a:moveTo>
                <a:cubicBezTo>
                  <a:pt x="6084257" y="2259749"/>
                  <a:pt x="6393575" y="2270913"/>
                  <a:pt x="7012420" y="2284716"/>
                </a:cubicBezTo>
                <a:cubicBezTo>
                  <a:pt x="7631272" y="2298520"/>
                  <a:pt x="8699374" y="2318044"/>
                  <a:pt x="10216541" y="2351886"/>
                </a:cubicBezTo>
                <a:cubicBezTo>
                  <a:pt x="10975125" y="2368807"/>
                  <a:pt x="11618892" y="2385308"/>
                  <a:pt x="12147787" y="2402397"/>
                </a:cubicBezTo>
                <a:lnTo>
                  <a:pt x="12192000" y="2403872"/>
                </a:lnTo>
                <a:lnTo>
                  <a:pt x="12192000" y="3956232"/>
                </a:lnTo>
                <a:lnTo>
                  <a:pt x="12098629" y="3931590"/>
                </a:lnTo>
                <a:cubicBezTo>
                  <a:pt x="12038596" y="3915670"/>
                  <a:pt x="11977225" y="3899322"/>
                  <a:pt x="11914515" y="3882545"/>
                </a:cubicBezTo>
                <a:cubicBezTo>
                  <a:pt x="11412841" y="3748333"/>
                  <a:pt x="10796796" y="3578075"/>
                  <a:pt x="10065852" y="3373718"/>
                </a:cubicBezTo>
                <a:cubicBezTo>
                  <a:pt x="8565497" y="2954249"/>
                  <a:pt x="7527897" y="2659871"/>
                  <a:pt x="6950833" y="2498520"/>
                </a:cubicBezTo>
                <a:cubicBezTo>
                  <a:pt x="6373778" y="2337173"/>
                  <a:pt x="6084150" y="2260475"/>
                  <a:pt x="6084154" y="2260456"/>
                </a:cubicBezTo>
                <a:cubicBezTo>
                  <a:pt x="6084213" y="2260232"/>
                  <a:pt x="6084247" y="2260002"/>
                  <a:pt x="6084256" y="2259769"/>
                </a:cubicBezTo>
                <a:close/>
                <a:moveTo>
                  <a:pt x="6077753" y="2259695"/>
                </a:moveTo>
                <a:cubicBezTo>
                  <a:pt x="6077758" y="2259927"/>
                  <a:pt x="6077786" y="2260159"/>
                  <a:pt x="6077839" y="2260384"/>
                </a:cubicBezTo>
                <a:cubicBezTo>
                  <a:pt x="6077844" y="2260403"/>
                  <a:pt x="5776874" y="2332968"/>
                  <a:pt x="5177027" y="2486360"/>
                </a:cubicBezTo>
                <a:cubicBezTo>
                  <a:pt x="4577168" y="2639756"/>
                  <a:pt x="3542973" y="2908520"/>
                  <a:pt x="2072355" y="3284504"/>
                </a:cubicBezTo>
                <a:cubicBezTo>
                  <a:pt x="1245133" y="3495996"/>
                  <a:pt x="558064" y="3668971"/>
                  <a:pt x="10817" y="3801912"/>
                </a:cubicBezTo>
                <a:lnTo>
                  <a:pt x="0" y="3804526"/>
                </a:lnTo>
                <a:lnTo>
                  <a:pt x="0" y="2268982"/>
                </a:lnTo>
                <a:lnTo>
                  <a:pt x="27580" y="2268635"/>
                </a:lnTo>
                <a:cubicBezTo>
                  <a:pt x="546728" y="2262704"/>
                  <a:pt x="1185694" y="2260570"/>
                  <a:pt x="1944462" y="2260426"/>
                </a:cubicBezTo>
                <a:cubicBezTo>
                  <a:pt x="3501934" y="2260128"/>
                  <a:pt x="4580186" y="2264154"/>
                  <a:pt x="5179222" y="2264013"/>
                </a:cubicBezTo>
                <a:cubicBezTo>
                  <a:pt x="5778249" y="2263872"/>
                  <a:pt x="6077752" y="2259677"/>
                  <a:pt x="6077753" y="2259695"/>
                </a:cubicBezTo>
                <a:close/>
                <a:moveTo>
                  <a:pt x="0" y="716370"/>
                </a:moveTo>
                <a:lnTo>
                  <a:pt x="27526" y="722981"/>
                </a:lnTo>
                <a:cubicBezTo>
                  <a:pt x="87898" y="737555"/>
                  <a:pt x="149619" y="752526"/>
                  <a:pt x="212687" y="767893"/>
                </a:cubicBezTo>
                <a:cubicBezTo>
                  <a:pt x="717233" y="890827"/>
                  <a:pt x="1336920" y="1047271"/>
                  <a:pt x="2072249" y="1235186"/>
                </a:cubicBezTo>
                <a:cubicBezTo>
                  <a:pt x="3581607" y="1620907"/>
                  <a:pt x="4625539" y="1891905"/>
                  <a:pt x="5206063" y="2040292"/>
                </a:cubicBezTo>
                <a:cubicBezTo>
                  <a:pt x="5786575" y="2188676"/>
                  <a:pt x="6077844" y="2258868"/>
                  <a:pt x="6077839" y="2258887"/>
                </a:cubicBezTo>
                <a:cubicBezTo>
                  <a:pt x="6077786" y="2259112"/>
                  <a:pt x="6077758" y="2259344"/>
                  <a:pt x="6077753" y="2259576"/>
                </a:cubicBezTo>
                <a:cubicBezTo>
                  <a:pt x="6077752" y="2259595"/>
                  <a:pt x="5768264" y="2255318"/>
                  <a:pt x="5149270" y="2255289"/>
                </a:cubicBezTo>
                <a:cubicBezTo>
                  <a:pt x="4530267" y="2255260"/>
                  <a:pt x="3461999" y="2259636"/>
                  <a:pt x="1944462" y="2259636"/>
                </a:cubicBezTo>
                <a:cubicBezTo>
                  <a:pt x="1185694" y="2259636"/>
                  <a:pt x="541725" y="2257415"/>
                  <a:pt x="12586" y="2252040"/>
                </a:cubicBezTo>
                <a:lnTo>
                  <a:pt x="0" y="2251899"/>
                </a:lnTo>
                <a:close/>
                <a:moveTo>
                  <a:pt x="12192000" y="417814"/>
                </a:moveTo>
                <a:lnTo>
                  <a:pt x="12192000" y="1980195"/>
                </a:lnTo>
                <a:lnTo>
                  <a:pt x="12128267" y="1983805"/>
                </a:lnTo>
                <a:cubicBezTo>
                  <a:pt x="11609872" y="2012614"/>
                  <a:pt x="10971603" y="2042820"/>
                  <a:pt x="10213565" y="2076427"/>
                </a:cubicBezTo>
                <a:cubicBezTo>
                  <a:pt x="8657594" y="2145408"/>
                  <a:pt x="7580199" y="2189039"/>
                  <a:pt x="6981741" y="2215556"/>
                </a:cubicBezTo>
                <a:cubicBezTo>
                  <a:pt x="6383289" y="2242073"/>
                  <a:pt x="6084254" y="2259453"/>
                  <a:pt x="6084253" y="2259434"/>
                </a:cubicBezTo>
                <a:cubicBezTo>
                  <a:pt x="6084238" y="2259202"/>
                  <a:pt x="6084199" y="2258973"/>
                  <a:pt x="6084136" y="2258749"/>
                </a:cubicBezTo>
                <a:cubicBezTo>
                  <a:pt x="6084131" y="2258730"/>
                  <a:pt x="6381614" y="2172954"/>
                  <a:pt x="6974126" y="1993236"/>
                </a:cubicBezTo>
                <a:cubicBezTo>
                  <a:pt x="7566648" y="1813514"/>
                  <a:pt x="8587993" y="1499328"/>
                  <a:pt x="10040621" y="1058780"/>
                </a:cubicBezTo>
                <a:cubicBezTo>
                  <a:pt x="10857725" y="810972"/>
                  <a:pt x="11536518" y="607863"/>
                  <a:pt x="12077390" y="450920"/>
                </a:cubicBezTo>
                <a:close/>
                <a:moveTo>
                  <a:pt x="9309406" y="0"/>
                </a:moveTo>
                <a:lnTo>
                  <a:pt x="12036786" y="0"/>
                </a:lnTo>
                <a:lnTo>
                  <a:pt x="11921152" y="45571"/>
                </a:lnTo>
                <a:cubicBezTo>
                  <a:pt x="11863340" y="68274"/>
                  <a:pt x="11804195" y="91423"/>
                  <a:pt x="11743717" y="115017"/>
                </a:cubicBezTo>
                <a:cubicBezTo>
                  <a:pt x="11259898" y="303769"/>
                  <a:pt x="10662566" y="531184"/>
                  <a:pt x="9952429" y="799093"/>
                </a:cubicBezTo>
                <a:cubicBezTo>
                  <a:pt x="8494779" y="1349010"/>
                  <a:pt x="7484168" y="1725835"/>
                  <a:pt x="6923524" y="1937341"/>
                </a:cubicBezTo>
                <a:cubicBezTo>
                  <a:pt x="6362889" y="2148843"/>
                  <a:pt x="6084036" y="2258451"/>
                  <a:pt x="6084029" y="2258434"/>
                </a:cubicBezTo>
                <a:cubicBezTo>
                  <a:pt x="6083943" y="2258219"/>
                  <a:pt x="6083834" y="2258012"/>
                  <a:pt x="6083705" y="2257820"/>
                </a:cubicBezTo>
                <a:cubicBezTo>
                  <a:pt x="6083694" y="2257804"/>
                  <a:pt x="6339726" y="2083797"/>
                  <a:pt x="6846915" y="1728788"/>
                </a:cubicBezTo>
                <a:cubicBezTo>
                  <a:pt x="7322410" y="1395963"/>
                  <a:pt x="8119288" y="833600"/>
                  <a:pt x="9241603" y="47476"/>
                </a:cubicBezTo>
                <a:close/>
                <a:moveTo>
                  <a:pt x="7778205" y="0"/>
                </a:moveTo>
                <a:lnTo>
                  <a:pt x="8892368" y="0"/>
                </a:lnTo>
                <a:lnTo>
                  <a:pt x="8867776" y="19745"/>
                </a:lnTo>
                <a:cubicBezTo>
                  <a:pt x="7886630" y="807254"/>
                  <a:pt x="7190016" y="1363044"/>
                  <a:pt x="6781399" y="1691427"/>
                </a:cubicBezTo>
                <a:cubicBezTo>
                  <a:pt x="6314416" y="2066713"/>
                  <a:pt x="6083517" y="2257568"/>
                  <a:pt x="6083504" y="2257554"/>
                </a:cubicBezTo>
                <a:cubicBezTo>
                  <a:pt x="6083356" y="2257376"/>
                  <a:pt x="6083189" y="2257213"/>
                  <a:pt x="6083006" y="2257070"/>
                </a:cubicBezTo>
                <a:cubicBezTo>
                  <a:pt x="6082991" y="2257058"/>
                  <a:pt x="6272206" y="2012042"/>
                  <a:pt x="6643831" y="1516876"/>
                </a:cubicBezTo>
                <a:cubicBezTo>
                  <a:pt x="6876102" y="1207392"/>
                  <a:pt x="7212400" y="756519"/>
                  <a:pt x="7654398" y="165511"/>
                </a:cubicBezTo>
                <a:close/>
                <a:moveTo>
                  <a:pt x="6850932" y="0"/>
                </a:moveTo>
                <a:lnTo>
                  <a:pt x="7552252" y="0"/>
                </a:lnTo>
                <a:lnTo>
                  <a:pt x="7492508" y="91372"/>
                </a:lnTo>
                <a:cubicBezTo>
                  <a:pt x="7082559" y="718196"/>
                  <a:pt x="6774504" y="1187928"/>
                  <a:pt x="6570027" y="1501669"/>
                </a:cubicBezTo>
                <a:cubicBezTo>
                  <a:pt x="6242869" y="2003652"/>
                  <a:pt x="6082749" y="2256889"/>
                  <a:pt x="6082733" y="2256879"/>
                </a:cubicBezTo>
                <a:cubicBezTo>
                  <a:pt x="6082537" y="2256756"/>
                  <a:pt x="6082327" y="2256654"/>
                  <a:pt x="6082109" y="2256575"/>
                </a:cubicBezTo>
                <a:cubicBezTo>
                  <a:pt x="6082091" y="2256568"/>
                  <a:pt x="6185762" y="1964781"/>
                  <a:pt x="6385037" y="1378446"/>
                </a:cubicBezTo>
                <a:cubicBezTo>
                  <a:pt x="6484676" y="1085274"/>
                  <a:pt x="6619478" y="685374"/>
                  <a:pt x="6790446" y="179085"/>
                </a:cubicBezTo>
                <a:close/>
                <a:moveTo>
                  <a:pt x="6108502" y="0"/>
                </a:moveTo>
                <a:lnTo>
                  <a:pt x="6683742" y="0"/>
                </a:lnTo>
                <a:lnTo>
                  <a:pt x="6637428" y="171822"/>
                </a:lnTo>
                <a:cubicBezTo>
                  <a:pt x="6497023" y="692589"/>
                  <a:pt x="6387595" y="1097571"/>
                  <a:pt x="6310150" y="1387039"/>
                </a:cubicBezTo>
                <a:cubicBezTo>
                  <a:pt x="6155264" y="1965963"/>
                  <a:pt x="6081809" y="2256483"/>
                  <a:pt x="6081790" y="2256478"/>
                </a:cubicBezTo>
                <a:cubicBezTo>
                  <a:pt x="6081566" y="2256422"/>
                  <a:pt x="6081334" y="2256391"/>
                  <a:pt x="6081102" y="2256384"/>
                </a:cubicBezTo>
                <a:cubicBezTo>
                  <a:pt x="6081082" y="2256383"/>
                  <a:pt x="6088837" y="1946900"/>
                  <a:pt x="6095823" y="1327820"/>
                </a:cubicBezTo>
                <a:cubicBezTo>
                  <a:pt x="6099316" y="1018276"/>
                  <a:pt x="6102988" y="596389"/>
                  <a:pt x="6107924" y="62169"/>
                </a:cubicBezTo>
                <a:close/>
                <a:moveTo>
                  <a:pt x="5370405" y="0"/>
                </a:moveTo>
                <a:lnTo>
                  <a:pt x="5953342" y="0"/>
                </a:lnTo>
                <a:lnTo>
                  <a:pt x="5958872" y="102850"/>
                </a:lnTo>
                <a:cubicBezTo>
                  <a:pt x="5987793" y="641323"/>
                  <a:pt x="6010055" y="1060149"/>
                  <a:pt x="6026708" y="1359270"/>
                </a:cubicBezTo>
                <a:cubicBezTo>
                  <a:pt x="6060014" y="1957508"/>
                  <a:pt x="6080785" y="2256390"/>
                  <a:pt x="6080766" y="2256391"/>
                </a:cubicBezTo>
                <a:cubicBezTo>
                  <a:pt x="6080536" y="2256408"/>
                  <a:pt x="6080306" y="2256450"/>
                  <a:pt x="6080084" y="2256515"/>
                </a:cubicBezTo>
                <a:cubicBezTo>
                  <a:pt x="6080065" y="2256521"/>
                  <a:pt x="5991021" y="1959943"/>
                  <a:pt x="5804794" y="1369335"/>
                </a:cubicBezTo>
                <a:cubicBezTo>
                  <a:pt x="5711680" y="1074026"/>
                  <a:pt x="5583743" y="671877"/>
                  <a:pt x="5422015" y="162563"/>
                </a:cubicBezTo>
                <a:close/>
                <a:moveTo>
                  <a:pt x="4463270" y="0"/>
                </a:moveTo>
                <a:lnTo>
                  <a:pt x="5198120" y="0"/>
                </a:lnTo>
                <a:lnTo>
                  <a:pt x="5218886" y="53521"/>
                </a:lnTo>
                <a:cubicBezTo>
                  <a:pt x="5450525" y="650664"/>
                  <a:pt x="5626897" y="1106538"/>
                  <a:pt x="5749366" y="1420611"/>
                </a:cubicBezTo>
                <a:cubicBezTo>
                  <a:pt x="5967086" y="1978955"/>
                  <a:pt x="6079787" y="2256619"/>
                  <a:pt x="6079769" y="2256626"/>
                </a:cubicBezTo>
                <a:cubicBezTo>
                  <a:pt x="6079555" y="2256714"/>
                  <a:pt x="6079350" y="2256825"/>
                  <a:pt x="6079159" y="2256957"/>
                </a:cubicBezTo>
                <a:cubicBezTo>
                  <a:pt x="6079143" y="2256968"/>
                  <a:pt x="5902306" y="2002860"/>
                  <a:pt x="5541692" y="1499597"/>
                </a:cubicBezTo>
                <a:cubicBezTo>
                  <a:pt x="5316306" y="1185055"/>
                  <a:pt x="4987330" y="728800"/>
                  <a:pt x="4556457" y="129617"/>
                </a:cubicBezTo>
                <a:close/>
                <a:moveTo>
                  <a:pt x="3000072" y="0"/>
                </a:moveTo>
                <a:lnTo>
                  <a:pt x="4222645" y="0"/>
                </a:lnTo>
                <a:lnTo>
                  <a:pt x="4291386" y="83855"/>
                </a:lnTo>
                <a:cubicBezTo>
                  <a:pt x="4839681" y="752852"/>
                  <a:pt x="5243559" y="1247309"/>
                  <a:pt x="5505101" y="1565517"/>
                </a:cubicBezTo>
                <a:cubicBezTo>
                  <a:pt x="5885519" y="2028355"/>
                  <a:pt x="6078909" y="2257148"/>
                  <a:pt x="6078895" y="2257160"/>
                </a:cubicBezTo>
                <a:cubicBezTo>
                  <a:pt x="6078719" y="2257311"/>
                  <a:pt x="6078558" y="2257480"/>
                  <a:pt x="6078418" y="2257664"/>
                </a:cubicBezTo>
                <a:cubicBezTo>
                  <a:pt x="6078406" y="2257680"/>
                  <a:pt x="5831324" y="2071193"/>
                  <a:pt x="5332103" y="1705084"/>
                </a:cubicBezTo>
                <a:cubicBezTo>
                  <a:pt x="4895276" y="1384733"/>
                  <a:pt x="4179119" y="863555"/>
                  <a:pt x="3187003" y="136950"/>
                </a:cubicBezTo>
                <a:close/>
                <a:moveTo>
                  <a:pt x="0" y="0"/>
                </a:moveTo>
                <a:lnTo>
                  <a:pt x="2528725" y="0"/>
                </a:lnTo>
                <a:lnTo>
                  <a:pt x="2590132" y="39034"/>
                </a:lnTo>
                <a:cubicBezTo>
                  <a:pt x="3904499" y="875125"/>
                  <a:pt x="4812222" y="1457452"/>
                  <a:pt x="5317748" y="1779037"/>
                </a:cubicBezTo>
                <a:cubicBezTo>
                  <a:pt x="5823271" y="2100618"/>
                  <a:pt x="6078240" y="2257923"/>
                  <a:pt x="6078230" y="2257939"/>
                </a:cubicBezTo>
                <a:cubicBezTo>
                  <a:pt x="6078108" y="2258137"/>
                  <a:pt x="6078008" y="2258348"/>
                  <a:pt x="6077932" y="2258566"/>
                </a:cubicBezTo>
                <a:cubicBezTo>
                  <a:pt x="6077926" y="2258585"/>
                  <a:pt x="5785066" y="2158135"/>
                  <a:pt x="5196675" y="1965331"/>
                </a:cubicBezTo>
                <a:cubicBezTo>
                  <a:pt x="4608278" y="1772524"/>
                  <a:pt x="3591500" y="1443834"/>
                  <a:pt x="2149000" y="971132"/>
                </a:cubicBezTo>
                <a:cubicBezTo>
                  <a:pt x="1337594" y="705237"/>
                  <a:pt x="665126" y="482052"/>
                  <a:pt x="132103" y="300198"/>
                </a:cubicBezTo>
                <a:lnTo>
                  <a:pt x="0" y="254949"/>
                </a:lnTo>
                <a:close/>
              </a:path>
            </a:pathLst>
          </a:custGeom>
          <a:solidFill>
            <a:srgbClr val="54BBAB">
              <a:alpha val="1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7200">
                <a:solidFill>
                  <a:srgbClr val="54BBAB">
                    <a:alpha val="10000"/>
                  </a:srgbClr>
                </a:solidFill>
              </a:defRPr>
            </a:lvl1pPr>
          </a:lstStyle>
          <a:p>
            <a:endParaRPr lang="zh-CN" altLang="en-US" dirty="0"/>
          </a:p>
        </p:txBody>
      </p:sp>
      <p:grpSp>
        <p:nvGrpSpPr>
          <p:cNvPr id="49" name="组合 48"/>
          <p:cNvGrpSpPr/>
          <p:nvPr/>
        </p:nvGrpSpPr>
        <p:grpSpPr>
          <a:xfrm>
            <a:off x="4592224" y="635000"/>
            <a:ext cx="3007552" cy="2944472"/>
            <a:chOff x="4592224" y="635000"/>
            <a:chExt cx="3007552" cy="2944472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2224" y="635000"/>
              <a:ext cx="3007552" cy="2944472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6016" y="2320285"/>
              <a:ext cx="470881" cy="51196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2" name="椭圆 51"/>
            <p:cNvSpPr/>
            <p:nvPr/>
          </p:nvSpPr>
          <p:spPr>
            <a:xfrm>
              <a:off x="5387917" y="1428422"/>
              <a:ext cx="1358979" cy="1358980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5827364" y="1307977"/>
              <a:ext cx="470881" cy="51196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27364" y="2378359"/>
              <a:ext cx="328378" cy="35702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297"/>
          <a:stretch/>
        </p:blipFill>
        <p:spPr>
          <a:xfrm>
            <a:off x="0" y="5217107"/>
            <a:ext cx="12192000" cy="1698043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grpSp>
        <p:nvGrpSpPr>
          <p:cNvPr id="56" name="组合 55"/>
          <p:cNvGrpSpPr/>
          <p:nvPr/>
        </p:nvGrpSpPr>
        <p:grpSpPr>
          <a:xfrm>
            <a:off x="-9993" y="6112899"/>
            <a:ext cx="12249586" cy="885172"/>
            <a:chOff x="-9993" y="6201799"/>
            <a:chExt cx="12249586" cy="88517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57900" y="6201799"/>
              <a:ext cx="6181693" cy="885172"/>
            </a:xfrm>
            <a:prstGeom prst="rect">
              <a:avLst/>
            </a:prstGeom>
          </p:spPr>
        </p:pic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9993" y="6201799"/>
              <a:ext cx="6181693" cy="885172"/>
            </a:xfrm>
            <a:prstGeom prst="rect">
              <a:avLst/>
            </a:prstGeom>
          </p:spPr>
        </p:pic>
      </p:grpSp>
      <p:sp>
        <p:nvSpPr>
          <p:cNvPr id="59" name="任意多边形 58"/>
          <p:cNvSpPr/>
          <p:nvPr/>
        </p:nvSpPr>
        <p:spPr>
          <a:xfrm>
            <a:off x="-29980" y="6045097"/>
            <a:ext cx="12231973" cy="877117"/>
          </a:xfrm>
          <a:custGeom>
            <a:avLst/>
            <a:gdLst>
              <a:gd name="connsiteX0" fmla="*/ 74951 w 12306924"/>
              <a:gd name="connsiteY0" fmla="*/ 644577 h 869429"/>
              <a:gd name="connsiteX1" fmla="*/ 0 w 12306924"/>
              <a:gd name="connsiteY1" fmla="*/ 629586 h 869429"/>
              <a:gd name="connsiteX2" fmla="*/ 929390 w 12306924"/>
              <a:gd name="connsiteY2" fmla="*/ 554636 h 869429"/>
              <a:gd name="connsiteX3" fmla="*/ 2218544 w 12306924"/>
              <a:gd name="connsiteY3" fmla="*/ 119921 h 869429"/>
              <a:gd name="connsiteX4" fmla="*/ 3237875 w 12306924"/>
              <a:gd name="connsiteY4" fmla="*/ 119921 h 869429"/>
              <a:gd name="connsiteX5" fmla="*/ 5591331 w 12306924"/>
              <a:gd name="connsiteY5" fmla="*/ 674557 h 869429"/>
              <a:gd name="connsiteX6" fmla="*/ 6940446 w 12306924"/>
              <a:gd name="connsiteY6" fmla="*/ 614596 h 869429"/>
              <a:gd name="connsiteX7" fmla="*/ 9158990 w 12306924"/>
              <a:gd name="connsiteY7" fmla="*/ 0 h 869429"/>
              <a:gd name="connsiteX8" fmla="*/ 10867869 w 12306924"/>
              <a:gd name="connsiteY8" fmla="*/ 284813 h 869429"/>
              <a:gd name="connsiteX9" fmla="*/ 11797259 w 12306924"/>
              <a:gd name="connsiteY9" fmla="*/ 509665 h 869429"/>
              <a:gd name="connsiteX10" fmla="*/ 12291934 w 12306924"/>
              <a:gd name="connsiteY10" fmla="*/ 464695 h 869429"/>
              <a:gd name="connsiteX11" fmla="*/ 12306924 w 12306924"/>
              <a:gd name="connsiteY11" fmla="*/ 869429 h 869429"/>
              <a:gd name="connsiteX12" fmla="*/ 89941 w 12306924"/>
              <a:gd name="connsiteY12" fmla="*/ 869429 h 869429"/>
              <a:gd name="connsiteX13" fmla="*/ 74951 w 12306924"/>
              <a:gd name="connsiteY13" fmla="*/ 644577 h 869429"/>
              <a:gd name="connsiteX0" fmla="*/ 74951 w 12306924"/>
              <a:gd name="connsiteY0" fmla="*/ 644577 h 869429"/>
              <a:gd name="connsiteX1" fmla="*/ 0 w 12306924"/>
              <a:gd name="connsiteY1" fmla="*/ 629586 h 869429"/>
              <a:gd name="connsiteX2" fmla="*/ 929390 w 12306924"/>
              <a:gd name="connsiteY2" fmla="*/ 554636 h 869429"/>
              <a:gd name="connsiteX3" fmla="*/ 2218544 w 12306924"/>
              <a:gd name="connsiteY3" fmla="*/ 119921 h 869429"/>
              <a:gd name="connsiteX4" fmla="*/ 3237875 w 12306924"/>
              <a:gd name="connsiteY4" fmla="*/ 119921 h 869429"/>
              <a:gd name="connsiteX5" fmla="*/ 5591331 w 12306924"/>
              <a:gd name="connsiteY5" fmla="*/ 674557 h 869429"/>
              <a:gd name="connsiteX6" fmla="*/ 6940446 w 12306924"/>
              <a:gd name="connsiteY6" fmla="*/ 614596 h 869429"/>
              <a:gd name="connsiteX7" fmla="*/ 9158990 w 12306924"/>
              <a:gd name="connsiteY7" fmla="*/ 0 h 869429"/>
              <a:gd name="connsiteX8" fmla="*/ 10867869 w 12306924"/>
              <a:gd name="connsiteY8" fmla="*/ 284813 h 869429"/>
              <a:gd name="connsiteX9" fmla="*/ 11797259 w 12306924"/>
              <a:gd name="connsiteY9" fmla="*/ 509665 h 869429"/>
              <a:gd name="connsiteX10" fmla="*/ 12291934 w 12306924"/>
              <a:gd name="connsiteY10" fmla="*/ 464695 h 869429"/>
              <a:gd name="connsiteX11" fmla="*/ 12306924 w 12306924"/>
              <a:gd name="connsiteY11" fmla="*/ 869429 h 869429"/>
              <a:gd name="connsiteX12" fmla="*/ 89941 w 12306924"/>
              <a:gd name="connsiteY12" fmla="*/ 869429 h 869429"/>
              <a:gd name="connsiteX13" fmla="*/ 74951 w 12306924"/>
              <a:gd name="connsiteY13" fmla="*/ 644577 h 869429"/>
              <a:gd name="connsiteX0" fmla="*/ 74951 w 12306924"/>
              <a:gd name="connsiteY0" fmla="*/ 644577 h 869429"/>
              <a:gd name="connsiteX1" fmla="*/ 0 w 12306924"/>
              <a:gd name="connsiteY1" fmla="*/ 629586 h 869429"/>
              <a:gd name="connsiteX2" fmla="*/ 929390 w 12306924"/>
              <a:gd name="connsiteY2" fmla="*/ 554636 h 869429"/>
              <a:gd name="connsiteX3" fmla="*/ 2218544 w 12306924"/>
              <a:gd name="connsiteY3" fmla="*/ 119921 h 869429"/>
              <a:gd name="connsiteX4" fmla="*/ 3237875 w 12306924"/>
              <a:gd name="connsiteY4" fmla="*/ 119921 h 869429"/>
              <a:gd name="connsiteX5" fmla="*/ 5591331 w 12306924"/>
              <a:gd name="connsiteY5" fmla="*/ 674557 h 869429"/>
              <a:gd name="connsiteX6" fmla="*/ 6940446 w 12306924"/>
              <a:gd name="connsiteY6" fmla="*/ 614596 h 869429"/>
              <a:gd name="connsiteX7" fmla="*/ 9158990 w 12306924"/>
              <a:gd name="connsiteY7" fmla="*/ 0 h 869429"/>
              <a:gd name="connsiteX8" fmla="*/ 10867869 w 12306924"/>
              <a:gd name="connsiteY8" fmla="*/ 284813 h 869429"/>
              <a:gd name="connsiteX9" fmla="*/ 11797259 w 12306924"/>
              <a:gd name="connsiteY9" fmla="*/ 509665 h 869429"/>
              <a:gd name="connsiteX10" fmla="*/ 12291934 w 12306924"/>
              <a:gd name="connsiteY10" fmla="*/ 464695 h 869429"/>
              <a:gd name="connsiteX11" fmla="*/ 12306924 w 12306924"/>
              <a:gd name="connsiteY11" fmla="*/ 869429 h 869429"/>
              <a:gd name="connsiteX12" fmla="*/ 89941 w 12306924"/>
              <a:gd name="connsiteY12" fmla="*/ 869429 h 869429"/>
              <a:gd name="connsiteX13" fmla="*/ 74951 w 12306924"/>
              <a:gd name="connsiteY13" fmla="*/ 644577 h 869429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2216983 w 12231973"/>
              <a:gd name="connsiteY9" fmla="*/ 472383 h 877117"/>
              <a:gd name="connsiteX10" fmla="*/ 12231973 w 12231973"/>
              <a:gd name="connsiteY10" fmla="*/ 877117 h 877117"/>
              <a:gd name="connsiteX11" fmla="*/ 14990 w 12231973"/>
              <a:gd name="connsiteY11" fmla="*/ 877117 h 877117"/>
              <a:gd name="connsiteX12" fmla="*/ 0 w 12231973"/>
              <a:gd name="connsiteY12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1993380 w 12231973"/>
              <a:gd name="connsiteY9" fmla="*/ 483417 h 877117"/>
              <a:gd name="connsiteX10" fmla="*/ 12216983 w 12231973"/>
              <a:gd name="connsiteY10" fmla="*/ 472383 h 877117"/>
              <a:gd name="connsiteX11" fmla="*/ 12231973 w 12231973"/>
              <a:gd name="connsiteY11" fmla="*/ 877117 h 877117"/>
              <a:gd name="connsiteX12" fmla="*/ 14990 w 12231973"/>
              <a:gd name="connsiteY12" fmla="*/ 877117 h 877117"/>
              <a:gd name="connsiteX13" fmla="*/ 0 w 12231973"/>
              <a:gd name="connsiteY13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1993380 w 12231973"/>
              <a:gd name="connsiteY9" fmla="*/ 483417 h 877117"/>
              <a:gd name="connsiteX10" fmla="*/ 12216983 w 12231973"/>
              <a:gd name="connsiteY10" fmla="*/ 472383 h 877117"/>
              <a:gd name="connsiteX11" fmla="*/ 12231973 w 12231973"/>
              <a:gd name="connsiteY11" fmla="*/ 877117 h 877117"/>
              <a:gd name="connsiteX12" fmla="*/ 14990 w 12231973"/>
              <a:gd name="connsiteY12" fmla="*/ 877117 h 877117"/>
              <a:gd name="connsiteX13" fmla="*/ 0 w 12231973"/>
              <a:gd name="connsiteY13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2216983 w 12231973"/>
              <a:gd name="connsiteY9" fmla="*/ 472383 h 877117"/>
              <a:gd name="connsiteX10" fmla="*/ 12231973 w 12231973"/>
              <a:gd name="connsiteY10" fmla="*/ 877117 h 877117"/>
              <a:gd name="connsiteX11" fmla="*/ 14990 w 12231973"/>
              <a:gd name="connsiteY11" fmla="*/ 877117 h 877117"/>
              <a:gd name="connsiteX12" fmla="*/ 0 w 12231973"/>
              <a:gd name="connsiteY12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2216983 w 12231973"/>
              <a:gd name="connsiteY9" fmla="*/ 472383 h 877117"/>
              <a:gd name="connsiteX10" fmla="*/ 12231973 w 12231973"/>
              <a:gd name="connsiteY10" fmla="*/ 877117 h 877117"/>
              <a:gd name="connsiteX11" fmla="*/ 14990 w 12231973"/>
              <a:gd name="connsiteY11" fmla="*/ 877117 h 877117"/>
              <a:gd name="connsiteX12" fmla="*/ 0 w 12231973"/>
              <a:gd name="connsiteY12" fmla="*/ 652265 h 877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231973" h="877117">
                <a:moveTo>
                  <a:pt x="0" y="652265"/>
                </a:moveTo>
                <a:lnTo>
                  <a:pt x="854439" y="562324"/>
                </a:lnTo>
                <a:cubicBezTo>
                  <a:pt x="1224196" y="477380"/>
                  <a:pt x="1758846" y="200061"/>
                  <a:pt x="2143593" y="127609"/>
                </a:cubicBezTo>
                <a:cubicBezTo>
                  <a:pt x="2528340" y="55157"/>
                  <a:pt x="2600793" y="35170"/>
                  <a:pt x="3162924" y="127609"/>
                </a:cubicBezTo>
                <a:cubicBezTo>
                  <a:pt x="3725055" y="220048"/>
                  <a:pt x="4899285" y="599799"/>
                  <a:pt x="5516380" y="682245"/>
                </a:cubicBezTo>
                <a:cubicBezTo>
                  <a:pt x="6133475" y="764691"/>
                  <a:pt x="6270885" y="734710"/>
                  <a:pt x="6865495" y="622284"/>
                </a:cubicBezTo>
                <a:cubicBezTo>
                  <a:pt x="7460105" y="509858"/>
                  <a:pt x="8429469" y="62652"/>
                  <a:pt x="9084039" y="7688"/>
                </a:cubicBezTo>
                <a:cubicBezTo>
                  <a:pt x="9738610" y="-47276"/>
                  <a:pt x="10353207" y="207557"/>
                  <a:pt x="10792918" y="292501"/>
                </a:cubicBezTo>
                <a:cubicBezTo>
                  <a:pt x="11232629" y="377445"/>
                  <a:pt x="11484964" y="487373"/>
                  <a:pt x="11722308" y="517353"/>
                </a:cubicBezTo>
                <a:cubicBezTo>
                  <a:pt x="11959652" y="547333"/>
                  <a:pt x="12132039" y="412422"/>
                  <a:pt x="12216983" y="472383"/>
                </a:cubicBezTo>
                <a:lnTo>
                  <a:pt x="12231973" y="877117"/>
                </a:lnTo>
                <a:lnTo>
                  <a:pt x="14990" y="877117"/>
                </a:lnTo>
                <a:lnTo>
                  <a:pt x="0" y="652265"/>
                </a:lnTo>
                <a:close/>
              </a:path>
            </a:pathLst>
          </a:custGeom>
          <a:solidFill>
            <a:srgbClr val="54BBA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                    </a:t>
            </a:r>
            <a:endParaRPr lang="zh-CN" altLang="en-US" dirty="0"/>
          </a:p>
        </p:txBody>
      </p:sp>
      <p:sp>
        <p:nvSpPr>
          <p:cNvPr id="60" name="文本框 59"/>
          <p:cNvSpPr txBox="1"/>
          <p:nvPr/>
        </p:nvSpPr>
        <p:spPr>
          <a:xfrm>
            <a:off x="5487487" y="1740136"/>
            <a:ext cx="992899" cy="6648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3.12</a:t>
            </a:r>
            <a:endParaRPr lang="zh-CN" altLang="en-US" sz="48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3116">
            <a:off x="2028395" y="5867072"/>
            <a:ext cx="535638" cy="7580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9759" y="5471710"/>
            <a:ext cx="868568" cy="12292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2199" y="5471710"/>
            <a:ext cx="868568" cy="12292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3116">
            <a:off x="9793550" y="5867072"/>
            <a:ext cx="535638" cy="7580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86884" flipH="1">
            <a:off x="8432489" y="5867072"/>
            <a:ext cx="535638" cy="7580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86884" flipH="1">
            <a:off x="3261474" y="5882061"/>
            <a:ext cx="535638" cy="7580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6489" y="5104136"/>
            <a:ext cx="1288566" cy="16118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5745" y="-586524"/>
            <a:ext cx="2467073" cy="212503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094" y="-528467"/>
            <a:ext cx="4007293" cy="230777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" name="组合 2"/>
          <p:cNvGrpSpPr/>
          <p:nvPr/>
        </p:nvGrpSpPr>
        <p:grpSpPr>
          <a:xfrm>
            <a:off x="2501155" y="3671788"/>
            <a:ext cx="932907" cy="932907"/>
            <a:chOff x="2501155" y="3671788"/>
            <a:chExt cx="932907" cy="932907"/>
          </a:xfrm>
        </p:grpSpPr>
        <p:sp>
          <p:nvSpPr>
            <p:cNvPr id="2" name="椭圆 1"/>
            <p:cNvSpPr/>
            <p:nvPr/>
          </p:nvSpPr>
          <p:spPr>
            <a:xfrm>
              <a:off x="2501155" y="3671788"/>
              <a:ext cx="932907" cy="932907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558929" y="3764617"/>
              <a:ext cx="7665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孙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546073" y="3671788"/>
            <a:ext cx="932907" cy="932907"/>
            <a:chOff x="3546073" y="3671788"/>
            <a:chExt cx="932907" cy="932907"/>
          </a:xfrm>
        </p:grpSpPr>
        <p:sp>
          <p:nvSpPr>
            <p:cNvPr id="21" name="椭圆 20"/>
            <p:cNvSpPr/>
            <p:nvPr/>
          </p:nvSpPr>
          <p:spPr>
            <a:xfrm>
              <a:off x="3546073" y="3671788"/>
              <a:ext cx="932907" cy="932907"/>
            </a:xfrm>
            <a:prstGeom prst="ellipse">
              <a:avLst/>
            </a:prstGeom>
            <a:solidFill>
              <a:srgbClr val="F7A4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600079" y="3764617"/>
              <a:ext cx="7665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中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590991" y="3671788"/>
            <a:ext cx="932907" cy="932907"/>
            <a:chOff x="4590991" y="3671788"/>
            <a:chExt cx="932907" cy="932907"/>
          </a:xfrm>
        </p:grpSpPr>
        <p:sp>
          <p:nvSpPr>
            <p:cNvPr id="22" name="椭圆 21"/>
            <p:cNvSpPr/>
            <p:nvPr/>
          </p:nvSpPr>
          <p:spPr>
            <a:xfrm>
              <a:off x="4590991" y="3671788"/>
              <a:ext cx="932907" cy="932907"/>
            </a:xfrm>
            <a:prstGeom prst="ellipse">
              <a:avLst/>
            </a:prstGeom>
            <a:solidFill>
              <a:srgbClr val="77A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641229" y="3764617"/>
              <a:ext cx="7665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山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635909" y="3671788"/>
            <a:ext cx="932907" cy="932907"/>
            <a:chOff x="5635909" y="3671788"/>
            <a:chExt cx="932907" cy="932907"/>
          </a:xfrm>
        </p:grpSpPr>
        <p:sp>
          <p:nvSpPr>
            <p:cNvPr id="23" name="椭圆 22"/>
            <p:cNvSpPr/>
            <p:nvPr/>
          </p:nvSpPr>
          <p:spPr>
            <a:xfrm>
              <a:off x="5635909" y="3671788"/>
              <a:ext cx="932907" cy="932907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682379" y="3764617"/>
              <a:ext cx="7665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与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680827" y="3671788"/>
            <a:ext cx="932907" cy="932907"/>
            <a:chOff x="6680827" y="3671788"/>
            <a:chExt cx="932907" cy="932907"/>
          </a:xfrm>
        </p:grpSpPr>
        <p:sp>
          <p:nvSpPr>
            <p:cNvPr id="24" name="椭圆 23"/>
            <p:cNvSpPr/>
            <p:nvPr/>
          </p:nvSpPr>
          <p:spPr>
            <a:xfrm>
              <a:off x="6680827" y="3671788"/>
              <a:ext cx="932907" cy="932907"/>
            </a:xfrm>
            <a:prstGeom prst="ellipse">
              <a:avLst/>
            </a:prstGeom>
            <a:solidFill>
              <a:srgbClr val="F7A4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723529" y="3764617"/>
              <a:ext cx="7665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植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7696827" y="3671788"/>
            <a:ext cx="932907" cy="932907"/>
            <a:chOff x="7696827" y="3671788"/>
            <a:chExt cx="932907" cy="932907"/>
          </a:xfrm>
        </p:grpSpPr>
        <p:sp>
          <p:nvSpPr>
            <p:cNvPr id="31" name="椭圆 30"/>
            <p:cNvSpPr/>
            <p:nvPr/>
          </p:nvSpPr>
          <p:spPr>
            <a:xfrm>
              <a:off x="7696827" y="3671788"/>
              <a:ext cx="932907" cy="932907"/>
            </a:xfrm>
            <a:prstGeom prst="ellipse">
              <a:avLst/>
            </a:prstGeom>
            <a:solidFill>
              <a:srgbClr val="77A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764679" y="3764617"/>
              <a:ext cx="7665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树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712827" y="3671788"/>
            <a:ext cx="932907" cy="932907"/>
            <a:chOff x="8712827" y="3671788"/>
            <a:chExt cx="932907" cy="932907"/>
          </a:xfrm>
        </p:grpSpPr>
        <p:sp>
          <p:nvSpPr>
            <p:cNvPr id="41" name="椭圆 40"/>
            <p:cNvSpPr/>
            <p:nvPr/>
          </p:nvSpPr>
          <p:spPr>
            <a:xfrm>
              <a:off x="8712827" y="3671788"/>
              <a:ext cx="932907" cy="932907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770601" y="3764617"/>
              <a:ext cx="7665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6359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4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9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3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53" presetClass="entr" presetSubtype="52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2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120000">
                                      <p:cBhvr>
                                        <p:cTn id="8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53" presetClass="entr" presetSubtype="52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2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9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53" presetClass="entr" presetSubtype="52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32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120000">
                                      <p:cBhvr>
                                        <p:cTn id="1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5" presetID="53" presetClass="entr" presetSubtype="52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32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120000">
                                      <p:cBhvr>
                                        <p:cTn id="1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8" presetID="53" presetClass="entr" presetSubtype="52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32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120000">
                                      <p:cBhvr>
                                        <p:cTn id="13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53" presetClass="entr" presetSubtype="52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14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4" presetID="53" presetClass="entr" presetSubtype="52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32" presetClass="emph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120000">
                                      <p:cBhvr>
                                        <p:cTn id="16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9" grpId="0" animBg="1"/>
      <p:bldP spid="6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 rot="16200000" flipH="1" flipV="1">
            <a:off x="2676561" y="-2676561"/>
            <a:ext cx="6838879" cy="12192000"/>
          </a:xfrm>
          <a:custGeom>
            <a:avLst/>
            <a:gdLst/>
            <a:ahLst/>
            <a:cxnLst/>
            <a:rect l="l" t="t" r="r" b="b"/>
            <a:pathLst>
              <a:path w="6838879" h="12192000">
                <a:moveTo>
                  <a:pt x="6198701" y="6036069"/>
                </a:moveTo>
                <a:cubicBezTo>
                  <a:pt x="6198701" y="3378796"/>
                  <a:pt x="6201583" y="1425175"/>
                  <a:pt x="6207675" y="175208"/>
                </a:cubicBezTo>
                <a:lnTo>
                  <a:pt x="6208599" y="0"/>
                </a:lnTo>
                <a:lnTo>
                  <a:pt x="6828449" y="0"/>
                </a:lnTo>
                <a:lnTo>
                  <a:pt x="6829252" y="165842"/>
                </a:lnTo>
                <a:cubicBezTo>
                  <a:pt x="6831871" y="742750"/>
                  <a:pt x="6833935" y="1420805"/>
                  <a:pt x="6835605" y="2200006"/>
                </a:cubicBezTo>
                <a:cubicBezTo>
                  <a:pt x="6837833" y="3238940"/>
                  <a:pt x="6838879" y="4517627"/>
                  <a:pt x="6838879" y="6036069"/>
                </a:cubicBezTo>
                <a:cubicBezTo>
                  <a:pt x="6838879" y="8763271"/>
                  <a:pt x="6835998" y="10756226"/>
                  <a:pt x="6829905" y="12014934"/>
                </a:cubicBezTo>
                <a:lnTo>
                  <a:pt x="6828977" y="12192000"/>
                </a:lnTo>
                <a:lnTo>
                  <a:pt x="6208955" y="12192000"/>
                </a:lnTo>
                <a:lnTo>
                  <a:pt x="6207675" y="11942821"/>
                </a:lnTo>
                <a:cubicBezTo>
                  <a:pt x="6201583" y="10662260"/>
                  <a:pt x="6198701" y="8693343"/>
                  <a:pt x="6198701" y="6036069"/>
                </a:cubicBezTo>
                <a:close/>
                <a:moveTo>
                  <a:pt x="5388769" y="6036069"/>
                </a:moveTo>
                <a:cubicBezTo>
                  <a:pt x="5388769" y="3378796"/>
                  <a:pt x="5391650" y="1425175"/>
                  <a:pt x="5397743" y="175208"/>
                </a:cubicBezTo>
                <a:lnTo>
                  <a:pt x="5398665" y="0"/>
                </a:lnTo>
                <a:lnTo>
                  <a:pt x="6018517" y="0"/>
                </a:lnTo>
                <a:lnTo>
                  <a:pt x="6019321" y="165842"/>
                </a:lnTo>
                <a:cubicBezTo>
                  <a:pt x="6021939" y="742750"/>
                  <a:pt x="6024004" y="1420805"/>
                  <a:pt x="6025675" y="2200006"/>
                </a:cubicBezTo>
                <a:cubicBezTo>
                  <a:pt x="6027901" y="3238940"/>
                  <a:pt x="6028948" y="4517627"/>
                  <a:pt x="6028948" y="6036069"/>
                </a:cubicBezTo>
                <a:cubicBezTo>
                  <a:pt x="6028948" y="8763270"/>
                  <a:pt x="6026066" y="10756226"/>
                  <a:pt x="6019973" y="12014934"/>
                </a:cubicBezTo>
                <a:lnTo>
                  <a:pt x="6019045" y="12192000"/>
                </a:lnTo>
                <a:lnTo>
                  <a:pt x="5399021" y="12192000"/>
                </a:lnTo>
                <a:lnTo>
                  <a:pt x="5397743" y="11942821"/>
                </a:lnTo>
                <a:cubicBezTo>
                  <a:pt x="5391650" y="10662260"/>
                  <a:pt x="5388769" y="8693343"/>
                  <a:pt x="5388769" y="6036069"/>
                </a:cubicBezTo>
                <a:close/>
                <a:moveTo>
                  <a:pt x="4578835" y="6036069"/>
                </a:moveTo>
                <a:cubicBezTo>
                  <a:pt x="4578835" y="3378796"/>
                  <a:pt x="4581717" y="1425175"/>
                  <a:pt x="4587809" y="175208"/>
                </a:cubicBezTo>
                <a:lnTo>
                  <a:pt x="4588732" y="0"/>
                </a:lnTo>
                <a:lnTo>
                  <a:pt x="5208583" y="0"/>
                </a:lnTo>
                <a:lnTo>
                  <a:pt x="5209387" y="165842"/>
                </a:lnTo>
                <a:cubicBezTo>
                  <a:pt x="5212007" y="742750"/>
                  <a:pt x="5214071" y="1420805"/>
                  <a:pt x="5215742" y="2200006"/>
                </a:cubicBezTo>
                <a:cubicBezTo>
                  <a:pt x="5217968" y="3238940"/>
                  <a:pt x="5219013" y="4517627"/>
                  <a:pt x="5219013" y="6036069"/>
                </a:cubicBezTo>
                <a:cubicBezTo>
                  <a:pt x="5219013" y="8763270"/>
                  <a:pt x="5216133" y="10756226"/>
                  <a:pt x="5210041" y="12014934"/>
                </a:cubicBezTo>
                <a:lnTo>
                  <a:pt x="5209113" y="12192000"/>
                </a:lnTo>
                <a:lnTo>
                  <a:pt x="4589088" y="12192000"/>
                </a:lnTo>
                <a:lnTo>
                  <a:pt x="4587809" y="11942821"/>
                </a:lnTo>
                <a:cubicBezTo>
                  <a:pt x="4581717" y="10662260"/>
                  <a:pt x="4578835" y="8693343"/>
                  <a:pt x="4578835" y="6036069"/>
                </a:cubicBezTo>
                <a:close/>
                <a:moveTo>
                  <a:pt x="3768902" y="6036069"/>
                </a:moveTo>
                <a:cubicBezTo>
                  <a:pt x="3768902" y="3378796"/>
                  <a:pt x="3771783" y="1425175"/>
                  <a:pt x="3777876" y="175208"/>
                </a:cubicBezTo>
                <a:lnTo>
                  <a:pt x="3778799" y="0"/>
                </a:lnTo>
                <a:lnTo>
                  <a:pt x="4398651" y="0"/>
                </a:lnTo>
                <a:lnTo>
                  <a:pt x="4399454" y="165842"/>
                </a:lnTo>
                <a:cubicBezTo>
                  <a:pt x="4402073" y="742750"/>
                  <a:pt x="4404138" y="1420805"/>
                  <a:pt x="4405808" y="2200006"/>
                </a:cubicBezTo>
                <a:cubicBezTo>
                  <a:pt x="4408035" y="3238940"/>
                  <a:pt x="4409081" y="4517627"/>
                  <a:pt x="4409081" y="6036069"/>
                </a:cubicBezTo>
                <a:cubicBezTo>
                  <a:pt x="4409081" y="8763270"/>
                  <a:pt x="4406199" y="10756226"/>
                  <a:pt x="4400107" y="12014934"/>
                </a:cubicBezTo>
                <a:lnTo>
                  <a:pt x="4399179" y="12192000"/>
                </a:lnTo>
                <a:lnTo>
                  <a:pt x="3779155" y="12192000"/>
                </a:lnTo>
                <a:lnTo>
                  <a:pt x="3777875" y="11942821"/>
                </a:lnTo>
                <a:cubicBezTo>
                  <a:pt x="3771783" y="10662260"/>
                  <a:pt x="3768902" y="8693343"/>
                  <a:pt x="3768902" y="6036069"/>
                </a:cubicBezTo>
                <a:close/>
                <a:moveTo>
                  <a:pt x="2958968" y="6036069"/>
                </a:moveTo>
                <a:cubicBezTo>
                  <a:pt x="2958968" y="3378796"/>
                  <a:pt x="2961851" y="1425175"/>
                  <a:pt x="2967943" y="175208"/>
                </a:cubicBezTo>
                <a:lnTo>
                  <a:pt x="2968866" y="0"/>
                </a:lnTo>
                <a:lnTo>
                  <a:pt x="3588717" y="0"/>
                </a:lnTo>
                <a:lnTo>
                  <a:pt x="3589521" y="165842"/>
                </a:lnTo>
                <a:cubicBezTo>
                  <a:pt x="3592140" y="742750"/>
                  <a:pt x="3594204" y="1420805"/>
                  <a:pt x="3595875" y="2200006"/>
                </a:cubicBezTo>
                <a:cubicBezTo>
                  <a:pt x="3598102" y="3238940"/>
                  <a:pt x="3599148" y="4517627"/>
                  <a:pt x="3599148" y="6036069"/>
                </a:cubicBezTo>
                <a:cubicBezTo>
                  <a:pt x="3599148" y="8763270"/>
                  <a:pt x="3596265" y="10756226"/>
                  <a:pt x="3590173" y="12014934"/>
                </a:cubicBezTo>
                <a:lnTo>
                  <a:pt x="3589245" y="12192000"/>
                </a:lnTo>
                <a:lnTo>
                  <a:pt x="2969222" y="12192000"/>
                </a:lnTo>
                <a:lnTo>
                  <a:pt x="2967943" y="11942821"/>
                </a:lnTo>
                <a:cubicBezTo>
                  <a:pt x="2961851" y="10662260"/>
                  <a:pt x="2958968" y="8693343"/>
                  <a:pt x="2958968" y="6036069"/>
                </a:cubicBezTo>
                <a:close/>
                <a:moveTo>
                  <a:pt x="2149035" y="6036069"/>
                </a:moveTo>
                <a:cubicBezTo>
                  <a:pt x="2149035" y="3378796"/>
                  <a:pt x="2151917" y="1425175"/>
                  <a:pt x="2158009" y="175208"/>
                </a:cubicBezTo>
                <a:lnTo>
                  <a:pt x="2158933" y="0"/>
                </a:lnTo>
                <a:lnTo>
                  <a:pt x="2778783" y="0"/>
                </a:lnTo>
                <a:lnTo>
                  <a:pt x="2779587" y="165842"/>
                </a:lnTo>
                <a:cubicBezTo>
                  <a:pt x="2782206" y="742750"/>
                  <a:pt x="2784270" y="1420805"/>
                  <a:pt x="2785941" y="2200006"/>
                </a:cubicBezTo>
                <a:cubicBezTo>
                  <a:pt x="2788168" y="3238940"/>
                  <a:pt x="2789214" y="4517627"/>
                  <a:pt x="2789214" y="6036069"/>
                </a:cubicBezTo>
                <a:cubicBezTo>
                  <a:pt x="2789214" y="8763270"/>
                  <a:pt x="2786332" y="10756226"/>
                  <a:pt x="2780239" y="12014934"/>
                </a:cubicBezTo>
                <a:lnTo>
                  <a:pt x="2779311" y="12192000"/>
                </a:lnTo>
                <a:lnTo>
                  <a:pt x="2159289" y="12192000"/>
                </a:lnTo>
                <a:lnTo>
                  <a:pt x="2158009" y="11942821"/>
                </a:lnTo>
                <a:cubicBezTo>
                  <a:pt x="2151917" y="10662260"/>
                  <a:pt x="2149035" y="8693343"/>
                  <a:pt x="2149035" y="6036069"/>
                </a:cubicBezTo>
                <a:close/>
                <a:moveTo>
                  <a:pt x="1339102" y="6036069"/>
                </a:moveTo>
                <a:cubicBezTo>
                  <a:pt x="1339102" y="3378796"/>
                  <a:pt x="1341984" y="1425175"/>
                  <a:pt x="1348076" y="175208"/>
                </a:cubicBezTo>
                <a:lnTo>
                  <a:pt x="1348999" y="0"/>
                </a:lnTo>
                <a:lnTo>
                  <a:pt x="1968851" y="0"/>
                </a:lnTo>
                <a:lnTo>
                  <a:pt x="1969654" y="165842"/>
                </a:lnTo>
                <a:cubicBezTo>
                  <a:pt x="1972273" y="742750"/>
                  <a:pt x="1974338" y="1420805"/>
                  <a:pt x="1976008" y="2200006"/>
                </a:cubicBezTo>
                <a:cubicBezTo>
                  <a:pt x="1978236" y="3238940"/>
                  <a:pt x="1979281" y="4517627"/>
                  <a:pt x="1979281" y="6036069"/>
                </a:cubicBezTo>
                <a:cubicBezTo>
                  <a:pt x="1979281" y="8763270"/>
                  <a:pt x="1976399" y="10756226"/>
                  <a:pt x="1970307" y="12014934"/>
                </a:cubicBezTo>
                <a:lnTo>
                  <a:pt x="1969379" y="12192000"/>
                </a:lnTo>
                <a:lnTo>
                  <a:pt x="1349355" y="12192000"/>
                </a:lnTo>
                <a:lnTo>
                  <a:pt x="1348076" y="11942821"/>
                </a:lnTo>
                <a:cubicBezTo>
                  <a:pt x="1341983" y="10662260"/>
                  <a:pt x="1339102" y="8693343"/>
                  <a:pt x="1339102" y="6036069"/>
                </a:cubicBezTo>
                <a:close/>
                <a:moveTo>
                  <a:pt x="529168" y="6036069"/>
                </a:moveTo>
                <a:cubicBezTo>
                  <a:pt x="529168" y="3378796"/>
                  <a:pt x="532050" y="1425175"/>
                  <a:pt x="538143" y="175208"/>
                </a:cubicBezTo>
                <a:lnTo>
                  <a:pt x="539066" y="0"/>
                </a:lnTo>
                <a:lnTo>
                  <a:pt x="1158917" y="0"/>
                </a:lnTo>
                <a:lnTo>
                  <a:pt x="1159721" y="165842"/>
                </a:lnTo>
                <a:cubicBezTo>
                  <a:pt x="1162340" y="742750"/>
                  <a:pt x="1164404" y="1420805"/>
                  <a:pt x="1166074" y="2200006"/>
                </a:cubicBezTo>
                <a:cubicBezTo>
                  <a:pt x="1168303" y="3238940"/>
                  <a:pt x="1169347" y="4517627"/>
                  <a:pt x="1169347" y="6036069"/>
                </a:cubicBezTo>
                <a:cubicBezTo>
                  <a:pt x="1169347" y="8763270"/>
                  <a:pt x="1166466" y="10756226"/>
                  <a:pt x="1160374" y="12014934"/>
                </a:cubicBezTo>
                <a:lnTo>
                  <a:pt x="1159446" y="12192000"/>
                </a:lnTo>
                <a:lnTo>
                  <a:pt x="539422" y="12192000"/>
                </a:lnTo>
                <a:lnTo>
                  <a:pt x="538143" y="11942821"/>
                </a:lnTo>
                <a:cubicBezTo>
                  <a:pt x="532050" y="10662260"/>
                  <a:pt x="529168" y="8693343"/>
                  <a:pt x="529168" y="6036069"/>
                </a:cubicBezTo>
                <a:close/>
                <a:moveTo>
                  <a:pt x="0" y="12192000"/>
                </a:moveTo>
                <a:lnTo>
                  <a:pt x="0" y="0"/>
                </a:lnTo>
                <a:lnTo>
                  <a:pt x="348984" y="0"/>
                </a:lnTo>
                <a:lnTo>
                  <a:pt x="349787" y="165842"/>
                </a:lnTo>
                <a:cubicBezTo>
                  <a:pt x="352407" y="742750"/>
                  <a:pt x="354471" y="1420805"/>
                  <a:pt x="356141" y="2200006"/>
                </a:cubicBezTo>
                <a:cubicBezTo>
                  <a:pt x="358369" y="3238940"/>
                  <a:pt x="359415" y="4517627"/>
                  <a:pt x="359415" y="6036069"/>
                </a:cubicBezTo>
                <a:cubicBezTo>
                  <a:pt x="359415" y="8763270"/>
                  <a:pt x="356533" y="10756226"/>
                  <a:pt x="350441" y="12014934"/>
                </a:cubicBezTo>
                <a:lnTo>
                  <a:pt x="349512" y="12192000"/>
                </a:lnTo>
                <a:close/>
              </a:path>
            </a:pathLst>
          </a:custGeom>
          <a:solidFill>
            <a:srgbClr val="54BBAB">
              <a:alpha val="1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7200">
                <a:solidFill>
                  <a:srgbClr val="54BBAB">
                    <a:alpha val="10000"/>
                  </a:srgbClr>
                </a:solidFill>
              </a:defRPr>
            </a:lvl1pPr>
          </a:lstStyle>
          <a:p>
            <a:endParaRPr lang="zh-CN" altLang="en-US" dirty="0"/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7526" y="1155735"/>
            <a:ext cx="7051474" cy="495296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336758" y="309382"/>
            <a:ext cx="25635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孙中山与植树节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616650" y="1953094"/>
            <a:ext cx="3920720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      3</a:t>
            </a:r>
            <a:r>
              <a:rPr lang="zh-CN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月</a:t>
            </a:r>
            <a:r>
              <a:rPr lang="en-US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12</a:t>
            </a:r>
            <a:r>
              <a:rPr lang="zh-CN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日是孙中山先生逝世纪念日。中山先生生前十分重视林业建设。他任临时大总统的中华民国南京政府成立不久，就在</a:t>
            </a:r>
            <a:r>
              <a:rPr lang="en-US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1912</a:t>
            </a:r>
            <a:r>
              <a:rPr lang="zh-CN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年</a:t>
            </a:r>
            <a:r>
              <a:rPr lang="en-US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5</a:t>
            </a:r>
            <a:r>
              <a:rPr lang="zh-CN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月设立了农林部，下设山林司，主管全国林业行政事务，</a:t>
            </a:r>
            <a:r>
              <a:rPr lang="en-US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1914</a:t>
            </a:r>
            <a:r>
              <a:rPr lang="zh-CN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年</a:t>
            </a:r>
            <a:r>
              <a:rPr lang="en-US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11</a:t>
            </a:r>
            <a:r>
              <a:rPr lang="zh-CN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月颁布了我们近代史上第一部《森林法》，</a:t>
            </a:r>
            <a:r>
              <a:rPr lang="en-US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1915</a:t>
            </a:r>
            <a:r>
              <a:rPr lang="zh-CN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年</a:t>
            </a:r>
            <a:r>
              <a:rPr lang="en-US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7</a:t>
            </a:r>
            <a:r>
              <a:rPr lang="zh-CN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月，政府又规定将每年“清明”定为植树节。后因清明节对我国南方来说，植树季节太迟，同时也为了纪念孙中山先生，国民政府又决定将孙中山的逝世日——</a:t>
            </a:r>
            <a:r>
              <a:rPr lang="en-US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3</a:t>
            </a:r>
            <a:r>
              <a:rPr lang="zh-CN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月</a:t>
            </a:r>
            <a:r>
              <a:rPr lang="en-US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12</a:t>
            </a:r>
            <a:r>
              <a:rPr lang="zh-CN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日定为植树节。</a:t>
            </a: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147" y="1277683"/>
            <a:ext cx="4146492" cy="4283230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 flipH="1" flipV="1">
            <a:off x="-76200" y="6021040"/>
            <a:ext cx="12344399" cy="951605"/>
            <a:chOff x="-76200" y="-200025"/>
            <a:chExt cx="12344399" cy="951605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519"/>
            <a:stretch/>
          </p:blipFill>
          <p:spPr>
            <a:xfrm flipV="1">
              <a:off x="-76200" y="-199680"/>
              <a:ext cx="7981950" cy="885480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6172199" y="-200025"/>
              <a:ext cx="6096000" cy="951605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370204" y="5646158"/>
            <a:ext cx="11298642" cy="1355062"/>
            <a:chOff x="370204" y="5646158"/>
            <a:chExt cx="11298642" cy="1355062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11402" y="5646158"/>
              <a:ext cx="957444" cy="135506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9918482" y="6093155"/>
              <a:ext cx="633407" cy="89645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370204" y="5812861"/>
              <a:ext cx="754935" cy="106845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4077" y="6244550"/>
              <a:ext cx="433444" cy="6134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60464" y="180385"/>
            <a:ext cx="1816763" cy="6217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3" name="组合 32"/>
          <p:cNvGrpSpPr/>
          <p:nvPr/>
        </p:nvGrpSpPr>
        <p:grpSpPr>
          <a:xfrm>
            <a:off x="742992" y="296363"/>
            <a:ext cx="570934" cy="558960"/>
            <a:chOff x="742992" y="296363"/>
            <a:chExt cx="570934" cy="558960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992" y="296363"/>
              <a:ext cx="570934" cy="558960"/>
            </a:xfrm>
            <a:prstGeom prst="rect">
              <a:avLst/>
            </a:prstGeom>
            <a:effectLst/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2632" y="616287"/>
              <a:ext cx="89389" cy="9718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8" name="椭圆 37"/>
            <p:cNvSpPr/>
            <p:nvPr/>
          </p:nvSpPr>
          <p:spPr>
            <a:xfrm>
              <a:off x="894041" y="446981"/>
              <a:ext cx="257980" cy="257980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77463" y="424117"/>
              <a:ext cx="89389" cy="97188"/>
            </a:xfrm>
            <a:prstGeom prst="rect">
              <a:avLst/>
            </a:prstGeom>
            <a:effectLst/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463" y="627311"/>
              <a:ext cx="62337" cy="67776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141479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50"/>
                            </p:stCondLst>
                            <p:childTnLst>
                              <p:par>
                                <p:cTn id="3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5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 rot="16200000" flipH="1" flipV="1">
            <a:off x="2676561" y="-2676561"/>
            <a:ext cx="6838879" cy="12192000"/>
          </a:xfrm>
          <a:custGeom>
            <a:avLst/>
            <a:gdLst/>
            <a:ahLst/>
            <a:cxnLst/>
            <a:rect l="l" t="t" r="r" b="b"/>
            <a:pathLst>
              <a:path w="6838879" h="12192000">
                <a:moveTo>
                  <a:pt x="6198701" y="6036069"/>
                </a:moveTo>
                <a:cubicBezTo>
                  <a:pt x="6198701" y="3378796"/>
                  <a:pt x="6201583" y="1425175"/>
                  <a:pt x="6207675" y="175208"/>
                </a:cubicBezTo>
                <a:lnTo>
                  <a:pt x="6208599" y="0"/>
                </a:lnTo>
                <a:lnTo>
                  <a:pt x="6828449" y="0"/>
                </a:lnTo>
                <a:lnTo>
                  <a:pt x="6829252" y="165842"/>
                </a:lnTo>
                <a:cubicBezTo>
                  <a:pt x="6831871" y="742750"/>
                  <a:pt x="6833935" y="1420805"/>
                  <a:pt x="6835605" y="2200006"/>
                </a:cubicBezTo>
                <a:cubicBezTo>
                  <a:pt x="6837833" y="3238940"/>
                  <a:pt x="6838879" y="4517627"/>
                  <a:pt x="6838879" y="6036069"/>
                </a:cubicBezTo>
                <a:cubicBezTo>
                  <a:pt x="6838879" y="8763271"/>
                  <a:pt x="6835998" y="10756226"/>
                  <a:pt x="6829905" y="12014934"/>
                </a:cubicBezTo>
                <a:lnTo>
                  <a:pt x="6828977" y="12192000"/>
                </a:lnTo>
                <a:lnTo>
                  <a:pt x="6208955" y="12192000"/>
                </a:lnTo>
                <a:lnTo>
                  <a:pt x="6207675" y="11942821"/>
                </a:lnTo>
                <a:cubicBezTo>
                  <a:pt x="6201583" y="10662260"/>
                  <a:pt x="6198701" y="8693343"/>
                  <a:pt x="6198701" y="6036069"/>
                </a:cubicBezTo>
                <a:close/>
                <a:moveTo>
                  <a:pt x="5388769" y="6036069"/>
                </a:moveTo>
                <a:cubicBezTo>
                  <a:pt x="5388769" y="3378796"/>
                  <a:pt x="5391650" y="1425175"/>
                  <a:pt x="5397743" y="175208"/>
                </a:cubicBezTo>
                <a:lnTo>
                  <a:pt x="5398665" y="0"/>
                </a:lnTo>
                <a:lnTo>
                  <a:pt x="6018517" y="0"/>
                </a:lnTo>
                <a:lnTo>
                  <a:pt x="6019321" y="165842"/>
                </a:lnTo>
                <a:cubicBezTo>
                  <a:pt x="6021939" y="742750"/>
                  <a:pt x="6024004" y="1420805"/>
                  <a:pt x="6025675" y="2200006"/>
                </a:cubicBezTo>
                <a:cubicBezTo>
                  <a:pt x="6027901" y="3238940"/>
                  <a:pt x="6028948" y="4517627"/>
                  <a:pt x="6028948" y="6036069"/>
                </a:cubicBezTo>
                <a:cubicBezTo>
                  <a:pt x="6028948" y="8763270"/>
                  <a:pt x="6026066" y="10756226"/>
                  <a:pt x="6019973" y="12014934"/>
                </a:cubicBezTo>
                <a:lnTo>
                  <a:pt x="6019045" y="12192000"/>
                </a:lnTo>
                <a:lnTo>
                  <a:pt x="5399021" y="12192000"/>
                </a:lnTo>
                <a:lnTo>
                  <a:pt x="5397743" y="11942821"/>
                </a:lnTo>
                <a:cubicBezTo>
                  <a:pt x="5391650" y="10662260"/>
                  <a:pt x="5388769" y="8693343"/>
                  <a:pt x="5388769" y="6036069"/>
                </a:cubicBezTo>
                <a:close/>
                <a:moveTo>
                  <a:pt x="4578835" y="6036069"/>
                </a:moveTo>
                <a:cubicBezTo>
                  <a:pt x="4578835" y="3378796"/>
                  <a:pt x="4581717" y="1425175"/>
                  <a:pt x="4587809" y="175208"/>
                </a:cubicBezTo>
                <a:lnTo>
                  <a:pt x="4588732" y="0"/>
                </a:lnTo>
                <a:lnTo>
                  <a:pt x="5208583" y="0"/>
                </a:lnTo>
                <a:lnTo>
                  <a:pt x="5209387" y="165842"/>
                </a:lnTo>
                <a:cubicBezTo>
                  <a:pt x="5212007" y="742750"/>
                  <a:pt x="5214071" y="1420805"/>
                  <a:pt x="5215742" y="2200006"/>
                </a:cubicBezTo>
                <a:cubicBezTo>
                  <a:pt x="5217968" y="3238940"/>
                  <a:pt x="5219013" y="4517627"/>
                  <a:pt x="5219013" y="6036069"/>
                </a:cubicBezTo>
                <a:cubicBezTo>
                  <a:pt x="5219013" y="8763270"/>
                  <a:pt x="5216133" y="10756226"/>
                  <a:pt x="5210041" y="12014934"/>
                </a:cubicBezTo>
                <a:lnTo>
                  <a:pt x="5209113" y="12192000"/>
                </a:lnTo>
                <a:lnTo>
                  <a:pt x="4589088" y="12192000"/>
                </a:lnTo>
                <a:lnTo>
                  <a:pt x="4587809" y="11942821"/>
                </a:lnTo>
                <a:cubicBezTo>
                  <a:pt x="4581717" y="10662260"/>
                  <a:pt x="4578835" y="8693343"/>
                  <a:pt x="4578835" y="6036069"/>
                </a:cubicBezTo>
                <a:close/>
                <a:moveTo>
                  <a:pt x="3768902" y="6036069"/>
                </a:moveTo>
                <a:cubicBezTo>
                  <a:pt x="3768902" y="3378796"/>
                  <a:pt x="3771783" y="1425175"/>
                  <a:pt x="3777876" y="175208"/>
                </a:cubicBezTo>
                <a:lnTo>
                  <a:pt x="3778799" y="0"/>
                </a:lnTo>
                <a:lnTo>
                  <a:pt x="4398651" y="0"/>
                </a:lnTo>
                <a:lnTo>
                  <a:pt x="4399454" y="165842"/>
                </a:lnTo>
                <a:cubicBezTo>
                  <a:pt x="4402073" y="742750"/>
                  <a:pt x="4404138" y="1420805"/>
                  <a:pt x="4405808" y="2200006"/>
                </a:cubicBezTo>
                <a:cubicBezTo>
                  <a:pt x="4408035" y="3238940"/>
                  <a:pt x="4409081" y="4517627"/>
                  <a:pt x="4409081" y="6036069"/>
                </a:cubicBezTo>
                <a:cubicBezTo>
                  <a:pt x="4409081" y="8763270"/>
                  <a:pt x="4406199" y="10756226"/>
                  <a:pt x="4400107" y="12014934"/>
                </a:cubicBezTo>
                <a:lnTo>
                  <a:pt x="4399179" y="12192000"/>
                </a:lnTo>
                <a:lnTo>
                  <a:pt x="3779155" y="12192000"/>
                </a:lnTo>
                <a:lnTo>
                  <a:pt x="3777875" y="11942821"/>
                </a:lnTo>
                <a:cubicBezTo>
                  <a:pt x="3771783" y="10662260"/>
                  <a:pt x="3768902" y="8693343"/>
                  <a:pt x="3768902" y="6036069"/>
                </a:cubicBezTo>
                <a:close/>
                <a:moveTo>
                  <a:pt x="2958968" y="6036069"/>
                </a:moveTo>
                <a:cubicBezTo>
                  <a:pt x="2958968" y="3378796"/>
                  <a:pt x="2961851" y="1425175"/>
                  <a:pt x="2967943" y="175208"/>
                </a:cubicBezTo>
                <a:lnTo>
                  <a:pt x="2968866" y="0"/>
                </a:lnTo>
                <a:lnTo>
                  <a:pt x="3588717" y="0"/>
                </a:lnTo>
                <a:lnTo>
                  <a:pt x="3589521" y="165842"/>
                </a:lnTo>
                <a:cubicBezTo>
                  <a:pt x="3592140" y="742750"/>
                  <a:pt x="3594204" y="1420805"/>
                  <a:pt x="3595875" y="2200006"/>
                </a:cubicBezTo>
                <a:cubicBezTo>
                  <a:pt x="3598102" y="3238940"/>
                  <a:pt x="3599148" y="4517627"/>
                  <a:pt x="3599148" y="6036069"/>
                </a:cubicBezTo>
                <a:cubicBezTo>
                  <a:pt x="3599148" y="8763270"/>
                  <a:pt x="3596265" y="10756226"/>
                  <a:pt x="3590173" y="12014934"/>
                </a:cubicBezTo>
                <a:lnTo>
                  <a:pt x="3589245" y="12192000"/>
                </a:lnTo>
                <a:lnTo>
                  <a:pt x="2969222" y="12192000"/>
                </a:lnTo>
                <a:lnTo>
                  <a:pt x="2967943" y="11942821"/>
                </a:lnTo>
                <a:cubicBezTo>
                  <a:pt x="2961851" y="10662260"/>
                  <a:pt x="2958968" y="8693343"/>
                  <a:pt x="2958968" y="6036069"/>
                </a:cubicBezTo>
                <a:close/>
                <a:moveTo>
                  <a:pt x="2149035" y="6036069"/>
                </a:moveTo>
                <a:cubicBezTo>
                  <a:pt x="2149035" y="3378796"/>
                  <a:pt x="2151917" y="1425175"/>
                  <a:pt x="2158009" y="175208"/>
                </a:cubicBezTo>
                <a:lnTo>
                  <a:pt x="2158933" y="0"/>
                </a:lnTo>
                <a:lnTo>
                  <a:pt x="2778783" y="0"/>
                </a:lnTo>
                <a:lnTo>
                  <a:pt x="2779587" y="165842"/>
                </a:lnTo>
                <a:cubicBezTo>
                  <a:pt x="2782206" y="742750"/>
                  <a:pt x="2784270" y="1420805"/>
                  <a:pt x="2785941" y="2200006"/>
                </a:cubicBezTo>
                <a:cubicBezTo>
                  <a:pt x="2788168" y="3238940"/>
                  <a:pt x="2789214" y="4517627"/>
                  <a:pt x="2789214" y="6036069"/>
                </a:cubicBezTo>
                <a:cubicBezTo>
                  <a:pt x="2789214" y="8763270"/>
                  <a:pt x="2786332" y="10756226"/>
                  <a:pt x="2780239" y="12014934"/>
                </a:cubicBezTo>
                <a:lnTo>
                  <a:pt x="2779311" y="12192000"/>
                </a:lnTo>
                <a:lnTo>
                  <a:pt x="2159289" y="12192000"/>
                </a:lnTo>
                <a:lnTo>
                  <a:pt x="2158009" y="11942821"/>
                </a:lnTo>
                <a:cubicBezTo>
                  <a:pt x="2151917" y="10662260"/>
                  <a:pt x="2149035" y="8693343"/>
                  <a:pt x="2149035" y="6036069"/>
                </a:cubicBezTo>
                <a:close/>
                <a:moveTo>
                  <a:pt x="1339102" y="6036069"/>
                </a:moveTo>
                <a:cubicBezTo>
                  <a:pt x="1339102" y="3378796"/>
                  <a:pt x="1341984" y="1425175"/>
                  <a:pt x="1348076" y="175208"/>
                </a:cubicBezTo>
                <a:lnTo>
                  <a:pt x="1348999" y="0"/>
                </a:lnTo>
                <a:lnTo>
                  <a:pt x="1968851" y="0"/>
                </a:lnTo>
                <a:lnTo>
                  <a:pt x="1969654" y="165842"/>
                </a:lnTo>
                <a:cubicBezTo>
                  <a:pt x="1972273" y="742750"/>
                  <a:pt x="1974338" y="1420805"/>
                  <a:pt x="1976008" y="2200006"/>
                </a:cubicBezTo>
                <a:cubicBezTo>
                  <a:pt x="1978236" y="3238940"/>
                  <a:pt x="1979281" y="4517627"/>
                  <a:pt x="1979281" y="6036069"/>
                </a:cubicBezTo>
                <a:cubicBezTo>
                  <a:pt x="1979281" y="8763270"/>
                  <a:pt x="1976399" y="10756226"/>
                  <a:pt x="1970307" y="12014934"/>
                </a:cubicBezTo>
                <a:lnTo>
                  <a:pt x="1969379" y="12192000"/>
                </a:lnTo>
                <a:lnTo>
                  <a:pt x="1349355" y="12192000"/>
                </a:lnTo>
                <a:lnTo>
                  <a:pt x="1348076" y="11942821"/>
                </a:lnTo>
                <a:cubicBezTo>
                  <a:pt x="1341983" y="10662260"/>
                  <a:pt x="1339102" y="8693343"/>
                  <a:pt x="1339102" y="6036069"/>
                </a:cubicBezTo>
                <a:close/>
                <a:moveTo>
                  <a:pt x="529168" y="6036069"/>
                </a:moveTo>
                <a:cubicBezTo>
                  <a:pt x="529168" y="3378796"/>
                  <a:pt x="532050" y="1425175"/>
                  <a:pt x="538143" y="175208"/>
                </a:cubicBezTo>
                <a:lnTo>
                  <a:pt x="539066" y="0"/>
                </a:lnTo>
                <a:lnTo>
                  <a:pt x="1158917" y="0"/>
                </a:lnTo>
                <a:lnTo>
                  <a:pt x="1159721" y="165842"/>
                </a:lnTo>
                <a:cubicBezTo>
                  <a:pt x="1162340" y="742750"/>
                  <a:pt x="1164404" y="1420805"/>
                  <a:pt x="1166074" y="2200006"/>
                </a:cubicBezTo>
                <a:cubicBezTo>
                  <a:pt x="1168303" y="3238940"/>
                  <a:pt x="1169347" y="4517627"/>
                  <a:pt x="1169347" y="6036069"/>
                </a:cubicBezTo>
                <a:cubicBezTo>
                  <a:pt x="1169347" y="8763270"/>
                  <a:pt x="1166466" y="10756226"/>
                  <a:pt x="1160374" y="12014934"/>
                </a:cubicBezTo>
                <a:lnTo>
                  <a:pt x="1159446" y="12192000"/>
                </a:lnTo>
                <a:lnTo>
                  <a:pt x="539422" y="12192000"/>
                </a:lnTo>
                <a:lnTo>
                  <a:pt x="538143" y="11942821"/>
                </a:lnTo>
                <a:cubicBezTo>
                  <a:pt x="532050" y="10662260"/>
                  <a:pt x="529168" y="8693343"/>
                  <a:pt x="529168" y="6036069"/>
                </a:cubicBezTo>
                <a:close/>
                <a:moveTo>
                  <a:pt x="0" y="12192000"/>
                </a:moveTo>
                <a:lnTo>
                  <a:pt x="0" y="0"/>
                </a:lnTo>
                <a:lnTo>
                  <a:pt x="348984" y="0"/>
                </a:lnTo>
                <a:lnTo>
                  <a:pt x="349787" y="165842"/>
                </a:lnTo>
                <a:cubicBezTo>
                  <a:pt x="352407" y="742750"/>
                  <a:pt x="354471" y="1420805"/>
                  <a:pt x="356141" y="2200006"/>
                </a:cubicBezTo>
                <a:cubicBezTo>
                  <a:pt x="358369" y="3238940"/>
                  <a:pt x="359415" y="4517627"/>
                  <a:pt x="359415" y="6036069"/>
                </a:cubicBezTo>
                <a:cubicBezTo>
                  <a:pt x="359415" y="8763270"/>
                  <a:pt x="356533" y="10756226"/>
                  <a:pt x="350441" y="12014934"/>
                </a:cubicBezTo>
                <a:lnTo>
                  <a:pt x="349512" y="12192000"/>
                </a:lnTo>
                <a:close/>
              </a:path>
            </a:pathLst>
          </a:custGeom>
          <a:solidFill>
            <a:srgbClr val="54BBAB">
              <a:alpha val="1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7200">
                <a:solidFill>
                  <a:srgbClr val="54BBAB">
                    <a:alpha val="10000"/>
                  </a:srgb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>
            <a:off x="1336758" y="309382"/>
            <a:ext cx="25635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孙中山与植树节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2" t="14630" r="6118" b="13687"/>
          <a:stretch/>
        </p:blipFill>
        <p:spPr>
          <a:xfrm>
            <a:off x="711200" y="1146629"/>
            <a:ext cx="5413829" cy="4484914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316398" y="2446579"/>
            <a:ext cx="413480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      1956</a:t>
            </a:r>
            <a:r>
              <a:rPr lang="zh-CN" altLang="zh-CN" sz="1600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年，毛泽东发出了“绿化祖国”、“实现大地园林化”的号召。中国开始了</a:t>
            </a:r>
            <a:r>
              <a:rPr lang="en-US" altLang="zh-CN" sz="1600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“12</a:t>
            </a:r>
            <a:r>
              <a:rPr lang="zh-CN" altLang="zh-CN" sz="1600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年绿化运动</a:t>
            </a:r>
            <a:r>
              <a:rPr lang="en-US" altLang="zh-CN" sz="1600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”</a:t>
            </a:r>
            <a:r>
              <a:rPr lang="zh-CN" altLang="zh-CN" sz="1600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，目标是</a:t>
            </a:r>
            <a:r>
              <a:rPr lang="en-US" altLang="zh-CN" sz="1600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“</a:t>
            </a:r>
            <a:r>
              <a:rPr lang="zh-CN" altLang="zh-CN" sz="1600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在</a:t>
            </a:r>
            <a:r>
              <a:rPr lang="en-US" altLang="zh-CN" sz="1600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12</a:t>
            </a:r>
            <a:r>
              <a:rPr lang="zh-CN" altLang="zh-CN" sz="1600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年内，基本上消灭荒地荒山，在一切宅旁、村旁、路旁、水旁，以及荒地荒山上，即在一切可能的地方，均要按规格种树起来，实行绿化。</a:t>
            </a:r>
            <a:r>
              <a:rPr lang="en-US" altLang="zh-CN" sz="1600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”</a:t>
            </a:r>
            <a:endParaRPr lang="zh-CN" altLang="zh-CN" sz="1600" dirty="0">
              <a:solidFill>
                <a:srgbClr val="54BBAB"/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076" y="1274709"/>
            <a:ext cx="5167683" cy="4020457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 flipH="1" flipV="1">
            <a:off x="-76200" y="6021040"/>
            <a:ext cx="12344399" cy="951605"/>
            <a:chOff x="-76200" y="-200025"/>
            <a:chExt cx="12344399" cy="951605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519"/>
            <a:stretch/>
          </p:blipFill>
          <p:spPr>
            <a:xfrm flipV="1">
              <a:off x="-76200" y="-199680"/>
              <a:ext cx="7981950" cy="885480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6172199" y="-200025"/>
              <a:ext cx="6096000" cy="951605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370204" y="5646158"/>
            <a:ext cx="11298642" cy="1355062"/>
            <a:chOff x="370204" y="5646158"/>
            <a:chExt cx="11298642" cy="1355062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11402" y="5646158"/>
              <a:ext cx="957444" cy="135506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9918482" y="6093155"/>
              <a:ext cx="633407" cy="89645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370204" y="5812861"/>
              <a:ext cx="754935" cy="106845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4077" y="6244550"/>
              <a:ext cx="433444" cy="6134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60464" y="180385"/>
            <a:ext cx="1816763" cy="6217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3" name="组合 32"/>
          <p:cNvGrpSpPr/>
          <p:nvPr/>
        </p:nvGrpSpPr>
        <p:grpSpPr>
          <a:xfrm>
            <a:off x="742992" y="296363"/>
            <a:ext cx="570934" cy="558960"/>
            <a:chOff x="742992" y="296363"/>
            <a:chExt cx="570934" cy="558960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992" y="296363"/>
              <a:ext cx="570934" cy="558960"/>
            </a:xfrm>
            <a:prstGeom prst="rect">
              <a:avLst/>
            </a:prstGeom>
            <a:effectLst/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2632" y="616287"/>
              <a:ext cx="89389" cy="9718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6" name="椭圆 35"/>
            <p:cNvSpPr/>
            <p:nvPr/>
          </p:nvSpPr>
          <p:spPr>
            <a:xfrm>
              <a:off x="894041" y="446981"/>
              <a:ext cx="257980" cy="257980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77463" y="424117"/>
              <a:ext cx="89389" cy="97188"/>
            </a:xfrm>
            <a:prstGeom prst="rect">
              <a:avLst/>
            </a:prstGeom>
            <a:effectLst/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463" y="627311"/>
              <a:ext cx="62337" cy="67776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942364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5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5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297"/>
          <a:stretch/>
        </p:blipFill>
        <p:spPr>
          <a:xfrm>
            <a:off x="0" y="5217107"/>
            <a:ext cx="12192000" cy="1698043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grpSp>
        <p:nvGrpSpPr>
          <p:cNvPr id="53" name="组合 52"/>
          <p:cNvGrpSpPr/>
          <p:nvPr/>
        </p:nvGrpSpPr>
        <p:grpSpPr>
          <a:xfrm>
            <a:off x="-9993" y="6112899"/>
            <a:ext cx="12249586" cy="885172"/>
            <a:chOff x="-9993" y="6201799"/>
            <a:chExt cx="12249586" cy="88517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57900" y="6201799"/>
              <a:ext cx="6181693" cy="885172"/>
            </a:xfrm>
            <a:prstGeom prst="rect">
              <a:avLst/>
            </a:prstGeom>
          </p:spPr>
        </p:pic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9993" y="6201799"/>
              <a:ext cx="6181693" cy="885172"/>
            </a:xfrm>
            <a:prstGeom prst="rect">
              <a:avLst/>
            </a:prstGeom>
          </p:spPr>
        </p:pic>
      </p:grpSp>
      <p:sp>
        <p:nvSpPr>
          <p:cNvPr id="60" name="任意多边形 59"/>
          <p:cNvSpPr/>
          <p:nvPr/>
        </p:nvSpPr>
        <p:spPr>
          <a:xfrm>
            <a:off x="-29980" y="6045097"/>
            <a:ext cx="12231973" cy="877117"/>
          </a:xfrm>
          <a:custGeom>
            <a:avLst/>
            <a:gdLst>
              <a:gd name="connsiteX0" fmla="*/ 74951 w 12306924"/>
              <a:gd name="connsiteY0" fmla="*/ 644577 h 869429"/>
              <a:gd name="connsiteX1" fmla="*/ 0 w 12306924"/>
              <a:gd name="connsiteY1" fmla="*/ 629586 h 869429"/>
              <a:gd name="connsiteX2" fmla="*/ 929390 w 12306924"/>
              <a:gd name="connsiteY2" fmla="*/ 554636 h 869429"/>
              <a:gd name="connsiteX3" fmla="*/ 2218544 w 12306924"/>
              <a:gd name="connsiteY3" fmla="*/ 119921 h 869429"/>
              <a:gd name="connsiteX4" fmla="*/ 3237875 w 12306924"/>
              <a:gd name="connsiteY4" fmla="*/ 119921 h 869429"/>
              <a:gd name="connsiteX5" fmla="*/ 5591331 w 12306924"/>
              <a:gd name="connsiteY5" fmla="*/ 674557 h 869429"/>
              <a:gd name="connsiteX6" fmla="*/ 6940446 w 12306924"/>
              <a:gd name="connsiteY6" fmla="*/ 614596 h 869429"/>
              <a:gd name="connsiteX7" fmla="*/ 9158990 w 12306924"/>
              <a:gd name="connsiteY7" fmla="*/ 0 h 869429"/>
              <a:gd name="connsiteX8" fmla="*/ 10867869 w 12306924"/>
              <a:gd name="connsiteY8" fmla="*/ 284813 h 869429"/>
              <a:gd name="connsiteX9" fmla="*/ 11797259 w 12306924"/>
              <a:gd name="connsiteY9" fmla="*/ 509665 h 869429"/>
              <a:gd name="connsiteX10" fmla="*/ 12291934 w 12306924"/>
              <a:gd name="connsiteY10" fmla="*/ 464695 h 869429"/>
              <a:gd name="connsiteX11" fmla="*/ 12306924 w 12306924"/>
              <a:gd name="connsiteY11" fmla="*/ 869429 h 869429"/>
              <a:gd name="connsiteX12" fmla="*/ 89941 w 12306924"/>
              <a:gd name="connsiteY12" fmla="*/ 869429 h 869429"/>
              <a:gd name="connsiteX13" fmla="*/ 74951 w 12306924"/>
              <a:gd name="connsiteY13" fmla="*/ 644577 h 869429"/>
              <a:gd name="connsiteX0" fmla="*/ 74951 w 12306924"/>
              <a:gd name="connsiteY0" fmla="*/ 644577 h 869429"/>
              <a:gd name="connsiteX1" fmla="*/ 0 w 12306924"/>
              <a:gd name="connsiteY1" fmla="*/ 629586 h 869429"/>
              <a:gd name="connsiteX2" fmla="*/ 929390 w 12306924"/>
              <a:gd name="connsiteY2" fmla="*/ 554636 h 869429"/>
              <a:gd name="connsiteX3" fmla="*/ 2218544 w 12306924"/>
              <a:gd name="connsiteY3" fmla="*/ 119921 h 869429"/>
              <a:gd name="connsiteX4" fmla="*/ 3237875 w 12306924"/>
              <a:gd name="connsiteY4" fmla="*/ 119921 h 869429"/>
              <a:gd name="connsiteX5" fmla="*/ 5591331 w 12306924"/>
              <a:gd name="connsiteY5" fmla="*/ 674557 h 869429"/>
              <a:gd name="connsiteX6" fmla="*/ 6940446 w 12306924"/>
              <a:gd name="connsiteY6" fmla="*/ 614596 h 869429"/>
              <a:gd name="connsiteX7" fmla="*/ 9158990 w 12306924"/>
              <a:gd name="connsiteY7" fmla="*/ 0 h 869429"/>
              <a:gd name="connsiteX8" fmla="*/ 10867869 w 12306924"/>
              <a:gd name="connsiteY8" fmla="*/ 284813 h 869429"/>
              <a:gd name="connsiteX9" fmla="*/ 11797259 w 12306924"/>
              <a:gd name="connsiteY9" fmla="*/ 509665 h 869429"/>
              <a:gd name="connsiteX10" fmla="*/ 12291934 w 12306924"/>
              <a:gd name="connsiteY10" fmla="*/ 464695 h 869429"/>
              <a:gd name="connsiteX11" fmla="*/ 12306924 w 12306924"/>
              <a:gd name="connsiteY11" fmla="*/ 869429 h 869429"/>
              <a:gd name="connsiteX12" fmla="*/ 89941 w 12306924"/>
              <a:gd name="connsiteY12" fmla="*/ 869429 h 869429"/>
              <a:gd name="connsiteX13" fmla="*/ 74951 w 12306924"/>
              <a:gd name="connsiteY13" fmla="*/ 644577 h 869429"/>
              <a:gd name="connsiteX0" fmla="*/ 74951 w 12306924"/>
              <a:gd name="connsiteY0" fmla="*/ 644577 h 869429"/>
              <a:gd name="connsiteX1" fmla="*/ 0 w 12306924"/>
              <a:gd name="connsiteY1" fmla="*/ 629586 h 869429"/>
              <a:gd name="connsiteX2" fmla="*/ 929390 w 12306924"/>
              <a:gd name="connsiteY2" fmla="*/ 554636 h 869429"/>
              <a:gd name="connsiteX3" fmla="*/ 2218544 w 12306924"/>
              <a:gd name="connsiteY3" fmla="*/ 119921 h 869429"/>
              <a:gd name="connsiteX4" fmla="*/ 3237875 w 12306924"/>
              <a:gd name="connsiteY4" fmla="*/ 119921 h 869429"/>
              <a:gd name="connsiteX5" fmla="*/ 5591331 w 12306924"/>
              <a:gd name="connsiteY5" fmla="*/ 674557 h 869429"/>
              <a:gd name="connsiteX6" fmla="*/ 6940446 w 12306924"/>
              <a:gd name="connsiteY6" fmla="*/ 614596 h 869429"/>
              <a:gd name="connsiteX7" fmla="*/ 9158990 w 12306924"/>
              <a:gd name="connsiteY7" fmla="*/ 0 h 869429"/>
              <a:gd name="connsiteX8" fmla="*/ 10867869 w 12306924"/>
              <a:gd name="connsiteY8" fmla="*/ 284813 h 869429"/>
              <a:gd name="connsiteX9" fmla="*/ 11797259 w 12306924"/>
              <a:gd name="connsiteY9" fmla="*/ 509665 h 869429"/>
              <a:gd name="connsiteX10" fmla="*/ 12291934 w 12306924"/>
              <a:gd name="connsiteY10" fmla="*/ 464695 h 869429"/>
              <a:gd name="connsiteX11" fmla="*/ 12306924 w 12306924"/>
              <a:gd name="connsiteY11" fmla="*/ 869429 h 869429"/>
              <a:gd name="connsiteX12" fmla="*/ 89941 w 12306924"/>
              <a:gd name="connsiteY12" fmla="*/ 869429 h 869429"/>
              <a:gd name="connsiteX13" fmla="*/ 74951 w 12306924"/>
              <a:gd name="connsiteY13" fmla="*/ 644577 h 869429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2216983 w 12231973"/>
              <a:gd name="connsiteY9" fmla="*/ 472383 h 877117"/>
              <a:gd name="connsiteX10" fmla="*/ 12231973 w 12231973"/>
              <a:gd name="connsiteY10" fmla="*/ 877117 h 877117"/>
              <a:gd name="connsiteX11" fmla="*/ 14990 w 12231973"/>
              <a:gd name="connsiteY11" fmla="*/ 877117 h 877117"/>
              <a:gd name="connsiteX12" fmla="*/ 0 w 12231973"/>
              <a:gd name="connsiteY12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1993380 w 12231973"/>
              <a:gd name="connsiteY9" fmla="*/ 483417 h 877117"/>
              <a:gd name="connsiteX10" fmla="*/ 12216983 w 12231973"/>
              <a:gd name="connsiteY10" fmla="*/ 472383 h 877117"/>
              <a:gd name="connsiteX11" fmla="*/ 12231973 w 12231973"/>
              <a:gd name="connsiteY11" fmla="*/ 877117 h 877117"/>
              <a:gd name="connsiteX12" fmla="*/ 14990 w 12231973"/>
              <a:gd name="connsiteY12" fmla="*/ 877117 h 877117"/>
              <a:gd name="connsiteX13" fmla="*/ 0 w 12231973"/>
              <a:gd name="connsiteY13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1993380 w 12231973"/>
              <a:gd name="connsiteY9" fmla="*/ 483417 h 877117"/>
              <a:gd name="connsiteX10" fmla="*/ 12216983 w 12231973"/>
              <a:gd name="connsiteY10" fmla="*/ 472383 h 877117"/>
              <a:gd name="connsiteX11" fmla="*/ 12231973 w 12231973"/>
              <a:gd name="connsiteY11" fmla="*/ 877117 h 877117"/>
              <a:gd name="connsiteX12" fmla="*/ 14990 w 12231973"/>
              <a:gd name="connsiteY12" fmla="*/ 877117 h 877117"/>
              <a:gd name="connsiteX13" fmla="*/ 0 w 12231973"/>
              <a:gd name="connsiteY13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2216983 w 12231973"/>
              <a:gd name="connsiteY9" fmla="*/ 472383 h 877117"/>
              <a:gd name="connsiteX10" fmla="*/ 12231973 w 12231973"/>
              <a:gd name="connsiteY10" fmla="*/ 877117 h 877117"/>
              <a:gd name="connsiteX11" fmla="*/ 14990 w 12231973"/>
              <a:gd name="connsiteY11" fmla="*/ 877117 h 877117"/>
              <a:gd name="connsiteX12" fmla="*/ 0 w 12231973"/>
              <a:gd name="connsiteY12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2216983 w 12231973"/>
              <a:gd name="connsiteY9" fmla="*/ 472383 h 877117"/>
              <a:gd name="connsiteX10" fmla="*/ 12231973 w 12231973"/>
              <a:gd name="connsiteY10" fmla="*/ 877117 h 877117"/>
              <a:gd name="connsiteX11" fmla="*/ 14990 w 12231973"/>
              <a:gd name="connsiteY11" fmla="*/ 877117 h 877117"/>
              <a:gd name="connsiteX12" fmla="*/ 0 w 12231973"/>
              <a:gd name="connsiteY12" fmla="*/ 652265 h 877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231973" h="877117">
                <a:moveTo>
                  <a:pt x="0" y="652265"/>
                </a:moveTo>
                <a:lnTo>
                  <a:pt x="854439" y="562324"/>
                </a:lnTo>
                <a:cubicBezTo>
                  <a:pt x="1224196" y="477380"/>
                  <a:pt x="1758846" y="200061"/>
                  <a:pt x="2143593" y="127609"/>
                </a:cubicBezTo>
                <a:cubicBezTo>
                  <a:pt x="2528340" y="55157"/>
                  <a:pt x="2600793" y="35170"/>
                  <a:pt x="3162924" y="127609"/>
                </a:cubicBezTo>
                <a:cubicBezTo>
                  <a:pt x="3725055" y="220048"/>
                  <a:pt x="4899285" y="599799"/>
                  <a:pt x="5516380" y="682245"/>
                </a:cubicBezTo>
                <a:cubicBezTo>
                  <a:pt x="6133475" y="764691"/>
                  <a:pt x="6270885" y="734710"/>
                  <a:pt x="6865495" y="622284"/>
                </a:cubicBezTo>
                <a:cubicBezTo>
                  <a:pt x="7460105" y="509858"/>
                  <a:pt x="8429469" y="62652"/>
                  <a:pt x="9084039" y="7688"/>
                </a:cubicBezTo>
                <a:cubicBezTo>
                  <a:pt x="9738610" y="-47276"/>
                  <a:pt x="10353207" y="207557"/>
                  <a:pt x="10792918" y="292501"/>
                </a:cubicBezTo>
                <a:cubicBezTo>
                  <a:pt x="11232629" y="377445"/>
                  <a:pt x="11484964" y="487373"/>
                  <a:pt x="11722308" y="517353"/>
                </a:cubicBezTo>
                <a:cubicBezTo>
                  <a:pt x="11959652" y="547333"/>
                  <a:pt x="12132039" y="412422"/>
                  <a:pt x="12216983" y="472383"/>
                </a:cubicBezTo>
                <a:lnTo>
                  <a:pt x="12231973" y="877117"/>
                </a:lnTo>
                <a:lnTo>
                  <a:pt x="14990" y="877117"/>
                </a:lnTo>
                <a:lnTo>
                  <a:pt x="0" y="652265"/>
                </a:lnTo>
                <a:close/>
              </a:path>
            </a:pathLst>
          </a:custGeom>
          <a:solidFill>
            <a:srgbClr val="54BBA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                    </a:t>
            </a:r>
            <a:endParaRPr lang="zh-CN" altLang="en-US" dirty="0"/>
          </a:p>
        </p:txBody>
      </p:sp>
      <p:sp>
        <p:nvSpPr>
          <p:cNvPr id="59" name="文本框 58"/>
          <p:cNvSpPr txBox="1"/>
          <p:nvPr/>
        </p:nvSpPr>
        <p:spPr>
          <a:xfrm>
            <a:off x="2" y="2"/>
            <a:ext cx="12191999" cy="6857999"/>
          </a:xfrm>
          <a:custGeom>
            <a:avLst/>
            <a:gdLst/>
            <a:ahLst/>
            <a:cxnLst/>
            <a:rect l="l" t="t" r="r" b="b"/>
            <a:pathLst>
              <a:path w="12191999" h="6857999">
                <a:moveTo>
                  <a:pt x="0" y="3922700"/>
                </a:moveTo>
                <a:lnTo>
                  <a:pt x="223645" y="3971509"/>
                </a:lnTo>
                <a:cubicBezTo>
                  <a:pt x="875123" y="4115187"/>
                  <a:pt x="1638871" y="4292247"/>
                  <a:pt x="2515198" y="4501071"/>
                </a:cubicBezTo>
                <a:cubicBezTo>
                  <a:pt x="3683625" y="4779503"/>
                  <a:pt x="5118695" y="5134367"/>
                  <a:pt x="6821683" y="5560349"/>
                </a:cubicBezTo>
                <a:cubicBezTo>
                  <a:pt x="8787961" y="6052191"/>
                  <a:pt x="10413223" y="6461713"/>
                  <a:pt x="11698249" y="6785793"/>
                </a:cubicBezTo>
                <a:lnTo>
                  <a:pt x="11984540" y="6857999"/>
                </a:lnTo>
                <a:lnTo>
                  <a:pt x="0" y="6857999"/>
                </a:lnTo>
                <a:close/>
                <a:moveTo>
                  <a:pt x="10222960" y="0"/>
                </a:moveTo>
                <a:lnTo>
                  <a:pt x="12191999" y="0"/>
                </a:lnTo>
                <a:lnTo>
                  <a:pt x="12191999" y="2634704"/>
                </a:lnTo>
                <a:lnTo>
                  <a:pt x="12170862" y="2606472"/>
                </a:lnTo>
                <a:cubicBezTo>
                  <a:pt x="11635135" y="1890791"/>
                  <a:pt x="11038992" y="1093567"/>
                  <a:pt x="10382897" y="214453"/>
                </a:cubicBezTo>
                <a:close/>
                <a:moveTo>
                  <a:pt x="5081551" y="0"/>
                </a:moveTo>
                <a:lnTo>
                  <a:pt x="9383789" y="0"/>
                </a:lnTo>
                <a:lnTo>
                  <a:pt x="9478966" y="111382"/>
                </a:lnTo>
                <a:cubicBezTo>
                  <a:pt x="9615797" y="271636"/>
                  <a:pt x="9755380" y="435233"/>
                  <a:pt x="9897723" y="602166"/>
                </a:cubicBezTo>
                <a:cubicBezTo>
                  <a:pt x="10628170" y="1458797"/>
                  <a:pt x="11287694" y="2233645"/>
                  <a:pt x="11876722" y="2926349"/>
                </a:cubicBezTo>
                <a:lnTo>
                  <a:pt x="12191999" y="3297197"/>
                </a:lnTo>
                <a:lnTo>
                  <a:pt x="12191999" y="5082919"/>
                </a:lnTo>
                <a:lnTo>
                  <a:pt x="11971594" y="4926281"/>
                </a:lnTo>
                <a:cubicBezTo>
                  <a:pt x="10964503" y="4210491"/>
                  <a:pt x="9745950" y="3343757"/>
                  <a:pt x="8317305" y="2324159"/>
                </a:cubicBezTo>
                <a:cubicBezTo>
                  <a:pt x="7245821" y="1559459"/>
                  <a:pt x="6297385" y="879468"/>
                  <a:pt x="5472710" y="283260"/>
                </a:cubicBezTo>
                <a:close/>
                <a:moveTo>
                  <a:pt x="0" y="0"/>
                </a:moveTo>
                <a:lnTo>
                  <a:pt x="3330634" y="0"/>
                </a:lnTo>
                <a:lnTo>
                  <a:pt x="3456046" y="74872"/>
                </a:lnTo>
                <a:cubicBezTo>
                  <a:pt x="3691383" y="215774"/>
                  <a:pt x="3937520" y="363916"/>
                  <a:pt x="4194478" y="519256"/>
                </a:cubicBezTo>
                <a:cubicBezTo>
                  <a:pt x="5222297" y="1140614"/>
                  <a:pt x="6480785" y="1915936"/>
                  <a:pt x="7972651" y="2840774"/>
                </a:cubicBezTo>
                <a:cubicBezTo>
                  <a:pt x="9503775" y="3789948"/>
                  <a:pt x="10798122" y="4595063"/>
                  <a:pt x="11856902" y="5254169"/>
                </a:cubicBezTo>
                <a:lnTo>
                  <a:pt x="12191999" y="5462792"/>
                </a:lnTo>
                <a:lnTo>
                  <a:pt x="12191999" y="6621099"/>
                </a:lnTo>
                <a:lnTo>
                  <a:pt x="12103098" y="6592805"/>
                </a:lnTo>
                <a:cubicBezTo>
                  <a:pt x="10785869" y="6173587"/>
                  <a:pt x="9081711" y="5631295"/>
                  <a:pt x="6992037" y="4961509"/>
                </a:cubicBezTo>
                <a:cubicBezTo>
                  <a:pt x="3648558" y="3889853"/>
                  <a:pt x="1322274" y="3125141"/>
                  <a:pt x="20565" y="2646876"/>
                </a:cubicBezTo>
                <a:lnTo>
                  <a:pt x="0" y="2639250"/>
                </a:lnTo>
                <a:close/>
              </a:path>
            </a:pathLst>
          </a:custGeom>
          <a:solidFill>
            <a:srgbClr val="54BBAB">
              <a:alpha val="1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7200" dirty="0">
              <a:solidFill>
                <a:srgbClr val="54BBAB">
                  <a:alpha val="10000"/>
                </a:srgb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34" y="2609635"/>
            <a:ext cx="3261752" cy="408005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10232572" y="218484"/>
            <a:ext cx="1959428" cy="9007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848" y="490216"/>
            <a:ext cx="3344031" cy="114447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4524" y="3169639"/>
            <a:ext cx="507285" cy="55154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12167">
            <a:off x="3776144" y="4200342"/>
            <a:ext cx="600732" cy="65314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3116">
            <a:off x="5462081" y="5793535"/>
            <a:ext cx="535638" cy="7580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7666" y="5460416"/>
            <a:ext cx="868568" cy="12292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4573" y="5608391"/>
            <a:ext cx="718631" cy="10170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3116">
            <a:off x="8651144" y="5604485"/>
            <a:ext cx="633407" cy="89645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9" name="文本框 38"/>
          <p:cNvSpPr txBox="1"/>
          <p:nvPr/>
        </p:nvSpPr>
        <p:spPr>
          <a:xfrm>
            <a:off x="5368356" y="3133389"/>
            <a:ext cx="615553" cy="200631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b="1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植树节的简介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5378497" y="2362766"/>
            <a:ext cx="693834" cy="679280"/>
            <a:chOff x="5378497" y="2362766"/>
            <a:chExt cx="693834" cy="679280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8497" y="2362766"/>
              <a:ext cx="693834" cy="679280"/>
            </a:xfrm>
            <a:prstGeom prst="rect">
              <a:avLst/>
            </a:prstGeom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7" name="文本框 46"/>
            <p:cNvSpPr txBox="1"/>
            <p:nvPr/>
          </p:nvSpPr>
          <p:spPr>
            <a:xfrm>
              <a:off x="5496826" y="2502351"/>
              <a:ext cx="45717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01</a:t>
              </a:r>
              <a:endParaRPr lang="zh-CN" altLang="en-US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452426" y="2361646"/>
            <a:ext cx="694976" cy="680400"/>
            <a:chOff x="6452426" y="2361646"/>
            <a:chExt cx="694976" cy="68040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52426" y="2361646"/>
              <a:ext cx="694976" cy="680400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6571669" y="2502351"/>
              <a:ext cx="4667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02</a:t>
              </a:r>
              <a:endParaRPr lang="zh-CN" altLang="en-US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527497" y="2361646"/>
            <a:ext cx="694976" cy="680400"/>
            <a:chOff x="7527497" y="2361646"/>
            <a:chExt cx="694976" cy="68040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7497" y="2361646"/>
              <a:ext cx="694976" cy="680400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7646512" y="2502351"/>
              <a:ext cx="45717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03</a:t>
              </a:r>
              <a:endParaRPr lang="zh-CN" altLang="en-US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602568" y="2362766"/>
            <a:ext cx="693834" cy="679280"/>
            <a:chOff x="8602568" y="2362766"/>
            <a:chExt cx="693834" cy="679280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02568" y="2362766"/>
              <a:ext cx="693834" cy="679280"/>
            </a:xfrm>
            <a:prstGeom prst="rect">
              <a:avLst/>
            </a:prstGeom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7" name="文本框 56"/>
            <p:cNvSpPr txBox="1"/>
            <p:nvPr/>
          </p:nvSpPr>
          <p:spPr>
            <a:xfrm>
              <a:off x="8721355" y="2502351"/>
              <a:ext cx="463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04</a:t>
              </a:r>
              <a:endParaRPr lang="zh-CN" altLang="en-US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055280" y="988591"/>
            <a:ext cx="1034454" cy="1089525"/>
            <a:chOff x="4658763" y="2151741"/>
            <a:chExt cx="1034454" cy="1089525"/>
          </a:xfrm>
        </p:grpSpPr>
        <p:sp>
          <p:nvSpPr>
            <p:cNvPr id="2" name="椭圆 1"/>
            <p:cNvSpPr/>
            <p:nvPr/>
          </p:nvSpPr>
          <p:spPr>
            <a:xfrm>
              <a:off x="4658763" y="2151741"/>
              <a:ext cx="1034454" cy="1034454"/>
            </a:xfrm>
            <a:prstGeom prst="ellipse">
              <a:avLst/>
            </a:prstGeom>
            <a:solidFill>
              <a:srgbClr val="F7A4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720577" y="2225603"/>
              <a:ext cx="91082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0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目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775804" y="988591"/>
            <a:ext cx="1034454" cy="1089525"/>
            <a:chOff x="4658763" y="3733014"/>
            <a:chExt cx="1034454" cy="1089525"/>
          </a:xfrm>
        </p:grpSpPr>
        <p:sp>
          <p:nvSpPr>
            <p:cNvPr id="40" name="椭圆 39"/>
            <p:cNvSpPr/>
            <p:nvPr/>
          </p:nvSpPr>
          <p:spPr>
            <a:xfrm>
              <a:off x="4658763" y="3733014"/>
              <a:ext cx="1034454" cy="1034454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720577" y="3806876"/>
              <a:ext cx="91082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0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录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676497" y="2361646"/>
            <a:ext cx="694976" cy="680400"/>
            <a:chOff x="9676497" y="2361646"/>
            <a:chExt cx="694976" cy="680400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76497" y="2361646"/>
              <a:ext cx="694976" cy="680400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9796198" y="2502351"/>
              <a:ext cx="4651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05</a:t>
              </a:r>
              <a:endParaRPr lang="zh-CN" altLang="en-US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751569" y="2361646"/>
            <a:ext cx="694976" cy="680400"/>
            <a:chOff x="10751569" y="2361646"/>
            <a:chExt cx="694976" cy="680400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1569" y="2361646"/>
              <a:ext cx="694976" cy="680400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10871040" y="2502351"/>
              <a:ext cx="463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06</a:t>
              </a:r>
              <a:endParaRPr lang="zh-CN" altLang="en-US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</p:grpSp>
      <p:sp>
        <p:nvSpPr>
          <p:cNvPr id="66" name="文本框 65"/>
          <p:cNvSpPr txBox="1"/>
          <p:nvPr/>
        </p:nvSpPr>
        <p:spPr>
          <a:xfrm>
            <a:off x="6449037" y="3133389"/>
            <a:ext cx="615553" cy="200631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b="1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植树节的来源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7529718" y="3133389"/>
            <a:ext cx="615553" cy="168732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b="1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植树的作用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8610399" y="3133389"/>
            <a:ext cx="615553" cy="232531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b="1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孙中山与植树节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9691080" y="3133389"/>
            <a:ext cx="615553" cy="200631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b="1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知识竞答环节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10771761" y="3133389"/>
            <a:ext cx="615553" cy="232531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b="1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植树节宣传标语</a:t>
            </a:r>
          </a:p>
        </p:txBody>
      </p:sp>
    </p:spTree>
    <p:extLst>
      <p:ext uri="{BB962C8B-B14F-4D97-AF65-F5344CB8AC3E}">
        <p14:creationId xmlns:p14="http://schemas.microsoft.com/office/powerpoint/2010/main" val="3607251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7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fill="hold" nodeType="withEffect" p14:presetBounceEnd="58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667">
                                          <p:cBhvr additive="base">
                                            <p:cTn id="26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667">
                                          <p:cBhvr additive="base">
                                            <p:cTn id="27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nodeType="withEffect" p14:presetBounceEnd="58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667">
                                          <p:cBhvr additive="base">
                                            <p:cTn id="30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667">
                                          <p:cBhvr additive="base">
                                            <p:cTn id="3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6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8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9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9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7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7" dur="7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7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0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0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0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7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1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1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1" fill="hold">
                                <p:stCondLst>
                                  <p:cond delay="10250"/>
                                </p:stCondLst>
                                <p:childTnLst>
                                  <p:par>
                                    <p:cTn id="12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4" dur="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5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7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12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5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13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8" dur="7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9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1" fill="hold">
                                <p:stCondLst>
                                  <p:cond delay="12750"/>
                                </p:stCondLst>
                                <p:childTnLst>
                                  <p:par>
                                    <p:cTn id="14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9" fill="hold">
                                <p:stCondLst>
                                  <p:cond delay="13750"/>
                                </p:stCondLst>
                                <p:childTnLst>
                                  <p:par>
                                    <p:cTn id="15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7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3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 animBg="1"/>
          <p:bldP spid="59" grpId="0" animBg="1"/>
          <p:bldP spid="39" grpId="0"/>
          <p:bldP spid="66" grpId="0"/>
          <p:bldP spid="67" grpId="0"/>
          <p:bldP spid="68" grpId="0"/>
          <p:bldP spid="69" grpId="0"/>
          <p:bldP spid="7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7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6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8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9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9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7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7" dur="7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7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0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0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0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7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1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1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1" fill="hold">
                                <p:stCondLst>
                                  <p:cond delay="10250"/>
                                </p:stCondLst>
                                <p:childTnLst>
                                  <p:par>
                                    <p:cTn id="12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4" dur="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5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7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12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5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13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8" dur="7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9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1" fill="hold">
                                <p:stCondLst>
                                  <p:cond delay="12750"/>
                                </p:stCondLst>
                                <p:childTnLst>
                                  <p:par>
                                    <p:cTn id="14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9" fill="hold">
                                <p:stCondLst>
                                  <p:cond delay="13750"/>
                                </p:stCondLst>
                                <p:childTnLst>
                                  <p:par>
                                    <p:cTn id="15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7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3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7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 animBg="1"/>
          <p:bldP spid="59" grpId="0" animBg="1"/>
          <p:bldP spid="39" grpId="0"/>
          <p:bldP spid="66" grpId="0"/>
          <p:bldP spid="67" grpId="0"/>
          <p:bldP spid="68" grpId="0"/>
          <p:bldP spid="69" grpId="0"/>
          <p:bldP spid="70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 rot="16200000" flipH="1" flipV="1">
            <a:off x="2676561" y="-2676561"/>
            <a:ext cx="6838879" cy="12192000"/>
          </a:xfrm>
          <a:custGeom>
            <a:avLst/>
            <a:gdLst/>
            <a:ahLst/>
            <a:cxnLst/>
            <a:rect l="l" t="t" r="r" b="b"/>
            <a:pathLst>
              <a:path w="6838879" h="12192000">
                <a:moveTo>
                  <a:pt x="6198701" y="6036069"/>
                </a:moveTo>
                <a:cubicBezTo>
                  <a:pt x="6198701" y="3378796"/>
                  <a:pt x="6201583" y="1425175"/>
                  <a:pt x="6207675" y="175208"/>
                </a:cubicBezTo>
                <a:lnTo>
                  <a:pt x="6208599" y="0"/>
                </a:lnTo>
                <a:lnTo>
                  <a:pt x="6828449" y="0"/>
                </a:lnTo>
                <a:lnTo>
                  <a:pt x="6829252" y="165842"/>
                </a:lnTo>
                <a:cubicBezTo>
                  <a:pt x="6831871" y="742750"/>
                  <a:pt x="6833935" y="1420805"/>
                  <a:pt x="6835605" y="2200006"/>
                </a:cubicBezTo>
                <a:cubicBezTo>
                  <a:pt x="6837833" y="3238940"/>
                  <a:pt x="6838879" y="4517627"/>
                  <a:pt x="6838879" y="6036069"/>
                </a:cubicBezTo>
                <a:cubicBezTo>
                  <a:pt x="6838879" y="8763271"/>
                  <a:pt x="6835998" y="10756226"/>
                  <a:pt x="6829905" y="12014934"/>
                </a:cubicBezTo>
                <a:lnTo>
                  <a:pt x="6828977" y="12192000"/>
                </a:lnTo>
                <a:lnTo>
                  <a:pt x="6208955" y="12192000"/>
                </a:lnTo>
                <a:lnTo>
                  <a:pt x="6207675" y="11942821"/>
                </a:lnTo>
                <a:cubicBezTo>
                  <a:pt x="6201583" y="10662260"/>
                  <a:pt x="6198701" y="8693343"/>
                  <a:pt x="6198701" y="6036069"/>
                </a:cubicBezTo>
                <a:close/>
                <a:moveTo>
                  <a:pt x="5388769" y="6036069"/>
                </a:moveTo>
                <a:cubicBezTo>
                  <a:pt x="5388769" y="3378796"/>
                  <a:pt x="5391650" y="1425175"/>
                  <a:pt x="5397743" y="175208"/>
                </a:cubicBezTo>
                <a:lnTo>
                  <a:pt x="5398665" y="0"/>
                </a:lnTo>
                <a:lnTo>
                  <a:pt x="6018517" y="0"/>
                </a:lnTo>
                <a:lnTo>
                  <a:pt x="6019321" y="165842"/>
                </a:lnTo>
                <a:cubicBezTo>
                  <a:pt x="6021939" y="742750"/>
                  <a:pt x="6024004" y="1420805"/>
                  <a:pt x="6025675" y="2200006"/>
                </a:cubicBezTo>
                <a:cubicBezTo>
                  <a:pt x="6027901" y="3238940"/>
                  <a:pt x="6028948" y="4517627"/>
                  <a:pt x="6028948" y="6036069"/>
                </a:cubicBezTo>
                <a:cubicBezTo>
                  <a:pt x="6028948" y="8763270"/>
                  <a:pt x="6026066" y="10756226"/>
                  <a:pt x="6019973" y="12014934"/>
                </a:cubicBezTo>
                <a:lnTo>
                  <a:pt x="6019045" y="12192000"/>
                </a:lnTo>
                <a:lnTo>
                  <a:pt x="5399021" y="12192000"/>
                </a:lnTo>
                <a:lnTo>
                  <a:pt x="5397743" y="11942821"/>
                </a:lnTo>
                <a:cubicBezTo>
                  <a:pt x="5391650" y="10662260"/>
                  <a:pt x="5388769" y="8693343"/>
                  <a:pt x="5388769" y="6036069"/>
                </a:cubicBezTo>
                <a:close/>
                <a:moveTo>
                  <a:pt x="4578835" y="6036069"/>
                </a:moveTo>
                <a:cubicBezTo>
                  <a:pt x="4578835" y="3378796"/>
                  <a:pt x="4581717" y="1425175"/>
                  <a:pt x="4587809" y="175208"/>
                </a:cubicBezTo>
                <a:lnTo>
                  <a:pt x="4588732" y="0"/>
                </a:lnTo>
                <a:lnTo>
                  <a:pt x="5208583" y="0"/>
                </a:lnTo>
                <a:lnTo>
                  <a:pt x="5209387" y="165842"/>
                </a:lnTo>
                <a:cubicBezTo>
                  <a:pt x="5212007" y="742750"/>
                  <a:pt x="5214071" y="1420805"/>
                  <a:pt x="5215742" y="2200006"/>
                </a:cubicBezTo>
                <a:cubicBezTo>
                  <a:pt x="5217968" y="3238940"/>
                  <a:pt x="5219013" y="4517627"/>
                  <a:pt x="5219013" y="6036069"/>
                </a:cubicBezTo>
                <a:cubicBezTo>
                  <a:pt x="5219013" y="8763270"/>
                  <a:pt x="5216133" y="10756226"/>
                  <a:pt x="5210041" y="12014934"/>
                </a:cubicBezTo>
                <a:lnTo>
                  <a:pt x="5209113" y="12192000"/>
                </a:lnTo>
                <a:lnTo>
                  <a:pt x="4589088" y="12192000"/>
                </a:lnTo>
                <a:lnTo>
                  <a:pt x="4587809" y="11942821"/>
                </a:lnTo>
                <a:cubicBezTo>
                  <a:pt x="4581717" y="10662260"/>
                  <a:pt x="4578835" y="8693343"/>
                  <a:pt x="4578835" y="6036069"/>
                </a:cubicBezTo>
                <a:close/>
                <a:moveTo>
                  <a:pt x="3768902" y="6036069"/>
                </a:moveTo>
                <a:cubicBezTo>
                  <a:pt x="3768902" y="3378796"/>
                  <a:pt x="3771783" y="1425175"/>
                  <a:pt x="3777876" y="175208"/>
                </a:cubicBezTo>
                <a:lnTo>
                  <a:pt x="3778799" y="0"/>
                </a:lnTo>
                <a:lnTo>
                  <a:pt x="4398651" y="0"/>
                </a:lnTo>
                <a:lnTo>
                  <a:pt x="4399454" y="165842"/>
                </a:lnTo>
                <a:cubicBezTo>
                  <a:pt x="4402073" y="742750"/>
                  <a:pt x="4404138" y="1420805"/>
                  <a:pt x="4405808" y="2200006"/>
                </a:cubicBezTo>
                <a:cubicBezTo>
                  <a:pt x="4408035" y="3238940"/>
                  <a:pt x="4409081" y="4517627"/>
                  <a:pt x="4409081" y="6036069"/>
                </a:cubicBezTo>
                <a:cubicBezTo>
                  <a:pt x="4409081" y="8763270"/>
                  <a:pt x="4406199" y="10756226"/>
                  <a:pt x="4400107" y="12014934"/>
                </a:cubicBezTo>
                <a:lnTo>
                  <a:pt x="4399179" y="12192000"/>
                </a:lnTo>
                <a:lnTo>
                  <a:pt x="3779155" y="12192000"/>
                </a:lnTo>
                <a:lnTo>
                  <a:pt x="3777875" y="11942821"/>
                </a:lnTo>
                <a:cubicBezTo>
                  <a:pt x="3771783" y="10662260"/>
                  <a:pt x="3768902" y="8693343"/>
                  <a:pt x="3768902" y="6036069"/>
                </a:cubicBezTo>
                <a:close/>
                <a:moveTo>
                  <a:pt x="2958968" y="6036069"/>
                </a:moveTo>
                <a:cubicBezTo>
                  <a:pt x="2958968" y="3378796"/>
                  <a:pt x="2961851" y="1425175"/>
                  <a:pt x="2967943" y="175208"/>
                </a:cubicBezTo>
                <a:lnTo>
                  <a:pt x="2968866" y="0"/>
                </a:lnTo>
                <a:lnTo>
                  <a:pt x="3588717" y="0"/>
                </a:lnTo>
                <a:lnTo>
                  <a:pt x="3589521" y="165842"/>
                </a:lnTo>
                <a:cubicBezTo>
                  <a:pt x="3592140" y="742750"/>
                  <a:pt x="3594204" y="1420805"/>
                  <a:pt x="3595875" y="2200006"/>
                </a:cubicBezTo>
                <a:cubicBezTo>
                  <a:pt x="3598102" y="3238940"/>
                  <a:pt x="3599148" y="4517627"/>
                  <a:pt x="3599148" y="6036069"/>
                </a:cubicBezTo>
                <a:cubicBezTo>
                  <a:pt x="3599148" y="8763270"/>
                  <a:pt x="3596265" y="10756226"/>
                  <a:pt x="3590173" y="12014934"/>
                </a:cubicBezTo>
                <a:lnTo>
                  <a:pt x="3589245" y="12192000"/>
                </a:lnTo>
                <a:lnTo>
                  <a:pt x="2969222" y="12192000"/>
                </a:lnTo>
                <a:lnTo>
                  <a:pt x="2967943" y="11942821"/>
                </a:lnTo>
                <a:cubicBezTo>
                  <a:pt x="2961851" y="10662260"/>
                  <a:pt x="2958968" y="8693343"/>
                  <a:pt x="2958968" y="6036069"/>
                </a:cubicBezTo>
                <a:close/>
                <a:moveTo>
                  <a:pt x="2149035" y="6036069"/>
                </a:moveTo>
                <a:cubicBezTo>
                  <a:pt x="2149035" y="3378796"/>
                  <a:pt x="2151917" y="1425175"/>
                  <a:pt x="2158009" y="175208"/>
                </a:cubicBezTo>
                <a:lnTo>
                  <a:pt x="2158933" y="0"/>
                </a:lnTo>
                <a:lnTo>
                  <a:pt x="2778783" y="0"/>
                </a:lnTo>
                <a:lnTo>
                  <a:pt x="2779587" y="165842"/>
                </a:lnTo>
                <a:cubicBezTo>
                  <a:pt x="2782206" y="742750"/>
                  <a:pt x="2784270" y="1420805"/>
                  <a:pt x="2785941" y="2200006"/>
                </a:cubicBezTo>
                <a:cubicBezTo>
                  <a:pt x="2788168" y="3238940"/>
                  <a:pt x="2789214" y="4517627"/>
                  <a:pt x="2789214" y="6036069"/>
                </a:cubicBezTo>
                <a:cubicBezTo>
                  <a:pt x="2789214" y="8763270"/>
                  <a:pt x="2786332" y="10756226"/>
                  <a:pt x="2780239" y="12014934"/>
                </a:cubicBezTo>
                <a:lnTo>
                  <a:pt x="2779311" y="12192000"/>
                </a:lnTo>
                <a:lnTo>
                  <a:pt x="2159289" y="12192000"/>
                </a:lnTo>
                <a:lnTo>
                  <a:pt x="2158009" y="11942821"/>
                </a:lnTo>
                <a:cubicBezTo>
                  <a:pt x="2151917" y="10662260"/>
                  <a:pt x="2149035" y="8693343"/>
                  <a:pt x="2149035" y="6036069"/>
                </a:cubicBezTo>
                <a:close/>
                <a:moveTo>
                  <a:pt x="1339102" y="6036069"/>
                </a:moveTo>
                <a:cubicBezTo>
                  <a:pt x="1339102" y="3378796"/>
                  <a:pt x="1341984" y="1425175"/>
                  <a:pt x="1348076" y="175208"/>
                </a:cubicBezTo>
                <a:lnTo>
                  <a:pt x="1348999" y="0"/>
                </a:lnTo>
                <a:lnTo>
                  <a:pt x="1968851" y="0"/>
                </a:lnTo>
                <a:lnTo>
                  <a:pt x="1969654" y="165842"/>
                </a:lnTo>
                <a:cubicBezTo>
                  <a:pt x="1972273" y="742750"/>
                  <a:pt x="1974338" y="1420805"/>
                  <a:pt x="1976008" y="2200006"/>
                </a:cubicBezTo>
                <a:cubicBezTo>
                  <a:pt x="1978236" y="3238940"/>
                  <a:pt x="1979281" y="4517627"/>
                  <a:pt x="1979281" y="6036069"/>
                </a:cubicBezTo>
                <a:cubicBezTo>
                  <a:pt x="1979281" y="8763270"/>
                  <a:pt x="1976399" y="10756226"/>
                  <a:pt x="1970307" y="12014934"/>
                </a:cubicBezTo>
                <a:lnTo>
                  <a:pt x="1969379" y="12192000"/>
                </a:lnTo>
                <a:lnTo>
                  <a:pt x="1349355" y="12192000"/>
                </a:lnTo>
                <a:lnTo>
                  <a:pt x="1348076" y="11942821"/>
                </a:lnTo>
                <a:cubicBezTo>
                  <a:pt x="1341983" y="10662260"/>
                  <a:pt x="1339102" y="8693343"/>
                  <a:pt x="1339102" y="6036069"/>
                </a:cubicBezTo>
                <a:close/>
                <a:moveTo>
                  <a:pt x="529168" y="6036069"/>
                </a:moveTo>
                <a:cubicBezTo>
                  <a:pt x="529168" y="3378796"/>
                  <a:pt x="532050" y="1425175"/>
                  <a:pt x="538143" y="175208"/>
                </a:cubicBezTo>
                <a:lnTo>
                  <a:pt x="539066" y="0"/>
                </a:lnTo>
                <a:lnTo>
                  <a:pt x="1158917" y="0"/>
                </a:lnTo>
                <a:lnTo>
                  <a:pt x="1159721" y="165842"/>
                </a:lnTo>
                <a:cubicBezTo>
                  <a:pt x="1162340" y="742750"/>
                  <a:pt x="1164404" y="1420805"/>
                  <a:pt x="1166074" y="2200006"/>
                </a:cubicBezTo>
                <a:cubicBezTo>
                  <a:pt x="1168303" y="3238940"/>
                  <a:pt x="1169347" y="4517627"/>
                  <a:pt x="1169347" y="6036069"/>
                </a:cubicBezTo>
                <a:cubicBezTo>
                  <a:pt x="1169347" y="8763270"/>
                  <a:pt x="1166466" y="10756226"/>
                  <a:pt x="1160374" y="12014934"/>
                </a:cubicBezTo>
                <a:lnTo>
                  <a:pt x="1159446" y="12192000"/>
                </a:lnTo>
                <a:lnTo>
                  <a:pt x="539422" y="12192000"/>
                </a:lnTo>
                <a:lnTo>
                  <a:pt x="538143" y="11942821"/>
                </a:lnTo>
                <a:cubicBezTo>
                  <a:pt x="532050" y="10662260"/>
                  <a:pt x="529168" y="8693343"/>
                  <a:pt x="529168" y="6036069"/>
                </a:cubicBezTo>
                <a:close/>
                <a:moveTo>
                  <a:pt x="0" y="12192000"/>
                </a:moveTo>
                <a:lnTo>
                  <a:pt x="0" y="0"/>
                </a:lnTo>
                <a:lnTo>
                  <a:pt x="348984" y="0"/>
                </a:lnTo>
                <a:lnTo>
                  <a:pt x="349787" y="165842"/>
                </a:lnTo>
                <a:cubicBezTo>
                  <a:pt x="352407" y="742750"/>
                  <a:pt x="354471" y="1420805"/>
                  <a:pt x="356141" y="2200006"/>
                </a:cubicBezTo>
                <a:cubicBezTo>
                  <a:pt x="358369" y="3238940"/>
                  <a:pt x="359415" y="4517627"/>
                  <a:pt x="359415" y="6036069"/>
                </a:cubicBezTo>
                <a:cubicBezTo>
                  <a:pt x="359415" y="8763270"/>
                  <a:pt x="356533" y="10756226"/>
                  <a:pt x="350441" y="12014934"/>
                </a:cubicBezTo>
                <a:lnTo>
                  <a:pt x="349512" y="12192000"/>
                </a:lnTo>
                <a:close/>
              </a:path>
            </a:pathLst>
          </a:custGeom>
          <a:solidFill>
            <a:srgbClr val="54BBAB">
              <a:alpha val="1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7200">
                <a:solidFill>
                  <a:srgbClr val="54BBAB">
                    <a:alpha val="10000"/>
                  </a:srgbClr>
                </a:solidFill>
              </a:defRPr>
            </a:lvl1pPr>
          </a:lstStyle>
          <a:p>
            <a:endParaRPr lang="zh-CN" altLang="en-US" dirty="0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7025" y="662233"/>
            <a:ext cx="6756248" cy="5070355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336758" y="309382"/>
            <a:ext cx="25635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孙中山与植树节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717276" y="2019795"/>
            <a:ext cx="531358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      1979</a:t>
            </a:r>
            <a:r>
              <a:rPr lang="zh-CN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年，在邓小平提议下，第五届全国人大常委会第六次会议决定每年</a:t>
            </a:r>
            <a:r>
              <a:rPr lang="en-US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3</a:t>
            </a:r>
            <a:r>
              <a:rPr lang="zh-CN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月</a:t>
            </a:r>
            <a:r>
              <a:rPr lang="en-US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12</a:t>
            </a:r>
            <a:r>
              <a:rPr lang="zh-CN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日为我们的植树节，</a:t>
            </a:r>
            <a:r>
              <a:rPr lang="en-US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1981</a:t>
            </a:r>
            <a:r>
              <a:rPr lang="zh-CN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年</a:t>
            </a:r>
            <a:r>
              <a:rPr lang="en-US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12</a:t>
            </a:r>
            <a:r>
              <a:rPr lang="zh-CN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月</a:t>
            </a:r>
            <a:r>
              <a:rPr lang="en-US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13</a:t>
            </a:r>
            <a:r>
              <a:rPr lang="zh-CN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日，五届全国人大四次会议讨论通过了《关于开展全民义务植树运动的决议》。这是建国以来国家最高权力机关对绿化祖国做出的第一个重大决议。从此，全民义务植树运动作为一项法律开始在全国实施。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      1982</a:t>
            </a:r>
            <a:r>
              <a:rPr lang="zh-CN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年的植树节，邓小平同志率先垂范，在北京玉泉山上种下了义务植树运动的第一棵树。</a:t>
            </a:r>
          </a:p>
        </p:txBody>
      </p:sp>
      <p:grpSp>
        <p:nvGrpSpPr>
          <p:cNvPr id="24" name="组合 23"/>
          <p:cNvGrpSpPr/>
          <p:nvPr/>
        </p:nvGrpSpPr>
        <p:grpSpPr>
          <a:xfrm flipH="1" flipV="1">
            <a:off x="-76200" y="6021040"/>
            <a:ext cx="12344399" cy="951605"/>
            <a:chOff x="-76200" y="-200025"/>
            <a:chExt cx="12344399" cy="951605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519"/>
            <a:stretch/>
          </p:blipFill>
          <p:spPr>
            <a:xfrm flipV="1">
              <a:off x="-76200" y="-199680"/>
              <a:ext cx="7981950" cy="885480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6172199" y="-200025"/>
              <a:ext cx="6096000" cy="951605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/>
        </p:nvGrpSpPr>
        <p:grpSpPr>
          <a:xfrm>
            <a:off x="370204" y="5646158"/>
            <a:ext cx="11298642" cy="1355062"/>
            <a:chOff x="370204" y="5646158"/>
            <a:chExt cx="11298642" cy="1355062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11402" y="5646158"/>
              <a:ext cx="957444" cy="135506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9918482" y="6093155"/>
              <a:ext cx="633407" cy="89645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370204" y="5812861"/>
              <a:ext cx="754935" cy="106845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4077" y="6244550"/>
              <a:ext cx="433444" cy="6134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60464" y="180385"/>
            <a:ext cx="1816763" cy="6217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4" name="组合 33"/>
          <p:cNvGrpSpPr/>
          <p:nvPr/>
        </p:nvGrpSpPr>
        <p:grpSpPr>
          <a:xfrm>
            <a:off x="742992" y="296363"/>
            <a:ext cx="570934" cy="558960"/>
            <a:chOff x="742992" y="296363"/>
            <a:chExt cx="570934" cy="558960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992" y="296363"/>
              <a:ext cx="570934" cy="558960"/>
            </a:xfrm>
            <a:prstGeom prst="rect">
              <a:avLst/>
            </a:prstGeom>
            <a:effectLst/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2632" y="616287"/>
              <a:ext cx="89389" cy="9718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7" name="椭圆 36"/>
            <p:cNvSpPr/>
            <p:nvPr/>
          </p:nvSpPr>
          <p:spPr>
            <a:xfrm>
              <a:off x="894041" y="446981"/>
              <a:ext cx="257980" cy="257980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77463" y="424117"/>
              <a:ext cx="89389" cy="97188"/>
            </a:xfrm>
            <a:prstGeom prst="rect">
              <a:avLst/>
            </a:prstGeom>
            <a:effectLst/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463" y="627311"/>
              <a:ext cx="62337" cy="67776"/>
            </a:xfrm>
            <a:prstGeom prst="rect">
              <a:avLst/>
            </a:prstGeom>
            <a:effectLst/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378" y="1224112"/>
            <a:ext cx="3917420" cy="50157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719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4" presetID="23" presetClass="entr" presetSubtype="27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29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900" decel="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36" presetID="2" presetClass="entr" presetSubtype="2" fill="hold" nodeType="afterEffect" p14:presetBounceEnd="4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667">
                                          <p:cBhvr additive="base">
                                            <p:cTn id="3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667">
                                          <p:cBhvr additive="base">
                                            <p:cTn id="3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4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2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4" presetID="23" presetClass="entr" presetSubtype="27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29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900" decel="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3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4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2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19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 rot="16200000" flipH="1" flipV="1">
            <a:off x="2676561" y="-2676561"/>
            <a:ext cx="6838879" cy="12192000"/>
          </a:xfrm>
          <a:custGeom>
            <a:avLst/>
            <a:gdLst/>
            <a:ahLst/>
            <a:cxnLst/>
            <a:rect l="l" t="t" r="r" b="b"/>
            <a:pathLst>
              <a:path w="6838879" h="12192000">
                <a:moveTo>
                  <a:pt x="6198701" y="6036069"/>
                </a:moveTo>
                <a:cubicBezTo>
                  <a:pt x="6198701" y="3378796"/>
                  <a:pt x="6201583" y="1425175"/>
                  <a:pt x="6207675" y="175208"/>
                </a:cubicBezTo>
                <a:lnTo>
                  <a:pt x="6208599" y="0"/>
                </a:lnTo>
                <a:lnTo>
                  <a:pt x="6828449" y="0"/>
                </a:lnTo>
                <a:lnTo>
                  <a:pt x="6829252" y="165842"/>
                </a:lnTo>
                <a:cubicBezTo>
                  <a:pt x="6831871" y="742750"/>
                  <a:pt x="6833935" y="1420805"/>
                  <a:pt x="6835605" y="2200006"/>
                </a:cubicBezTo>
                <a:cubicBezTo>
                  <a:pt x="6837833" y="3238940"/>
                  <a:pt x="6838879" y="4517627"/>
                  <a:pt x="6838879" y="6036069"/>
                </a:cubicBezTo>
                <a:cubicBezTo>
                  <a:pt x="6838879" y="8763271"/>
                  <a:pt x="6835998" y="10756226"/>
                  <a:pt x="6829905" y="12014934"/>
                </a:cubicBezTo>
                <a:lnTo>
                  <a:pt x="6828977" y="12192000"/>
                </a:lnTo>
                <a:lnTo>
                  <a:pt x="6208955" y="12192000"/>
                </a:lnTo>
                <a:lnTo>
                  <a:pt x="6207675" y="11942821"/>
                </a:lnTo>
                <a:cubicBezTo>
                  <a:pt x="6201583" y="10662260"/>
                  <a:pt x="6198701" y="8693343"/>
                  <a:pt x="6198701" y="6036069"/>
                </a:cubicBezTo>
                <a:close/>
                <a:moveTo>
                  <a:pt x="5388769" y="6036069"/>
                </a:moveTo>
                <a:cubicBezTo>
                  <a:pt x="5388769" y="3378796"/>
                  <a:pt x="5391650" y="1425175"/>
                  <a:pt x="5397743" y="175208"/>
                </a:cubicBezTo>
                <a:lnTo>
                  <a:pt x="5398665" y="0"/>
                </a:lnTo>
                <a:lnTo>
                  <a:pt x="6018517" y="0"/>
                </a:lnTo>
                <a:lnTo>
                  <a:pt x="6019321" y="165842"/>
                </a:lnTo>
                <a:cubicBezTo>
                  <a:pt x="6021939" y="742750"/>
                  <a:pt x="6024004" y="1420805"/>
                  <a:pt x="6025675" y="2200006"/>
                </a:cubicBezTo>
                <a:cubicBezTo>
                  <a:pt x="6027901" y="3238940"/>
                  <a:pt x="6028948" y="4517627"/>
                  <a:pt x="6028948" y="6036069"/>
                </a:cubicBezTo>
                <a:cubicBezTo>
                  <a:pt x="6028948" y="8763270"/>
                  <a:pt x="6026066" y="10756226"/>
                  <a:pt x="6019973" y="12014934"/>
                </a:cubicBezTo>
                <a:lnTo>
                  <a:pt x="6019045" y="12192000"/>
                </a:lnTo>
                <a:lnTo>
                  <a:pt x="5399021" y="12192000"/>
                </a:lnTo>
                <a:lnTo>
                  <a:pt x="5397743" y="11942821"/>
                </a:lnTo>
                <a:cubicBezTo>
                  <a:pt x="5391650" y="10662260"/>
                  <a:pt x="5388769" y="8693343"/>
                  <a:pt x="5388769" y="6036069"/>
                </a:cubicBezTo>
                <a:close/>
                <a:moveTo>
                  <a:pt x="4578835" y="6036069"/>
                </a:moveTo>
                <a:cubicBezTo>
                  <a:pt x="4578835" y="3378796"/>
                  <a:pt x="4581717" y="1425175"/>
                  <a:pt x="4587809" y="175208"/>
                </a:cubicBezTo>
                <a:lnTo>
                  <a:pt x="4588732" y="0"/>
                </a:lnTo>
                <a:lnTo>
                  <a:pt x="5208583" y="0"/>
                </a:lnTo>
                <a:lnTo>
                  <a:pt x="5209387" y="165842"/>
                </a:lnTo>
                <a:cubicBezTo>
                  <a:pt x="5212007" y="742750"/>
                  <a:pt x="5214071" y="1420805"/>
                  <a:pt x="5215742" y="2200006"/>
                </a:cubicBezTo>
                <a:cubicBezTo>
                  <a:pt x="5217968" y="3238940"/>
                  <a:pt x="5219013" y="4517627"/>
                  <a:pt x="5219013" y="6036069"/>
                </a:cubicBezTo>
                <a:cubicBezTo>
                  <a:pt x="5219013" y="8763270"/>
                  <a:pt x="5216133" y="10756226"/>
                  <a:pt x="5210041" y="12014934"/>
                </a:cubicBezTo>
                <a:lnTo>
                  <a:pt x="5209113" y="12192000"/>
                </a:lnTo>
                <a:lnTo>
                  <a:pt x="4589088" y="12192000"/>
                </a:lnTo>
                <a:lnTo>
                  <a:pt x="4587809" y="11942821"/>
                </a:lnTo>
                <a:cubicBezTo>
                  <a:pt x="4581717" y="10662260"/>
                  <a:pt x="4578835" y="8693343"/>
                  <a:pt x="4578835" y="6036069"/>
                </a:cubicBezTo>
                <a:close/>
                <a:moveTo>
                  <a:pt x="3768902" y="6036069"/>
                </a:moveTo>
                <a:cubicBezTo>
                  <a:pt x="3768902" y="3378796"/>
                  <a:pt x="3771783" y="1425175"/>
                  <a:pt x="3777876" y="175208"/>
                </a:cubicBezTo>
                <a:lnTo>
                  <a:pt x="3778799" y="0"/>
                </a:lnTo>
                <a:lnTo>
                  <a:pt x="4398651" y="0"/>
                </a:lnTo>
                <a:lnTo>
                  <a:pt x="4399454" y="165842"/>
                </a:lnTo>
                <a:cubicBezTo>
                  <a:pt x="4402073" y="742750"/>
                  <a:pt x="4404138" y="1420805"/>
                  <a:pt x="4405808" y="2200006"/>
                </a:cubicBezTo>
                <a:cubicBezTo>
                  <a:pt x="4408035" y="3238940"/>
                  <a:pt x="4409081" y="4517627"/>
                  <a:pt x="4409081" y="6036069"/>
                </a:cubicBezTo>
                <a:cubicBezTo>
                  <a:pt x="4409081" y="8763270"/>
                  <a:pt x="4406199" y="10756226"/>
                  <a:pt x="4400107" y="12014934"/>
                </a:cubicBezTo>
                <a:lnTo>
                  <a:pt x="4399179" y="12192000"/>
                </a:lnTo>
                <a:lnTo>
                  <a:pt x="3779155" y="12192000"/>
                </a:lnTo>
                <a:lnTo>
                  <a:pt x="3777875" y="11942821"/>
                </a:lnTo>
                <a:cubicBezTo>
                  <a:pt x="3771783" y="10662260"/>
                  <a:pt x="3768902" y="8693343"/>
                  <a:pt x="3768902" y="6036069"/>
                </a:cubicBezTo>
                <a:close/>
                <a:moveTo>
                  <a:pt x="2958968" y="6036069"/>
                </a:moveTo>
                <a:cubicBezTo>
                  <a:pt x="2958968" y="3378796"/>
                  <a:pt x="2961851" y="1425175"/>
                  <a:pt x="2967943" y="175208"/>
                </a:cubicBezTo>
                <a:lnTo>
                  <a:pt x="2968866" y="0"/>
                </a:lnTo>
                <a:lnTo>
                  <a:pt x="3588717" y="0"/>
                </a:lnTo>
                <a:lnTo>
                  <a:pt x="3589521" y="165842"/>
                </a:lnTo>
                <a:cubicBezTo>
                  <a:pt x="3592140" y="742750"/>
                  <a:pt x="3594204" y="1420805"/>
                  <a:pt x="3595875" y="2200006"/>
                </a:cubicBezTo>
                <a:cubicBezTo>
                  <a:pt x="3598102" y="3238940"/>
                  <a:pt x="3599148" y="4517627"/>
                  <a:pt x="3599148" y="6036069"/>
                </a:cubicBezTo>
                <a:cubicBezTo>
                  <a:pt x="3599148" y="8763270"/>
                  <a:pt x="3596265" y="10756226"/>
                  <a:pt x="3590173" y="12014934"/>
                </a:cubicBezTo>
                <a:lnTo>
                  <a:pt x="3589245" y="12192000"/>
                </a:lnTo>
                <a:lnTo>
                  <a:pt x="2969222" y="12192000"/>
                </a:lnTo>
                <a:lnTo>
                  <a:pt x="2967943" y="11942821"/>
                </a:lnTo>
                <a:cubicBezTo>
                  <a:pt x="2961851" y="10662260"/>
                  <a:pt x="2958968" y="8693343"/>
                  <a:pt x="2958968" y="6036069"/>
                </a:cubicBezTo>
                <a:close/>
                <a:moveTo>
                  <a:pt x="2149035" y="6036069"/>
                </a:moveTo>
                <a:cubicBezTo>
                  <a:pt x="2149035" y="3378796"/>
                  <a:pt x="2151917" y="1425175"/>
                  <a:pt x="2158009" y="175208"/>
                </a:cubicBezTo>
                <a:lnTo>
                  <a:pt x="2158933" y="0"/>
                </a:lnTo>
                <a:lnTo>
                  <a:pt x="2778783" y="0"/>
                </a:lnTo>
                <a:lnTo>
                  <a:pt x="2779587" y="165842"/>
                </a:lnTo>
                <a:cubicBezTo>
                  <a:pt x="2782206" y="742750"/>
                  <a:pt x="2784270" y="1420805"/>
                  <a:pt x="2785941" y="2200006"/>
                </a:cubicBezTo>
                <a:cubicBezTo>
                  <a:pt x="2788168" y="3238940"/>
                  <a:pt x="2789214" y="4517627"/>
                  <a:pt x="2789214" y="6036069"/>
                </a:cubicBezTo>
                <a:cubicBezTo>
                  <a:pt x="2789214" y="8763270"/>
                  <a:pt x="2786332" y="10756226"/>
                  <a:pt x="2780239" y="12014934"/>
                </a:cubicBezTo>
                <a:lnTo>
                  <a:pt x="2779311" y="12192000"/>
                </a:lnTo>
                <a:lnTo>
                  <a:pt x="2159289" y="12192000"/>
                </a:lnTo>
                <a:lnTo>
                  <a:pt x="2158009" y="11942821"/>
                </a:lnTo>
                <a:cubicBezTo>
                  <a:pt x="2151917" y="10662260"/>
                  <a:pt x="2149035" y="8693343"/>
                  <a:pt x="2149035" y="6036069"/>
                </a:cubicBezTo>
                <a:close/>
                <a:moveTo>
                  <a:pt x="1339102" y="6036069"/>
                </a:moveTo>
                <a:cubicBezTo>
                  <a:pt x="1339102" y="3378796"/>
                  <a:pt x="1341984" y="1425175"/>
                  <a:pt x="1348076" y="175208"/>
                </a:cubicBezTo>
                <a:lnTo>
                  <a:pt x="1348999" y="0"/>
                </a:lnTo>
                <a:lnTo>
                  <a:pt x="1968851" y="0"/>
                </a:lnTo>
                <a:lnTo>
                  <a:pt x="1969654" y="165842"/>
                </a:lnTo>
                <a:cubicBezTo>
                  <a:pt x="1972273" y="742750"/>
                  <a:pt x="1974338" y="1420805"/>
                  <a:pt x="1976008" y="2200006"/>
                </a:cubicBezTo>
                <a:cubicBezTo>
                  <a:pt x="1978236" y="3238940"/>
                  <a:pt x="1979281" y="4517627"/>
                  <a:pt x="1979281" y="6036069"/>
                </a:cubicBezTo>
                <a:cubicBezTo>
                  <a:pt x="1979281" y="8763270"/>
                  <a:pt x="1976399" y="10756226"/>
                  <a:pt x="1970307" y="12014934"/>
                </a:cubicBezTo>
                <a:lnTo>
                  <a:pt x="1969379" y="12192000"/>
                </a:lnTo>
                <a:lnTo>
                  <a:pt x="1349355" y="12192000"/>
                </a:lnTo>
                <a:lnTo>
                  <a:pt x="1348076" y="11942821"/>
                </a:lnTo>
                <a:cubicBezTo>
                  <a:pt x="1341983" y="10662260"/>
                  <a:pt x="1339102" y="8693343"/>
                  <a:pt x="1339102" y="6036069"/>
                </a:cubicBezTo>
                <a:close/>
                <a:moveTo>
                  <a:pt x="529168" y="6036069"/>
                </a:moveTo>
                <a:cubicBezTo>
                  <a:pt x="529168" y="3378796"/>
                  <a:pt x="532050" y="1425175"/>
                  <a:pt x="538143" y="175208"/>
                </a:cubicBezTo>
                <a:lnTo>
                  <a:pt x="539066" y="0"/>
                </a:lnTo>
                <a:lnTo>
                  <a:pt x="1158917" y="0"/>
                </a:lnTo>
                <a:lnTo>
                  <a:pt x="1159721" y="165842"/>
                </a:lnTo>
                <a:cubicBezTo>
                  <a:pt x="1162340" y="742750"/>
                  <a:pt x="1164404" y="1420805"/>
                  <a:pt x="1166074" y="2200006"/>
                </a:cubicBezTo>
                <a:cubicBezTo>
                  <a:pt x="1168303" y="3238940"/>
                  <a:pt x="1169347" y="4517627"/>
                  <a:pt x="1169347" y="6036069"/>
                </a:cubicBezTo>
                <a:cubicBezTo>
                  <a:pt x="1169347" y="8763270"/>
                  <a:pt x="1166466" y="10756226"/>
                  <a:pt x="1160374" y="12014934"/>
                </a:cubicBezTo>
                <a:lnTo>
                  <a:pt x="1159446" y="12192000"/>
                </a:lnTo>
                <a:lnTo>
                  <a:pt x="539422" y="12192000"/>
                </a:lnTo>
                <a:lnTo>
                  <a:pt x="538143" y="11942821"/>
                </a:lnTo>
                <a:cubicBezTo>
                  <a:pt x="532050" y="10662260"/>
                  <a:pt x="529168" y="8693343"/>
                  <a:pt x="529168" y="6036069"/>
                </a:cubicBezTo>
                <a:close/>
                <a:moveTo>
                  <a:pt x="0" y="12192000"/>
                </a:moveTo>
                <a:lnTo>
                  <a:pt x="0" y="0"/>
                </a:lnTo>
                <a:lnTo>
                  <a:pt x="348984" y="0"/>
                </a:lnTo>
                <a:lnTo>
                  <a:pt x="349787" y="165842"/>
                </a:lnTo>
                <a:cubicBezTo>
                  <a:pt x="352407" y="742750"/>
                  <a:pt x="354471" y="1420805"/>
                  <a:pt x="356141" y="2200006"/>
                </a:cubicBezTo>
                <a:cubicBezTo>
                  <a:pt x="358369" y="3238940"/>
                  <a:pt x="359415" y="4517627"/>
                  <a:pt x="359415" y="6036069"/>
                </a:cubicBezTo>
                <a:cubicBezTo>
                  <a:pt x="359415" y="8763270"/>
                  <a:pt x="356533" y="10756226"/>
                  <a:pt x="350441" y="12014934"/>
                </a:cubicBezTo>
                <a:lnTo>
                  <a:pt x="349512" y="12192000"/>
                </a:lnTo>
                <a:close/>
              </a:path>
            </a:pathLst>
          </a:custGeom>
          <a:solidFill>
            <a:srgbClr val="54BBAB">
              <a:alpha val="1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7200">
                <a:solidFill>
                  <a:srgbClr val="54BBAB">
                    <a:alpha val="10000"/>
                  </a:srgbClr>
                </a:solidFill>
              </a:defRPr>
            </a:lvl1pPr>
          </a:lstStyle>
          <a:p>
            <a:endParaRPr lang="zh-CN" altLang="en-US" dirty="0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665" y="1237589"/>
            <a:ext cx="6872894" cy="4827532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336758" y="309382"/>
            <a:ext cx="25635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孙中山与植树节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400252" y="1990766"/>
            <a:ext cx="399906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     </a:t>
            </a:r>
            <a:r>
              <a:rPr lang="zh-CN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世界上规模最大、参与人数最多、成效最为显著的义务植树运动在中国已经持续开展了</a:t>
            </a:r>
            <a:r>
              <a:rPr lang="en-US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30</a:t>
            </a:r>
            <a:r>
              <a:rPr lang="zh-CN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年。全民义务植树以来，党和国家领导人无论工作有多忙，无论是在北京还是在外地，都认真履行公民应尽的植树义务。统计显示，自</a:t>
            </a:r>
            <a:r>
              <a:rPr lang="en-US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1982</a:t>
            </a:r>
            <a:r>
              <a:rPr lang="zh-CN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年开展全民义务植树运动以来，中国参加义务植树的人数达</a:t>
            </a:r>
            <a:r>
              <a:rPr lang="en-US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104</a:t>
            </a:r>
            <a:r>
              <a:rPr lang="zh-CN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亿多人次，累计义务植树</a:t>
            </a:r>
            <a:r>
              <a:rPr lang="en-US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492</a:t>
            </a:r>
            <a:r>
              <a:rPr lang="zh-CN" altLang="zh-CN" sz="16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亿多株。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4264" y="1685645"/>
            <a:ext cx="5273952" cy="3077029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 flipH="1" flipV="1">
            <a:off x="-76200" y="6021040"/>
            <a:ext cx="12344399" cy="951605"/>
            <a:chOff x="-76200" y="-200025"/>
            <a:chExt cx="12344399" cy="951605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519"/>
            <a:stretch/>
          </p:blipFill>
          <p:spPr>
            <a:xfrm flipV="1">
              <a:off x="-76200" y="-199680"/>
              <a:ext cx="7981950" cy="885480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6172199" y="-200025"/>
              <a:ext cx="6096000" cy="951605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/>
        </p:nvGrpSpPr>
        <p:grpSpPr>
          <a:xfrm>
            <a:off x="370204" y="5646158"/>
            <a:ext cx="11298642" cy="1355062"/>
            <a:chOff x="370204" y="5646158"/>
            <a:chExt cx="11298642" cy="1355062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11402" y="5646158"/>
              <a:ext cx="957444" cy="135506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9918482" y="6093155"/>
              <a:ext cx="633407" cy="89645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370204" y="5812861"/>
              <a:ext cx="754935" cy="106845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4077" y="6244550"/>
              <a:ext cx="433444" cy="6134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60464" y="180385"/>
            <a:ext cx="1816763" cy="6217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4" name="组合 33"/>
          <p:cNvGrpSpPr/>
          <p:nvPr/>
        </p:nvGrpSpPr>
        <p:grpSpPr>
          <a:xfrm>
            <a:off x="742992" y="296363"/>
            <a:ext cx="570934" cy="558960"/>
            <a:chOff x="742992" y="296363"/>
            <a:chExt cx="570934" cy="558960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992" y="296363"/>
              <a:ext cx="570934" cy="558960"/>
            </a:xfrm>
            <a:prstGeom prst="rect">
              <a:avLst/>
            </a:prstGeom>
            <a:effectLst/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2632" y="616287"/>
              <a:ext cx="89389" cy="9718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7" name="椭圆 36"/>
            <p:cNvSpPr/>
            <p:nvPr/>
          </p:nvSpPr>
          <p:spPr>
            <a:xfrm>
              <a:off x="894041" y="446981"/>
              <a:ext cx="257980" cy="257980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77463" y="424117"/>
              <a:ext cx="89389" cy="97188"/>
            </a:xfrm>
            <a:prstGeom prst="rect">
              <a:avLst/>
            </a:prstGeom>
            <a:effectLst/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463" y="627311"/>
              <a:ext cx="62337" cy="67776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2674264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50"/>
                            </p:stCondLst>
                            <p:childTnLst>
                              <p:par>
                                <p:cTn id="29" presetID="2" presetClass="entr" presetSubtype="3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300"/>
                            </p:stCondLst>
                            <p:childTnLst>
                              <p:par>
                                <p:cTn id="3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8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 rot="16200000" flipH="1" flipV="1">
            <a:off x="2676561" y="-2676561"/>
            <a:ext cx="6838879" cy="12192000"/>
          </a:xfrm>
          <a:custGeom>
            <a:avLst/>
            <a:gdLst/>
            <a:ahLst/>
            <a:cxnLst/>
            <a:rect l="l" t="t" r="r" b="b"/>
            <a:pathLst>
              <a:path w="6838879" h="12192000">
                <a:moveTo>
                  <a:pt x="6198701" y="6036069"/>
                </a:moveTo>
                <a:cubicBezTo>
                  <a:pt x="6198701" y="3378796"/>
                  <a:pt x="6201583" y="1425175"/>
                  <a:pt x="6207675" y="175208"/>
                </a:cubicBezTo>
                <a:lnTo>
                  <a:pt x="6208599" y="0"/>
                </a:lnTo>
                <a:lnTo>
                  <a:pt x="6828449" y="0"/>
                </a:lnTo>
                <a:lnTo>
                  <a:pt x="6829252" y="165842"/>
                </a:lnTo>
                <a:cubicBezTo>
                  <a:pt x="6831871" y="742750"/>
                  <a:pt x="6833935" y="1420805"/>
                  <a:pt x="6835605" y="2200006"/>
                </a:cubicBezTo>
                <a:cubicBezTo>
                  <a:pt x="6837833" y="3238940"/>
                  <a:pt x="6838879" y="4517627"/>
                  <a:pt x="6838879" y="6036069"/>
                </a:cubicBezTo>
                <a:cubicBezTo>
                  <a:pt x="6838879" y="8763271"/>
                  <a:pt x="6835998" y="10756226"/>
                  <a:pt x="6829905" y="12014934"/>
                </a:cubicBezTo>
                <a:lnTo>
                  <a:pt x="6828977" y="12192000"/>
                </a:lnTo>
                <a:lnTo>
                  <a:pt x="6208955" y="12192000"/>
                </a:lnTo>
                <a:lnTo>
                  <a:pt x="6207675" y="11942821"/>
                </a:lnTo>
                <a:cubicBezTo>
                  <a:pt x="6201583" y="10662260"/>
                  <a:pt x="6198701" y="8693343"/>
                  <a:pt x="6198701" y="6036069"/>
                </a:cubicBezTo>
                <a:close/>
                <a:moveTo>
                  <a:pt x="5388769" y="6036069"/>
                </a:moveTo>
                <a:cubicBezTo>
                  <a:pt x="5388769" y="3378796"/>
                  <a:pt x="5391650" y="1425175"/>
                  <a:pt x="5397743" y="175208"/>
                </a:cubicBezTo>
                <a:lnTo>
                  <a:pt x="5398665" y="0"/>
                </a:lnTo>
                <a:lnTo>
                  <a:pt x="6018517" y="0"/>
                </a:lnTo>
                <a:lnTo>
                  <a:pt x="6019321" y="165842"/>
                </a:lnTo>
                <a:cubicBezTo>
                  <a:pt x="6021939" y="742750"/>
                  <a:pt x="6024004" y="1420805"/>
                  <a:pt x="6025675" y="2200006"/>
                </a:cubicBezTo>
                <a:cubicBezTo>
                  <a:pt x="6027901" y="3238940"/>
                  <a:pt x="6028948" y="4517627"/>
                  <a:pt x="6028948" y="6036069"/>
                </a:cubicBezTo>
                <a:cubicBezTo>
                  <a:pt x="6028948" y="8763270"/>
                  <a:pt x="6026066" y="10756226"/>
                  <a:pt x="6019973" y="12014934"/>
                </a:cubicBezTo>
                <a:lnTo>
                  <a:pt x="6019045" y="12192000"/>
                </a:lnTo>
                <a:lnTo>
                  <a:pt x="5399021" y="12192000"/>
                </a:lnTo>
                <a:lnTo>
                  <a:pt x="5397743" y="11942821"/>
                </a:lnTo>
                <a:cubicBezTo>
                  <a:pt x="5391650" y="10662260"/>
                  <a:pt x="5388769" y="8693343"/>
                  <a:pt x="5388769" y="6036069"/>
                </a:cubicBezTo>
                <a:close/>
                <a:moveTo>
                  <a:pt x="4578835" y="6036069"/>
                </a:moveTo>
                <a:cubicBezTo>
                  <a:pt x="4578835" y="3378796"/>
                  <a:pt x="4581717" y="1425175"/>
                  <a:pt x="4587809" y="175208"/>
                </a:cubicBezTo>
                <a:lnTo>
                  <a:pt x="4588732" y="0"/>
                </a:lnTo>
                <a:lnTo>
                  <a:pt x="5208583" y="0"/>
                </a:lnTo>
                <a:lnTo>
                  <a:pt x="5209387" y="165842"/>
                </a:lnTo>
                <a:cubicBezTo>
                  <a:pt x="5212007" y="742750"/>
                  <a:pt x="5214071" y="1420805"/>
                  <a:pt x="5215742" y="2200006"/>
                </a:cubicBezTo>
                <a:cubicBezTo>
                  <a:pt x="5217968" y="3238940"/>
                  <a:pt x="5219013" y="4517627"/>
                  <a:pt x="5219013" y="6036069"/>
                </a:cubicBezTo>
                <a:cubicBezTo>
                  <a:pt x="5219013" y="8763270"/>
                  <a:pt x="5216133" y="10756226"/>
                  <a:pt x="5210041" y="12014934"/>
                </a:cubicBezTo>
                <a:lnTo>
                  <a:pt x="5209113" y="12192000"/>
                </a:lnTo>
                <a:lnTo>
                  <a:pt x="4589088" y="12192000"/>
                </a:lnTo>
                <a:lnTo>
                  <a:pt x="4587809" y="11942821"/>
                </a:lnTo>
                <a:cubicBezTo>
                  <a:pt x="4581717" y="10662260"/>
                  <a:pt x="4578835" y="8693343"/>
                  <a:pt x="4578835" y="6036069"/>
                </a:cubicBezTo>
                <a:close/>
                <a:moveTo>
                  <a:pt x="3768902" y="6036069"/>
                </a:moveTo>
                <a:cubicBezTo>
                  <a:pt x="3768902" y="3378796"/>
                  <a:pt x="3771783" y="1425175"/>
                  <a:pt x="3777876" y="175208"/>
                </a:cubicBezTo>
                <a:lnTo>
                  <a:pt x="3778799" y="0"/>
                </a:lnTo>
                <a:lnTo>
                  <a:pt x="4398651" y="0"/>
                </a:lnTo>
                <a:lnTo>
                  <a:pt x="4399454" y="165842"/>
                </a:lnTo>
                <a:cubicBezTo>
                  <a:pt x="4402073" y="742750"/>
                  <a:pt x="4404138" y="1420805"/>
                  <a:pt x="4405808" y="2200006"/>
                </a:cubicBezTo>
                <a:cubicBezTo>
                  <a:pt x="4408035" y="3238940"/>
                  <a:pt x="4409081" y="4517627"/>
                  <a:pt x="4409081" y="6036069"/>
                </a:cubicBezTo>
                <a:cubicBezTo>
                  <a:pt x="4409081" y="8763270"/>
                  <a:pt x="4406199" y="10756226"/>
                  <a:pt x="4400107" y="12014934"/>
                </a:cubicBezTo>
                <a:lnTo>
                  <a:pt x="4399179" y="12192000"/>
                </a:lnTo>
                <a:lnTo>
                  <a:pt x="3779155" y="12192000"/>
                </a:lnTo>
                <a:lnTo>
                  <a:pt x="3777875" y="11942821"/>
                </a:lnTo>
                <a:cubicBezTo>
                  <a:pt x="3771783" y="10662260"/>
                  <a:pt x="3768902" y="8693343"/>
                  <a:pt x="3768902" y="6036069"/>
                </a:cubicBezTo>
                <a:close/>
                <a:moveTo>
                  <a:pt x="2958968" y="6036069"/>
                </a:moveTo>
                <a:cubicBezTo>
                  <a:pt x="2958968" y="3378796"/>
                  <a:pt x="2961851" y="1425175"/>
                  <a:pt x="2967943" y="175208"/>
                </a:cubicBezTo>
                <a:lnTo>
                  <a:pt x="2968866" y="0"/>
                </a:lnTo>
                <a:lnTo>
                  <a:pt x="3588717" y="0"/>
                </a:lnTo>
                <a:lnTo>
                  <a:pt x="3589521" y="165842"/>
                </a:lnTo>
                <a:cubicBezTo>
                  <a:pt x="3592140" y="742750"/>
                  <a:pt x="3594204" y="1420805"/>
                  <a:pt x="3595875" y="2200006"/>
                </a:cubicBezTo>
                <a:cubicBezTo>
                  <a:pt x="3598102" y="3238940"/>
                  <a:pt x="3599148" y="4517627"/>
                  <a:pt x="3599148" y="6036069"/>
                </a:cubicBezTo>
                <a:cubicBezTo>
                  <a:pt x="3599148" y="8763270"/>
                  <a:pt x="3596265" y="10756226"/>
                  <a:pt x="3590173" y="12014934"/>
                </a:cubicBezTo>
                <a:lnTo>
                  <a:pt x="3589245" y="12192000"/>
                </a:lnTo>
                <a:lnTo>
                  <a:pt x="2969222" y="12192000"/>
                </a:lnTo>
                <a:lnTo>
                  <a:pt x="2967943" y="11942821"/>
                </a:lnTo>
                <a:cubicBezTo>
                  <a:pt x="2961851" y="10662260"/>
                  <a:pt x="2958968" y="8693343"/>
                  <a:pt x="2958968" y="6036069"/>
                </a:cubicBezTo>
                <a:close/>
                <a:moveTo>
                  <a:pt x="2149035" y="6036069"/>
                </a:moveTo>
                <a:cubicBezTo>
                  <a:pt x="2149035" y="3378796"/>
                  <a:pt x="2151917" y="1425175"/>
                  <a:pt x="2158009" y="175208"/>
                </a:cubicBezTo>
                <a:lnTo>
                  <a:pt x="2158933" y="0"/>
                </a:lnTo>
                <a:lnTo>
                  <a:pt x="2778783" y="0"/>
                </a:lnTo>
                <a:lnTo>
                  <a:pt x="2779587" y="165842"/>
                </a:lnTo>
                <a:cubicBezTo>
                  <a:pt x="2782206" y="742750"/>
                  <a:pt x="2784270" y="1420805"/>
                  <a:pt x="2785941" y="2200006"/>
                </a:cubicBezTo>
                <a:cubicBezTo>
                  <a:pt x="2788168" y="3238940"/>
                  <a:pt x="2789214" y="4517627"/>
                  <a:pt x="2789214" y="6036069"/>
                </a:cubicBezTo>
                <a:cubicBezTo>
                  <a:pt x="2789214" y="8763270"/>
                  <a:pt x="2786332" y="10756226"/>
                  <a:pt x="2780239" y="12014934"/>
                </a:cubicBezTo>
                <a:lnTo>
                  <a:pt x="2779311" y="12192000"/>
                </a:lnTo>
                <a:lnTo>
                  <a:pt x="2159289" y="12192000"/>
                </a:lnTo>
                <a:lnTo>
                  <a:pt x="2158009" y="11942821"/>
                </a:lnTo>
                <a:cubicBezTo>
                  <a:pt x="2151917" y="10662260"/>
                  <a:pt x="2149035" y="8693343"/>
                  <a:pt x="2149035" y="6036069"/>
                </a:cubicBezTo>
                <a:close/>
                <a:moveTo>
                  <a:pt x="1339102" y="6036069"/>
                </a:moveTo>
                <a:cubicBezTo>
                  <a:pt x="1339102" y="3378796"/>
                  <a:pt x="1341984" y="1425175"/>
                  <a:pt x="1348076" y="175208"/>
                </a:cubicBezTo>
                <a:lnTo>
                  <a:pt x="1348999" y="0"/>
                </a:lnTo>
                <a:lnTo>
                  <a:pt x="1968851" y="0"/>
                </a:lnTo>
                <a:lnTo>
                  <a:pt x="1969654" y="165842"/>
                </a:lnTo>
                <a:cubicBezTo>
                  <a:pt x="1972273" y="742750"/>
                  <a:pt x="1974338" y="1420805"/>
                  <a:pt x="1976008" y="2200006"/>
                </a:cubicBezTo>
                <a:cubicBezTo>
                  <a:pt x="1978236" y="3238940"/>
                  <a:pt x="1979281" y="4517627"/>
                  <a:pt x="1979281" y="6036069"/>
                </a:cubicBezTo>
                <a:cubicBezTo>
                  <a:pt x="1979281" y="8763270"/>
                  <a:pt x="1976399" y="10756226"/>
                  <a:pt x="1970307" y="12014934"/>
                </a:cubicBezTo>
                <a:lnTo>
                  <a:pt x="1969379" y="12192000"/>
                </a:lnTo>
                <a:lnTo>
                  <a:pt x="1349355" y="12192000"/>
                </a:lnTo>
                <a:lnTo>
                  <a:pt x="1348076" y="11942821"/>
                </a:lnTo>
                <a:cubicBezTo>
                  <a:pt x="1341983" y="10662260"/>
                  <a:pt x="1339102" y="8693343"/>
                  <a:pt x="1339102" y="6036069"/>
                </a:cubicBezTo>
                <a:close/>
                <a:moveTo>
                  <a:pt x="529168" y="6036069"/>
                </a:moveTo>
                <a:cubicBezTo>
                  <a:pt x="529168" y="3378796"/>
                  <a:pt x="532050" y="1425175"/>
                  <a:pt x="538143" y="175208"/>
                </a:cubicBezTo>
                <a:lnTo>
                  <a:pt x="539066" y="0"/>
                </a:lnTo>
                <a:lnTo>
                  <a:pt x="1158917" y="0"/>
                </a:lnTo>
                <a:lnTo>
                  <a:pt x="1159721" y="165842"/>
                </a:lnTo>
                <a:cubicBezTo>
                  <a:pt x="1162340" y="742750"/>
                  <a:pt x="1164404" y="1420805"/>
                  <a:pt x="1166074" y="2200006"/>
                </a:cubicBezTo>
                <a:cubicBezTo>
                  <a:pt x="1168303" y="3238940"/>
                  <a:pt x="1169347" y="4517627"/>
                  <a:pt x="1169347" y="6036069"/>
                </a:cubicBezTo>
                <a:cubicBezTo>
                  <a:pt x="1169347" y="8763270"/>
                  <a:pt x="1166466" y="10756226"/>
                  <a:pt x="1160374" y="12014934"/>
                </a:cubicBezTo>
                <a:lnTo>
                  <a:pt x="1159446" y="12192000"/>
                </a:lnTo>
                <a:lnTo>
                  <a:pt x="539422" y="12192000"/>
                </a:lnTo>
                <a:lnTo>
                  <a:pt x="538143" y="11942821"/>
                </a:lnTo>
                <a:cubicBezTo>
                  <a:pt x="532050" y="10662260"/>
                  <a:pt x="529168" y="8693343"/>
                  <a:pt x="529168" y="6036069"/>
                </a:cubicBezTo>
                <a:close/>
                <a:moveTo>
                  <a:pt x="0" y="12192000"/>
                </a:moveTo>
                <a:lnTo>
                  <a:pt x="0" y="0"/>
                </a:lnTo>
                <a:lnTo>
                  <a:pt x="348984" y="0"/>
                </a:lnTo>
                <a:lnTo>
                  <a:pt x="349787" y="165842"/>
                </a:lnTo>
                <a:cubicBezTo>
                  <a:pt x="352407" y="742750"/>
                  <a:pt x="354471" y="1420805"/>
                  <a:pt x="356141" y="2200006"/>
                </a:cubicBezTo>
                <a:cubicBezTo>
                  <a:pt x="358369" y="3238940"/>
                  <a:pt x="359415" y="4517627"/>
                  <a:pt x="359415" y="6036069"/>
                </a:cubicBezTo>
                <a:cubicBezTo>
                  <a:pt x="359415" y="8763270"/>
                  <a:pt x="356533" y="10756226"/>
                  <a:pt x="350441" y="12014934"/>
                </a:cubicBezTo>
                <a:lnTo>
                  <a:pt x="349512" y="12192000"/>
                </a:lnTo>
                <a:close/>
              </a:path>
            </a:pathLst>
          </a:custGeom>
          <a:solidFill>
            <a:srgbClr val="54BBAB">
              <a:alpha val="1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7200">
                <a:solidFill>
                  <a:srgbClr val="54BBAB">
                    <a:alpha val="10000"/>
                  </a:srgb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>
            <a:off x="1336758" y="309382"/>
            <a:ext cx="25635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孙中山与植树节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99" y="1675319"/>
            <a:ext cx="4785735" cy="3235009"/>
          </a:xfrm>
          <a:prstGeom prst="rect">
            <a:avLst/>
          </a:prstGeom>
        </p:spPr>
      </p:pic>
      <p:sp>
        <p:nvSpPr>
          <p:cNvPr id="22" name="圆角矩形 21"/>
          <p:cNvSpPr/>
          <p:nvPr/>
        </p:nvSpPr>
        <p:spPr>
          <a:xfrm>
            <a:off x="6019799" y="1785257"/>
            <a:ext cx="5397583" cy="3281046"/>
          </a:xfrm>
          <a:prstGeom prst="roundRect">
            <a:avLst>
              <a:gd name="adj" fmla="val 8340"/>
            </a:avLst>
          </a:prstGeom>
          <a:solidFill>
            <a:schemeClr val="bg1"/>
          </a:solidFill>
          <a:ln w="28575">
            <a:solidFill>
              <a:srgbClr val="77AB3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6355910" y="2091148"/>
            <a:ext cx="477654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     </a:t>
            </a:r>
            <a:r>
              <a:rPr lang="zh-CN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全民义务植树运动有力推动了中国生态状况的改善。这个运动启动之前的</a:t>
            </a:r>
            <a:r>
              <a:rPr lang="en-US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1981</a:t>
            </a:r>
            <a:r>
              <a:rPr lang="zh-CN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年，中国森林面积为</a:t>
            </a:r>
            <a:r>
              <a:rPr lang="en-US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17.29</a:t>
            </a:r>
            <a:r>
              <a:rPr lang="zh-CN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亿亩，活立木蓄积量为</a:t>
            </a:r>
            <a:r>
              <a:rPr lang="en-US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102.6</a:t>
            </a:r>
            <a:r>
              <a:rPr lang="zh-CN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亿立方米，森林覆盖率为</a:t>
            </a:r>
            <a:r>
              <a:rPr lang="en-US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12%</a:t>
            </a:r>
            <a:r>
              <a:rPr lang="zh-CN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。经过多年的不懈奋斗，中国森林面积已达到</a:t>
            </a:r>
            <a:r>
              <a:rPr lang="en-US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26.2</a:t>
            </a:r>
            <a:r>
              <a:rPr lang="zh-CN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亿亩，活立木蓄积量达到</a:t>
            </a:r>
            <a:r>
              <a:rPr lang="en-US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136.18</a:t>
            </a:r>
            <a:r>
              <a:rPr lang="zh-CN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亿立方米，森林覆盖率提高到</a:t>
            </a:r>
            <a:r>
              <a:rPr lang="en-US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18.21%</a:t>
            </a:r>
            <a:r>
              <a:rPr lang="zh-CN" altLang="zh-CN" sz="14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。在世界森林资源日益减少的情况下，中国实现森林资源的持续增长。森林植被状况的改善，不仅美化了家园，减轻了水土流失和风沙对农田的危害，而且还有效提高了森林生态系统的储碳能力。</a:t>
            </a:r>
          </a:p>
        </p:txBody>
      </p:sp>
      <p:grpSp>
        <p:nvGrpSpPr>
          <p:cNvPr id="24" name="组合 23"/>
          <p:cNvGrpSpPr/>
          <p:nvPr/>
        </p:nvGrpSpPr>
        <p:grpSpPr>
          <a:xfrm flipH="1" flipV="1">
            <a:off x="-76200" y="6021040"/>
            <a:ext cx="12344399" cy="951605"/>
            <a:chOff x="-76200" y="-200025"/>
            <a:chExt cx="12344399" cy="951605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519"/>
            <a:stretch/>
          </p:blipFill>
          <p:spPr>
            <a:xfrm flipV="1">
              <a:off x="-76200" y="-199680"/>
              <a:ext cx="7981950" cy="885480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6172199" y="-200025"/>
              <a:ext cx="6096000" cy="951605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/>
        </p:nvGrpSpPr>
        <p:grpSpPr>
          <a:xfrm>
            <a:off x="370204" y="5646158"/>
            <a:ext cx="11298642" cy="1355062"/>
            <a:chOff x="370204" y="5646158"/>
            <a:chExt cx="11298642" cy="1355062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11402" y="5646158"/>
              <a:ext cx="957444" cy="135506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9918482" y="6093155"/>
              <a:ext cx="633407" cy="89645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370204" y="5812861"/>
              <a:ext cx="754935" cy="106845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4077" y="6244550"/>
              <a:ext cx="433444" cy="6134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60464" y="180385"/>
            <a:ext cx="1816763" cy="6217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4" name="组合 33"/>
          <p:cNvGrpSpPr/>
          <p:nvPr/>
        </p:nvGrpSpPr>
        <p:grpSpPr>
          <a:xfrm>
            <a:off x="742992" y="296363"/>
            <a:ext cx="570934" cy="558960"/>
            <a:chOff x="742992" y="296363"/>
            <a:chExt cx="570934" cy="558960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992" y="296363"/>
              <a:ext cx="570934" cy="558960"/>
            </a:xfrm>
            <a:prstGeom prst="rect">
              <a:avLst/>
            </a:prstGeom>
            <a:effectLst/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2632" y="616287"/>
              <a:ext cx="89389" cy="9718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7" name="椭圆 36"/>
            <p:cNvSpPr/>
            <p:nvPr/>
          </p:nvSpPr>
          <p:spPr>
            <a:xfrm>
              <a:off x="894041" y="446981"/>
              <a:ext cx="257980" cy="257980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77463" y="424117"/>
              <a:ext cx="89389" cy="97188"/>
            </a:xfrm>
            <a:prstGeom prst="rect">
              <a:avLst/>
            </a:prstGeom>
            <a:effectLst/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463" y="627311"/>
              <a:ext cx="62337" cy="67776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70422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50"/>
                            </p:stCondLst>
                            <p:childTnLst>
                              <p:par>
                                <p:cTn id="29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50"/>
                            </p:stCondLst>
                            <p:childTnLst>
                              <p:par>
                                <p:cTn id="3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3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2" grpId="0" animBg="1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文本框 67"/>
          <p:cNvSpPr txBox="1"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6081857" y="2262777"/>
                </a:moveTo>
                <a:cubicBezTo>
                  <a:pt x="6081877" y="2262772"/>
                  <a:pt x="6164359" y="2561238"/>
                  <a:pt x="6337514" y="3155806"/>
                </a:cubicBezTo>
                <a:cubicBezTo>
                  <a:pt x="6510673" y="3750384"/>
                  <a:pt x="6813608" y="4775303"/>
                  <a:pt x="7238102" y="6232960"/>
                </a:cubicBezTo>
                <a:cubicBezTo>
                  <a:pt x="7291164" y="6415168"/>
                  <a:pt x="7342092" y="6590520"/>
                  <a:pt x="7390869" y="6759022"/>
                </a:cubicBezTo>
                <a:lnTo>
                  <a:pt x="7419470" y="6858000"/>
                </a:lnTo>
                <a:lnTo>
                  <a:pt x="6234765" y="6858000"/>
                </a:lnTo>
                <a:lnTo>
                  <a:pt x="6228404" y="6673569"/>
                </a:lnTo>
                <a:cubicBezTo>
                  <a:pt x="6225300" y="6582500"/>
                  <a:pt x="6222168" y="6489560"/>
                  <a:pt x="6219004" y="6394746"/>
                </a:cubicBezTo>
                <a:cubicBezTo>
                  <a:pt x="6167045" y="4837814"/>
                  <a:pt x="6135229" y="3759799"/>
                  <a:pt x="6115248" y="3160972"/>
                </a:cubicBezTo>
                <a:cubicBezTo>
                  <a:pt x="6095267" y="2562152"/>
                  <a:pt x="6081153" y="2262887"/>
                  <a:pt x="6081172" y="2262886"/>
                </a:cubicBezTo>
                <a:cubicBezTo>
                  <a:pt x="6081403" y="2262874"/>
                  <a:pt x="6081634" y="2262838"/>
                  <a:pt x="6081857" y="2262777"/>
                </a:cubicBezTo>
                <a:close/>
                <a:moveTo>
                  <a:pt x="6080151" y="2262777"/>
                </a:moveTo>
                <a:cubicBezTo>
                  <a:pt x="6080374" y="2262837"/>
                  <a:pt x="6080604" y="2262874"/>
                  <a:pt x="6080836" y="2262886"/>
                </a:cubicBezTo>
                <a:cubicBezTo>
                  <a:pt x="6080856" y="2262887"/>
                  <a:pt x="6066251" y="2572126"/>
                  <a:pt x="6045562" y="3190906"/>
                </a:cubicBezTo>
                <a:cubicBezTo>
                  <a:pt x="6024871" y="3809692"/>
                  <a:pt x="5993575" y="4877734"/>
                  <a:pt x="5942915" y="6394743"/>
                </a:cubicBezTo>
                <a:cubicBezTo>
                  <a:pt x="5939749" y="6489556"/>
                  <a:pt x="5936608" y="6582575"/>
                  <a:pt x="5933491" y="6673800"/>
                </a:cubicBezTo>
                <a:lnTo>
                  <a:pt x="5927117" y="6858000"/>
                </a:lnTo>
                <a:lnTo>
                  <a:pt x="4741970" y="6858000"/>
                </a:lnTo>
                <a:lnTo>
                  <a:pt x="4770894" y="6757973"/>
                </a:lnTo>
                <a:cubicBezTo>
                  <a:pt x="4819529" y="6590081"/>
                  <a:pt x="4870404" y="6415039"/>
                  <a:pt x="4923485" y="6232837"/>
                </a:cubicBezTo>
                <a:cubicBezTo>
                  <a:pt x="5359309" y="4736867"/>
                  <a:pt x="5664961" y="3702336"/>
                  <a:pt x="5832617" y="3126962"/>
                </a:cubicBezTo>
                <a:cubicBezTo>
                  <a:pt x="6000269" y="2551599"/>
                  <a:pt x="6080133" y="2262772"/>
                  <a:pt x="6080151" y="2262777"/>
                </a:cubicBezTo>
                <a:close/>
                <a:moveTo>
                  <a:pt x="6082791" y="2262356"/>
                </a:moveTo>
                <a:cubicBezTo>
                  <a:pt x="6082808" y="2262345"/>
                  <a:pt x="6253950" y="2520333"/>
                  <a:pt x="6603282" y="3031509"/>
                </a:cubicBezTo>
                <a:cubicBezTo>
                  <a:pt x="6952616" y="3542689"/>
                  <a:pt x="7558990" y="4422489"/>
                  <a:pt x="8415381" y="5675715"/>
                </a:cubicBezTo>
                <a:cubicBezTo>
                  <a:pt x="8683003" y="6067348"/>
                  <a:pt x="8924644" y="6422413"/>
                  <a:pt x="9140086" y="6741047"/>
                </a:cubicBezTo>
                <a:lnTo>
                  <a:pt x="9219044" y="6858000"/>
                </a:lnTo>
                <a:lnTo>
                  <a:pt x="7757516" y="6858000"/>
                </a:lnTo>
                <a:lnTo>
                  <a:pt x="7685498" y="6661594"/>
                </a:lnTo>
                <a:cubicBezTo>
                  <a:pt x="7625402" y="6497454"/>
                  <a:pt x="7562882" y="6326226"/>
                  <a:pt x="7497906" y="6147918"/>
                </a:cubicBezTo>
                <a:cubicBezTo>
                  <a:pt x="6964421" y="4683920"/>
                  <a:pt x="6598953" y="3668972"/>
                  <a:pt x="6393782" y="3105881"/>
                </a:cubicBezTo>
                <a:cubicBezTo>
                  <a:pt x="6188614" y="2542800"/>
                  <a:pt x="6082156" y="2262681"/>
                  <a:pt x="6082174" y="2262674"/>
                </a:cubicBezTo>
                <a:cubicBezTo>
                  <a:pt x="6082391" y="2262590"/>
                  <a:pt x="6082598" y="2262484"/>
                  <a:pt x="6082791" y="2262356"/>
                </a:cubicBezTo>
                <a:close/>
                <a:moveTo>
                  <a:pt x="6079187" y="2262335"/>
                </a:moveTo>
                <a:cubicBezTo>
                  <a:pt x="6079379" y="2262464"/>
                  <a:pt x="6079585" y="2262574"/>
                  <a:pt x="6079801" y="2262660"/>
                </a:cubicBezTo>
                <a:cubicBezTo>
                  <a:pt x="6079819" y="2262667"/>
                  <a:pt x="5966521" y="2550850"/>
                  <a:pt x="5747895" y="3130244"/>
                </a:cubicBezTo>
                <a:cubicBezTo>
                  <a:pt x="5529265" y="3709648"/>
                  <a:pt x="5155933" y="4711074"/>
                  <a:pt x="4619916" y="6131516"/>
                </a:cubicBezTo>
                <a:cubicBezTo>
                  <a:pt x="4552914" y="6309072"/>
                  <a:pt x="4488323" y="6479864"/>
                  <a:pt x="4426128" y="6643889"/>
                </a:cubicBezTo>
                <a:lnTo>
                  <a:pt x="4344825" y="6858000"/>
                </a:lnTo>
                <a:lnTo>
                  <a:pt x="2867017" y="6858000"/>
                </a:lnTo>
                <a:lnTo>
                  <a:pt x="2975147" y="6701524"/>
                </a:lnTo>
                <a:cubicBezTo>
                  <a:pt x="3191843" y="6388487"/>
                  <a:pt x="3436394" y="6037809"/>
                  <a:pt x="3708399" y="5649214"/>
                </a:cubicBezTo>
                <a:cubicBezTo>
                  <a:pt x="4601722" y="4372986"/>
                  <a:pt x="5223567" y="3491819"/>
                  <a:pt x="5567164" y="3000963"/>
                </a:cubicBezTo>
                <a:cubicBezTo>
                  <a:pt x="5910759" y="2510111"/>
                  <a:pt x="6079172" y="2262324"/>
                  <a:pt x="6079187" y="2262335"/>
                </a:cubicBezTo>
                <a:close/>
                <a:moveTo>
                  <a:pt x="6083549" y="2261666"/>
                </a:moveTo>
                <a:cubicBezTo>
                  <a:pt x="6083561" y="2261650"/>
                  <a:pt x="6326425" y="2453590"/>
                  <a:pt x="6817364" y="2830720"/>
                </a:cubicBezTo>
                <a:cubicBezTo>
                  <a:pt x="7308311" y="3207856"/>
                  <a:pt x="8158173" y="3855339"/>
                  <a:pt x="9361752" y="4779941"/>
                </a:cubicBezTo>
                <a:cubicBezTo>
                  <a:pt x="10565331" y="5704542"/>
                  <a:pt x="11399574" y="6356067"/>
                  <a:pt x="11859200" y="6740919"/>
                </a:cubicBezTo>
                <a:lnTo>
                  <a:pt x="11997217" y="6858000"/>
                </a:lnTo>
                <a:lnTo>
                  <a:pt x="9699894" y="6858000"/>
                </a:lnTo>
                <a:lnTo>
                  <a:pt x="9569463" y="6694592"/>
                </a:lnTo>
                <a:cubicBezTo>
                  <a:pt x="9298812" y="6354846"/>
                  <a:pt x="8988033" y="5960904"/>
                  <a:pt x="8636470" y="5513290"/>
                </a:cubicBezTo>
                <a:cubicBezTo>
                  <a:pt x="7674298" y="4288239"/>
                  <a:pt x="7011434" y="3437567"/>
                  <a:pt x="6641370" y="2966380"/>
                </a:cubicBezTo>
                <a:cubicBezTo>
                  <a:pt x="6271312" y="2495203"/>
                  <a:pt x="6083046" y="2262171"/>
                  <a:pt x="6083060" y="2262159"/>
                </a:cubicBezTo>
                <a:cubicBezTo>
                  <a:pt x="6083239" y="2262013"/>
                  <a:pt x="6083404" y="2261846"/>
                  <a:pt x="6083549" y="2261666"/>
                </a:cubicBezTo>
                <a:close/>
                <a:moveTo>
                  <a:pt x="6078438" y="2261635"/>
                </a:moveTo>
                <a:cubicBezTo>
                  <a:pt x="6078581" y="2261818"/>
                  <a:pt x="6078743" y="2261986"/>
                  <a:pt x="6078921" y="2262134"/>
                </a:cubicBezTo>
                <a:cubicBezTo>
                  <a:pt x="6078936" y="2262147"/>
                  <a:pt x="5881720" y="2500759"/>
                  <a:pt x="5493921" y="2983340"/>
                </a:cubicBezTo>
                <a:cubicBezTo>
                  <a:pt x="5106114" y="3465930"/>
                  <a:pt x="4440173" y="4301451"/>
                  <a:pt x="3489421" y="5484545"/>
                </a:cubicBezTo>
                <a:cubicBezTo>
                  <a:pt x="3073468" y="6002148"/>
                  <a:pt x="2711314" y="6450212"/>
                  <a:pt x="2402438" y="6828286"/>
                </a:cubicBezTo>
                <a:lnTo>
                  <a:pt x="2378116" y="6858000"/>
                </a:lnTo>
                <a:lnTo>
                  <a:pt x="32516" y="6858000"/>
                </a:lnTo>
                <a:lnTo>
                  <a:pt x="49116" y="6844032"/>
                </a:lnTo>
                <a:cubicBezTo>
                  <a:pt x="103798" y="6798405"/>
                  <a:pt x="164101" y="6748824"/>
                  <a:pt x="230035" y="6695307"/>
                </a:cubicBezTo>
                <a:cubicBezTo>
                  <a:pt x="493756" y="6481244"/>
                  <a:pt x="831617" y="6216156"/>
                  <a:pt x="1243399" y="5899842"/>
                </a:cubicBezTo>
                <a:cubicBezTo>
                  <a:pt x="1655178" y="5583529"/>
                  <a:pt x="2165144" y="5198403"/>
                  <a:pt x="2772099" y="4742898"/>
                </a:cubicBezTo>
                <a:cubicBezTo>
                  <a:pt x="4017953" y="3807912"/>
                  <a:pt x="4882960" y="3163931"/>
                  <a:pt x="5362145" y="2804320"/>
                </a:cubicBezTo>
                <a:cubicBezTo>
                  <a:pt x="5841322" y="2444716"/>
                  <a:pt x="6078427" y="2261620"/>
                  <a:pt x="6078438" y="2261635"/>
                </a:cubicBezTo>
                <a:close/>
                <a:moveTo>
                  <a:pt x="6084054" y="2260774"/>
                </a:moveTo>
                <a:cubicBezTo>
                  <a:pt x="6084061" y="2260756"/>
                  <a:pt x="6374628" y="2367659"/>
                  <a:pt x="6958614" y="2573430"/>
                </a:cubicBezTo>
                <a:cubicBezTo>
                  <a:pt x="7542606" y="2779203"/>
                  <a:pt x="8551887" y="3130259"/>
                  <a:pt x="9983595" y="3634726"/>
                </a:cubicBezTo>
                <a:cubicBezTo>
                  <a:pt x="10878411" y="3950018"/>
                  <a:pt x="11602888" y="4208848"/>
                  <a:pt x="12156311" y="4413039"/>
                </a:cubicBezTo>
                <a:lnTo>
                  <a:pt x="12192000" y="4426264"/>
                </a:lnTo>
                <a:lnTo>
                  <a:pt x="12192000" y="6297724"/>
                </a:lnTo>
                <a:lnTo>
                  <a:pt x="11976508" y="6163946"/>
                </a:lnTo>
                <a:cubicBezTo>
                  <a:pt x="11732119" y="6010770"/>
                  <a:pt x="11446798" y="5827820"/>
                  <a:pt x="11120500" y="5615202"/>
                </a:cubicBezTo>
                <a:cubicBezTo>
                  <a:pt x="10685439" y="5331715"/>
                  <a:pt x="10152881" y="4978441"/>
                  <a:pt x="9521744" y="4557030"/>
                </a:cubicBezTo>
                <a:cubicBezTo>
                  <a:pt x="8226253" y="3692026"/>
                  <a:pt x="7331681" y="3089723"/>
                  <a:pt x="6833412" y="2757022"/>
                </a:cubicBezTo>
                <a:cubicBezTo>
                  <a:pt x="6335149" y="2424324"/>
                  <a:pt x="6083733" y="2261410"/>
                  <a:pt x="6083743" y="2261395"/>
                </a:cubicBezTo>
                <a:cubicBezTo>
                  <a:pt x="6083868" y="2261200"/>
                  <a:pt x="6083973" y="2260991"/>
                  <a:pt x="6084054" y="2260774"/>
                </a:cubicBezTo>
                <a:close/>
                <a:moveTo>
                  <a:pt x="6077944" y="2260738"/>
                </a:moveTo>
                <a:cubicBezTo>
                  <a:pt x="6078022" y="2260956"/>
                  <a:pt x="6078124" y="2261166"/>
                  <a:pt x="6078247" y="2261362"/>
                </a:cubicBezTo>
                <a:cubicBezTo>
                  <a:pt x="6078258" y="2261379"/>
                  <a:pt x="5816601" y="2426823"/>
                  <a:pt x="5297930" y="2764861"/>
                </a:cubicBezTo>
                <a:cubicBezTo>
                  <a:pt x="4779253" y="3102903"/>
                  <a:pt x="3886455" y="3689862"/>
                  <a:pt x="2614862" y="4518581"/>
                </a:cubicBezTo>
                <a:cubicBezTo>
                  <a:pt x="1422744" y="5295505"/>
                  <a:pt x="564731" y="5845808"/>
                  <a:pt x="37304" y="6163658"/>
                </a:cubicBezTo>
                <a:lnTo>
                  <a:pt x="0" y="6185974"/>
                </a:lnTo>
                <a:lnTo>
                  <a:pt x="0" y="4340190"/>
                </a:lnTo>
                <a:lnTo>
                  <a:pt x="170839" y="4279320"/>
                </a:lnTo>
                <a:cubicBezTo>
                  <a:pt x="229370" y="4258544"/>
                  <a:pt x="289249" y="4237365"/>
                  <a:pt x="350474" y="4215784"/>
                </a:cubicBezTo>
                <a:cubicBezTo>
                  <a:pt x="840271" y="4043138"/>
                  <a:pt x="1444803" y="3835622"/>
                  <a:pt x="2163409" y="3591345"/>
                </a:cubicBezTo>
                <a:cubicBezTo>
                  <a:pt x="3638444" y="3089936"/>
                  <a:pt x="4660953" y="2746721"/>
                  <a:pt x="5228286" y="2553880"/>
                </a:cubicBezTo>
                <a:cubicBezTo>
                  <a:pt x="5795610" y="2361043"/>
                  <a:pt x="6077938" y="2260720"/>
                  <a:pt x="6077944" y="2260738"/>
                </a:cubicBezTo>
                <a:close/>
                <a:moveTo>
                  <a:pt x="6084256" y="2259769"/>
                </a:moveTo>
                <a:cubicBezTo>
                  <a:pt x="6084257" y="2259749"/>
                  <a:pt x="6393575" y="2270913"/>
                  <a:pt x="7012420" y="2284716"/>
                </a:cubicBezTo>
                <a:cubicBezTo>
                  <a:pt x="7631272" y="2298520"/>
                  <a:pt x="8699374" y="2318044"/>
                  <a:pt x="10216541" y="2351886"/>
                </a:cubicBezTo>
                <a:cubicBezTo>
                  <a:pt x="10975125" y="2368807"/>
                  <a:pt x="11618892" y="2385308"/>
                  <a:pt x="12147787" y="2402397"/>
                </a:cubicBezTo>
                <a:lnTo>
                  <a:pt x="12192000" y="2403872"/>
                </a:lnTo>
                <a:lnTo>
                  <a:pt x="12192000" y="3956232"/>
                </a:lnTo>
                <a:lnTo>
                  <a:pt x="12098629" y="3931590"/>
                </a:lnTo>
                <a:cubicBezTo>
                  <a:pt x="12038596" y="3915670"/>
                  <a:pt x="11977225" y="3899322"/>
                  <a:pt x="11914515" y="3882545"/>
                </a:cubicBezTo>
                <a:cubicBezTo>
                  <a:pt x="11412841" y="3748333"/>
                  <a:pt x="10796796" y="3578075"/>
                  <a:pt x="10065852" y="3373718"/>
                </a:cubicBezTo>
                <a:cubicBezTo>
                  <a:pt x="8565497" y="2954249"/>
                  <a:pt x="7527897" y="2659871"/>
                  <a:pt x="6950833" y="2498520"/>
                </a:cubicBezTo>
                <a:cubicBezTo>
                  <a:pt x="6373778" y="2337173"/>
                  <a:pt x="6084150" y="2260475"/>
                  <a:pt x="6084154" y="2260456"/>
                </a:cubicBezTo>
                <a:cubicBezTo>
                  <a:pt x="6084213" y="2260232"/>
                  <a:pt x="6084247" y="2260002"/>
                  <a:pt x="6084256" y="2259769"/>
                </a:cubicBezTo>
                <a:close/>
                <a:moveTo>
                  <a:pt x="6077753" y="2259695"/>
                </a:moveTo>
                <a:cubicBezTo>
                  <a:pt x="6077758" y="2259927"/>
                  <a:pt x="6077786" y="2260159"/>
                  <a:pt x="6077839" y="2260384"/>
                </a:cubicBezTo>
                <a:cubicBezTo>
                  <a:pt x="6077844" y="2260403"/>
                  <a:pt x="5776874" y="2332968"/>
                  <a:pt x="5177027" y="2486360"/>
                </a:cubicBezTo>
                <a:cubicBezTo>
                  <a:pt x="4577168" y="2639756"/>
                  <a:pt x="3542973" y="2908520"/>
                  <a:pt x="2072355" y="3284504"/>
                </a:cubicBezTo>
                <a:cubicBezTo>
                  <a:pt x="1245133" y="3495996"/>
                  <a:pt x="558064" y="3668971"/>
                  <a:pt x="10817" y="3801912"/>
                </a:cubicBezTo>
                <a:lnTo>
                  <a:pt x="0" y="3804526"/>
                </a:lnTo>
                <a:lnTo>
                  <a:pt x="0" y="2268982"/>
                </a:lnTo>
                <a:lnTo>
                  <a:pt x="27580" y="2268635"/>
                </a:lnTo>
                <a:cubicBezTo>
                  <a:pt x="546728" y="2262704"/>
                  <a:pt x="1185694" y="2260570"/>
                  <a:pt x="1944462" y="2260426"/>
                </a:cubicBezTo>
                <a:cubicBezTo>
                  <a:pt x="3501934" y="2260128"/>
                  <a:pt x="4580186" y="2264154"/>
                  <a:pt x="5179222" y="2264013"/>
                </a:cubicBezTo>
                <a:cubicBezTo>
                  <a:pt x="5778249" y="2263872"/>
                  <a:pt x="6077752" y="2259677"/>
                  <a:pt x="6077753" y="2259695"/>
                </a:cubicBezTo>
                <a:close/>
                <a:moveTo>
                  <a:pt x="0" y="716370"/>
                </a:moveTo>
                <a:lnTo>
                  <a:pt x="27526" y="722981"/>
                </a:lnTo>
                <a:cubicBezTo>
                  <a:pt x="87898" y="737555"/>
                  <a:pt x="149619" y="752526"/>
                  <a:pt x="212687" y="767893"/>
                </a:cubicBezTo>
                <a:cubicBezTo>
                  <a:pt x="717233" y="890827"/>
                  <a:pt x="1336920" y="1047271"/>
                  <a:pt x="2072249" y="1235186"/>
                </a:cubicBezTo>
                <a:cubicBezTo>
                  <a:pt x="3581607" y="1620907"/>
                  <a:pt x="4625539" y="1891905"/>
                  <a:pt x="5206063" y="2040292"/>
                </a:cubicBezTo>
                <a:cubicBezTo>
                  <a:pt x="5786575" y="2188676"/>
                  <a:pt x="6077844" y="2258868"/>
                  <a:pt x="6077839" y="2258887"/>
                </a:cubicBezTo>
                <a:cubicBezTo>
                  <a:pt x="6077786" y="2259112"/>
                  <a:pt x="6077758" y="2259344"/>
                  <a:pt x="6077753" y="2259576"/>
                </a:cubicBezTo>
                <a:cubicBezTo>
                  <a:pt x="6077752" y="2259595"/>
                  <a:pt x="5768264" y="2255318"/>
                  <a:pt x="5149270" y="2255289"/>
                </a:cubicBezTo>
                <a:cubicBezTo>
                  <a:pt x="4530267" y="2255260"/>
                  <a:pt x="3461999" y="2259636"/>
                  <a:pt x="1944462" y="2259636"/>
                </a:cubicBezTo>
                <a:cubicBezTo>
                  <a:pt x="1185694" y="2259636"/>
                  <a:pt x="541725" y="2257415"/>
                  <a:pt x="12586" y="2252040"/>
                </a:cubicBezTo>
                <a:lnTo>
                  <a:pt x="0" y="2251899"/>
                </a:lnTo>
                <a:close/>
                <a:moveTo>
                  <a:pt x="12192000" y="417814"/>
                </a:moveTo>
                <a:lnTo>
                  <a:pt x="12192000" y="1980195"/>
                </a:lnTo>
                <a:lnTo>
                  <a:pt x="12128267" y="1983805"/>
                </a:lnTo>
                <a:cubicBezTo>
                  <a:pt x="11609872" y="2012614"/>
                  <a:pt x="10971603" y="2042820"/>
                  <a:pt x="10213565" y="2076427"/>
                </a:cubicBezTo>
                <a:cubicBezTo>
                  <a:pt x="8657594" y="2145408"/>
                  <a:pt x="7580199" y="2189039"/>
                  <a:pt x="6981741" y="2215556"/>
                </a:cubicBezTo>
                <a:cubicBezTo>
                  <a:pt x="6383289" y="2242073"/>
                  <a:pt x="6084254" y="2259453"/>
                  <a:pt x="6084253" y="2259434"/>
                </a:cubicBezTo>
                <a:cubicBezTo>
                  <a:pt x="6084238" y="2259202"/>
                  <a:pt x="6084199" y="2258973"/>
                  <a:pt x="6084136" y="2258749"/>
                </a:cubicBezTo>
                <a:cubicBezTo>
                  <a:pt x="6084131" y="2258730"/>
                  <a:pt x="6381614" y="2172954"/>
                  <a:pt x="6974126" y="1993236"/>
                </a:cubicBezTo>
                <a:cubicBezTo>
                  <a:pt x="7566648" y="1813514"/>
                  <a:pt x="8587993" y="1499328"/>
                  <a:pt x="10040621" y="1058780"/>
                </a:cubicBezTo>
                <a:cubicBezTo>
                  <a:pt x="10857725" y="810972"/>
                  <a:pt x="11536518" y="607863"/>
                  <a:pt x="12077390" y="450920"/>
                </a:cubicBezTo>
                <a:close/>
                <a:moveTo>
                  <a:pt x="9309406" y="0"/>
                </a:moveTo>
                <a:lnTo>
                  <a:pt x="12036786" y="0"/>
                </a:lnTo>
                <a:lnTo>
                  <a:pt x="11921152" y="45571"/>
                </a:lnTo>
                <a:cubicBezTo>
                  <a:pt x="11863340" y="68274"/>
                  <a:pt x="11804195" y="91423"/>
                  <a:pt x="11743717" y="115017"/>
                </a:cubicBezTo>
                <a:cubicBezTo>
                  <a:pt x="11259898" y="303769"/>
                  <a:pt x="10662566" y="531184"/>
                  <a:pt x="9952429" y="799093"/>
                </a:cubicBezTo>
                <a:cubicBezTo>
                  <a:pt x="8494779" y="1349010"/>
                  <a:pt x="7484168" y="1725835"/>
                  <a:pt x="6923524" y="1937341"/>
                </a:cubicBezTo>
                <a:cubicBezTo>
                  <a:pt x="6362889" y="2148843"/>
                  <a:pt x="6084036" y="2258451"/>
                  <a:pt x="6084029" y="2258434"/>
                </a:cubicBezTo>
                <a:cubicBezTo>
                  <a:pt x="6083943" y="2258219"/>
                  <a:pt x="6083834" y="2258012"/>
                  <a:pt x="6083705" y="2257820"/>
                </a:cubicBezTo>
                <a:cubicBezTo>
                  <a:pt x="6083694" y="2257804"/>
                  <a:pt x="6339726" y="2083797"/>
                  <a:pt x="6846915" y="1728788"/>
                </a:cubicBezTo>
                <a:cubicBezTo>
                  <a:pt x="7322410" y="1395963"/>
                  <a:pt x="8119288" y="833600"/>
                  <a:pt x="9241603" y="47476"/>
                </a:cubicBezTo>
                <a:close/>
                <a:moveTo>
                  <a:pt x="7778205" y="0"/>
                </a:moveTo>
                <a:lnTo>
                  <a:pt x="8892368" y="0"/>
                </a:lnTo>
                <a:lnTo>
                  <a:pt x="8867776" y="19745"/>
                </a:lnTo>
                <a:cubicBezTo>
                  <a:pt x="7886630" y="807254"/>
                  <a:pt x="7190016" y="1363044"/>
                  <a:pt x="6781399" y="1691427"/>
                </a:cubicBezTo>
                <a:cubicBezTo>
                  <a:pt x="6314416" y="2066713"/>
                  <a:pt x="6083517" y="2257568"/>
                  <a:pt x="6083504" y="2257554"/>
                </a:cubicBezTo>
                <a:cubicBezTo>
                  <a:pt x="6083356" y="2257376"/>
                  <a:pt x="6083189" y="2257213"/>
                  <a:pt x="6083006" y="2257070"/>
                </a:cubicBezTo>
                <a:cubicBezTo>
                  <a:pt x="6082991" y="2257058"/>
                  <a:pt x="6272206" y="2012042"/>
                  <a:pt x="6643831" y="1516876"/>
                </a:cubicBezTo>
                <a:cubicBezTo>
                  <a:pt x="6876102" y="1207392"/>
                  <a:pt x="7212400" y="756519"/>
                  <a:pt x="7654398" y="165511"/>
                </a:cubicBezTo>
                <a:close/>
                <a:moveTo>
                  <a:pt x="6850932" y="0"/>
                </a:moveTo>
                <a:lnTo>
                  <a:pt x="7552252" y="0"/>
                </a:lnTo>
                <a:lnTo>
                  <a:pt x="7492508" y="91372"/>
                </a:lnTo>
                <a:cubicBezTo>
                  <a:pt x="7082559" y="718196"/>
                  <a:pt x="6774504" y="1187928"/>
                  <a:pt x="6570027" y="1501669"/>
                </a:cubicBezTo>
                <a:cubicBezTo>
                  <a:pt x="6242869" y="2003652"/>
                  <a:pt x="6082749" y="2256889"/>
                  <a:pt x="6082733" y="2256879"/>
                </a:cubicBezTo>
                <a:cubicBezTo>
                  <a:pt x="6082537" y="2256756"/>
                  <a:pt x="6082327" y="2256654"/>
                  <a:pt x="6082109" y="2256575"/>
                </a:cubicBezTo>
                <a:cubicBezTo>
                  <a:pt x="6082091" y="2256568"/>
                  <a:pt x="6185762" y="1964781"/>
                  <a:pt x="6385037" y="1378446"/>
                </a:cubicBezTo>
                <a:cubicBezTo>
                  <a:pt x="6484676" y="1085274"/>
                  <a:pt x="6619478" y="685374"/>
                  <a:pt x="6790446" y="179085"/>
                </a:cubicBezTo>
                <a:close/>
                <a:moveTo>
                  <a:pt x="6108502" y="0"/>
                </a:moveTo>
                <a:lnTo>
                  <a:pt x="6683742" y="0"/>
                </a:lnTo>
                <a:lnTo>
                  <a:pt x="6637428" y="171822"/>
                </a:lnTo>
                <a:cubicBezTo>
                  <a:pt x="6497023" y="692589"/>
                  <a:pt x="6387595" y="1097571"/>
                  <a:pt x="6310150" y="1387039"/>
                </a:cubicBezTo>
                <a:cubicBezTo>
                  <a:pt x="6155264" y="1965963"/>
                  <a:pt x="6081809" y="2256483"/>
                  <a:pt x="6081790" y="2256478"/>
                </a:cubicBezTo>
                <a:cubicBezTo>
                  <a:pt x="6081566" y="2256422"/>
                  <a:pt x="6081334" y="2256391"/>
                  <a:pt x="6081102" y="2256384"/>
                </a:cubicBezTo>
                <a:cubicBezTo>
                  <a:pt x="6081082" y="2256383"/>
                  <a:pt x="6088837" y="1946900"/>
                  <a:pt x="6095823" y="1327820"/>
                </a:cubicBezTo>
                <a:cubicBezTo>
                  <a:pt x="6099316" y="1018276"/>
                  <a:pt x="6102988" y="596389"/>
                  <a:pt x="6107924" y="62169"/>
                </a:cubicBezTo>
                <a:close/>
                <a:moveTo>
                  <a:pt x="5370405" y="0"/>
                </a:moveTo>
                <a:lnTo>
                  <a:pt x="5953342" y="0"/>
                </a:lnTo>
                <a:lnTo>
                  <a:pt x="5958872" y="102850"/>
                </a:lnTo>
                <a:cubicBezTo>
                  <a:pt x="5987793" y="641323"/>
                  <a:pt x="6010055" y="1060149"/>
                  <a:pt x="6026708" y="1359270"/>
                </a:cubicBezTo>
                <a:cubicBezTo>
                  <a:pt x="6060014" y="1957508"/>
                  <a:pt x="6080785" y="2256390"/>
                  <a:pt x="6080766" y="2256391"/>
                </a:cubicBezTo>
                <a:cubicBezTo>
                  <a:pt x="6080536" y="2256408"/>
                  <a:pt x="6080306" y="2256450"/>
                  <a:pt x="6080084" y="2256515"/>
                </a:cubicBezTo>
                <a:cubicBezTo>
                  <a:pt x="6080065" y="2256521"/>
                  <a:pt x="5991021" y="1959943"/>
                  <a:pt x="5804794" y="1369335"/>
                </a:cubicBezTo>
                <a:cubicBezTo>
                  <a:pt x="5711680" y="1074026"/>
                  <a:pt x="5583743" y="671877"/>
                  <a:pt x="5422015" y="162563"/>
                </a:cubicBezTo>
                <a:close/>
                <a:moveTo>
                  <a:pt x="4463270" y="0"/>
                </a:moveTo>
                <a:lnTo>
                  <a:pt x="5198120" y="0"/>
                </a:lnTo>
                <a:lnTo>
                  <a:pt x="5218886" y="53521"/>
                </a:lnTo>
                <a:cubicBezTo>
                  <a:pt x="5450525" y="650664"/>
                  <a:pt x="5626897" y="1106538"/>
                  <a:pt x="5749366" y="1420611"/>
                </a:cubicBezTo>
                <a:cubicBezTo>
                  <a:pt x="5967086" y="1978955"/>
                  <a:pt x="6079787" y="2256619"/>
                  <a:pt x="6079769" y="2256626"/>
                </a:cubicBezTo>
                <a:cubicBezTo>
                  <a:pt x="6079555" y="2256714"/>
                  <a:pt x="6079350" y="2256825"/>
                  <a:pt x="6079159" y="2256957"/>
                </a:cubicBezTo>
                <a:cubicBezTo>
                  <a:pt x="6079143" y="2256968"/>
                  <a:pt x="5902306" y="2002860"/>
                  <a:pt x="5541692" y="1499597"/>
                </a:cubicBezTo>
                <a:cubicBezTo>
                  <a:pt x="5316306" y="1185055"/>
                  <a:pt x="4987330" y="728800"/>
                  <a:pt x="4556457" y="129617"/>
                </a:cubicBezTo>
                <a:close/>
                <a:moveTo>
                  <a:pt x="3000072" y="0"/>
                </a:moveTo>
                <a:lnTo>
                  <a:pt x="4222645" y="0"/>
                </a:lnTo>
                <a:lnTo>
                  <a:pt x="4291386" y="83855"/>
                </a:lnTo>
                <a:cubicBezTo>
                  <a:pt x="4839681" y="752852"/>
                  <a:pt x="5243559" y="1247309"/>
                  <a:pt x="5505101" y="1565517"/>
                </a:cubicBezTo>
                <a:cubicBezTo>
                  <a:pt x="5885519" y="2028355"/>
                  <a:pt x="6078909" y="2257148"/>
                  <a:pt x="6078895" y="2257160"/>
                </a:cubicBezTo>
                <a:cubicBezTo>
                  <a:pt x="6078719" y="2257311"/>
                  <a:pt x="6078558" y="2257480"/>
                  <a:pt x="6078418" y="2257664"/>
                </a:cubicBezTo>
                <a:cubicBezTo>
                  <a:pt x="6078406" y="2257680"/>
                  <a:pt x="5831324" y="2071193"/>
                  <a:pt x="5332103" y="1705084"/>
                </a:cubicBezTo>
                <a:cubicBezTo>
                  <a:pt x="4895276" y="1384733"/>
                  <a:pt x="4179119" y="863555"/>
                  <a:pt x="3187003" y="136950"/>
                </a:cubicBezTo>
                <a:close/>
                <a:moveTo>
                  <a:pt x="0" y="0"/>
                </a:moveTo>
                <a:lnTo>
                  <a:pt x="2528725" y="0"/>
                </a:lnTo>
                <a:lnTo>
                  <a:pt x="2590132" y="39034"/>
                </a:lnTo>
                <a:cubicBezTo>
                  <a:pt x="3904499" y="875125"/>
                  <a:pt x="4812222" y="1457452"/>
                  <a:pt x="5317748" y="1779037"/>
                </a:cubicBezTo>
                <a:cubicBezTo>
                  <a:pt x="5823271" y="2100618"/>
                  <a:pt x="6078240" y="2257923"/>
                  <a:pt x="6078230" y="2257939"/>
                </a:cubicBezTo>
                <a:cubicBezTo>
                  <a:pt x="6078108" y="2258137"/>
                  <a:pt x="6078008" y="2258348"/>
                  <a:pt x="6077932" y="2258566"/>
                </a:cubicBezTo>
                <a:cubicBezTo>
                  <a:pt x="6077926" y="2258585"/>
                  <a:pt x="5785066" y="2158135"/>
                  <a:pt x="5196675" y="1965331"/>
                </a:cubicBezTo>
                <a:cubicBezTo>
                  <a:pt x="4608278" y="1772524"/>
                  <a:pt x="3591500" y="1443834"/>
                  <a:pt x="2149000" y="971132"/>
                </a:cubicBezTo>
                <a:cubicBezTo>
                  <a:pt x="1337594" y="705237"/>
                  <a:pt x="665126" y="482052"/>
                  <a:pt x="132103" y="300198"/>
                </a:cubicBezTo>
                <a:lnTo>
                  <a:pt x="0" y="254949"/>
                </a:lnTo>
                <a:close/>
              </a:path>
            </a:pathLst>
          </a:custGeom>
          <a:solidFill>
            <a:srgbClr val="54BBAB">
              <a:alpha val="1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7200">
                <a:solidFill>
                  <a:srgbClr val="54BBAB">
                    <a:alpha val="10000"/>
                  </a:srgbClr>
                </a:solidFill>
              </a:defRPr>
            </a:lvl1pPr>
          </a:lstStyle>
          <a:p>
            <a:endParaRPr lang="zh-CN" altLang="en-US" dirty="0"/>
          </a:p>
        </p:txBody>
      </p:sp>
      <p:grpSp>
        <p:nvGrpSpPr>
          <p:cNvPr id="69" name="组合 68"/>
          <p:cNvGrpSpPr/>
          <p:nvPr/>
        </p:nvGrpSpPr>
        <p:grpSpPr>
          <a:xfrm>
            <a:off x="4592224" y="635000"/>
            <a:ext cx="3007552" cy="2944472"/>
            <a:chOff x="4592224" y="635000"/>
            <a:chExt cx="3007552" cy="2944472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2224" y="635000"/>
              <a:ext cx="3007552" cy="2944472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6016" y="2320285"/>
              <a:ext cx="470881" cy="51196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2" name="椭圆 71"/>
            <p:cNvSpPr/>
            <p:nvPr/>
          </p:nvSpPr>
          <p:spPr>
            <a:xfrm>
              <a:off x="5387917" y="1428422"/>
              <a:ext cx="1358979" cy="1358980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5827364" y="1307977"/>
              <a:ext cx="470881" cy="51196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27364" y="2378359"/>
              <a:ext cx="328378" cy="35702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75" name="图片 7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297"/>
          <a:stretch/>
        </p:blipFill>
        <p:spPr>
          <a:xfrm>
            <a:off x="0" y="5217107"/>
            <a:ext cx="12192000" cy="1698043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grpSp>
        <p:nvGrpSpPr>
          <p:cNvPr id="76" name="组合 75"/>
          <p:cNvGrpSpPr/>
          <p:nvPr/>
        </p:nvGrpSpPr>
        <p:grpSpPr>
          <a:xfrm>
            <a:off x="-9993" y="6112899"/>
            <a:ext cx="12249586" cy="885172"/>
            <a:chOff x="-9993" y="6201799"/>
            <a:chExt cx="12249586" cy="88517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57900" y="6201799"/>
              <a:ext cx="6181693" cy="885172"/>
            </a:xfrm>
            <a:prstGeom prst="rect">
              <a:avLst/>
            </a:prstGeom>
          </p:spPr>
        </p:pic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9993" y="6201799"/>
              <a:ext cx="6181693" cy="885172"/>
            </a:xfrm>
            <a:prstGeom prst="rect">
              <a:avLst/>
            </a:prstGeom>
          </p:spPr>
        </p:pic>
      </p:grpSp>
      <p:sp>
        <p:nvSpPr>
          <p:cNvPr id="79" name="任意多边形 78"/>
          <p:cNvSpPr/>
          <p:nvPr/>
        </p:nvSpPr>
        <p:spPr>
          <a:xfrm>
            <a:off x="-29980" y="6045097"/>
            <a:ext cx="12231973" cy="877117"/>
          </a:xfrm>
          <a:custGeom>
            <a:avLst/>
            <a:gdLst>
              <a:gd name="connsiteX0" fmla="*/ 74951 w 12306924"/>
              <a:gd name="connsiteY0" fmla="*/ 644577 h 869429"/>
              <a:gd name="connsiteX1" fmla="*/ 0 w 12306924"/>
              <a:gd name="connsiteY1" fmla="*/ 629586 h 869429"/>
              <a:gd name="connsiteX2" fmla="*/ 929390 w 12306924"/>
              <a:gd name="connsiteY2" fmla="*/ 554636 h 869429"/>
              <a:gd name="connsiteX3" fmla="*/ 2218544 w 12306924"/>
              <a:gd name="connsiteY3" fmla="*/ 119921 h 869429"/>
              <a:gd name="connsiteX4" fmla="*/ 3237875 w 12306924"/>
              <a:gd name="connsiteY4" fmla="*/ 119921 h 869429"/>
              <a:gd name="connsiteX5" fmla="*/ 5591331 w 12306924"/>
              <a:gd name="connsiteY5" fmla="*/ 674557 h 869429"/>
              <a:gd name="connsiteX6" fmla="*/ 6940446 w 12306924"/>
              <a:gd name="connsiteY6" fmla="*/ 614596 h 869429"/>
              <a:gd name="connsiteX7" fmla="*/ 9158990 w 12306924"/>
              <a:gd name="connsiteY7" fmla="*/ 0 h 869429"/>
              <a:gd name="connsiteX8" fmla="*/ 10867869 w 12306924"/>
              <a:gd name="connsiteY8" fmla="*/ 284813 h 869429"/>
              <a:gd name="connsiteX9" fmla="*/ 11797259 w 12306924"/>
              <a:gd name="connsiteY9" fmla="*/ 509665 h 869429"/>
              <a:gd name="connsiteX10" fmla="*/ 12291934 w 12306924"/>
              <a:gd name="connsiteY10" fmla="*/ 464695 h 869429"/>
              <a:gd name="connsiteX11" fmla="*/ 12306924 w 12306924"/>
              <a:gd name="connsiteY11" fmla="*/ 869429 h 869429"/>
              <a:gd name="connsiteX12" fmla="*/ 89941 w 12306924"/>
              <a:gd name="connsiteY12" fmla="*/ 869429 h 869429"/>
              <a:gd name="connsiteX13" fmla="*/ 74951 w 12306924"/>
              <a:gd name="connsiteY13" fmla="*/ 644577 h 869429"/>
              <a:gd name="connsiteX0" fmla="*/ 74951 w 12306924"/>
              <a:gd name="connsiteY0" fmla="*/ 644577 h 869429"/>
              <a:gd name="connsiteX1" fmla="*/ 0 w 12306924"/>
              <a:gd name="connsiteY1" fmla="*/ 629586 h 869429"/>
              <a:gd name="connsiteX2" fmla="*/ 929390 w 12306924"/>
              <a:gd name="connsiteY2" fmla="*/ 554636 h 869429"/>
              <a:gd name="connsiteX3" fmla="*/ 2218544 w 12306924"/>
              <a:gd name="connsiteY3" fmla="*/ 119921 h 869429"/>
              <a:gd name="connsiteX4" fmla="*/ 3237875 w 12306924"/>
              <a:gd name="connsiteY4" fmla="*/ 119921 h 869429"/>
              <a:gd name="connsiteX5" fmla="*/ 5591331 w 12306924"/>
              <a:gd name="connsiteY5" fmla="*/ 674557 h 869429"/>
              <a:gd name="connsiteX6" fmla="*/ 6940446 w 12306924"/>
              <a:gd name="connsiteY6" fmla="*/ 614596 h 869429"/>
              <a:gd name="connsiteX7" fmla="*/ 9158990 w 12306924"/>
              <a:gd name="connsiteY7" fmla="*/ 0 h 869429"/>
              <a:gd name="connsiteX8" fmla="*/ 10867869 w 12306924"/>
              <a:gd name="connsiteY8" fmla="*/ 284813 h 869429"/>
              <a:gd name="connsiteX9" fmla="*/ 11797259 w 12306924"/>
              <a:gd name="connsiteY9" fmla="*/ 509665 h 869429"/>
              <a:gd name="connsiteX10" fmla="*/ 12291934 w 12306924"/>
              <a:gd name="connsiteY10" fmla="*/ 464695 h 869429"/>
              <a:gd name="connsiteX11" fmla="*/ 12306924 w 12306924"/>
              <a:gd name="connsiteY11" fmla="*/ 869429 h 869429"/>
              <a:gd name="connsiteX12" fmla="*/ 89941 w 12306924"/>
              <a:gd name="connsiteY12" fmla="*/ 869429 h 869429"/>
              <a:gd name="connsiteX13" fmla="*/ 74951 w 12306924"/>
              <a:gd name="connsiteY13" fmla="*/ 644577 h 869429"/>
              <a:gd name="connsiteX0" fmla="*/ 74951 w 12306924"/>
              <a:gd name="connsiteY0" fmla="*/ 644577 h 869429"/>
              <a:gd name="connsiteX1" fmla="*/ 0 w 12306924"/>
              <a:gd name="connsiteY1" fmla="*/ 629586 h 869429"/>
              <a:gd name="connsiteX2" fmla="*/ 929390 w 12306924"/>
              <a:gd name="connsiteY2" fmla="*/ 554636 h 869429"/>
              <a:gd name="connsiteX3" fmla="*/ 2218544 w 12306924"/>
              <a:gd name="connsiteY3" fmla="*/ 119921 h 869429"/>
              <a:gd name="connsiteX4" fmla="*/ 3237875 w 12306924"/>
              <a:gd name="connsiteY4" fmla="*/ 119921 h 869429"/>
              <a:gd name="connsiteX5" fmla="*/ 5591331 w 12306924"/>
              <a:gd name="connsiteY5" fmla="*/ 674557 h 869429"/>
              <a:gd name="connsiteX6" fmla="*/ 6940446 w 12306924"/>
              <a:gd name="connsiteY6" fmla="*/ 614596 h 869429"/>
              <a:gd name="connsiteX7" fmla="*/ 9158990 w 12306924"/>
              <a:gd name="connsiteY7" fmla="*/ 0 h 869429"/>
              <a:gd name="connsiteX8" fmla="*/ 10867869 w 12306924"/>
              <a:gd name="connsiteY8" fmla="*/ 284813 h 869429"/>
              <a:gd name="connsiteX9" fmla="*/ 11797259 w 12306924"/>
              <a:gd name="connsiteY9" fmla="*/ 509665 h 869429"/>
              <a:gd name="connsiteX10" fmla="*/ 12291934 w 12306924"/>
              <a:gd name="connsiteY10" fmla="*/ 464695 h 869429"/>
              <a:gd name="connsiteX11" fmla="*/ 12306924 w 12306924"/>
              <a:gd name="connsiteY11" fmla="*/ 869429 h 869429"/>
              <a:gd name="connsiteX12" fmla="*/ 89941 w 12306924"/>
              <a:gd name="connsiteY12" fmla="*/ 869429 h 869429"/>
              <a:gd name="connsiteX13" fmla="*/ 74951 w 12306924"/>
              <a:gd name="connsiteY13" fmla="*/ 644577 h 869429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2216983 w 12231973"/>
              <a:gd name="connsiteY9" fmla="*/ 472383 h 877117"/>
              <a:gd name="connsiteX10" fmla="*/ 12231973 w 12231973"/>
              <a:gd name="connsiteY10" fmla="*/ 877117 h 877117"/>
              <a:gd name="connsiteX11" fmla="*/ 14990 w 12231973"/>
              <a:gd name="connsiteY11" fmla="*/ 877117 h 877117"/>
              <a:gd name="connsiteX12" fmla="*/ 0 w 12231973"/>
              <a:gd name="connsiteY12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1993380 w 12231973"/>
              <a:gd name="connsiteY9" fmla="*/ 483417 h 877117"/>
              <a:gd name="connsiteX10" fmla="*/ 12216983 w 12231973"/>
              <a:gd name="connsiteY10" fmla="*/ 472383 h 877117"/>
              <a:gd name="connsiteX11" fmla="*/ 12231973 w 12231973"/>
              <a:gd name="connsiteY11" fmla="*/ 877117 h 877117"/>
              <a:gd name="connsiteX12" fmla="*/ 14990 w 12231973"/>
              <a:gd name="connsiteY12" fmla="*/ 877117 h 877117"/>
              <a:gd name="connsiteX13" fmla="*/ 0 w 12231973"/>
              <a:gd name="connsiteY13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1993380 w 12231973"/>
              <a:gd name="connsiteY9" fmla="*/ 483417 h 877117"/>
              <a:gd name="connsiteX10" fmla="*/ 12216983 w 12231973"/>
              <a:gd name="connsiteY10" fmla="*/ 472383 h 877117"/>
              <a:gd name="connsiteX11" fmla="*/ 12231973 w 12231973"/>
              <a:gd name="connsiteY11" fmla="*/ 877117 h 877117"/>
              <a:gd name="connsiteX12" fmla="*/ 14990 w 12231973"/>
              <a:gd name="connsiteY12" fmla="*/ 877117 h 877117"/>
              <a:gd name="connsiteX13" fmla="*/ 0 w 12231973"/>
              <a:gd name="connsiteY13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2216983 w 12231973"/>
              <a:gd name="connsiteY9" fmla="*/ 472383 h 877117"/>
              <a:gd name="connsiteX10" fmla="*/ 12231973 w 12231973"/>
              <a:gd name="connsiteY10" fmla="*/ 877117 h 877117"/>
              <a:gd name="connsiteX11" fmla="*/ 14990 w 12231973"/>
              <a:gd name="connsiteY11" fmla="*/ 877117 h 877117"/>
              <a:gd name="connsiteX12" fmla="*/ 0 w 12231973"/>
              <a:gd name="connsiteY12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2216983 w 12231973"/>
              <a:gd name="connsiteY9" fmla="*/ 472383 h 877117"/>
              <a:gd name="connsiteX10" fmla="*/ 12231973 w 12231973"/>
              <a:gd name="connsiteY10" fmla="*/ 877117 h 877117"/>
              <a:gd name="connsiteX11" fmla="*/ 14990 w 12231973"/>
              <a:gd name="connsiteY11" fmla="*/ 877117 h 877117"/>
              <a:gd name="connsiteX12" fmla="*/ 0 w 12231973"/>
              <a:gd name="connsiteY12" fmla="*/ 652265 h 877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231973" h="877117">
                <a:moveTo>
                  <a:pt x="0" y="652265"/>
                </a:moveTo>
                <a:lnTo>
                  <a:pt x="854439" y="562324"/>
                </a:lnTo>
                <a:cubicBezTo>
                  <a:pt x="1224196" y="477380"/>
                  <a:pt x="1758846" y="200061"/>
                  <a:pt x="2143593" y="127609"/>
                </a:cubicBezTo>
                <a:cubicBezTo>
                  <a:pt x="2528340" y="55157"/>
                  <a:pt x="2600793" y="35170"/>
                  <a:pt x="3162924" y="127609"/>
                </a:cubicBezTo>
                <a:cubicBezTo>
                  <a:pt x="3725055" y="220048"/>
                  <a:pt x="4899285" y="599799"/>
                  <a:pt x="5516380" y="682245"/>
                </a:cubicBezTo>
                <a:cubicBezTo>
                  <a:pt x="6133475" y="764691"/>
                  <a:pt x="6270885" y="734710"/>
                  <a:pt x="6865495" y="622284"/>
                </a:cubicBezTo>
                <a:cubicBezTo>
                  <a:pt x="7460105" y="509858"/>
                  <a:pt x="8429469" y="62652"/>
                  <a:pt x="9084039" y="7688"/>
                </a:cubicBezTo>
                <a:cubicBezTo>
                  <a:pt x="9738610" y="-47276"/>
                  <a:pt x="10353207" y="207557"/>
                  <a:pt x="10792918" y="292501"/>
                </a:cubicBezTo>
                <a:cubicBezTo>
                  <a:pt x="11232629" y="377445"/>
                  <a:pt x="11484964" y="487373"/>
                  <a:pt x="11722308" y="517353"/>
                </a:cubicBezTo>
                <a:cubicBezTo>
                  <a:pt x="11959652" y="547333"/>
                  <a:pt x="12132039" y="412422"/>
                  <a:pt x="12216983" y="472383"/>
                </a:cubicBezTo>
                <a:lnTo>
                  <a:pt x="12231973" y="877117"/>
                </a:lnTo>
                <a:lnTo>
                  <a:pt x="14990" y="877117"/>
                </a:lnTo>
                <a:lnTo>
                  <a:pt x="0" y="652265"/>
                </a:lnTo>
                <a:close/>
              </a:path>
            </a:pathLst>
          </a:custGeom>
          <a:solidFill>
            <a:srgbClr val="54BBA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                    </a:t>
            </a:r>
            <a:endParaRPr lang="zh-CN" altLang="en-US" dirty="0"/>
          </a:p>
        </p:txBody>
      </p:sp>
      <p:sp>
        <p:nvSpPr>
          <p:cNvPr id="80" name="文本框 79"/>
          <p:cNvSpPr txBox="1"/>
          <p:nvPr/>
        </p:nvSpPr>
        <p:spPr>
          <a:xfrm>
            <a:off x="5487487" y="1740136"/>
            <a:ext cx="992899" cy="6648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3.12</a:t>
            </a:r>
            <a:endParaRPr lang="zh-CN" altLang="en-US" sz="48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pic>
        <p:nvPicPr>
          <p:cNvPr id="81" name="图片 8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3116">
            <a:off x="2028395" y="5867072"/>
            <a:ext cx="535638" cy="7580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9759" y="5471710"/>
            <a:ext cx="868568" cy="12292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3" name="图片 8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2199" y="5471710"/>
            <a:ext cx="868568" cy="12292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4" name="图片 8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3116">
            <a:off x="9793550" y="5867072"/>
            <a:ext cx="535638" cy="7580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86884" flipH="1">
            <a:off x="8432489" y="5867072"/>
            <a:ext cx="535638" cy="7580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86884" flipH="1">
            <a:off x="3261474" y="5882061"/>
            <a:ext cx="535638" cy="7580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6489" y="5104136"/>
            <a:ext cx="1288566" cy="16118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5745" y="-586524"/>
            <a:ext cx="2467073" cy="212503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89" name="图片 8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094" y="-528467"/>
            <a:ext cx="4007293" cy="230777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" name="组合 2"/>
          <p:cNvGrpSpPr/>
          <p:nvPr/>
        </p:nvGrpSpPr>
        <p:grpSpPr>
          <a:xfrm>
            <a:off x="3038183" y="3671788"/>
            <a:ext cx="932907" cy="932907"/>
            <a:chOff x="3038183" y="3671788"/>
            <a:chExt cx="932907" cy="932907"/>
          </a:xfrm>
        </p:grpSpPr>
        <p:sp>
          <p:nvSpPr>
            <p:cNvPr id="2" name="椭圆 1"/>
            <p:cNvSpPr/>
            <p:nvPr/>
          </p:nvSpPr>
          <p:spPr>
            <a:xfrm>
              <a:off x="3038183" y="3671788"/>
              <a:ext cx="932907" cy="932907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095957" y="3764617"/>
              <a:ext cx="7665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知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083101" y="3671788"/>
            <a:ext cx="932907" cy="932907"/>
            <a:chOff x="4083101" y="3671788"/>
            <a:chExt cx="932907" cy="932907"/>
          </a:xfrm>
        </p:grpSpPr>
        <p:sp>
          <p:nvSpPr>
            <p:cNvPr id="21" name="椭圆 20"/>
            <p:cNvSpPr/>
            <p:nvPr/>
          </p:nvSpPr>
          <p:spPr>
            <a:xfrm>
              <a:off x="4083101" y="3671788"/>
              <a:ext cx="932907" cy="932907"/>
            </a:xfrm>
            <a:prstGeom prst="ellipse">
              <a:avLst/>
            </a:prstGeom>
            <a:solidFill>
              <a:srgbClr val="F7A4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137107" y="3764617"/>
              <a:ext cx="7665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识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128019" y="3671788"/>
            <a:ext cx="932907" cy="932907"/>
            <a:chOff x="5128019" y="3671788"/>
            <a:chExt cx="932907" cy="932907"/>
          </a:xfrm>
        </p:grpSpPr>
        <p:sp>
          <p:nvSpPr>
            <p:cNvPr id="22" name="椭圆 21"/>
            <p:cNvSpPr/>
            <p:nvPr/>
          </p:nvSpPr>
          <p:spPr>
            <a:xfrm>
              <a:off x="5128019" y="3671788"/>
              <a:ext cx="932907" cy="932907"/>
            </a:xfrm>
            <a:prstGeom prst="ellipse">
              <a:avLst/>
            </a:prstGeom>
            <a:solidFill>
              <a:srgbClr val="77A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178257" y="3764617"/>
              <a:ext cx="7665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竞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172937" y="3671788"/>
            <a:ext cx="932907" cy="932907"/>
            <a:chOff x="6172937" y="3671788"/>
            <a:chExt cx="932907" cy="932907"/>
          </a:xfrm>
        </p:grpSpPr>
        <p:sp>
          <p:nvSpPr>
            <p:cNvPr id="23" name="椭圆 22"/>
            <p:cNvSpPr/>
            <p:nvPr/>
          </p:nvSpPr>
          <p:spPr>
            <a:xfrm>
              <a:off x="6172937" y="3671788"/>
              <a:ext cx="932907" cy="932907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219407" y="3764617"/>
              <a:ext cx="7665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答</a:t>
              </a: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7217855" y="3671788"/>
            <a:ext cx="932907" cy="932907"/>
            <a:chOff x="7217855" y="3671788"/>
            <a:chExt cx="932907" cy="932907"/>
          </a:xfrm>
        </p:grpSpPr>
        <p:sp>
          <p:nvSpPr>
            <p:cNvPr id="24" name="椭圆 23"/>
            <p:cNvSpPr/>
            <p:nvPr/>
          </p:nvSpPr>
          <p:spPr>
            <a:xfrm>
              <a:off x="7217855" y="3671788"/>
              <a:ext cx="932907" cy="932907"/>
            </a:xfrm>
            <a:prstGeom prst="ellipse">
              <a:avLst/>
            </a:prstGeom>
            <a:solidFill>
              <a:srgbClr val="F7A4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260557" y="3764617"/>
              <a:ext cx="7665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环</a:t>
              </a: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8233855" y="3671788"/>
            <a:ext cx="932907" cy="932907"/>
            <a:chOff x="8233855" y="3671788"/>
            <a:chExt cx="932907" cy="932907"/>
          </a:xfrm>
        </p:grpSpPr>
        <p:sp>
          <p:nvSpPr>
            <p:cNvPr id="31" name="椭圆 30"/>
            <p:cNvSpPr/>
            <p:nvPr/>
          </p:nvSpPr>
          <p:spPr>
            <a:xfrm>
              <a:off x="8233855" y="3671788"/>
              <a:ext cx="932907" cy="932907"/>
            </a:xfrm>
            <a:prstGeom prst="ellipse">
              <a:avLst/>
            </a:prstGeom>
            <a:solidFill>
              <a:srgbClr val="77A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301707" y="3764617"/>
              <a:ext cx="7665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64866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4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9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3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53" presetClass="entr" presetSubtype="52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2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120000">
                                      <p:cBhvr>
                                        <p:cTn id="8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53" presetClass="entr" presetSubtype="52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2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9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53" presetClass="entr" presetSubtype="52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32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120000">
                                      <p:cBhvr>
                                        <p:cTn id="1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5" presetID="53" presetClass="entr" presetSubtype="52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32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120000">
                                      <p:cBhvr>
                                        <p:cTn id="1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8" presetID="53" presetClass="entr" presetSubtype="52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32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120000">
                                      <p:cBhvr>
                                        <p:cTn id="13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53" presetClass="entr" presetSubtype="52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14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79" grpId="0" animBg="1"/>
      <p:bldP spid="8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组合 77"/>
          <p:cNvGrpSpPr/>
          <p:nvPr/>
        </p:nvGrpSpPr>
        <p:grpSpPr>
          <a:xfrm flipH="1" flipV="1">
            <a:off x="-76200" y="6021040"/>
            <a:ext cx="12344399" cy="951605"/>
            <a:chOff x="-76200" y="-200025"/>
            <a:chExt cx="12344399" cy="951605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79" name="图片 7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519"/>
            <a:stretch/>
          </p:blipFill>
          <p:spPr>
            <a:xfrm flipV="1">
              <a:off x="-76200" y="-199680"/>
              <a:ext cx="7981950" cy="885480"/>
            </a:xfrm>
            <a:prstGeom prst="rect">
              <a:avLst/>
            </a:prstGeom>
          </p:spPr>
        </p:pic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6172199" y="-200025"/>
              <a:ext cx="6096000" cy="951605"/>
            </a:xfrm>
            <a:prstGeom prst="rect">
              <a:avLst/>
            </a:prstGeom>
          </p:spPr>
        </p:pic>
      </p:grpSp>
      <p:grpSp>
        <p:nvGrpSpPr>
          <p:cNvPr id="81" name="组合 80"/>
          <p:cNvGrpSpPr/>
          <p:nvPr/>
        </p:nvGrpSpPr>
        <p:grpSpPr>
          <a:xfrm>
            <a:off x="370204" y="5646158"/>
            <a:ext cx="11298642" cy="1355062"/>
            <a:chOff x="370204" y="5646158"/>
            <a:chExt cx="11298642" cy="1355062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11402" y="5646158"/>
              <a:ext cx="957444" cy="135506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9918482" y="6093155"/>
              <a:ext cx="633407" cy="89645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370204" y="5812861"/>
              <a:ext cx="754935" cy="106845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4077" y="6244550"/>
              <a:ext cx="433444" cy="6134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86" name="图片 8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60464" y="180385"/>
            <a:ext cx="1816763" cy="6217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7" name="组合 86"/>
          <p:cNvGrpSpPr/>
          <p:nvPr/>
        </p:nvGrpSpPr>
        <p:grpSpPr>
          <a:xfrm>
            <a:off x="742992" y="296363"/>
            <a:ext cx="570934" cy="558960"/>
            <a:chOff x="742992" y="296363"/>
            <a:chExt cx="570934" cy="558960"/>
          </a:xfrm>
        </p:grpSpPr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992" y="296363"/>
              <a:ext cx="570934" cy="558960"/>
            </a:xfrm>
            <a:prstGeom prst="rect">
              <a:avLst/>
            </a:prstGeom>
            <a:effectLst/>
          </p:spPr>
        </p:pic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2632" y="616287"/>
              <a:ext cx="89389" cy="9718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90" name="椭圆 89"/>
            <p:cNvSpPr/>
            <p:nvPr/>
          </p:nvSpPr>
          <p:spPr>
            <a:xfrm>
              <a:off x="894041" y="446981"/>
              <a:ext cx="257980" cy="257980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77463" y="424117"/>
              <a:ext cx="89389" cy="97188"/>
            </a:xfrm>
            <a:prstGeom prst="rect">
              <a:avLst/>
            </a:prstGeom>
            <a:effectLst/>
          </p:spPr>
        </p:pic>
        <p:pic>
          <p:nvPicPr>
            <p:cNvPr id="92" name="图片 91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463" y="627311"/>
              <a:ext cx="62337" cy="67776"/>
            </a:xfrm>
            <a:prstGeom prst="rect">
              <a:avLst/>
            </a:prstGeom>
            <a:effectLst/>
          </p:spPr>
        </p:pic>
      </p:grpSp>
      <p:sp>
        <p:nvSpPr>
          <p:cNvPr id="69" name="文本框 68"/>
          <p:cNvSpPr txBox="1"/>
          <p:nvPr/>
        </p:nvSpPr>
        <p:spPr>
          <a:xfrm rot="16200000" flipH="1" flipV="1">
            <a:off x="2676561" y="-2676561"/>
            <a:ext cx="6838879" cy="12192000"/>
          </a:xfrm>
          <a:custGeom>
            <a:avLst/>
            <a:gdLst/>
            <a:ahLst/>
            <a:cxnLst/>
            <a:rect l="l" t="t" r="r" b="b"/>
            <a:pathLst>
              <a:path w="6838879" h="12192000">
                <a:moveTo>
                  <a:pt x="6198701" y="6036069"/>
                </a:moveTo>
                <a:cubicBezTo>
                  <a:pt x="6198701" y="3378796"/>
                  <a:pt x="6201583" y="1425175"/>
                  <a:pt x="6207675" y="175208"/>
                </a:cubicBezTo>
                <a:lnTo>
                  <a:pt x="6208599" y="0"/>
                </a:lnTo>
                <a:lnTo>
                  <a:pt x="6828449" y="0"/>
                </a:lnTo>
                <a:lnTo>
                  <a:pt x="6829252" y="165842"/>
                </a:lnTo>
                <a:cubicBezTo>
                  <a:pt x="6831871" y="742750"/>
                  <a:pt x="6833935" y="1420805"/>
                  <a:pt x="6835605" y="2200006"/>
                </a:cubicBezTo>
                <a:cubicBezTo>
                  <a:pt x="6837833" y="3238940"/>
                  <a:pt x="6838879" y="4517627"/>
                  <a:pt x="6838879" y="6036069"/>
                </a:cubicBezTo>
                <a:cubicBezTo>
                  <a:pt x="6838879" y="8763271"/>
                  <a:pt x="6835998" y="10756226"/>
                  <a:pt x="6829905" y="12014934"/>
                </a:cubicBezTo>
                <a:lnTo>
                  <a:pt x="6828977" y="12192000"/>
                </a:lnTo>
                <a:lnTo>
                  <a:pt x="6208955" y="12192000"/>
                </a:lnTo>
                <a:lnTo>
                  <a:pt x="6207675" y="11942821"/>
                </a:lnTo>
                <a:cubicBezTo>
                  <a:pt x="6201583" y="10662260"/>
                  <a:pt x="6198701" y="8693343"/>
                  <a:pt x="6198701" y="6036069"/>
                </a:cubicBezTo>
                <a:close/>
                <a:moveTo>
                  <a:pt x="5388769" y="6036069"/>
                </a:moveTo>
                <a:cubicBezTo>
                  <a:pt x="5388769" y="3378796"/>
                  <a:pt x="5391650" y="1425175"/>
                  <a:pt x="5397743" y="175208"/>
                </a:cubicBezTo>
                <a:lnTo>
                  <a:pt x="5398665" y="0"/>
                </a:lnTo>
                <a:lnTo>
                  <a:pt x="6018517" y="0"/>
                </a:lnTo>
                <a:lnTo>
                  <a:pt x="6019321" y="165842"/>
                </a:lnTo>
                <a:cubicBezTo>
                  <a:pt x="6021939" y="742750"/>
                  <a:pt x="6024004" y="1420805"/>
                  <a:pt x="6025675" y="2200006"/>
                </a:cubicBezTo>
                <a:cubicBezTo>
                  <a:pt x="6027901" y="3238940"/>
                  <a:pt x="6028948" y="4517627"/>
                  <a:pt x="6028948" y="6036069"/>
                </a:cubicBezTo>
                <a:cubicBezTo>
                  <a:pt x="6028948" y="8763270"/>
                  <a:pt x="6026066" y="10756226"/>
                  <a:pt x="6019973" y="12014934"/>
                </a:cubicBezTo>
                <a:lnTo>
                  <a:pt x="6019045" y="12192000"/>
                </a:lnTo>
                <a:lnTo>
                  <a:pt x="5399021" y="12192000"/>
                </a:lnTo>
                <a:lnTo>
                  <a:pt x="5397743" y="11942821"/>
                </a:lnTo>
                <a:cubicBezTo>
                  <a:pt x="5391650" y="10662260"/>
                  <a:pt x="5388769" y="8693343"/>
                  <a:pt x="5388769" y="6036069"/>
                </a:cubicBezTo>
                <a:close/>
                <a:moveTo>
                  <a:pt x="4578835" y="6036069"/>
                </a:moveTo>
                <a:cubicBezTo>
                  <a:pt x="4578835" y="3378796"/>
                  <a:pt x="4581717" y="1425175"/>
                  <a:pt x="4587809" y="175208"/>
                </a:cubicBezTo>
                <a:lnTo>
                  <a:pt x="4588732" y="0"/>
                </a:lnTo>
                <a:lnTo>
                  <a:pt x="5208583" y="0"/>
                </a:lnTo>
                <a:lnTo>
                  <a:pt x="5209387" y="165842"/>
                </a:lnTo>
                <a:cubicBezTo>
                  <a:pt x="5212007" y="742750"/>
                  <a:pt x="5214071" y="1420805"/>
                  <a:pt x="5215742" y="2200006"/>
                </a:cubicBezTo>
                <a:cubicBezTo>
                  <a:pt x="5217968" y="3238940"/>
                  <a:pt x="5219013" y="4517627"/>
                  <a:pt x="5219013" y="6036069"/>
                </a:cubicBezTo>
                <a:cubicBezTo>
                  <a:pt x="5219013" y="8763270"/>
                  <a:pt x="5216133" y="10756226"/>
                  <a:pt x="5210041" y="12014934"/>
                </a:cubicBezTo>
                <a:lnTo>
                  <a:pt x="5209113" y="12192000"/>
                </a:lnTo>
                <a:lnTo>
                  <a:pt x="4589088" y="12192000"/>
                </a:lnTo>
                <a:lnTo>
                  <a:pt x="4587809" y="11942821"/>
                </a:lnTo>
                <a:cubicBezTo>
                  <a:pt x="4581717" y="10662260"/>
                  <a:pt x="4578835" y="8693343"/>
                  <a:pt x="4578835" y="6036069"/>
                </a:cubicBezTo>
                <a:close/>
                <a:moveTo>
                  <a:pt x="3768902" y="6036069"/>
                </a:moveTo>
                <a:cubicBezTo>
                  <a:pt x="3768902" y="3378796"/>
                  <a:pt x="3771783" y="1425175"/>
                  <a:pt x="3777876" y="175208"/>
                </a:cubicBezTo>
                <a:lnTo>
                  <a:pt x="3778799" y="0"/>
                </a:lnTo>
                <a:lnTo>
                  <a:pt x="4398651" y="0"/>
                </a:lnTo>
                <a:lnTo>
                  <a:pt x="4399454" y="165842"/>
                </a:lnTo>
                <a:cubicBezTo>
                  <a:pt x="4402073" y="742750"/>
                  <a:pt x="4404138" y="1420805"/>
                  <a:pt x="4405808" y="2200006"/>
                </a:cubicBezTo>
                <a:cubicBezTo>
                  <a:pt x="4408035" y="3238940"/>
                  <a:pt x="4409081" y="4517627"/>
                  <a:pt x="4409081" y="6036069"/>
                </a:cubicBezTo>
                <a:cubicBezTo>
                  <a:pt x="4409081" y="8763270"/>
                  <a:pt x="4406199" y="10756226"/>
                  <a:pt x="4400107" y="12014934"/>
                </a:cubicBezTo>
                <a:lnTo>
                  <a:pt x="4399179" y="12192000"/>
                </a:lnTo>
                <a:lnTo>
                  <a:pt x="3779155" y="12192000"/>
                </a:lnTo>
                <a:lnTo>
                  <a:pt x="3777875" y="11942821"/>
                </a:lnTo>
                <a:cubicBezTo>
                  <a:pt x="3771783" y="10662260"/>
                  <a:pt x="3768902" y="8693343"/>
                  <a:pt x="3768902" y="6036069"/>
                </a:cubicBezTo>
                <a:close/>
                <a:moveTo>
                  <a:pt x="2958968" y="6036069"/>
                </a:moveTo>
                <a:cubicBezTo>
                  <a:pt x="2958968" y="3378796"/>
                  <a:pt x="2961851" y="1425175"/>
                  <a:pt x="2967943" y="175208"/>
                </a:cubicBezTo>
                <a:lnTo>
                  <a:pt x="2968866" y="0"/>
                </a:lnTo>
                <a:lnTo>
                  <a:pt x="3588717" y="0"/>
                </a:lnTo>
                <a:lnTo>
                  <a:pt x="3589521" y="165842"/>
                </a:lnTo>
                <a:cubicBezTo>
                  <a:pt x="3592140" y="742750"/>
                  <a:pt x="3594204" y="1420805"/>
                  <a:pt x="3595875" y="2200006"/>
                </a:cubicBezTo>
                <a:cubicBezTo>
                  <a:pt x="3598102" y="3238940"/>
                  <a:pt x="3599148" y="4517627"/>
                  <a:pt x="3599148" y="6036069"/>
                </a:cubicBezTo>
                <a:cubicBezTo>
                  <a:pt x="3599148" y="8763270"/>
                  <a:pt x="3596265" y="10756226"/>
                  <a:pt x="3590173" y="12014934"/>
                </a:cubicBezTo>
                <a:lnTo>
                  <a:pt x="3589245" y="12192000"/>
                </a:lnTo>
                <a:lnTo>
                  <a:pt x="2969222" y="12192000"/>
                </a:lnTo>
                <a:lnTo>
                  <a:pt x="2967943" y="11942821"/>
                </a:lnTo>
                <a:cubicBezTo>
                  <a:pt x="2961851" y="10662260"/>
                  <a:pt x="2958968" y="8693343"/>
                  <a:pt x="2958968" y="6036069"/>
                </a:cubicBezTo>
                <a:close/>
                <a:moveTo>
                  <a:pt x="2149035" y="6036069"/>
                </a:moveTo>
                <a:cubicBezTo>
                  <a:pt x="2149035" y="3378796"/>
                  <a:pt x="2151917" y="1425175"/>
                  <a:pt x="2158009" y="175208"/>
                </a:cubicBezTo>
                <a:lnTo>
                  <a:pt x="2158933" y="0"/>
                </a:lnTo>
                <a:lnTo>
                  <a:pt x="2778783" y="0"/>
                </a:lnTo>
                <a:lnTo>
                  <a:pt x="2779587" y="165842"/>
                </a:lnTo>
                <a:cubicBezTo>
                  <a:pt x="2782206" y="742750"/>
                  <a:pt x="2784270" y="1420805"/>
                  <a:pt x="2785941" y="2200006"/>
                </a:cubicBezTo>
                <a:cubicBezTo>
                  <a:pt x="2788168" y="3238940"/>
                  <a:pt x="2789214" y="4517627"/>
                  <a:pt x="2789214" y="6036069"/>
                </a:cubicBezTo>
                <a:cubicBezTo>
                  <a:pt x="2789214" y="8763270"/>
                  <a:pt x="2786332" y="10756226"/>
                  <a:pt x="2780239" y="12014934"/>
                </a:cubicBezTo>
                <a:lnTo>
                  <a:pt x="2779311" y="12192000"/>
                </a:lnTo>
                <a:lnTo>
                  <a:pt x="2159289" y="12192000"/>
                </a:lnTo>
                <a:lnTo>
                  <a:pt x="2158009" y="11942821"/>
                </a:lnTo>
                <a:cubicBezTo>
                  <a:pt x="2151917" y="10662260"/>
                  <a:pt x="2149035" y="8693343"/>
                  <a:pt x="2149035" y="6036069"/>
                </a:cubicBezTo>
                <a:close/>
                <a:moveTo>
                  <a:pt x="1339102" y="6036069"/>
                </a:moveTo>
                <a:cubicBezTo>
                  <a:pt x="1339102" y="3378796"/>
                  <a:pt x="1341984" y="1425175"/>
                  <a:pt x="1348076" y="175208"/>
                </a:cubicBezTo>
                <a:lnTo>
                  <a:pt x="1348999" y="0"/>
                </a:lnTo>
                <a:lnTo>
                  <a:pt x="1968851" y="0"/>
                </a:lnTo>
                <a:lnTo>
                  <a:pt x="1969654" y="165842"/>
                </a:lnTo>
                <a:cubicBezTo>
                  <a:pt x="1972273" y="742750"/>
                  <a:pt x="1974338" y="1420805"/>
                  <a:pt x="1976008" y="2200006"/>
                </a:cubicBezTo>
                <a:cubicBezTo>
                  <a:pt x="1978236" y="3238940"/>
                  <a:pt x="1979281" y="4517627"/>
                  <a:pt x="1979281" y="6036069"/>
                </a:cubicBezTo>
                <a:cubicBezTo>
                  <a:pt x="1979281" y="8763270"/>
                  <a:pt x="1976399" y="10756226"/>
                  <a:pt x="1970307" y="12014934"/>
                </a:cubicBezTo>
                <a:lnTo>
                  <a:pt x="1969379" y="12192000"/>
                </a:lnTo>
                <a:lnTo>
                  <a:pt x="1349355" y="12192000"/>
                </a:lnTo>
                <a:lnTo>
                  <a:pt x="1348076" y="11942821"/>
                </a:lnTo>
                <a:cubicBezTo>
                  <a:pt x="1341983" y="10662260"/>
                  <a:pt x="1339102" y="8693343"/>
                  <a:pt x="1339102" y="6036069"/>
                </a:cubicBezTo>
                <a:close/>
                <a:moveTo>
                  <a:pt x="529168" y="6036069"/>
                </a:moveTo>
                <a:cubicBezTo>
                  <a:pt x="529168" y="3378796"/>
                  <a:pt x="532050" y="1425175"/>
                  <a:pt x="538143" y="175208"/>
                </a:cubicBezTo>
                <a:lnTo>
                  <a:pt x="539066" y="0"/>
                </a:lnTo>
                <a:lnTo>
                  <a:pt x="1158917" y="0"/>
                </a:lnTo>
                <a:lnTo>
                  <a:pt x="1159721" y="165842"/>
                </a:lnTo>
                <a:cubicBezTo>
                  <a:pt x="1162340" y="742750"/>
                  <a:pt x="1164404" y="1420805"/>
                  <a:pt x="1166074" y="2200006"/>
                </a:cubicBezTo>
                <a:cubicBezTo>
                  <a:pt x="1168303" y="3238940"/>
                  <a:pt x="1169347" y="4517627"/>
                  <a:pt x="1169347" y="6036069"/>
                </a:cubicBezTo>
                <a:cubicBezTo>
                  <a:pt x="1169347" y="8763270"/>
                  <a:pt x="1166466" y="10756226"/>
                  <a:pt x="1160374" y="12014934"/>
                </a:cubicBezTo>
                <a:lnTo>
                  <a:pt x="1159446" y="12192000"/>
                </a:lnTo>
                <a:lnTo>
                  <a:pt x="539422" y="12192000"/>
                </a:lnTo>
                <a:lnTo>
                  <a:pt x="538143" y="11942821"/>
                </a:lnTo>
                <a:cubicBezTo>
                  <a:pt x="532050" y="10662260"/>
                  <a:pt x="529168" y="8693343"/>
                  <a:pt x="529168" y="6036069"/>
                </a:cubicBezTo>
                <a:close/>
                <a:moveTo>
                  <a:pt x="0" y="12192000"/>
                </a:moveTo>
                <a:lnTo>
                  <a:pt x="0" y="0"/>
                </a:lnTo>
                <a:lnTo>
                  <a:pt x="348984" y="0"/>
                </a:lnTo>
                <a:lnTo>
                  <a:pt x="349787" y="165842"/>
                </a:lnTo>
                <a:cubicBezTo>
                  <a:pt x="352407" y="742750"/>
                  <a:pt x="354471" y="1420805"/>
                  <a:pt x="356141" y="2200006"/>
                </a:cubicBezTo>
                <a:cubicBezTo>
                  <a:pt x="358369" y="3238940"/>
                  <a:pt x="359415" y="4517627"/>
                  <a:pt x="359415" y="6036069"/>
                </a:cubicBezTo>
                <a:cubicBezTo>
                  <a:pt x="359415" y="8763270"/>
                  <a:pt x="356533" y="10756226"/>
                  <a:pt x="350441" y="12014934"/>
                </a:cubicBezTo>
                <a:lnTo>
                  <a:pt x="349512" y="12192000"/>
                </a:lnTo>
                <a:close/>
              </a:path>
            </a:pathLst>
          </a:custGeom>
          <a:solidFill>
            <a:srgbClr val="54BBAB">
              <a:alpha val="1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7200">
                <a:solidFill>
                  <a:srgbClr val="54BBAB">
                    <a:alpha val="10000"/>
                  </a:srgbClr>
                </a:solidFill>
              </a:defRPr>
            </a:lvl1pPr>
          </a:lstStyle>
          <a:p>
            <a:endParaRPr lang="zh-CN" altLang="en-US" dirty="0"/>
          </a:p>
        </p:txBody>
      </p:sp>
      <p:grpSp>
        <p:nvGrpSpPr>
          <p:cNvPr id="93" name="组合 92"/>
          <p:cNvGrpSpPr/>
          <p:nvPr/>
        </p:nvGrpSpPr>
        <p:grpSpPr>
          <a:xfrm>
            <a:off x="1834662" y="915134"/>
            <a:ext cx="9096449" cy="4849184"/>
            <a:chOff x="1834662" y="915134"/>
            <a:chExt cx="9096449" cy="4849184"/>
          </a:xfrm>
        </p:grpSpPr>
        <p:grpSp>
          <p:nvGrpSpPr>
            <p:cNvPr id="68" name="组合 67"/>
            <p:cNvGrpSpPr/>
            <p:nvPr/>
          </p:nvGrpSpPr>
          <p:grpSpPr>
            <a:xfrm>
              <a:off x="1834662" y="915134"/>
              <a:ext cx="9096449" cy="4849184"/>
              <a:chOff x="1834662" y="915134"/>
              <a:chExt cx="9096449" cy="4849184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1834662" y="915134"/>
                <a:ext cx="9096449" cy="4849184"/>
                <a:chOff x="1834662" y="915134"/>
                <a:chExt cx="9096449" cy="4849184"/>
              </a:xfrm>
            </p:grpSpPr>
            <p:pic>
              <p:nvPicPr>
                <p:cNvPr id="39" name="图片 38"/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357862" y="4359480"/>
                  <a:ext cx="972160" cy="998282"/>
                </a:xfrm>
                <a:prstGeom prst="rect">
                  <a:avLst/>
                </a:prstGeom>
              </p:spPr>
            </p:pic>
            <p:pic>
              <p:nvPicPr>
                <p:cNvPr id="40" name="图片 39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586288" y="3218811"/>
                  <a:ext cx="1142171" cy="998282"/>
                </a:xfrm>
                <a:prstGeom prst="rect">
                  <a:avLst/>
                </a:prstGeom>
              </p:spPr>
            </p:pic>
            <p:pic>
              <p:nvPicPr>
                <p:cNvPr id="46" name="图片 45"/>
                <p:cNvPicPr>
                  <a:picLocks noChangeAspect="1"/>
                </p:cNvPicPr>
                <p:nvPr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311011" y="915134"/>
                  <a:ext cx="1007678" cy="998282"/>
                </a:xfrm>
                <a:prstGeom prst="rect">
                  <a:avLst/>
                </a:prstGeom>
              </p:spPr>
            </p:pic>
            <p:pic>
              <p:nvPicPr>
                <p:cNvPr id="48" name="图片 47"/>
                <p:cNvPicPr>
                  <a:picLocks noChangeAspect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700114" y="1105205"/>
                  <a:ext cx="556007" cy="550564"/>
                </a:xfrm>
                <a:prstGeom prst="rect">
                  <a:avLst/>
                </a:prstGeom>
              </p:spPr>
            </p:pic>
            <p:pic>
              <p:nvPicPr>
                <p:cNvPr id="49" name="图片 48"/>
                <p:cNvPicPr>
                  <a:picLocks noChangeAspect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82763" y="1186568"/>
                  <a:ext cx="1071721" cy="998282"/>
                </a:xfrm>
                <a:prstGeom prst="rect">
                  <a:avLst/>
                </a:prstGeom>
              </p:spPr>
            </p:pic>
            <p:pic>
              <p:nvPicPr>
                <p:cNvPr id="51" name="图片 50"/>
                <p:cNvPicPr>
                  <a:picLocks noChangeAspect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638478" y="1977685"/>
                  <a:ext cx="1292633" cy="1249208"/>
                </a:xfrm>
                <a:prstGeom prst="rect">
                  <a:avLst/>
                </a:prstGeom>
              </p:spPr>
            </p:pic>
            <p:pic>
              <p:nvPicPr>
                <p:cNvPr id="52" name="图片 51"/>
                <p:cNvPicPr>
                  <a:picLocks noChangeAspect="1"/>
                </p:cNvPicPr>
                <p:nvPr/>
              </p:nvPicPr>
              <p:blipFill>
                <a:blip r:embed="rId1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 flipV="1">
                  <a:off x="6315635" y="938820"/>
                  <a:ext cx="898085" cy="1415198"/>
                </a:xfrm>
                <a:prstGeom prst="rect">
                  <a:avLst/>
                </a:prstGeom>
              </p:spPr>
            </p:pic>
            <p:pic>
              <p:nvPicPr>
                <p:cNvPr id="53" name="图片 52"/>
                <p:cNvPicPr>
                  <a:picLocks noChangeAspect="1"/>
                </p:cNvPicPr>
                <p:nvPr/>
              </p:nvPicPr>
              <p:blipFill>
                <a:blip r:embed="rId2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134611" y="1064215"/>
                  <a:ext cx="1091090" cy="998283"/>
                </a:xfrm>
                <a:prstGeom prst="rect">
                  <a:avLst/>
                </a:prstGeom>
              </p:spPr>
            </p:pic>
            <p:pic>
              <p:nvPicPr>
                <p:cNvPr id="54" name="图片 53"/>
                <p:cNvPicPr>
                  <a:picLocks noChangeAspect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34662" y="2926613"/>
                  <a:ext cx="1268493" cy="998282"/>
                </a:xfrm>
                <a:prstGeom prst="rect">
                  <a:avLst/>
                </a:prstGeom>
              </p:spPr>
            </p:pic>
            <p:pic>
              <p:nvPicPr>
                <p:cNvPr id="42" name="图片 41"/>
                <p:cNvPicPr>
                  <a:picLocks noChangeAspect="1"/>
                </p:cNvPicPr>
                <p:nvPr/>
              </p:nvPicPr>
              <p:blipFill>
                <a:blip r:embed="rId2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24266" flipV="1">
                  <a:off x="5706638" y="4558731"/>
                  <a:ext cx="1706037" cy="826912"/>
                </a:xfrm>
                <a:prstGeom prst="rect">
                  <a:avLst/>
                </a:prstGeom>
              </p:spPr>
            </p:pic>
            <p:pic>
              <p:nvPicPr>
                <p:cNvPr id="55" name="图片 54"/>
                <p:cNvPicPr>
                  <a:picLocks noChangeAspect="1"/>
                </p:cNvPicPr>
                <p:nvPr/>
              </p:nvPicPr>
              <p:blipFill>
                <a:blip r:embed="rId2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819629" y="1175523"/>
                  <a:ext cx="1320702" cy="998282"/>
                </a:xfrm>
                <a:prstGeom prst="rect">
                  <a:avLst/>
                </a:prstGeom>
              </p:spPr>
            </p:pic>
            <p:pic>
              <p:nvPicPr>
                <p:cNvPr id="56" name="图片 55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670809">
                  <a:off x="8278380" y="1089526"/>
                  <a:ext cx="1464147" cy="959541"/>
                </a:xfrm>
                <a:prstGeom prst="rect">
                  <a:avLst/>
                </a:prstGeom>
              </p:spPr>
            </p:pic>
            <p:pic>
              <p:nvPicPr>
                <p:cNvPr id="57" name="图片 56"/>
                <p:cNvPicPr>
                  <a:picLocks noChangeAspect="1"/>
                </p:cNvPicPr>
                <p:nvPr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V="1">
                  <a:off x="2731321" y="4412112"/>
                  <a:ext cx="1007678" cy="998282"/>
                </a:xfrm>
                <a:prstGeom prst="rect">
                  <a:avLst/>
                </a:prstGeom>
              </p:spPr>
            </p:pic>
            <p:pic>
              <p:nvPicPr>
                <p:cNvPr id="58" name="图片 57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929191" flipV="1">
                  <a:off x="3607152" y="4426228"/>
                  <a:ext cx="1464147" cy="959541"/>
                </a:xfrm>
                <a:prstGeom prst="rect">
                  <a:avLst/>
                </a:prstGeom>
              </p:spPr>
            </p:pic>
            <p:pic>
              <p:nvPicPr>
                <p:cNvPr id="59" name="图片 58"/>
                <p:cNvPicPr>
                  <a:picLocks noChangeAspect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741142" y="4524494"/>
                  <a:ext cx="1071721" cy="998282"/>
                </a:xfrm>
                <a:prstGeom prst="rect">
                  <a:avLst/>
                </a:prstGeom>
              </p:spPr>
            </p:pic>
            <p:pic>
              <p:nvPicPr>
                <p:cNvPr id="61" name="图片 60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999083" y="3743121"/>
                  <a:ext cx="1142171" cy="998282"/>
                </a:xfrm>
                <a:prstGeom prst="rect">
                  <a:avLst/>
                </a:prstGeom>
              </p:spPr>
            </p:pic>
            <p:pic>
              <p:nvPicPr>
                <p:cNvPr id="64" name="图片 63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01360" y="1327325"/>
                  <a:ext cx="1142171" cy="998282"/>
                </a:xfrm>
                <a:prstGeom prst="rect">
                  <a:avLst/>
                </a:prstGeom>
              </p:spPr>
            </p:pic>
            <p:pic>
              <p:nvPicPr>
                <p:cNvPr id="65" name="图片 64"/>
                <p:cNvPicPr>
                  <a:picLocks noChangeAspect="1"/>
                </p:cNvPicPr>
                <p:nvPr/>
              </p:nvPicPr>
              <p:blipFill>
                <a:blip r:embed="rId2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V="1">
                  <a:off x="7292054" y="4183993"/>
                  <a:ext cx="1727242" cy="1580325"/>
                </a:xfrm>
                <a:prstGeom prst="rect">
                  <a:avLst/>
                </a:prstGeom>
              </p:spPr>
            </p:pic>
            <p:pic>
              <p:nvPicPr>
                <p:cNvPr id="70" name="图片 69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670809">
                  <a:off x="2138456" y="2034290"/>
                  <a:ext cx="1464147" cy="959541"/>
                </a:xfrm>
                <a:prstGeom prst="rect">
                  <a:avLst/>
                </a:prstGeom>
              </p:spPr>
            </p:pic>
          </p:grpSp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07336" y="943359"/>
                <a:ext cx="1320702" cy="998282"/>
              </a:xfrm>
              <a:prstGeom prst="rect">
                <a:avLst/>
              </a:prstGeom>
            </p:spPr>
          </p:pic>
        </p:grpSp>
        <p:grpSp>
          <p:nvGrpSpPr>
            <p:cNvPr id="72" name="组合 71"/>
            <p:cNvGrpSpPr/>
            <p:nvPr/>
          </p:nvGrpSpPr>
          <p:grpSpPr>
            <a:xfrm>
              <a:off x="2309529" y="1197833"/>
              <a:ext cx="8310585" cy="4531992"/>
              <a:chOff x="2514378" y="832602"/>
              <a:chExt cx="7213600" cy="3933776"/>
            </a:xfrm>
          </p:grpSpPr>
          <p:pic>
            <p:nvPicPr>
              <p:cNvPr id="75" name="图片 74"/>
              <p:cNvPicPr>
                <a:picLocks noChangeAspect="1"/>
              </p:cNvPicPr>
              <p:nvPr/>
            </p:nvPicPr>
            <p:blipFill>
              <a:blip r:embed="rId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14378" y="832602"/>
                <a:ext cx="7213600" cy="3933776"/>
              </a:xfrm>
              <a:prstGeom prst="rect">
                <a:avLst/>
              </a:prstGeom>
            </p:spPr>
          </p:pic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831997">
                <a:off x="7683917" y="3318170"/>
                <a:ext cx="1186613" cy="905030"/>
              </a:xfrm>
              <a:prstGeom prst="rect">
                <a:avLst/>
              </a:prstGeo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</p:pic>
        </p:grpSp>
      </p:grpSp>
      <p:sp>
        <p:nvSpPr>
          <p:cNvPr id="23" name="文本框 22"/>
          <p:cNvSpPr txBox="1"/>
          <p:nvPr/>
        </p:nvSpPr>
        <p:spPr>
          <a:xfrm>
            <a:off x="1336758" y="309382"/>
            <a:ext cx="22236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知识竞答环节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337966" y="2270670"/>
            <a:ext cx="4137924" cy="682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zh-CN" sz="28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植树节要做到哪</a:t>
            </a:r>
            <a:r>
              <a:rPr lang="en-US" altLang="zh-CN" sz="28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“</a:t>
            </a:r>
            <a:r>
              <a:rPr lang="zh-CN" altLang="zh-CN" sz="28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三绿</a:t>
            </a:r>
            <a:r>
              <a:rPr lang="en-US" altLang="zh-CN" sz="28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”</a:t>
            </a:r>
            <a:endParaRPr lang="zh-CN" altLang="zh-CN" sz="2800" dirty="0">
              <a:solidFill>
                <a:schemeClr val="bg1"/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4438649" y="3529360"/>
            <a:ext cx="3612686" cy="689125"/>
          </a:xfrm>
          <a:prstGeom prst="roundRect">
            <a:avLst>
              <a:gd name="adj" fmla="val 8340"/>
            </a:avLst>
          </a:prstGeom>
          <a:noFill/>
          <a:ln w="127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4731213" y="3532515"/>
            <a:ext cx="30847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答案：爱绿、护绿、培绿</a:t>
            </a:r>
          </a:p>
        </p:txBody>
      </p:sp>
      <p:pic>
        <p:nvPicPr>
          <p:cNvPr id="77" name="图片 76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796" y="4116159"/>
            <a:ext cx="3298809" cy="2793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157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50"/>
                            </p:stCondLst>
                            <p:childTnLst>
                              <p:par>
                                <p:cTn id="34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9" grpId="0"/>
      <p:bldP spid="38" grpId="0" animBg="1"/>
      <p:bldP spid="3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 flipH="1" flipV="1">
            <a:off x="-76200" y="6021040"/>
            <a:ext cx="12344399" cy="951605"/>
            <a:chOff x="-76200" y="-200025"/>
            <a:chExt cx="12344399" cy="951605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63" name="图片 6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519"/>
            <a:stretch/>
          </p:blipFill>
          <p:spPr>
            <a:xfrm flipV="1">
              <a:off x="-76200" y="-199680"/>
              <a:ext cx="7981950" cy="885480"/>
            </a:xfrm>
            <a:prstGeom prst="rect">
              <a:avLst/>
            </a:prstGeom>
          </p:spPr>
        </p:pic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6172199" y="-200025"/>
              <a:ext cx="6096000" cy="951605"/>
            </a:xfrm>
            <a:prstGeom prst="rect">
              <a:avLst/>
            </a:prstGeom>
          </p:spPr>
        </p:pic>
      </p:grpSp>
      <p:grpSp>
        <p:nvGrpSpPr>
          <p:cNvPr id="77" name="组合 76"/>
          <p:cNvGrpSpPr/>
          <p:nvPr/>
        </p:nvGrpSpPr>
        <p:grpSpPr>
          <a:xfrm>
            <a:off x="370204" y="5646158"/>
            <a:ext cx="11298642" cy="1355062"/>
            <a:chOff x="370204" y="5646158"/>
            <a:chExt cx="11298642" cy="1355062"/>
          </a:xfrm>
        </p:grpSpPr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11402" y="5646158"/>
              <a:ext cx="957444" cy="135506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9918482" y="6093155"/>
              <a:ext cx="633407" cy="89645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370204" y="5812861"/>
              <a:ext cx="754935" cy="106845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4077" y="6244550"/>
              <a:ext cx="433444" cy="6134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82" name="图片 8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60464" y="180385"/>
            <a:ext cx="1816763" cy="6217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3" name="组合 82"/>
          <p:cNvGrpSpPr/>
          <p:nvPr/>
        </p:nvGrpSpPr>
        <p:grpSpPr>
          <a:xfrm>
            <a:off x="742992" y="296363"/>
            <a:ext cx="570934" cy="558960"/>
            <a:chOff x="742992" y="296363"/>
            <a:chExt cx="570934" cy="558960"/>
          </a:xfrm>
        </p:grpSpPr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992" y="296363"/>
              <a:ext cx="570934" cy="558960"/>
            </a:xfrm>
            <a:prstGeom prst="rect">
              <a:avLst/>
            </a:prstGeom>
            <a:effectLst/>
          </p:spPr>
        </p:pic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2632" y="616287"/>
              <a:ext cx="89389" cy="9718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86" name="椭圆 85"/>
            <p:cNvSpPr/>
            <p:nvPr/>
          </p:nvSpPr>
          <p:spPr>
            <a:xfrm>
              <a:off x="894041" y="446981"/>
              <a:ext cx="257980" cy="257980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77463" y="424117"/>
              <a:ext cx="89389" cy="97188"/>
            </a:xfrm>
            <a:prstGeom prst="rect">
              <a:avLst/>
            </a:prstGeom>
            <a:effectLst/>
          </p:spPr>
        </p:pic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463" y="627311"/>
              <a:ext cx="62337" cy="67776"/>
            </a:xfrm>
            <a:prstGeom prst="rect">
              <a:avLst/>
            </a:prstGeom>
            <a:effectLst/>
          </p:spPr>
        </p:pic>
      </p:grpSp>
      <p:sp>
        <p:nvSpPr>
          <p:cNvPr id="69" name="文本框 68"/>
          <p:cNvSpPr txBox="1"/>
          <p:nvPr/>
        </p:nvSpPr>
        <p:spPr>
          <a:xfrm rot="16200000" flipH="1" flipV="1">
            <a:off x="2676561" y="-2676561"/>
            <a:ext cx="6838879" cy="12192000"/>
          </a:xfrm>
          <a:custGeom>
            <a:avLst/>
            <a:gdLst/>
            <a:ahLst/>
            <a:cxnLst/>
            <a:rect l="l" t="t" r="r" b="b"/>
            <a:pathLst>
              <a:path w="6838879" h="12192000">
                <a:moveTo>
                  <a:pt x="6198701" y="6036069"/>
                </a:moveTo>
                <a:cubicBezTo>
                  <a:pt x="6198701" y="3378796"/>
                  <a:pt x="6201583" y="1425175"/>
                  <a:pt x="6207675" y="175208"/>
                </a:cubicBezTo>
                <a:lnTo>
                  <a:pt x="6208599" y="0"/>
                </a:lnTo>
                <a:lnTo>
                  <a:pt x="6828449" y="0"/>
                </a:lnTo>
                <a:lnTo>
                  <a:pt x="6829252" y="165842"/>
                </a:lnTo>
                <a:cubicBezTo>
                  <a:pt x="6831871" y="742750"/>
                  <a:pt x="6833935" y="1420805"/>
                  <a:pt x="6835605" y="2200006"/>
                </a:cubicBezTo>
                <a:cubicBezTo>
                  <a:pt x="6837833" y="3238940"/>
                  <a:pt x="6838879" y="4517627"/>
                  <a:pt x="6838879" y="6036069"/>
                </a:cubicBezTo>
                <a:cubicBezTo>
                  <a:pt x="6838879" y="8763271"/>
                  <a:pt x="6835998" y="10756226"/>
                  <a:pt x="6829905" y="12014934"/>
                </a:cubicBezTo>
                <a:lnTo>
                  <a:pt x="6828977" y="12192000"/>
                </a:lnTo>
                <a:lnTo>
                  <a:pt x="6208955" y="12192000"/>
                </a:lnTo>
                <a:lnTo>
                  <a:pt x="6207675" y="11942821"/>
                </a:lnTo>
                <a:cubicBezTo>
                  <a:pt x="6201583" y="10662260"/>
                  <a:pt x="6198701" y="8693343"/>
                  <a:pt x="6198701" y="6036069"/>
                </a:cubicBezTo>
                <a:close/>
                <a:moveTo>
                  <a:pt x="5388769" y="6036069"/>
                </a:moveTo>
                <a:cubicBezTo>
                  <a:pt x="5388769" y="3378796"/>
                  <a:pt x="5391650" y="1425175"/>
                  <a:pt x="5397743" y="175208"/>
                </a:cubicBezTo>
                <a:lnTo>
                  <a:pt x="5398665" y="0"/>
                </a:lnTo>
                <a:lnTo>
                  <a:pt x="6018517" y="0"/>
                </a:lnTo>
                <a:lnTo>
                  <a:pt x="6019321" y="165842"/>
                </a:lnTo>
                <a:cubicBezTo>
                  <a:pt x="6021939" y="742750"/>
                  <a:pt x="6024004" y="1420805"/>
                  <a:pt x="6025675" y="2200006"/>
                </a:cubicBezTo>
                <a:cubicBezTo>
                  <a:pt x="6027901" y="3238940"/>
                  <a:pt x="6028948" y="4517627"/>
                  <a:pt x="6028948" y="6036069"/>
                </a:cubicBezTo>
                <a:cubicBezTo>
                  <a:pt x="6028948" y="8763270"/>
                  <a:pt x="6026066" y="10756226"/>
                  <a:pt x="6019973" y="12014934"/>
                </a:cubicBezTo>
                <a:lnTo>
                  <a:pt x="6019045" y="12192000"/>
                </a:lnTo>
                <a:lnTo>
                  <a:pt x="5399021" y="12192000"/>
                </a:lnTo>
                <a:lnTo>
                  <a:pt x="5397743" y="11942821"/>
                </a:lnTo>
                <a:cubicBezTo>
                  <a:pt x="5391650" y="10662260"/>
                  <a:pt x="5388769" y="8693343"/>
                  <a:pt x="5388769" y="6036069"/>
                </a:cubicBezTo>
                <a:close/>
                <a:moveTo>
                  <a:pt x="4578835" y="6036069"/>
                </a:moveTo>
                <a:cubicBezTo>
                  <a:pt x="4578835" y="3378796"/>
                  <a:pt x="4581717" y="1425175"/>
                  <a:pt x="4587809" y="175208"/>
                </a:cubicBezTo>
                <a:lnTo>
                  <a:pt x="4588732" y="0"/>
                </a:lnTo>
                <a:lnTo>
                  <a:pt x="5208583" y="0"/>
                </a:lnTo>
                <a:lnTo>
                  <a:pt x="5209387" y="165842"/>
                </a:lnTo>
                <a:cubicBezTo>
                  <a:pt x="5212007" y="742750"/>
                  <a:pt x="5214071" y="1420805"/>
                  <a:pt x="5215742" y="2200006"/>
                </a:cubicBezTo>
                <a:cubicBezTo>
                  <a:pt x="5217968" y="3238940"/>
                  <a:pt x="5219013" y="4517627"/>
                  <a:pt x="5219013" y="6036069"/>
                </a:cubicBezTo>
                <a:cubicBezTo>
                  <a:pt x="5219013" y="8763270"/>
                  <a:pt x="5216133" y="10756226"/>
                  <a:pt x="5210041" y="12014934"/>
                </a:cubicBezTo>
                <a:lnTo>
                  <a:pt x="5209113" y="12192000"/>
                </a:lnTo>
                <a:lnTo>
                  <a:pt x="4589088" y="12192000"/>
                </a:lnTo>
                <a:lnTo>
                  <a:pt x="4587809" y="11942821"/>
                </a:lnTo>
                <a:cubicBezTo>
                  <a:pt x="4581717" y="10662260"/>
                  <a:pt x="4578835" y="8693343"/>
                  <a:pt x="4578835" y="6036069"/>
                </a:cubicBezTo>
                <a:close/>
                <a:moveTo>
                  <a:pt x="3768902" y="6036069"/>
                </a:moveTo>
                <a:cubicBezTo>
                  <a:pt x="3768902" y="3378796"/>
                  <a:pt x="3771783" y="1425175"/>
                  <a:pt x="3777876" y="175208"/>
                </a:cubicBezTo>
                <a:lnTo>
                  <a:pt x="3778799" y="0"/>
                </a:lnTo>
                <a:lnTo>
                  <a:pt x="4398651" y="0"/>
                </a:lnTo>
                <a:lnTo>
                  <a:pt x="4399454" y="165842"/>
                </a:lnTo>
                <a:cubicBezTo>
                  <a:pt x="4402073" y="742750"/>
                  <a:pt x="4404138" y="1420805"/>
                  <a:pt x="4405808" y="2200006"/>
                </a:cubicBezTo>
                <a:cubicBezTo>
                  <a:pt x="4408035" y="3238940"/>
                  <a:pt x="4409081" y="4517627"/>
                  <a:pt x="4409081" y="6036069"/>
                </a:cubicBezTo>
                <a:cubicBezTo>
                  <a:pt x="4409081" y="8763270"/>
                  <a:pt x="4406199" y="10756226"/>
                  <a:pt x="4400107" y="12014934"/>
                </a:cubicBezTo>
                <a:lnTo>
                  <a:pt x="4399179" y="12192000"/>
                </a:lnTo>
                <a:lnTo>
                  <a:pt x="3779155" y="12192000"/>
                </a:lnTo>
                <a:lnTo>
                  <a:pt x="3777875" y="11942821"/>
                </a:lnTo>
                <a:cubicBezTo>
                  <a:pt x="3771783" y="10662260"/>
                  <a:pt x="3768902" y="8693343"/>
                  <a:pt x="3768902" y="6036069"/>
                </a:cubicBezTo>
                <a:close/>
                <a:moveTo>
                  <a:pt x="2958968" y="6036069"/>
                </a:moveTo>
                <a:cubicBezTo>
                  <a:pt x="2958968" y="3378796"/>
                  <a:pt x="2961851" y="1425175"/>
                  <a:pt x="2967943" y="175208"/>
                </a:cubicBezTo>
                <a:lnTo>
                  <a:pt x="2968866" y="0"/>
                </a:lnTo>
                <a:lnTo>
                  <a:pt x="3588717" y="0"/>
                </a:lnTo>
                <a:lnTo>
                  <a:pt x="3589521" y="165842"/>
                </a:lnTo>
                <a:cubicBezTo>
                  <a:pt x="3592140" y="742750"/>
                  <a:pt x="3594204" y="1420805"/>
                  <a:pt x="3595875" y="2200006"/>
                </a:cubicBezTo>
                <a:cubicBezTo>
                  <a:pt x="3598102" y="3238940"/>
                  <a:pt x="3599148" y="4517627"/>
                  <a:pt x="3599148" y="6036069"/>
                </a:cubicBezTo>
                <a:cubicBezTo>
                  <a:pt x="3599148" y="8763270"/>
                  <a:pt x="3596265" y="10756226"/>
                  <a:pt x="3590173" y="12014934"/>
                </a:cubicBezTo>
                <a:lnTo>
                  <a:pt x="3589245" y="12192000"/>
                </a:lnTo>
                <a:lnTo>
                  <a:pt x="2969222" y="12192000"/>
                </a:lnTo>
                <a:lnTo>
                  <a:pt x="2967943" y="11942821"/>
                </a:lnTo>
                <a:cubicBezTo>
                  <a:pt x="2961851" y="10662260"/>
                  <a:pt x="2958968" y="8693343"/>
                  <a:pt x="2958968" y="6036069"/>
                </a:cubicBezTo>
                <a:close/>
                <a:moveTo>
                  <a:pt x="2149035" y="6036069"/>
                </a:moveTo>
                <a:cubicBezTo>
                  <a:pt x="2149035" y="3378796"/>
                  <a:pt x="2151917" y="1425175"/>
                  <a:pt x="2158009" y="175208"/>
                </a:cubicBezTo>
                <a:lnTo>
                  <a:pt x="2158933" y="0"/>
                </a:lnTo>
                <a:lnTo>
                  <a:pt x="2778783" y="0"/>
                </a:lnTo>
                <a:lnTo>
                  <a:pt x="2779587" y="165842"/>
                </a:lnTo>
                <a:cubicBezTo>
                  <a:pt x="2782206" y="742750"/>
                  <a:pt x="2784270" y="1420805"/>
                  <a:pt x="2785941" y="2200006"/>
                </a:cubicBezTo>
                <a:cubicBezTo>
                  <a:pt x="2788168" y="3238940"/>
                  <a:pt x="2789214" y="4517627"/>
                  <a:pt x="2789214" y="6036069"/>
                </a:cubicBezTo>
                <a:cubicBezTo>
                  <a:pt x="2789214" y="8763270"/>
                  <a:pt x="2786332" y="10756226"/>
                  <a:pt x="2780239" y="12014934"/>
                </a:cubicBezTo>
                <a:lnTo>
                  <a:pt x="2779311" y="12192000"/>
                </a:lnTo>
                <a:lnTo>
                  <a:pt x="2159289" y="12192000"/>
                </a:lnTo>
                <a:lnTo>
                  <a:pt x="2158009" y="11942821"/>
                </a:lnTo>
                <a:cubicBezTo>
                  <a:pt x="2151917" y="10662260"/>
                  <a:pt x="2149035" y="8693343"/>
                  <a:pt x="2149035" y="6036069"/>
                </a:cubicBezTo>
                <a:close/>
                <a:moveTo>
                  <a:pt x="1339102" y="6036069"/>
                </a:moveTo>
                <a:cubicBezTo>
                  <a:pt x="1339102" y="3378796"/>
                  <a:pt x="1341984" y="1425175"/>
                  <a:pt x="1348076" y="175208"/>
                </a:cubicBezTo>
                <a:lnTo>
                  <a:pt x="1348999" y="0"/>
                </a:lnTo>
                <a:lnTo>
                  <a:pt x="1968851" y="0"/>
                </a:lnTo>
                <a:lnTo>
                  <a:pt x="1969654" y="165842"/>
                </a:lnTo>
                <a:cubicBezTo>
                  <a:pt x="1972273" y="742750"/>
                  <a:pt x="1974338" y="1420805"/>
                  <a:pt x="1976008" y="2200006"/>
                </a:cubicBezTo>
                <a:cubicBezTo>
                  <a:pt x="1978236" y="3238940"/>
                  <a:pt x="1979281" y="4517627"/>
                  <a:pt x="1979281" y="6036069"/>
                </a:cubicBezTo>
                <a:cubicBezTo>
                  <a:pt x="1979281" y="8763270"/>
                  <a:pt x="1976399" y="10756226"/>
                  <a:pt x="1970307" y="12014934"/>
                </a:cubicBezTo>
                <a:lnTo>
                  <a:pt x="1969379" y="12192000"/>
                </a:lnTo>
                <a:lnTo>
                  <a:pt x="1349355" y="12192000"/>
                </a:lnTo>
                <a:lnTo>
                  <a:pt x="1348076" y="11942821"/>
                </a:lnTo>
                <a:cubicBezTo>
                  <a:pt x="1341983" y="10662260"/>
                  <a:pt x="1339102" y="8693343"/>
                  <a:pt x="1339102" y="6036069"/>
                </a:cubicBezTo>
                <a:close/>
                <a:moveTo>
                  <a:pt x="529168" y="6036069"/>
                </a:moveTo>
                <a:cubicBezTo>
                  <a:pt x="529168" y="3378796"/>
                  <a:pt x="532050" y="1425175"/>
                  <a:pt x="538143" y="175208"/>
                </a:cubicBezTo>
                <a:lnTo>
                  <a:pt x="539066" y="0"/>
                </a:lnTo>
                <a:lnTo>
                  <a:pt x="1158917" y="0"/>
                </a:lnTo>
                <a:lnTo>
                  <a:pt x="1159721" y="165842"/>
                </a:lnTo>
                <a:cubicBezTo>
                  <a:pt x="1162340" y="742750"/>
                  <a:pt x="1164404" y="1420805"/>
                  <a:pt x="1166074" y="2200006"/>
                </a:cubicBezTo>
                <a:cubicBezTo>
                  <a:pt x="1168303" y="3238940"/>
                  <a:pt x="1169347" y="4517627"/>
                  <a:pt x="1169347" y="6036069"/>
                </a:cubicBezTo>
                <a:cubicBezTo>
                  <a:pt x="1169347" y="8763270"/>
                  <a:pt x="1166466" y="10756226"/>
                  <a:pt x="1160374" y="12014934"/>
                </a:cubicBezTo>
                <a:lnTo>
                  <a:pt x="1159446" y="12192000"/>
                </a:lnTo>
                <a:lnTo>
                  <a:pt x="539422" y="12192000"/>
                </a:lnTo>
                <a:lnTo>
                  <a:pt x="538143" y="11942821"/>
                </a:lnTo>
                <a:cubicBezTo>
                  <a:pt x="532050" y="10662260"/>
                  <a:pt x="529168" y="8693343"/>
                  <a:pt x="529168" y="6036069"/>
                </a:cubicBezTo>
                <a:close/>
                <a:moveTo>
                  <a:pt x="0" y="12192000"/>
                </a:moveTo>
                <a:lnTo>
                  <a:pt x="0" y="0"/>
                </a:lnTo>
                <a:lnTo>
                  <a:pt x="348984" y="0"/>
                </a:lnTo>
                <a:lnTo>
                  <a:pt x="349787" y="165842"/>
                </a:lnTo>
                <a:cubicBezTo>
                  <a:pt x="352407" y="742750"/>
                  <a:pt x="354471" y="1420805"/>
                  <a:pt x="356141" y="2200006"/>
                </a:cubicBezTo>
                <a:cubicBezTo>
                  <a:pt x="358369" y="3238940"/>
                  <a:pt x="359415" y="4517627"/>
                  <a:pt x="359415" y="6036069"/>
                </a:cubicBezTo>
                <a:cubicBezTo>
                  <a:pt x="359415" y="8763270"/>
                  <a:pt x="356533" y="10756226"/>
                  <a:pt x="350441" y="12014934"/>
                </a:cubicBezTo>
                <a:lnTo>
                  <a:pt x="349512" y="12192000"/>
                </a:lnTo>
                <a:close/>
              </a:path>
            </a:pathLst>
          </a:custGeom>
          <a:solidFill>
            <a:srgbClr val="54BBAB">
              <a:alpha val="1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7200">
                <a:solidFill>
                  <a:srgbClr val="54BBAB">
                    <a:alpha val="10000"/>
                  </a:srgbClr>
                </a:solidFill>
              </a:defRPr>
            </a:lvl1pPr>
          </a:lstStyle>
          <a:p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1834662" y="915134"/>
            <a:ext cx="9096449" cy="4849184"/>
            <a:chOff x="1834662" y="915134"/>
            <a:chExt cx="9096449" cy="4849184"/>
          </a:xfrm>
        </p:grpSpPr>
        <p:grpSp>
          <p:nvGrpSpPr>
            <p:cNvPr id="68" name="组合 67"/>
            <p:cNvGrpSpPr/>
            <p:nvPr/>
          </p:nvGrpSpPr>
          <p:grpSpPr>
            <a:xfrm>
              <a:off x="1834662" y="915134"/>
              <a:ext cx="9096449" cy="4849184"/>
              <a:chOff x="1834662" y="915134"/>
              <a:chExt cx="9096449" cy="4849184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1834662" y="915134"/>
                <a:ext cx="9096449" cy="4849184"/>
                <a:chOff x="1834662" y="915134"/>
                <a:chExt cx="9096449" cy="4849184"/>
              </a:xfrm>
            </p:grpSpPr>
            <p:pic>
              <p:nvPicPr>
                <p:cNvPr id="39" name="图片 38"/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357862" y="4359480"/>
                  <a:ext cx="972160" cy="998282"/>
                </a:xfrm>
                <a:prstGeom prst="rect">
                  <a:avLst/>
                </a:prstGeom>
              </p:spPr>
            </p:pic>
            <p:pic>
              <p:nvPicPr>
                <p:cNvPr id="40" name="图片 39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586288" y="3218811"/>
                  <a:ext cx="1142171" cy="998282"/>
                </a:xfrm>
                <a:prstGeom prst="rect">
                  <a:avLst/>
                </a:prstGeom>
              </p:spPr>
            </p:pic>
            <p:pic>
              <p:nvPicPr>
                <p:cNvPr id="46" name="图片 45"/>
                <p:cNvPicPr>
                  <a:picLocks noChangeAspect="1"/>
                </p:cNvPicPr>
                <p:nvPr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311011" y="915134"/>
                  <a:ext cx="1007678" cy="998282"/>
                </a:xfrm>
                <a:prstGeom prst="rect">
                  <a:avLst/>
                </a:prstGeom>
              </p:spPr>
            </p:pic>
            <p:pic>
              <p:nvPicPr>
                <p:cNvPr id="48" name="图片 47"/>
                <p:cNvPicPr>
                  <a:picLocks noChangeAspect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700114" y="1105205"/>
                  <a:ext cx="556007" cy="550564"/>
                </a:xfrm>
                <a:prstGeom prst="rect">
                  <a:avLst/>
                </a:prstGeom>
              </p:spPr>
            </p:pic>
            <p:pic>
              <p:nvPicPr>
                <p:cNvPr id="49" name="图片 48"/>
                <p:cNvPicPr>
                  <a:picLocks noChangeAspect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82763" y="1186568"/>
                  <a:ext cx="1071721" cy="998282"/>
                </a:xfrm>
                <a:prstGeom prst="rect">
                  <a:avLst/>
                </a:prstGeom>
              </p:spPr>
            </p:pic>
            <p:pic>
              <p:nvPicPr>
                <p:cNvPr id="51" name="图片 50"/>
                <p:cNvPicPr>
                  <a:picLocks noChangeAspect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638478" y="1977685"/>
                  <a:ext cx="1292633" cy="1249208"/>
                </a:xfrm>
                <a:prstGeom prst="rect">
                  <a:avLst/>
                </a:prstGeom>
              </p:spPr>
            </p:pic>
            <p:pic>
              <p:nvPicPr>
                <p:cNvPr id="52" name="图片 51"/>
                <p:cNvPicPr>
                  <a:picLocks noChangeAspect="1"/>
                </p:cNvPicPr>
                <p:nvPr/>
              </p:nvPicPr>
              <p:blipFill>
                <a:blip r:embed="rId1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 flipV="1">
                  <a:off x="6315635" y="938820"/>
                  <a:ext cx="898085" cy="1415198"/>
                </a:xfrm>
                <a:prstGeom prst="rect">
                  <a:avLst/>
                </a:prstGeom>
              </p:spPr>
            </p:pic>
            <p:pic>
              <p:nvPicPr>
                <p:cNvPr id="53" name="图片 52"/>
                <p:cNvPicPr>
                  <a:picLocks noChangeAspect="1"/>
                </p:cNvPicPr>
                <p:nvPr/>
              </p:nvPicPr>
              <p:blipFill>
                <a:blip r:embed="rId2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134611" y="1064215"/>
                  <a:ext cx="1091090" cy="998283"/>
                </a:xfrm>
                <a:prstGeom prst="rect">
                  <a:avLst/>
                </a:prstGeom>
              </p:spPr>
            </p:pic>
            <p:pic>
              <p:nvPicPr>
                <p:cNvPr id="54" name="图片 53"/>
                <p:cNvPicPr>
                  <a:picLocks noChangeAspect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34662" y="2926613"/>
                  <a:ext cx="1268493" cy="998282"/>
                </a:xfrm>
                <a:prstGeom prst="rect">
                  <a:avLst/>
                </a:prstGeom>
              </p:spPr>
            </p:pic>
            <p:pic>
              <p:nvPicPr>
                <p:cNvPr id="42" name="图片 41"/>
                <p:cNvPicPr>
                  <a:picLocks noChangeAspect="1"/>
                </p:cNvPicPr>
                <p:nvPr/>
              </p:nvPicPr>
              <p:blipFill>
                <a:blip r:embed="rId2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24266" flipV="1">
                  <a:off x="5706638" y="4558731"/>
                  <a:ext cx="1706037" cy="826912"/>
                </a:xfrm>
                <a:prstGeom prst="rect">
                  <a:avLst/>
                </a:prstGeom>
              </p:spPr>
            </p:pic>
            <p:pic>
              <p:nvPicPr>
                <p:cNvPr id="55" name="图片 54"/>
                <p:cNvPicPr>
                  <a:picLocks noChangeAspect="1"/>
                </p:cNvPicPr>
                <p:nvPr/>
              </p:nvPicPr>
              <p:blipFill>
                <a:blip r:embed="rId2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819629" y="1175523"/>
                  <a:ext cx="1320702" cy="998282"/>
                </a:xfrm>
                <a:prstGeom prst="rect">
                  <a:avLst/>
                </a:prstGeom>
              </p:spPr>
            </p:pic>
            <p:pic>
              <p:nvPicPr>
                <p:cNvPr id="56" name="图片 55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670809">
                  <a:off x="8278380" y="1089526"/>
                  <a:ext cx="1464147" cy="959541"/>
                </a:xfrm>
                <a:prstGeom prst="rect">
                  <a:avLst/>
                </a:prstGeom>
              </p:spPr>
            </p:pic>
            <p:pic>
              <p:nvPicPr>
                <p:cNvPr id="57" name="图片 56"/>
                <p:cNvPicPr>
                  <a:picLocks noChangeAspect="1"/>
                </p:cNvPicPr>
                <p:nvPr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V="1">
                  <a:off x="2731321" y="4412112"/>
                  <a:ext cx="1007678" cy="998282"/>
                </a:xfrm>
                <a:prstGeom prst="rect">
                  <a:avLst/>
                </a:prstGeom>
              </p:spPr>
            </p:pic>
            <p:pic>
              <p:nvPicPr>
                <p:cNvPr id="58" name="图片 57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929191" flipV="1">
                  <a:off x="3607152" y="4426228"/>
                  <a:ext cx="1464147" cy="959541"/>
                </a:xfrm>
                <a:prstGeom prst="rect">
                  <a:avLst/>
                </a:prstGeom>
              </p:spPr>
            </p:pic>
            <p:pic>
              <p:nvPicPr>
                <p:cNvPr id="59" name="图片 58"/>
                <p:cNvPicPr>
                  <a:picLocks noChangeAspect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741142" y="4524494"/>
                  <a:ext cx="1071721" cy="998282"/>
                </a:xfrm>
                <a:prstGeom prst="rect">
                  <a:avLst/>
                </a:prstGeom>
              </p:spPr>
            </p:pic>
            <p:pic>
              <p:nvPicPr>
                <p:cNvPr id="61" name="图片 60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999083" y="3743121"/>
                  <a:ext cx="1142171" cy="998282"/>
                </a:xfrm>
                <a:prstGeom prst="rect">
                  <a:avLst/>
                </a:prstGeom>
              </p:spPr>
            </p:pic>
            <p:pic>
              <p:nvPicPr>
                <p:cNvPr id="64" name="图片 63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01360" y="1327325"/>
                  <a:ext cx="1142171" cy="998282"/>
                </a:xfrm>
                <a:prstGeom prst="rect">
                  <a:avLst/>
                </a:prstGeom>
              </p:spPr>
            </p:pic>
            <p:pic>
              <p:nvPicPr>
                <p:cNvPr id="65" name="图片 64"/>
                <p:cNvPicPr>
                  <a:picLocks noChangeAspect="1"/>
                </p:cNvPicPr>
                <p:nvPr/>
              </p:nvPicPr>
              <p:blipFill>
                <a:blip r:embed="rId2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V="1">
                  <a:off x="7292054" y="4183993"/>
                  <a:ext cx="1727242" cy="1580325"/>
                </a:xfrm>
                <a:prstGeom prst="rect">
                  <a:avLst/>
                </a:prstGeom>
              </p:spPr>
            </p:pic>
            <p:pic>
              <p:nvPicPr>
                <p:cNvPr id="70" name="图片 69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670809">
                  <a:off x="2138456" y="2034290"/>
                  <a:ext cx="1464147" cy="959541"/>
                </a:xfrm>
                <a:prstGeom prst="rect">
                  <a:avLst/>
                </a:prstGeom>
              </p:spPr>
            </p:pic>
          </p:grpSp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07336" y="943359"/>
                <a:ext cx="1320702" cy="998282"/>
              </a:xfrm>
              <a:prstGeom prst="rect">
                <a:avLst/>
              </a:prstGeom>
            </p:spPr>
          </p:pic>
        </p:grpSp>
        <p:grpSp>
          <p:nvGrpSpPr>
            <p:cNvPr id="72" name="组合 71"/>
            <p:cNvGrpSpPr/>
            <p:nvPr/>
          </p:nvGrpSpPr>
          <p:grpSpPr>
            <a:xfrm>
              <a:off x="2309529" y="1197833"/>
              <a:ext cx="8310585" cy="4531992"/>
              <a:chOff x="2514378" y="832602"/>
              <a:chExt cx="7213600" cy="3933776"/>
            </a:xfrm>
          </p:grpSpPr>
          <p:pic>
            <p:nvPicPr>
              <p:cNvPr id="75" name="图片 74"/>
              <p:cNvPicPr>
                <a:picLocks noChangeAspect="1"/>
              </p:cNvPicPr>
              <p:nvPr/>
            </p:nvPicPr>
            <p:blipFill>
              <a:blip r:embed="rId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14378" y="832602"/>
                <a:ext cx="7213600" cy="3933776"/>
              </a:xfrm>
              <a:prstGeom prst="rect">
                <a:avLst/>
              </a:prstGeom>
            </p:spPr>
          </p:pic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831997">
                <a:off x="7683917" y="3318170"/>
                <a:ext cx="1186613" cy="905030"/>
              </a:xfrm>
              <a:prstGeom prst="rect">
                <a:avLst/>
              </a:prstGeo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</p:pic>
        </p:grpSp>
      </p:grpSp>
      <p:sp>
        <p:nvSpPr>
          <p:cNvPr id="23" name="文本框 22"/>
          <p:cNvSpPr txBox="1"/>
          <p:nvPr/>
        </p:nvSpPr>
        <p:spPr>
          <a:xfrm>
            <a:off x="1336758" y="309382"/>
            <a:ext cx="22236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知识竞答环节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337966" y="2194470"/>
            <a:ext cx="4137924" cy="682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zh-CN" sz="28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中国的植树节是几月几日？</a:t>
            </a:r>
          </a:p>
        </p:txBody>
      </p:sp>
      <p:sp>
        <p:nvSpPr>
          <p:cNvPr id="38" name="圆角矩形 37"/>
          <p:cNvSpPr/>
          <p:nvPr/>
        </p:nvSpPr>
        <p:spPr>
          <a:xfrm>
            <a:off x="4419599" y="3529360"/>
            <a:ext cx="3612686" cy="689125"/>
          </a:xfrm>
          <a:prstGeom prst="roundRect">
            <a:avLst>
              <a:gd name="adj" fmla="val 8340"/>
            </a:avLst>
          </a:prstGeom>
          <a:noFill/>
          <a:ln w="127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4712163" y="3532515"/>
            <a:ext cx="3084730" cy="514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答案：</a:t>
            </a:r>
            <a:r>
              <a:rPr lang="en-US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3</a:t>
            </a:r>
            <a:r>
              <a:rPr lang="zh-CN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月</a:t>
            </a:r>
            <a:r>
              <a:rPr lang="en-US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12</a:t>
            </a:r>
            <a:r>
              <a:rPr lang="zh-CN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日</a:t>
            </a: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796" y="4116159"/>
            <a:ext cx="3298809" cy="2793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302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00"/>
                            </p:stCondLst>
                            <p:childTnLst>
                              <p:par>
                                <p:cTn id="2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8" grpId="0" animBg="1"/>
      <p:bldP spid="3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 flipH="1" flipV="1">
            <a:off x="-76200" y="6021040"/>
            <a:ext cx="12344399" cy="951605"/>
            <a:chOff x="-76200" y="-200025"/>
            <a:chExt cx="12344399" cy="951605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63" name="图片 6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519"/>
            <a:stretch/>
          </p:blipFill>
          <p:spPr>
            <a:xfrm flipV="1">
              <a:off x="-76200" y="-199680"/>
              <a:ext cx="7981950" cy="885480"/>
            </a:xfrm>
            <a:prstGeom prst="rect">
              <a:avLst/>
            </a:prstGeom>
          </p:spPr>
        </p:pic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6172199" y="-200025"/>
              <a:ext cx="6096000" cy="951605"/>
            </a:xfrm>
            <a:prstGeom prst="rect">
              <a:avLst/>
            </a:prstGeom>
          </p:spPr>
        </p:pic>
      </p:grpSp>
      <p:grpSp>
        <p:nvGrpSpPr>
          <p:cNvPr id="77" name="组合 76"/>
          <p:cNvGrpSpPr/>
          <p:nvPr/>
        </p:nvGrpSpPr>
        <p:grpSpPr>
          <a:xfrm>
            <a:off x="370204" y="5646158"/>
            <a:ext cx="11298642" cy="1355062"/>
            <a:chOff x="370204" y="5646158"/>
            <a:chExt cx="11298642" cy="1355062"/>
          </a:xfrm>
        </p:grpSpPr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11402" y="5646158"/>
              <a:ext cx="957444" cy="135506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9918482" y="6093155"/>
              <a:ext cx="633407" cy="89645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370204" y="5812861"/>
              <a:ext cx="754935" cy="106845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4077" y="6244550"/>
              <a:ext cx="433444" cy="6134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82" name="图片 8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60464" y="180385"/>
            <a:ext cx="1816763" cy="6217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3" name="组合 82"/>
          <p:cNvGrpSpPr/>
          <p:nvPr/>
        </p:nvGrpSpPr>
        <p:grpSpPr>
          <a:xfrm>
            <a:off x="742992" y="296363"/>
            <a:ext cx="570934" cy="558960"/>
            <a:chOff x="742992" y="296363"/>
            <a:chExt cx="570934" cy="558960"/>
          </a:xfrm>
        </p:grpSpPr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992" y="296363"/>
              <a:ext cx="570934" cy="558960"/>
            </a:xfrm>
            <a:prstGeom prst="rect">
              <a:avLst/>
            </a:prstGeom>
            <a:effectLst/>
          </p:spPr>
        </p:pic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2632" y="616287"/>
              <a:ext cx="89389" cy="9718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86" name="椭圆 85"/>
            <p:cNvSpPr/>
            <p:nvPr/>
          </p:nvSpPr>
          <p:spPr>
            <a:xfrm>
              <a:off x="894041" y="446981"/>
              <a:ext cx="257980" cy="257980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77463" y="424117"/>
              <a:ext cx="89389" cy="97188"/>
            </a:xfrm>
            <a:prstGeom prst="rect">
              <a:avLst/>
            </a:prstGeom>
            <a:effectLst/>
          </p:spPr>
        </p:pic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463" y="627311"/>
              <a:ext cx="62337" cy="67776"/>
            </a:xfrm>
            <a:prstGeom prst="rect">
              <a:avLst/>
            </a:prstGeom>
            <a:effectLst/>
          </p:spPr>
        </p:pic>
      </p:grpSp>
      <p:sp>
        <p:nvSpPr>
          <p:cNvPr id="69" name="文本框 68"/>
          <p:cNvSpPr txBox="1"/>
          <p:nvPr/>
        </p:nvSpPr>
        <p:spPr>
          <a:xfrm rot="16200000" flipH="1" flipV="1">
            <a:off x="2676561" y="-2676561"/>
            <a:ext cx="6838879" cy="12192000"/>
          </a:xfrm>
          <a:custGeom>
            <a:avLst/>
            <a:gdLst/>
            <a:ahLst/>
            <a:cxnLst/>
            <a:rect l="l" t="t" r="r" b="b"/>
            <a:pathLst>
              <a:path w="6838879" h="12192000">
                <a:moveTo>
                  <a:pt x="6198701" y="6036069"/>
                </a:moveTo>
                <a:cubicBezTo>
                  <a:pt x="6198701" y="3378796"/>
                  <a:pt x="6201583" y="1425175"/>
                  <a:pt x="6207675" y="175208"/>
                </a:cubicBezTo>
                <a:lnTo>
                  <a:pt x="6208599" y="0"/>
                </a:lnTo>
                <a:lnTo>
                  <a:pt x="6828449" y="0"/>
                </a:lnTo>
                <a:lnTo>
                  <a:pt x="6829252" y="165842"/>
                </a:lnTo>
                <a:cubicBezTo>
                  <a:pt x="6831871" y="742750"/>
                  <a:pt x="6833935" y="1420805"/>
                  <a:pt x="6835605" y="2200006"/>
                </a:cubicBezTo>
                <a:cubicBezTo>
                  <a:pt x="6837833" y="3238940"/>
                  <a:pt x="6838879" y="4517627"/>
                  <a:pt x="6838879" y="6036069"/>
                </a:cubicBezTo>
                <a:cubicBezTo>
                  <a:pt x="6838879" y="8763271"/>
                  <a:pt x="6835998" y="10756226"/>
                  <a:pt x="6829905" y="12014934"/>
                </a:cubicBezTo>
                <a:lnTo>
                  <a:pt x="6828977" y="12192000"/>
                </a:lnTo>
                <a:lnTo>
                  <a:pt x="6208955" y="12192000"/>
                </a:lnTo>
                <a:lnTo>
                  <a:pt x="6207675" y="11942821"/>
                </a:lnTo>
                <a:cubicBezTo>
                  <a:pt x="6201583" y="10662260"/>
                  <a:pt x="6198701" y="8693343"/>
                  <a:pt x="6198701" y="6036069"/>
                </a:cubicBezTo>
                <a:close/>
                <a:moveTo>
                  <a:pt x="5388769" y="6036069"/>
                </a:moveTo>
                <a:cubicBezTo>
                  <a:pt x="5388769" y="3378796"/>
                  <a:pt x="5391650" y="1425175"/>
                  <a:pt x="5397743" y="175208"/>
                </a:cubicBezTo>
                <a:lnTo>
                  <a:pt x="5398665" y="0"/>
                </a:lnTo>
                <a:lnTo>
                  <a:pt x="6018517" y="0"/>
                </a:lnTo>
                <a:lnTo>
                  <a:pt x="6019321" y="165842"/>
                </a:lnTo>
                <a:cubicBezTo>
                  <a:pt x="6021939" y="742750"/>
                  <a:pt x="6024004" y="1420805"/>
                  <a:pt x="6025675" y="2200006"/>
                </a:cubicBezTo>
                <a:cubicBezTo>
                  <a:pt x="6027901" y="3238940"/>
                  <a:pt x="6028948" y="4517627"/>
                  <a:pt x="6028948" y="6036069"/>
                </a:cubicBezTo>
                <a:cubicBezTo>
                  <a:pt x="6028948" y="8763270"/>
                  <a:pt x="6026066" y="10756226"/>
                  <a:pt x="6019973" y="12014934"/>
                </a:cubicBezTo>
                <a:lnTo>
                  <a:pt x="6019045" y="12192000"/>
                </a:lnTo>
                <a:lnTo>
                  <a:pt x="5399021" y="12192000"/>
                </a:lnTo>
                <a:lnTo>
                  <a:pt x="5397743" y="11942821"/>
                </a:lnTo>
                <a:cubicBezTo>
                  <a:pt x="5391650" y="10662260"/>
                  <a:pt x="5388769" y="8693343"/>
                  <a:pt x="5388769" y="6036069"/>
                </a:cubicBezTo>
                <a:close/>
                <a:moveTo>
                  <a:pt x="4578835" y="6036069"/>
                </a:moveTo>
                <a:cubicBezTo>
                  <a:pt x="4578835" y="3378796"/>
                  <a:pt x="4581717" y="1425175"/>
                  <a:pt x="4587809" y="175208"/>
                </a:cubicBezTo>
                <a:lnTo>
                  <a:pt x="4588732" y="0"/>
                </a:lnTo>
                <a:lnTo>
                  <a:pt x="5208583" y="0"/>
                </a:lnTo>
                <a:lnTo>
                  <a:pt x="5209387" y="165842"/>
                </a:lnTo>
                <a:cubicBezTo>
                  <a:pt x="5212007" y="742750"/>
                  <a:pt x="5214071" y="1420805"/>
                  <a:pt x="5215742" y="2200006"/>
                </a:cubicBezTo>
                <a:cubicBezTo>
                  <a:pt x="5217968" y="3238940"/>
                  <a:pt x="5219013" y="4517627"/>
                  <a:pt x="5219013" y="6036069"/>
                </a:cubicBezTo>
                <a:cubicBezTo>
                  <a:pt x="5219013" y="8763270"/>
                  <a:pt x="5216133" y="10756226"/>
                  <a:pt x="5210041" y="12014934"/>
                </a:cubicBezTo>
                <a:lnTo>
                  <a:pt x="5209113" y="12192000"/>
                </a:lnTo>
                <a:lnTo>
                  <a:pt x="4589088" y="12192000"/>
                </a:lnTo>
                <a:lnTo>
                  <a:pt x="4587809" y="11942821"/>
                </a:lnTo>
                <a:cubicBezTo>
                  <a:pt x="4581717" y="10662260"/>
                  <a:pt x="4578835" y="8693343"/>
                  <a:pt x="4578835" y="6036069"/>
                </a:cubicBezTo>
                <a:close/>
                <a:moveTo>
                  <a:pt x="3768902" y="6036069"/>
                </a:moveTo>
                <a:cubicBezTo>
                  <a:pt x="3768902" y="3378796"/>
                  <a:pt x="3771783" y="1425175"/>
                  <a:pt x="3777876" y="175208"/>
                </a:cubicBezTo>
                <a:lnTo>
                  <a:pt x="3778799" y="0"/>
                </a:lnTo>
                <a:lnTo>
                  <a:pt x="4398651" y="0"/>
                </a:lnTo>
                <a:lnTo>
                  <a:pt x="4399454" y="165842"/>
                </a:lnTo>
                <a:cubicBezTo>
                  <a:pt x="4402073" y="742750"/>
                  <a:pt x="4404138" y="1420805"/>
                  <a:pt x="4405808" y="2200006"/>
                </a:cubicBezTo>
                <a:cubicBezTo>
                  <a:pt x="4408035" y="3238940"/>
                  <a:pt x="4409081" y="4517627"/>
                  <a:pt x="4409081" y="6036069"/>
                </a:cubicBezTo>
                <a:cubicBezTo>
                  <a:pt x="4409081" y="8763270"/>
                  <a:pt x="4406199" y="10756226"/>
                  <a:pt x="4400107" y="12014934"/>
                </a:cubicBezTo>
                <a:lnTo>
                  <a:pt x="4399179" y="12192000"/>
                </a:lnTo>
                <a:lnTo>
                  <a:pt x="3779155" y="12192000"/>
                </a:lnTo>
                <a:lnTo>
                  <a:pt x="3777875" y="11942821"/>
                </a:lnTo>
                <a:cubicBezTo>
                  <a:pt x="3771783" y="10662260"/>
                  <a:pt x="3768902" y="8693343"/>
                  <a:pt x="3768902" y="6036069"/>
                </a:cubicBezTo>
                <a:close/>
                <a:moveTo>
                  <a:pt x="2958968" y="6036069"/>
                </a:moveTo>
                <a:cubicBezTo>
                  <a:pt x="2958968" y="3378796"/>
                  <a:pt x="2961851" y="1425175"/>
                  <a:pt x="2967943" y="175208"/>
                </a:cubicBezTo>
                <a:lnTo>
                  <a:pt x="2968866" y="0"/>
                </a:lnTo>
                <a:lnTo>
                  <a:pt x="3588717" y="0"/>
                </a:lnTo>
                <a:lnTo>
                  <a:pt x="3589521" y="165842"/>
                </a:lnTo>
                <a:cubicBezTo>
                  <a:pt x="3592140" y="742750"/>
                  <a:pt x="3594204" y="1420805"/>
                  <a:pt x="3595875" y="2200006"/>
                </a:cubicBezTo>
                <a:cubicBezTo>
                  <a:pt x="3598102" y="3238940"/>
                  <a:pt x="3599148" y="4517627"/>
                  <a:pt x="3599148" y="6036069"/>
                </a:cubicBezTo>
                <a:cubicBezTo>
                  <a:pt x="3599148" y="8763270"/>
                  <a:pt x="3596265" y="10756226"/>
                  <a:pt x="3590173" y="12014934"/>
                </a:cubicBezTo>
                <a:lnTo>
                  <a:pt x="3589245" y="12192000"/>
                </a:lnTo>
                <a:lnTo>
                  <a:pt x="2969222" y="12192000"/>
                </a:lnTo>
                <a:lnTo>
                  <a:pt x="2967943" y="11942821"/>
                </a:lnTo>
                <a:cubicBezTo>
                  <a:pt x="2961851" y="10662260"/>
                  <a:pt x="2958968" y="8693343"/>
                  <a:pt x="2958968" y="6036069"/>
                </a:cubicBezTo>
                <a:close/>
                <a:moveTo>
                  <a:pt x="2149035" y="6036069"/>
                </a:moveTo>
                <a:cubicBezTo>
                  <a:pt x="2149035" y="3378796"/>
                  <a:pt x="2151917" y="1425175"/>
                  <a:pt x="2158009" y="175208"/>
                </a:cubicBezTo>
                <a:lnTo>
                  <a:pt x="2158933" y="0"/>
                </a:lnTo>
                <a:lnTo>
                  <a:pt x="2778783" y="0"/>
                </a:lnTo>
                <a:lnTo>
                  <a:pt x="2779587" y="165842"/>
                </a:lnTo>
                <a:cubicBezTo>
                  <a:pt x="2782206" y="742750"/>
                  <a:pt x="2784270" y="1420805"/>
                  <a:pt x="2785941" y="2200006"/>
                </a:cubicBezTo>
                <a:cubicBezTo>
                  <a:pt x="2788168" y="3238940"/>
                  <a:pt x="2789214" y="4517627"/>
                  <a:pt x="2789214" y="6036069"/>
                </a:cubicBezTo>
                <a:cubicBezTo>
                  <a:pt x="2789214" y="8763270"/>
                  <a:pt x="2786332" y="10756226"/>
                  <a:pt x="2780239" y="12014934"/>
                </a:cubicBezTo>
                <a:lnTo>
                  <a:pt x="2779311" y="12192000"/>
                </a:lnTo>
                <a:lnTo>
                  <a:pt x="2159289" y="12192000"/>
                </a:lnTo>
                <a:lnTo>
                  <a:pt x="2158009" y="11942821"/>
                </a:lnTo>
                <a:cubicBezTo>
                  <a:pt x="2151917" y="10662260"/>
                  <a:pt x="2149035" y="8693343"/>
                  <a:pt x="2149035" y="6036069"/>
                </a:cubicBezTo>
                <a:close/>
                <a:moveTo>
                  <a:pt x="1339102" y="6036069"/>
                </a:moveTo>
                <a:cubicBezTo>
                  <a:pt x="1339102" y="3378796"/>
                  <a:pt x="1341984" y="1425175"/>
                  <a:pt x="1348076" y="175208"/>
                </a:cubicBezTo>
                <a:lnTo>
                  <a:pt x="1348999" y="0"/>
                </a:lnTo>
                <a:lnTo>
                  <a:pt x="1968851" y="0"/>
                </a:lnTo>
                <a:lnTo>
                  <a:pt x="1969654" y="165842"/>
                </a:lnTo>
                <a:cubicBezTo>
                  <a:pt x="1972273" y="742750"/>
                  <a:pt x="1974338" y="1420805"/>
                  <a:pt x="1976008" y="2200006"/>
                </a:cubicBezTo>
                <a:cubicBezTo>
                  <a:pt x="1978236" y="3238940"/>
                  <a:pt x="1979281" y="4517627"/>
                  <a:pt x="1979281" y="6036069"/>
                </a:cubicBezTo>
                <a:cubicBezTo>
                  <a:pt x="1979281" y="8763270"/>
                  <a:pt x="1976399" y="10756226"/>
                  <a:pt x="1970307" y="12014934"/>
                </a:cubicBezTo>
                <a:lnTo>
                  <a:pt x="1969379" y="12192000"/>
                </a:lnTo>
                <a:lnTo>
                  <a:pt x="1349355" y="12192000"/>
                </a:lnTo>
                <a:lnTo>
                  <a:pt x="1348076" y="11942821"/>
                </a:lnTo>
                <a:cubicBezTo>
                  <a:pt x="1341983" y="10662260"/>
                  <a:pt x="1339102" y="8693343"/>
                  <a:pt x="1339102" y="6036069"/>
                </a:cubicBezTo>
                <a:close/>
                <a:moveTo>
                  <a:pt x="529168" y="6036069"/>
                </a:moveTo>
                <a:cubicBezTo>
                  <a:pt x="529168" y="3378796"/>
                  <a:pt x="532050" y="1425175"/>
                  <a:pt x="538143" y="175208"/>
                </a:cubicBezTo>
                <a:lnTo>
                  <a:pt x="539066" y="0"/>
                </a:lnTo>
                <a:lnTo>
                  <a:pt x="1158917" y="0"/>
                </a:lnTo>
                <a:lnTo>
                  <a:pt x="1159721" y="165842"/>
                </a:lnTo>
                <a:cubicBezTo>
                  <a:pt x="1162340" y="742750"/>
                  <a:pt x="1164404" y="1420805"/>
                  <a:pt x="1166074" y="2200006"/>
                </a:cubicBezTo>
                <a:cubicBezTo>
                  <a:pt x="1168303" y="3238940"/>
                  <a:pt x="1169347" y="4517627"/>
                  <a:pt x="1169347" y="6036069"/>
                </a:cubicBezTo>
                <a:cubicBezTo>
                  <a:pt x="1169347" y="8763270"/>
                  <a:pt x="1166466" y="10756226"/>
                  <a:pt x="1160374" y="12014934"/>
                </a:cubicBezTo>
                <a:lnTo>
                  <a:pt x="1159446" y="12192000"/>
                </a:lnTo>
                <a:lnTo>
                  <a:pt x="539422" y="12192000"/>
                </a:lnTo>
                <a:lnTo>
                  <a:pt x="538143" y="11942821"/>
                </a:lnTo>
                <a:cubicBezTo>
                  <a:pt x="532050" y="10662260"/>
                  <a:pt x="529168" y="8693343"/>
                  <a:pt x="529168" y="6036069"/>
                </a:cubicBezTo>
                <a:close/>
                <a:moveTo>
                  <a:pt x="0" y="12192000"/>
                </a:moveTo>
                <a:lnTo>
                  <a:pt x="0" y="0"/>
                </a:lnTo>
                <a:lnTo>
                  <a:pt x="348984" y="0"/>
                </a:lnTo>
                <a:lnTo>
                  <a:pt x="349787" y="165842"/>
                </a:lnTo>
                <a:cubicBezTo>
                  <a:pt x="352407" y="742750"/>
                  <a:pt x="354471" y="1420805"/>
                  <a:pt x="356141" y="2200006"/>
                </a:cubicBezTo>
                <a:cubicBezTo>
                  <a:pt x="358369" y="3238940"/>
                  <a:pt x="359415" y="4517627"/>
                  <a:pt x="359415" y="6036069"/>
                </a:cubicBezTo>
                <a:cubicBezTo>
                  <a:pt x="359415" y="8763270"/>
                  <a:pt x="356533" y="10756226"/>
                  <a:pt x="350441" y="12014934"/>
                </a:cubicBezTo>
                <a:lnTo>
                  <a:pt x="349512" y="12192000"/>
                </a:lnTo>
                <a:close/>
              </a:path>
            </a:pathLst>
          </a:custGeom>
          <a:solidFill>
            <a:srgbClr val="54BBAB">
              <a:alpha val="1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7200">
                <a:solidFill>
                  <a:srgbClr val="54BBAB">
                    <a:alpha val="10000"/>
                  </a:srgbClr>
                </a:solidFill>
              </a:defRPr>
            </a:lvl1pPr>
          </a:lstStyle>
          <a:p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1834662" y="915134"/>
            <a:ext cx="9096449" cy="4849184"/>
            <a:chOff x="1834662" y="915134"/>
            <a:chExt cx="9096449" cy="4849184"/>
          </a:xfrm>
        </p:grpSpPr>
        <p:grpSp>
          <p:nvGrpSpPr>
            <p:cNvPr id="68" name="组合 67"/>
            <p:cNvGrpSpPr/>
            <p:nvPr/>
          </p:nvGrpSpPr>
          <p:grpSpPr>
            <a:xfrm>
              <a:off x="1834662" y="915134"/>
              <a:ext cx="9096449" cy="4849184"/>
              <a:chOff x="1834662" y="915134"/>
              <a:chExt cx="9096449" cy="4849184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1834662" y="915134"/>
                <a:ext cx="9096449" cy="4849184"/>
                <a:chOff x="1834662" y="915134"/>
                <a:chExt cx="9096449" cy="4849184"/>
              </a:xfrm>
            </p:grpSpPr>
            <p:pic>
              <p:nvPicPr>
                <p:cNvPr id="39" name="图片 38"/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357862" y="4359480"/>
                  <a:ext cx="972160" cy="998282"/>
                </a:xfrm>
                <a:prstGeom prst="rect">
                  <a:avLst/>
                </a:prstGeom>
              </p:spPr>
            </p:pic>
            <p:pic>
              <p:nvPicPr>
                <p:cNvPr id="40" name="图片 39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586288" y="3218811"/>
                  <a:ext cx="1142171" cy="998282"/>
                </a:xfrm>
                <a:prstGeom prst="rect">
                  <a:avLst/>
                </a:prstGeom>
              </p:spPr>
            </p:pic>
            <p:pic>
              <p:nvPicPr>
                <p:cNvPr id="46" name="图片 45"/>
                <p:cNvPicPr>
                  <a:picLocks noChangeAspect="1"/>
                </p:cNvPicPr>
                <p:nvPr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311011" y="915134"/>
                  <a:ext cx="1007678" cy="998282"/>
                </a:xfrm>
                <a:prstGeom prst="rect">
                  <a:avLst/>
                </a:prstGeom>
              </p:spPr>
            </p:pic>
            <p:pic>
              <p:nvPicPr>
                <p:cNvPr id="48" name="图片 47"/>
                <p:cNvPicPr>
                  <a:picLocks noChangeAspect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700114" y="1105205"/>
                  <a:ext cx="556007" cy="550564"/>
                </a:xfrm>
                <a:prstGeom prst="rect">
                  <a:avLst/>
                </a:prstGeom>
              </p:spPr>
            </p:pic>
            <p:pic>
              <p:nvPicPr>
                <p:cNvPr id="49" name="图片 48"/>
                <p:cNvPicPr>
                  <a:picLocks noChangeAspect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82763" y="1186568"/>
                  <a:ext cx="1071721" cy="998282"/>
                </a:xfrm>
                <a:prstGeom prst="rect">
                  <a:avLst/>
                </a:prstGeom>
              </p:spPr>
            </p:pic>
            <p:pic>
              <p:nvPicPr>
                <p:cNvPr id="51" name="图片 50"/>
                <p:cNvPicPr>
                  <a:picLocks noChangeAspect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638478" y="1977685"/>
                  <a:ext cx="1292633" cy="1249208"/>
                </a:xfrm>
                <a:prstGeom prst="rect">
                  <a:avLst/>
                </a:prstGeom>
              </p:spPr>
            </p:pic>
            <p:pic>
              <p:nvPicPr>
                <p:cNvPr id="52" name="图片 51"/>
                <p:cNvPicPr>
                  <a:picLocks noChangeAspect="1"/>
                </p:cNvPicPr>
                <p:nvPr/>
              </p:nvPicPr>
              <p:blipFill>
                <a:blip r:embed="rId1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 flipV="1">
                  <a:off x="6315635" y="938820"/>
                  <a:ext cx="898085" cy="1415198"/>
                </a:xfrm>
                <a:prstGeom prst="rect">
                  <a:avLst/>
                </a:prstGeom>
              </p:spPr>
            </p:pic>
            <p:pic>
              <p:nvPicPr>
                <p:cNvPr id="53" name="图片 52"/>
                <p:cNvPicPr>
                  <a:picLocks noChangeAspect="1"/>
                </p:cNvPicPr>
                <p:nvPr/>
              </p:nvPicPr>
              <p:blipFill>
                <a:blip r:embed="rId2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134611" y="1064215"/>
                  <a:ext cx="1091090" cy="998283"/>
                </a:xfrm>
                <a:prstGeom prst="rect">
                  <a:avLst/>
                </a:prstGeom>
              </p:spPr>
            </p:pic>
            <p:pic>
              <p:nvPicPr>
                <p:cNvPr id="54" name="图片 53"/>
                <p:cNvPicPr>
                  <a:picLocks noChangeAspect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34662" y="2926613"/>
                  <a:ext cx="1268493" cy="998282"/>
                </a:xfrm>
                <a:prstGeom prst="rect">
                  <a:avLst/>
                </a:prstGeom>
              </p:spPr>
            </p:pic>
            <p:pic>
              <p:nvPicPr>
                <p:cNvPr id="42" name="图片 41"/>
                <p:cNvPicPr>
                  <a:picLocks noChangeAspect="1"/>
                </p:cNvPicPr>
                <p:nvPr/>
              </p:nvPicPr>
              <p:blipFill>
                <a:blip r:embed="rId2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24266" flipV="1">
                  <a:off x="5706638" y="4558731"/>
                  <a:ext cx="1706037" cy="826912"/>
                </a:xfrm>
                <a:prstGeom prst="rect">
                  <a:avLst/>
                </a:prstGeom>
              </p:spPr>
            </p:pic>
            <p:pic>
              <p:nvPicPr>
                <p:cNvPr id="55" name="图片 54"/>
                <p:cNvPicPr>
                  <a:picLocks noChangeAspect="1"/>
                </p:cNvPicPr>
                <p:nvPr/>
              </p:nvPicPr>
              <p:blipFill>
                <a:blip r:embed="rId2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819629" y="1175523"/>
                  <a:ext cx="1320702" cy="998282"/>
                </a:xfrm>
                <a:prstGeom prst="rect">
                  <a:avLst/>
                </a:prstGeom>
              </p:spPr>
            </p:pic>
            <p:pic>
              <p:nvPicPr>
                <p:cNvPr id="56" name="图片 55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670809">
                  <a:off x="8278380" y="1089526"/>
                  <a:ext cx="1464147" cy="959541"/>
                </a:xfrm>
                <a:prstGeom prst="rect">
                  <a:avLst/>
                </a:prstGeom>
              </p:spPr>
            </p:pic>
            <p:pic>
              <p:nvPicPr>
                <p:cNvPr id="57" name="图片 56"/>
                <p:cNvPicPr>
                  <a:picLocks noChangeAspect="1"/>
                </p:cNvPicPr>
                <p:nvPr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V="1">
                  <a:off x="2731321" y="4412112"/>
                  <a:ext cx="1007678" cy="998282"/>
                </a:xfrm>
                <a:prstGeom prst="rect">
                  <a:avLst/>
                </a:prstGeom>
              </p:spPr>
            </p:pic>
            <p:pic>
              <p:nvPicPr>
                <p:cNvPr id="58" name="图片 57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929191" flipV="1">
                  <a:off x="3607152" y="4426228"/>
                  <a:ext cx="1464147" cy="959541"/>
                </a:xfrm>
                <a:prstGeom prst="rect">
                  <a:avLst/>
                </a:prstGeom>
              </p:spPr>
            </p:pic>
            <p:pic>
              <p:nvPicPr>
                <p:cNvPr id="59" name="图片 58"/>
                <p:cNvPicPr>
                  <a:picLocks noChangeAspect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741142" y="4524494"/>
                  <a:ext cx="1071721" cy="998282"/>
                </a:xfrm>
                <a:prstGeom prst="rect">
                  <a:avLst/>
                </a:prstGeom>
              </p:spPr>
            </p:pic>
            <p:pic>
              <p:nvPicPr>
                <p:cNvPr id="61" name="图片 60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999083" y="3743121"/>
                  <a:ext cx="1142171" cy="998282"/>
                </a:xfrm>
                <a:prstGeom prst="rect">
                  <a:avLst/>
                </a:prstGeom>
              </p:spPr>
            </p:pic>
            <p:pic>
              <p:nvPicPr>
                <p:cNvPr id="64" name="图片 63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01360" y="1327325"/>
                  <a:ext cx="1142171" cy="998282"/>
                </a:xfrm>
                <a:prstGeom prst="rect">
                  <a:avLst/>
                </a:prstGeom>
              </p:spPr>
            </p:pic>
            <p:pic>
              <p:nvPicPr>
                <p:cNvPr id="65" name="图片 64"/>
                <p:cNvPicPr>
                  <a:picLocks noChangeAspect="1"/>
                </p:cNvPicPr>
                <p:nvPr/>
              </p:nvPicPr>
              <p:blipFill>
                <a:blip r:embed="rId2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V="1">
                  <a:off x="7292054" y="4183993"/>
                  <a:ext cx="1727242" cy="1580325"/>
                </a:xfrm>
                <a:prstGeom prst="rect">
                  <a:avLst/>
                </a:prstGeom>
              </p:spPr>
            </p:pic>
            <p:pic>
              <p:nvPicPr>
                <p:cNvPr id="70" name="图片 69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670809">
                  <a:off x="2138456" y="2034290"/>
                  <a:ext cx="1464147" cy="959541"/>
                </a:xfrm>
                <a:prstGeom prst="rect">
                  <a:avLst/>
                </a:prstGeom>
              </p:spPr>
            </p:pic>
          </p:grpSp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07336" y="943359"/>
                <a:ext cx="1320702" cy="998282"/>
              </a:xfrm>
              <a:prstGeom prst="rect">
                <a:avLst/>
              </a:prstGeom>
            </p:spPr>
          </p:pic>
        </p:grpSp>
        <p:grpSp>
          <p:nvGrpSpPr>
            <p:cNvPr id="72" name="组合 71"/>
            <p:cNvGrpSpPr/>
            <p:nvPr/>
          </p:nvGrpSpPr>
          <p:grpSpPr>
            <a:xfrm>
              <a:off x="2309529" y="1197833"/>
              <a:ext cx="8310585" cy="4531992"/>
              <a:chOff x="2514378" y="832602"/>
              <a:chExt cx="7213600" cy="3933776"/>
            </a:xfrm>
          </p:grpSpPr>
          <p:pic>
            <p:nvPicPr>
              <p:cNvPr id="75" name="图片 74"/>
              <p:cNvPicPr>
                <a:picLocks noChangeAspect="1"/>
              </p:cNvPicPr>
              <p:nvPr/>
            </p:nvPicPr>
            <p:blipFill>
              <a:blip r:embed="rId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14378" y="832602"/>
                <a:ext cx="7213600" cy="3933776"/>
              </a:xfrm>
              <a:prstGeom prst="rect">
                <a:avLst/>
              </a:prstGeom>
            </p:spPr>
          </p:pic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831997">
                <a:off x="7683917" y="3318170"/>
                <a:ext cx="1186613" cy="905030"/>
              </a:xfrm>
              <a:prstGeom prst="rect">
                <a:avLst/>
              </a:prstGeo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</p:pic>
        </p:grpSp>
      </p:grpSp>
      <p:sp>
        <p:nvSpPr>
          <p:cNvPr id="23" name="文本框 22"/>
          <p:cNvSpPr txBox="1"/>
          <p:nvPr/>
        </p:nvSpPr>
        <p:spPr>
          <a:xfrm>
            <a:off x="1336758" y="309382"/>
            <a:ext cx="22236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知识竞答环节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337966" y="2194470"/>
            <a:ext cx="4137924" cy="682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8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植树有什么作用呢？</a:t>
            </a:r>
          </a:p>
        </p:txBody>
      </p:sp>
      <p:sp>
        <p:nvSpPr>
          <p:cNvPr id="38" name="圆角矩形 37"/>
          <p:cNvSpPr/>
          <p:nvPr/>
        </p:nvSpPr>
        <p:spPr>
          <a:xfrm>
            <a:off x="3885734" y="3090054"/>
            <a:ext cx="4680416" cy="1273573"/>
          </a:xfrm>
          <a:prstGeom prst="roundRect">
            <a:avLst>
              <a:gd name="adj" fmla="val 8340"/>
            </a:avLst>
          </a:prstGeom>
          <a:noFill/>
          <a:ln w="127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4150005" y="3124217"/>
            <a:ext cx="42090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答案：植树造林不仅可以绿化和美化家园，同时也可以起到扩大山林资源、防止水土流失、保护农田、调节气候、促进经济发展等作用。</a:t>
            </a: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796" y="4116159"/>
            <a:ext cx="3298809" cy="2793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718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8" grpId="0" animBg="1"/>
      <p:bldP spid="3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 flipH="1" flipV="1">
            <a:off x="-76200" y="6021040"/>
            <a:ext cx="12344399" cy="951605"/>
            <a:chOff x="-76200" y="-200025"/>
            <a:chExt cx="12344399" cy="951605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63" name="图片 6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519"/>
            <a:stretch/>
          </p:blipFill>
          <p:spPr>
            <a:xfrm flipV="1">
              <a:off x="-76200" y="-199680"/>
              <a:ext cx="7981950" cy="885480"/>
            </a:xfrm>
            <a:prstGeom prst="rect">
              <a:avLst/>
            </a:prstGeom>
          </p:spPr>
        </p:pic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6172199" y="-200025"/>
              <a:ext cx="6096000" cy="951605"/>
            </a:xfrm>
            <a:prstGeom prst="rect">
              <a:avLst/>
            </a:prstGeom>
          </p:spPr>
        </p:pic>
      </p:grpSp>
      <p:grpSp>
        <p:nvGrpSpPr>
          <p:cNvPr id="77" name="组合 76"/>
          <p:cNvGrpSpPr/>
          <p:nvPr/>
        </p:nvGrpSpPr>
        <p:grpSpPr>
          <a:xfrm>
            <a:off x="370204" y="5646158"/>
            <a:ext cx="11298642" cy="1355062"/>
            <a:chOff x="370204" y="5646158"/>
            <a:chExt cx="11298642" cy="1355062"/>
          </a:xfrm>
        </p:grpSpPr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11402" y="5646158"/>
              <a:ext cx="957444" cy="135506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9918482" y="6093155"/>
              <a:ext cx="633407" cy="89645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370204" y="5812861"/>
              <a:ext cx="754935" cy="106845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4077" y="6244550"/>
              <a:ext cx="433444" cy="6134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82" name="图片 8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60464" y="180385"/>
            <a:ext cx="1816763" cy="6217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3" name="组合 82"/>
          <p:cNvGrpSpPr/>
          <p:nvPr/>
        </p:nvGrpSpPr>
        <p:grpSpPr>
          <a:xfrm>
            <a:off x="742992" y="296363"/>
            <a:ext cx="570934" cy="558960"/>
            <a:chOff x="742992" y="296363"/>
            <a:chExt cx="570934" cy="558960"/>
          </a:xfrm>
        </p:grpSpPr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992" y="296363"/>
              <a:ext cx="570934" cy="558960"/>
            </a:xfrm>
            <a:prstGeom prst="rect">
              <a:avLst/>
            </a:prstGeom>
            <a:effectLst/>
          </p:spPr>
        </p:pic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2632" y="616287"/>
              <a:ext cx="89389" cy="9718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86" name="椭圆 85"/>
            <p:cNvSpPr/>
            <p:nvPr/>
          </p:nvSpPr>
          <p:spPr>
            <a:xfrm>
              <a:off x="894041" y="446981"/>
              <a:ext cx="257980" cy="257980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77463" y="424117"/>
              <a:ext cx="89389" cy="97188"/>
            </a:xfrm>
            <a:prstGeom prst="rect">
              <a:avLst/>
            </a:prstGeom>
            <a:effectLst/>
          </p:spPr>
        </p:pic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463" y="627311"/>
              <a:ext cx="62337" cy="67776"/>
            </a:xfrm>
            <a:prstGeom prst="rect">
              <a:avLst/>
            </a:prstGeom>
            <a:effectLst/>
          </p:spPr>
        </p:pic>
      </p:grpSp>
      <p:sp>
        <p:nvSpPr>
          <p:cNvPr id="69" name="文本框 68"/>
          <p:cNvSpPr txBox="1"/>
          <p:nvPr/>
        </p:nvSpPr>
        <p:spPr>
          <a:xfrm rot="16200000" flipH="1" flipV="1">
            <a:off x="2676561" y="-2676561"/>
            <a:ext cx="6838879" cy="12192000"/>
          </a:xfrm>
          <a:custGeom>
            <a:avLst/>
            <a:gdLst/>
            <a:ahLst/>
            <a:cxnLst/>
            <a:rect l="l" t="t" r="r" b="b"/>
            <a:pathLst>
              <a:path w="6838879" h="12192000">
                <a:moveTo>
                  <a:pt x="6198701" y="6036069"/>
                </a:moveTo>
                <a:cubicBezTo>
                  <a:pt x="6198701" y="3378796"/>
                  <a:pt x="6201583" y="1425175"/>
                  <a:pt x="6207675" y="175208"/>
                </a:cubicBezTo>
                <a:lnTo>
                  <a:pt x="6208599" y="0"/>
                </a:lnTo>
                <a:lnTo>
                  <a:pt x="6828449" y="0"/>
                </a:lnTo>
                <a:lnTo>
                  <a:pt x="6829252" y="165842"/>
                </a:lnTo>
                <a:cubicBezTo>
                  <a:pt x="6831871" y="742750"/>
                  <a:pt x="6833935" y="1420805"/>
                  <a:pt x="6835605" y="2200006"/>
                </a:cubicBezTo>
                <a:cubicBezTo>
                  <a:pt x="6837833" y="3238940"/>
                  <a:pt x="6838879" y="4517627"/>
                  <a:pt x="6838879" y="6036069"/>
                </a:cubicBezTo>
                <a:cubicBezTo>
                  <a:pt x="6838879" y="8763271"/>
                  <a:pt x="6835998" y="10756226"/>
                  <a:pt x="6829905" y="12014934"/>
                </a:cubicBezTo>
                <a:lnTo>
                  <a:pt x="6828977" y="12192000"/>
                </a:lnTo>
                <a:lnTo>
                  <a:pt x="6208955" y="12192000"/>
                </a:lnTo>
                <a:lnTo>
                  <a:pt x="6207675" y="11942821"/>
                </a:lnTo>
                <a:cubicBezTo>
                  <a:pt x="6201583" y="10662260"/>
                  <a:pt x="6198701" y="8693343"/>
                  <a:pt x="6198701" y="6036069"/>
                </a:cubicBezTo>
                <a:close/>
                <a:moveTo>
                  <a:pt x="5388769" y="6036069"/>
                </a:moveTo>
                <a:cubicBezTo>
                  <a:pt x="5388769" y="3378796"/>
                  <a:pt x="5391650" y="1425175"/>
                  <a:pt x="5397743" y="175208"/>
                </a:cubicBezTo>
                <a:lnTo>
                  <a:pt x="5398665" y="0"/>
                </a:lnTo>
                <a:lnTo>
                  <a:pt x="6018517" y="0"/>
                </a:lnTo>
                <a:lnTo>
                  <a:pt x="6019321" y="165842"/>
                </a:lnTo>
                <a:cubicBezTo>
                  <a:pt x="6021939" y="742750"/>
                  <a:pt x="6024004" y="1420805"/>
                  <a:pt x="6025675" y="2200006"/>
                </a:cubicBezTo>
                <a:cubicBezTo>
                  <a:pt x="6027901" y="3238940"/>
                  <a:pt x="6028948" y="4517627"/>
                  <a:pt x="6028948" y="6036069"/>
                </a:cubicBezTo>
                <a:cubicBezTo>
                  <a:pt x="6028948" y="8763270"/>
                  <a:pt x="6026066" y="10756226"/>
                  <a:pt x="6019973" y="12014934"/>
                </a:cubicBezTo>
                <a:lnTo>
                  <a:pt x="6019045" y="12192000"/>
                </a:lnTo>
                <a:lnTo>
                  <a:pt x="5399021" y="12192000"/>
                </a:lnTo>
                <a:lnTo>
                  <a:pt x="5397743" y="11942821"/>
                </a:lnTo>
                <a:cubicBezTo>
                  <a:pt x="5391650" y="10662260"/>
                  <a:pt x="5388769" y="8693343"/>
                  <a:pt x="5388769" y="6036069"/>
                </a:cubicBezTo>
                <a:close/>
                <a:moveTo>
                  <a:pt x="4578835" y="6036069"/>
                </a:moveTo>
                <a:cubicBezTo>
                  <a:pt x="4578835" y="3378796"/>
                  <a:pt x="4581717" y="1425175"/>
                  <a:pt x="4587809" y="175208"/>
                </a:cubicBezTo>
                <a:lnTo>
                  <a:pt x="4588732" y="0"/>
                </a:lnTo>
                <a:lnTo>
                  <a:pt x="5208583" y="0"/>
                </a:lnTo>
                <a:lnTo>
                  <a:pt x="5209387" y="165842"/>
                </a:lnTo>
                <a:cubicBezTo>
                  <a:pt x="5212007" y="742750"/>
                  <a:pt x="5214071" y="1420805"/>
                  <a:pt x="5215742" y="2200006"/>
                </a:cubicBezTo>
                <a:cubicBezTo>
                  <a:pt x="5217968" y="3238940"/>
                  <a:pt x="5219013" y="4517627"/>
                  <a:pt x="5219013" y="6036069"/>
                </a:cubicBezTo>
                <a:cubicBezTo>
                  <a:pt x="5219013" y="8763270"/>
                  <a:pt x="5216133" y="10756226"/>
                  <a:pt x="5210041" y="12014934"/>
                </a:cubicBezTo>
                <a:lnTo>
                  <a:pt x="5209113" y="12192000"/>
                </a:lnTo>
                <a:lnTo>
                  <a:pt x="4589088" y="12192000"/>
                </a:lnTo>
                <a:lnTo>
                  <a:pt x="4587809" y="11942821"/>
                </a:lnTo>
                <a:cubicBezTo>
                  <a:pt x="4581717" y="10662260"/>
                  <a:pt x="4578835" y="8693343"/>
                  <a:pt x="4578835" y="6036069"/>
                </a:cubicBezTo>
                <a:close/>
                <a:moveTo>
                  <a:pt x="3768902" y="6036069"/>
                </a:moveTo>
                <a:cubicBezTo>
                  <a:pt x="3768902" y="3378796"/>
                  <a:pt x="3771783" y="1425175"/>
                  <a:pt x="3777876" y="175208"/>
                </a:cubicBezTo>
                <a:lnTo>
                  <a:pt x="3778799" y="0"/>
                </a:lnTo>
                <a:lnTo>
                  <a:pt x="4398651" y="0"/>
                </a:lnTo>
                <a:lnTo>
                  <a:pt x="4399454" y="165842"/>
                </a:lnTo>
                <a:cubicBezTo>
                  <a:pt x="4402073" y="742750"/>
                  <a:pt x="4404138" y="1420805"/>
                  <a:pt x="4405808" y="2200006"/>
                </a:cubicBezTo>
                <a:cubicBezTo>
                  <a:pt x="4408035" y="3238940"/>
                  <a:pt x="4409081" y="4517627"/>
                  <a:pt x="4409081" y="6036069"/>
                </a:cubicBezTo>
                <a:cubicBezTo>
                  <a:pt x="4409081" y="8763270"/>
                  <a:pt x="4406199" y="10756226"/>
                  <a:pt x="4400107" y="12014934"/>
                </a:cubicBezTo>
                <a:lnTo>
                  <a:pt x="4399179" y="12192000"/>
                </a:lnTo>
                <a:lnTo>
                  <a:pt x="3779155" y="12192000"/>
                </a:lnTo>
                <a:lnTo>
                  <a:pt x="3777875" y="11942821"/>
                </a:lnTo>
                <a:cubicBezTo>
                  <a:pt x="3771783" y="10662260"/>
                  <a:pt x="3768902" y="8693343"/>
                  <a:pt x="3768902" y="6036069"/>
                </a:cubicBezTo>
                <a:close/>
                <a:moveTo>
                  <a:pt x="2958968" y="6036069"/>
                </a:moveTo>
                <a:cubicBezTo>
                  <a:pt x="2958968" y="3378796"/>
                  <a:pt x="2961851" y="1425175"/>
                  <a:pt x="2967943" y="175208"/>
                </a:cubicBezTo>
                <a:lnTo>
                  <a:pt x="2968866" y="0"/>
                </a:lnTo>
                <a:lnTo>
                  <a:pt x="3588717" y="0"/>
                </a:lnTo>
                <a:lnTo>
                  <a:pt x="3589521" y="165842"/>
                </a:lnTo>
                <a:cubicBezTo>
                  <a:pt x="3592140" y="742750"/>
                  <a:pt x="3594204" y="1420805"/>
                  <a:pt x="3595875" y="2200006"/>
                </a:cubicBezTo>
                <a:cubicBezTo>
                  <a:pt x="3598102" y="3238940"/>
                  <a:pt x="3599148" y="4517627"/>
                  <a:pt x="3599148" y="6036069"/>
                </a:cubicBezTo>
                <a:cubicBezTo>
                  <a:pt x="3599148" y="8763270"/>
                  <a:pt x="3596265" y="10756226"/>
                  <a:pt x="3590173" y="12014934"/>
                </a:cubicBezTo>
                <a:lnTo>
                  <a:pt x="3589245" y="12192000"/>
                </a:lnTo>
                <a:lnTo>
                  <a:pt x="2969222" y="12192000"/>
                </a:lnTo>
                <a:lnTo>
                  <a:pt x="2967943" y="11942821"/>
                </a:lnTo>
                <a:cubicBezTo>
                  <a:pt x="2961851" y="10662260"/>
                  <a:pt x="2958968" y="8693343"/>
                  <a:pt x="2958968" y="6036069"/>
                </a:cubicBezTo>
                <a:close/>
                <a:moveTo>
                  <a:pt x="2149035" y="6036069"/>
                </a:moveTo>
                <a:cubicBezTo>
                  <a:pt x="2149035" y="3378796"/>
                  <a:pt x="2151917" y="1425175"/>
                  <a:pt x="2158009" y="175208"/>
                </a:cubicBezTo>
                <a:lnTo>
                  <a:pt x="2158933" y="0"/>
                </a:lnTo>
                <a:lnTo>
                  <a:pt x="2778783" y="0"/>
                </a:lnTo>
                <a:lnTo>
                  <a:pt x="2779587" y="165842"/>
                </a:lnTo>
                <a:cubicBezTo>
                  <a:pt x="2782206" y="742750"/>
                  <a:pt x="2784270" y="1420805"/>
                  <a:pt x="2785941" y="2200006"/>
                </a:cubicBezTo>
                <a:cubicBezTo>
                  <a:pt x="2788168" y="3238940"/>
                  <a:pt x="2789214" y="4517627"/>
                  <a:pt x="2789214" y="6036069"/>
                </a:cubicBezTo>
                <a:cubicBezTo>
                  <a:pt x="2789214" y="8763270"/>
                  <a:pt x="2786332" y="10756226"/>
                  <a:pt x="2780239" y="12014934"/>
                </a:cubicBezTo>
                <a:lnTo>
                  <a:pt x="2779311" y="12192000"/>
                </a:lnTo>
                <a:lnTo>
                  <a:pt x="2159289" y="12192000"/>
                </a:lnTo>
                <a:lnTo>
                  <a:pt x="2158009" y="11942821"/>
                </a:lnTo>
                <a:cubicBezTo>
                  <a:pt x="2151917" y="10662260"/>
                  <a:pt x="2149035" y="8693343"/>
                  <a:pt x="2149035" y="6036069"/>
                </a:cubicBezTo>
                <a:close/>
                <a:moveTo>
                  <a:pt x="1339102" y="6036069"/>
                </a:moveTo>
                <a:cubicBezTo>
                  <a:pt x="1339102" y="3378796"/>
                  <a:pt x="1341984" y="1425175"/>
                  <a:pt x="1348076" y="175208"/>
                </a:cubicBezTo>
                <a:lnTo>
                  <a:pt x="1348999" y="0"/>
                </a:lnTo>
                <a:lnTo>
                  <a:pt x="1968851" y="0"/>
                </a:lnTo>
                <a:lnTo>
                  <a:pt x="1969654" y="165842"/>
                </a:lnTo>
                <a:cubicBezTo>
                  <a:pt x="1972273" y="742750"/>
                  <a:pt x="1974338" y="1420805"/>
                  <a:pt x="1976008" y="2200006"/>
                </a:cubicBezTo>
                <a:cubicBezTo>
                  <a:pt x="1978236" y="3238940"/>
                  <a:pt x="1979281" y="4517627"/>
                  <a:pt x="1979281" y="6036069"/>
                </a:cubicBezTo>
                <a:cubicBezTo>
                  <a:pt x="1979281" y="8763270"/>
                  <a:pt x="1976399" y="10756226"/>
                  <a:pt x="1970307" y="12014934"/>
                </a:cubicBezTo>
                <a:lnTo>
                  <a:pt x="1969379" y="12192000"/>
                </a:lnTo>
                <a:lnTo>
                  <a:pt x="1349355" y="12192000"/>
                </a:lnTo>
                <a:lnTo>
                  <a:pt x="1348076" y="11942821"/>
                </a:lnTo>
                <a:cubicBezTo>
                  <a:pt x="1341983" y="10662260"/>
                  <a:pt x="1339102" y="8693343"/>
                  <a:pt x="1339102" y="6036069"/>
                </a:cubicBezTo>
                <a:close/>
                <a:moveTo>
                  <a:pt x="529168" y="6036069"/>
                </a:moveTo>
                <a:cubicBezTo>
                  <a:pt x="529168" y="3378796"/>
                  <a:pt x="532050" y="1425175"/>
                  <a:pt x="538143" y="175208"/>
                </a:cubicBezTo>
                <a:lnTo>
                  <a:pt x="539066" y="0"/>
                </a:lnTo>
                <a:lnTo>
                  <a:pt x="1158917" y="0"/>
                </a:lnTo>
                <a:lnTo>
                  <a:pt x="1159721" y="165842"/>
                </a:lnTo>
                <a:cubicBezTo>
                  <a:pt x="1162340" y="742750"/>
                  <a:pt x="1164404" y="1420805"/>
                  <a:pt x="1166074" y="2200006"/>
                </a:cubicBezTo>
                <a:cubicBezTo>
                  <a:pt x="1168303" y="3238940"/>
                  <a:pt x="1169347" y="4517627"/>
                  <a:pt x="1169347" y="6036069"/>
                </a:cubicBezTo>
                <a:cubicBezTo>
                  <a:pt x="1169347" y="8763270"/>
                  <a:pt x="1166466" y="10756226"/>
                  <a:pt x="1160374" y="12014934"/>
                </a:cubicBezTo>
                <a:lnTo>
                  <a:pt x="1159446" y="12192000"/>
                </a:lnTo>
                <a:lnTo>
                  <a:pt x="539422" y="12192000"/>
                </a:lnTo>
                <a:lnTo>
                  <a:pt x="538143" y="11942821"/>
                </a:lnTo>
                <a:cubicBezTo>
                  <a:pt x="532050" y="10662260"/>
                  <a:pt x="529168" y="8693343"/>
                  <a:pt x="529168" y="6036069"/>
                </a:cubicBezTo>
                <a:close/>
                <a:moveTo>
                  <a:pt x="0" y="12192000"/>
                </a:moveTo>
                <a:lnTo>
                  <a:pt x="0" y="0"/>
                </a:lnTo>
                <a:lnTo>
                  <a:pt x="348984" y="0"/>
                </a:lnTo>
                <a:lnTo>
                  <a:pt x="349787" y="165842"/>
                </a:lnTo>
                <a:cubicBezTo>
                  <a:pt x="352407" y="742750"/>
                  <a:pt x="354471" y="1420805"/>
                  <a:pt x="356141" y="2200006"/>
                </a:cubicBezTo>
                <a:cubicBezTo>
                  <a:pt x="358369" y="3238940"/>
                  <a:pt x="359415" y="4517627"/>
                  <a:pt x="359415" y="6036069"/>
                </a:cubicBezTo>
                <a:cubicBezTo>
                  <a:pt x="359415" y="8763270"/>
                  <a:pt x="356533" y="10756226"/>
                  <a:pt x="350441" y="12014934"/>
                </a:cubicBezTo>
                <a:lnTo>
                  <a:pt x="349512" y="12192000"/>
                </a:lnTo>
                <a:close/>
              </a:path>
            </a:pathLst>
          </a:custGeom>
          <a:solidFill>
            <a:srgbClr val="54BBAB">
              <a:alpha val="1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7200">
                <a:solidFill>
                  <a:srgbClr val="54BBAB">
                    <a:alpha val="10000"/>
                  </a:srgbClr>
                </a:solidFill>
              </a:defRPr>
            </a:lvl1pPr>
          </a:lstStyle>
          <a:p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1834662" y="915134"/>
            <a:ext cx="9096449" cy="4849184"/>
            <a:chOff x="1834662" y="915134"/>
            <a:chExt cx="9096449" cy="4849184"/>
          </a:xfrm>
        </p:grpSpPr>
        <p:grpSp>
          <p:nvGrpSpPr>
            <p:cNvPr id="68" name="组合 67"/>
            <p:cNvGrpSpPr/>
            <p:nvPr/>
          </p:nvGrpSpPr>
          <p:grpSpPr>
            <a:xfrm>
              <a:off x="1834662" y="915134"/>
              <a:ext cx="9096449" cy="4849184"/>
              <a:chOff x="1834662" y="915134"/>
              <a:chExt cx="9096449" cy="4849184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1834662" y="915134"/>
                <a:ext cx="9096449" cy="4849184"/>
                <a:chOff x="1834662" y="915134"/>
                <a:chExt cx="9096449" cy="4849184"/>
              </a:xfrm>
            </p:grpSpPr>
            <p:pic>
              <p:nvPicPr>
                <p:cNvPr id="39" name="图片 38"/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357862" y="4359480"/>
                  <a:ext cx="972160" cy="998282"/>
                </a:xfrm>
                <a:prstGeom prst="rect">
                  <a:avLst/>
                </a:prstGeom>
              </p:spPr>
            </p:pic>
            <p:pic>
              <p:nvPicPr>
                <p:cNvPr id="40" name="图片 39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586288" y="3218811"/>
                  <a:ext cx="1142171" cy="998282"/>
                </a:xfrm>
                <a:prstGeom prst="rect">
                  <a:avLst/>
                </a:prstGeom>
              </p:spPr>
            </p:pic>
            <p:pic>
              <p:nvPicPr>
                <p:cNvPr id="46" name="图片 45"/>
                <p:cNvPicPr>
                  <a:picLocks noChangeAspect="1"/>
                </p:cNvPicPr>
                <p:nvPr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311011" y="915134"/>
                  <a:ext cx="1007678" cy="998282"/>
                </a:xfrm>
                <a:prstGeom prst="rect">
                  <a:avLst/>
                </a:prstGeom>
              </p:spPr>
            </p:pic>
            <p:pic>
              <p:nvPicPr>
                <p:cNvPr id="48" name="图片 47"/>
                <p:cNvPicPr>
                  <a:picLocks noChangeAspect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700114" y="1105205"/>
                  <a:ext cx="556007" cy="550564"/>
                </a:xfrm>
                <a:prstGeom prst="rect">
                  <a:avLst/>
                </a:prstGeom>
              </p:spPr>
            </p:pic>
            <p:pic>
              <p:nvPicPr>
                <p:cNvPr id="49" name="图片 48"/>
                <p:cNvPicPr>
                  <a:picLocks noChangeAspect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82763" y="1186568"/>
                  <a:ext cx="1071721" cy="998282"/>
                </a:xfrm>
                <a:prstGeom prst="rect">
                  <a:avLst/>
                </a:prstGeom>
              </p:spPr>
            </p:pic>
            <p:pic>
              <p:nvPicPr>
                <p:cNvPr id="51" name="图片 50"/>
                <p:cNvPicPr>
                  <a:picLocks noChangeAspect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638478" y="1977685"/>
                  <a:ext cx="1292633" cy="1249208"/>
                </a:xfrm>
                <a:prstGeom prst="rect">
                  <a:avLst/>
                </a:prstGeom>
              </p:spPr>
            </p:pic>
            <p:pic>
              <p:nvPicPr>
                <p:cNvPr id="52" name="图片 51"/>
                <p:cNvPicPr>
                  <a:picLocks noChangeAspect="1"/>
                </p:cNvPicPr>
                <p:nvPr/>
              </p:nvPicPr>
              <p:blipFill>
                <a:blip r:embed="rId1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 flipV="1">
                  <a:off x="6315635" y="938820"/>
                  <a:ext cx="898085" cy="1415198"/>
                </a:xfrm>
                <a:prstGeom prst="rect">
                  <a:avLst/>
                </a:prstGeom>
              </p:spPr>
            </p:pic>
            <p:pic>
              <p:nvPicPr>
                <p:cNvPr id="53" name="图片 52"/>
                <p:cNvPicPr>
                  <a:picLocks noChangeAspect="1"/>
                </p:cNvPicPr>
                <p:nvPr/>
              </p:nvPicPr>
              <p:blipFill>
                <a:blip r:embed="rId2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134611" y="1064215"/>
                  <a:ext cx="1091090" cy="998283"/>
                </a:xfrm>
                <a:prstGeom prst="rect">
                  <a:avLst/>
                </a:prstGeom>
              </p:spPr>
            </p:pic>
            <p:pic>
              <p:nvPicPr>
                <p:cNvPr id="54" name="图片 53"/>
                <p:cNvPicPr>
                  <a:picLocks noChangeAspect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34662" y="2926613"/>
                  <a:ext cx="1268493" cy="998282"/>
                </a:xfrm>
                <a:prstGeom prst="rect">
                  <a:avLst/>
                </a:prstGeom>
              </p:spPr>
            </p:pic>
            <p:pic>
              <p:nvPicPr>
                <p:cNvPr id="42" name="图片 41"/>
                <p:cNvPicPr>
                  <a:picLocks noChangeAspect="1"/>
                </p:cNvPicPr>
                <p:nvPr/>
              </p:nvPicPr>
              <p:blipFill>
                <a:blip r:embed="rId2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24266" flipV="1">
                  <a:off x="5706638" y="4558731"/>
                  <a:ext cx="1706037" cy="826912"/>
                </a:xfrm>
                <a:prstGeom prst="rect">
                  <a:avLst/>
                </a:prstGeom>
              </p:spPr>
            </p:pic>
            <p:pic>
              <p:nvPicPr>
                <p:cNvPr id="55" name="图片 54"/>
                <p:cNvPicPr>
                  <a:picLocks noChangeAspect="1"/>
                </p:cNvPicPr>
                <p:nvPr/>
              </p:nvPicPr>
              <p:blipFill>
                <a:blip r:embed="rId2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819629" y="1175523"/>
                  <a:ext cx="1320702" cy="998282"/>
                </a:xfrm>
                <a:prstGeom prst="rect">
                  <a:avLst/>
                </a:prstGeom>
              </p:spPr>
            </p:pic>
            <p:pic>
              <p:nvPicPr>
                <p:cNvPr id="56" name="图片 55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670809">
                  <a:off x="8278380" y="1089526"/>
                  <a:ext cx="1464147" cy="959541"/>
                </a:xfrm>
                <a:prstGeom prst="rect">
                  <a:avLst/>
                </a:prstGeom>
              </p:spPr>
            </p:pic>
            <p:pic>
              <p:nvPicPr>
                <p:cNvPr id="57" name="图片 56"/>
                <p:cNvPicPr>
                  <a:picLocks noChangeAspect="1"/>
                </p:cNvPicPr>
                <p:nvPr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V="1">
                  <a:off x="2731321" y="4412112"/>
                  <a:ext cx="1007678" cy="998282"/>
                </a:xfrm>
                <a:prstGeom prst="rect">
                  <a:avLst/>
                </a:prstGeom>
              </p:spPr>
            </p:pic>
            <p:pic>
              <p:nvPicPr>
                <p:cNvPr id="58" name="图片 57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929191" flipV="1">
                  <a:off x="3607152" y="4426228"/>
                  <a:ext cx="1464147" cy="959541"/>
                </a:xfrm>
                <a:prstGeom prst="rect">
                  <a:avLst/>
                </a:prstGeom>
              </p:spPr>
            </p:pic>
            <p:pic>
              <p:nvPicPr>
                <p:cNvPr id="59" name="图片 58"/>
                <p:cNvPicPr>
                  <a:picLocks noChangeAspect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741142" y="4524494"/>
                  <a:ext cx="1071721" cy="998282"/>
                </a:xfrm>
                <a:prstGeom prst="rect">
                  <a:avLst/>
                </a:prstGeom>
              </p:spPr>
            </p:pic>
            <p:pic>
              <p:nvPicPr>
                <p:cNvPr id="61" name="图片 60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999083" y="3743121"/>
                  <a:ext cx="1142171" cy="998282"/>
                </a:xfrm>
                <a:prstGeom prst="rect">
                  <a:avLst/>
                </a:prstGeom>
              </p:spPr>
            </p:pic>
            <p:pic>
              <p:nvPicPr>
                <p:cNvPr id="64" name="图片 63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01360" y="1327325"/>
                  <a:ext cx="1142171" cy="998282"/>
                </a:xfrm>
                <a:prstGeom prst="rect">
                  <a:avLst/>
                </a:prstGeom>
              </p:spPr>
            </p:pic>
            <p:pic>
              <p:nvPicPr>
                <p:cNvPr id="65" name="图片 64"/>
                <p:cNvPicPr>
                  <a:picLocks noChangeAspect="1"/>
                </p:cNvPicPr>
                <p:nvPr/>
              </p:nvPicPr>
              <p:blipFill>
                <a:blip r:embed="rId2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V="1">
                  <a:off x="7292054" y="4183993"/>
                  <a:ext cx="1727242" cy="1580325"/>
                </a:xfrm>
                <a:prstGeom prst="rect">
                  <a:avLst/>
                </a:prstGeom>
              </p:spPr>
            </p:pic>
            <p:pic>
              <p:nvPicPr>
                <p:cNvPr id="70" name="图片 69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670809">
                  <a:off x="2138456" y="2034290"/>
                  <a:ext cx="1464147" cy="959541"/>
                </a:xfrm>
                <a:prstGeom prst="rect">
                  <a:avLst/>
                </a:prstGeom>
              </p:spPr>
            </p:pic>
          </p:grpSp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07336" y="943359"/>
                <a:ext cx="1320702" cy="998282"/>
              </a:xfrm>
              <a:prstGeom prst="rect">
                <a:avLst/>
              </a:prstGeom>
            </p:spPr>
          </p:pic>
        </p:grpSp>
        <p:grpSp>
          <p:nvGrpSpPr>
            <p:cNvPr id="72" name="组合 71"/>
            <p:cNvGrpSpPr/>
            <p:nvPr/>
          </p:nvGrpSpPr>
          <p:grpSpPr>
            <a:xfrm>
              <a:off x="2309529" y="1197833"/>
              <a:ext cx="8310585" cy="4531992"/>
              <a:chOff x="2514378" y="832602"/>
              <a:chExt cx="7213600" cy="3933776"/>
            </a:xfrm>
          </p:grpSpPr>
          <p:pic>
            <p:nvPicPr>
              <p:cNvPr id="75" name="图片 74"/>
              <p:cNvPicPr>
                <a:picLocks noChangeAspect="1"/>
              </p:cNvPicPr>
              <p:nvPr/>
            </p:nvPicPr>
            <p:blipFill>
              <a:blip r:embed="rId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14378" y="832602"/>
                <a:ext cx="7213600" cy="3933776"/>
              </a:xfrm>
              <a:prstGeom prst="rect">
                <a:avLst/>
              </a:prstGeom>
            </p:spPr>
          </p:pic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831997">
                <a:off x="7683917" y="3318170"/>
                <a:ext cx="1186613" cy="905030"/>
              </a:xfrm>
              <a:prstGeom prst="rect">
                <a:avLst/>
              </a:prstGeo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</p:pic>
        </p:grpSp>
      </p:grpSp>
      <p:sp>
        <p:nvSpPr>
          <p:cNvPr id="23" name="文本框 22"/>
          <p:cNvSpPr txBox="1"/>
          <p:nvPr/>
        </p:nvSpPr>
        <p:spPr>
          <a:xfrm>
            <a:off x="1336758" y="309382"/>
            <a:ext cx="22236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知识竞答环节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684739" y="2194470"/>
            <a:ext cx="548247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8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中国植树节的会徽上画有几棵树？</a:t>
            </a:r>
          </a:p>
        </p:txBody>
      </p:sp>
      <p:sp>
        <p:nvSpPr>
          <p:cNvPr id="38" name="圆角矩形 37"/>
          <p:cNvSpPr/>
          <p:nvPr/>
        </p:nvSpPr>
        <p:spPr>
          <a:xfrm>
            <a:off x="4419599" y="3529360"/>
            <a:ext cx="3612686" cy="689125"/>
          </a:xfrm>
          <a:prstGeom prst="roundRect">
            <a:avLst>
              <a:gd name="adj" fmla="val 8340"/>
            </a:avLst>
          </a:prstGeom>
          <a:noFill/>
          <a:ln w="127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4712163" y="3532515"/>
            <a:ext cx="3084730" cy="514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答案：</a:t>
            </a:r>
            <a:r>
              <a:rPr lang="en-US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5</a:t>
            </a:r>
            <a:r>
              <a:rPr lang="zh-CN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棵</a:t>
            </a: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796" y="4116159"/>
            <a:ext cx="3298809" cy="2793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4999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50"/>
                            </p:stCondLst>
                            <p:childTnLst>
                              <p:par>
                                <p:cTn id="2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8" grpId="0" animBg="1"/>
      <p:bldP spid="3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 flipH="1" flipV="1">
            <a:off x="-76200" y="6021040"/>
            <a:ext cx="12344399" cy="951605"/>
            <a:chOff x="-76200" y="-200025"/>
            <a:chExt cx="12344399" cy="951605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63" name="图片 6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519"/>
            <a:stretch/>
          </p:blipFill>
          <p:spPr>
            <a:xfrm flipV="1">
              <a:off x="-76200" y="-199680"/>
              <a:ext cx="7981950" cy="885480"/>
            </a:xfrm>
            <a:prstGeom prst="rect">
              <a:avLst/>
            </a:prstGeom>
          </p:spPr>
        </p:pic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6172199" y="-200025"/>
              <a:ext cx="6096000" cy="951605"/>
            </a:xfrm>
            <a:prstGeom prst="rect">
              <a:avLst/>
            </a:prstGeom>
          </p:spPr>
        </p:pic>
      </p:grpSp>
      <p:grpSp>
        <p:nvGrpSpPr>
          <p:cNvPr id="77" name="组合 76"/>
          <p:cNvGrpSpPr/>
          <p:nvPr/>
        </p:nvGrpSpPr>
        <p:grpSpPr>
          <a:xfrm>
            <a:off x="370204" y="5646158"/>
            <a:ext cx="11298642" cy="1355062"/>
            <a:chOff x="370204" y="5646158"/>
            <a:chExt cx="11298642" cy="1355062"/>
          </a:xfrm>
        </p:grpSpPr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11402" y="5646158"/>
              <a:ext cx="957444" cy="135506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9918482" y="6093155"/>
              <a:ext cx="633407" cy="89645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370204" y="5812861"/>
              <a:ext cx="754935" cy="106845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4077" y="6244550"/>
              <a:ext cx="433444" cy="6134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82" name="图片 8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60464" y="180385"/>
            <a:ext cx="1816763" cy="6217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3" name="组合 82"/>
          <p:cNvGrpSpPr/>
          <p:nvPr/>
        </p:nvGrpSpPr>
        <p:grpSpPr>
          <a:xfrm>
            <a:off x="742992" y="296363"/>
            <a:ext cx="570934" cy="558960"/>
            <a:chOff x="742992" y="296363"/>
            <a:chExt cx="570934" cy="558960"/>
          </a:xfrm>
        </p:grpSpPr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992" y="296363"/>
              <a:ext cx="570934" cy="558960"/>
            </a:xfrm>
            <a:prstGeom prst="rect">
              <a:avLst/>
            </a:prstGeom>
            <a:effectLst/>
          </p:spPr>
        </p:pic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2632" y="616287"/>
              <a:ext cx="89389" cy="9718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86" name="椭圆 85"/>
            <p:cNvSpPr/>
            <p:nvPr/>
          </p:nvSpPr>
          <p:spPr>
            <a:xfrm>
              <a:off x="894041" y="446981"/>
              <a:ext cx="257980" cy="257980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77463" y="424117"/>
              <a:ext cx="89389" cy="97188"/>
            </a:xfrm>
            <a:prstGeom prst="rect">
              <a:avLst/>
            </a:prstGeom>
            <a:effectLst/>
          </p:spPr>
        </p:pic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463" y="627311"/>
              <a:ext cx="62337" cy="67776"/>
            </a:xfrm>
            <a:prstGeom prst="rect">
              <a:avLst/>
            </a:prstGeom>
            <a:effectLst/>
          </p:spPr>
        </p:pic>
      </p:grpSp>
      <p:sp>
        <p:nvSpPr>
          <p:cNvPr id="69" name="文本框 68"/>
          <p:cNvSpPr txBox="1"/>
          <p:nvPr/>
        </p:nvSpPr>
        <p:spPr>
          <a:xfrm rot="16200000" flipH="1" flipV="1">
            <a:off x="2676561" y="-2676561"/>
            <a:ext cx="6838879" cy="12192000"/>
          </a:xfrm>
          <a:custGeom>
            <a:avLst/>
            <a:gdLst/>
            <a:ahLst/>
            <a:cxnLst/>
            <a:rect l="l" t="t" r="r" b="b"/>
            <a:pathLst>
              <a:path w="6838879" h="12192000">
                <a:moveTo>
                  <a:pt x="6198701" y="6036069"/>
                </a:moveTo>
                <a:cubicBezTo>
                  <a:pt x="6198701" y="3378796"/>
                  <a:pt x="6201583" y="1425175"/>
                  <a:pt x="6207675" y="175208"/>
                </a:cubicBezTo>
                <a:lnTo>
                  <a:pt x="6208599" y="0"/>
                </a:lnTo>
                <a:lnTo>
                  <a:pt x="6828449" y="0"/>
                </a:lnTo>
                <a:lnTo>
                  <a:pt x="6829252" y="165842"/>
                </a:lnTo>
                <a:cubicBezTo>
                  <a:pt x="6831871" y="742750"/>
                  <a:pt x="6833935" y="1420805"/>
                  <a:pt x="6835605" y="2200006"/>
                </a:cubicBezTo>
                <a:cubicBezTo>
                  <a:pt x="6837833" y="3238940"/>
                  <a:pt x="6838879" y="4517627"/>
                  <a:pt x="6838879" y="6036069"/>
                </a:cubicBezTo>
                <a:cubicBezTo>
                  <a:pt x="6838879" y="8763271"/>
                  <a:pt x="6835998" y="10756226"/>
                  <a:pt x="6829905" y="12014934"/>
                </a:cubicBezTo>
                <a:lnTo>
                  <a:pt x="6828977" y="12192000"/>
                </a:lnTo>
                <a:lnTo>
                  <a:pt x="6208955" y="12192000"/>
                </a:lnTo>
                <a:lnTo>
                  <a:pt x="6207675" y="11942821"/>
                </a:lnTo>
                <a:cubicBezTo>
                  <a:pt x="6201583" y="10662260"/>
                  <a:pt x="6198701" y="8693343"/>
                  <a:pt x="6198701" y="6036069"/>
                </a:cubicBezTo>
                <a:close/>
                <a:moveTo>
                  <a:pt x="5388769" y="6036069"/>
                </a:moveTo>
                <a:cubicBezTo>
                  <a:pt x="5388769" y="3378796"/>
                  <a:pt x="5391650" y="1425175"/>
                  <a:pt x="5397743" y="175208"/>
                </a:cubicBezTo>
                <a:lnTo>
                  <a:pt x="5398665" y="0"/>
                </a:lnTo>
                <a:lnTo>
                  <a:pt x="6018517" y="0"/>
                </a:lnTo>
                <a:lnTo>
                  <a:pt x="6019321" y="165842"/>
                </a:lnTo>
                <a:cubicBezTo>
                  <a:pt x="6021939" y="742750"/>
                  <a:pt x="6024004" y="1420805"/>
                  <a:pt x="6025675" y="2200006"/>
                </a:cubicBezTo>
                <a:cubicBezTo>
                  <a:pt x="6027901" y="3238940"/>
                  <a:pt x="6028948" y="4517627"/>
                  <a:pt x="6028948" y="6036069"/>
                </a:cubicBezTo>
                <a:cubicBezTo>
                  <a:pt x="6028948" y="8763270"/>
                  <a:pt x="6026066" y="10756226"/>
                  <a:pt x="6019973" y="12014934"/>
                </a:cubicBezTo>
                <a:lnTo>
                  <a:pt x="6019045" y="12192000"/>
                </a:lnTo>
                <a:lnTo>
                  <a:pt x="5399021" y="12192000"/>
                </a:lnTo>
                <a:lnTo>
                  <a:pt x="5397743" y="11942821"/>
                </a:lnTo>
                <a:cubicBezTo>
                  <a:pt x="5391650" y="10662260"/>
                  <a:pt x="5388769" y="8693343"/>
                  <a:pt x="5388769" y="6036069"/>
                </a:cubicBezTo>
                <a:close/>
                <a:moveTo>
                  <a:pt x="4578835" y="6036069"/>
                </a:moveTo>
                <a:cubicBezTo>
                  <a:pt x="4578835" y="3378796"/>
                  <a:pt x="4581717" y="1425175"/>
                  <a:pt x="4587809" y="175208"/>
                </a:cubicBezTo>
                <a:lnTo>
                  <a:pt x="4588732" y="0"/>
                </a:lnTo>
                <a:lnTo>
                  <a:pt x="5208583" y="0"/>
                </a:lnTo>
                <a:lnTo>
                  <a:pt x="5209387" y="165842"/>
                </a:lnTo>
                <a:cubicBezTo>
                  <a:pt x="5212007" y="742750"/>
                  <a:pt x="5214071" y="1420805"/>
                  <a:pt x="5215742" y="2200006"/>
                </a:cubicBezTo>
                <a:cubicBezTo>
                  <a:pt x="5217968" y="3238940"/>
                  <a:pt x="5219013" y="4517627"/>
                  <a:pt x="5219013" y="6036069"/>
                </a:cubicBezTo>
                <a:cubicBezTo>
                  <a:pt x="5219013" y="8763270"/>
                  <a:pt x="5216133" y="10756226"/>
                  <a:pt x="5210041" y="12014934"/>
                </a:cubicBezTo>
                <a:lnTo>
                  <a:pt x="5209113" y="12192000"/>
                </a:lnTo>
                <a:lnTo>
                  <a:pt x="4589088" y="12192000"/>
                </a:lnTo>
                <a:lnTo>
                  <a:pt x="4587809" y="11942821"/>
                </a:lnTo>
                <a:cubicBezTo>
                  <a:pt x="4581717" y="10662260"/>
                  <a:pt x="4578835" y="8693343"/>
                  <a:pt x="4578835" y="6036069"/>
                </a:cubicBezTo>
                <a:close/>
                <a:moveTo>
                  <a:pt x="3768902" y="6036069"/>
                </a:moveTo>
                <a:cubicBezTo>
                  <a:pt x="3768902" y="3378796"/>
                  <a:pt x="3771783" y="1425175"/>
                  <a:pt x="3777876" y="175208"/>
                </a:cubicBezTo>
                <a:lnTo>
                  <a:pt x="3778799" y="0"/>
                </a:lnTo>
                <a:lnTo>
                  <a:pt x="4398651" y="0"/>
                </a:lnTo>
                <a:lnTo>
                  <a:pt x="4399454" y="165842"/>
                </a:lnTo>
                <a:cubicBezTo>
                  <a:pt x="4402073" y="742750"/>
                  <a:pt x="4404138" y="1420805"/>
                  <a:pt x="4405808" y="2200006"/>
                </a:cubicBezTo>
                <a:cubicBezTo>
                  <a:pt x="4408035" y="3238940"/>
                  <a:pt x="4409081" y="4517627"/>
                  <a:pt x="4409081" y="6036069"/>
                </a:cubicBezTo>
                <a:cubicBezTo>
                  <a:pt x="4409081" y="8763270"/>
                  <a:pt x="4406199" y="10756226"/>
                  <a:pt x="4400107" y="12014934"/>
                </a:cubicBezTo>
                <a:lnTo>
                  <a:pt x="4399179" y="12192000"/>
                </a:lnTo>
                <a:lnTo>
                  <a:pt x="3779155" y="12192000"/>
                </a:lnTo>
                <a:lnTo>
                  <a:pt x="3777875" y="11942821"/>
                </a:lnTo>
                <a:cubicBezTo>
                  <a:pt x="3771783" y="10662260"/>
                  <a:pt x="3768902" y="8693343"/>
                  <a:pt x="3768902" y="6036069"/>
                </a:cubicBezTo>
                <a:close/>
                <a:moveTo>
                  <a:pt x="2958968" y="6036069"/>
                </a:moveTo>
                <a:cubicBezTo>
                  <a:pt x="2958968" y="3378796"/>
                  <a:pt x="2961851" y="1425175"/>
                  <a:pt x="2967943" y="175208"/>
                </a:cubicBezTo>
                <a:lnTo>
                  <a:pt x="2968866" y="0"/>
                </a:lnTo>
                <a:lnTo>
                  <a:pt x="3588717" y="0"/>
                </a:lnTo>
                <a:lnTo>
                  <a:pt x="3589521" y="165842"/>
                </a:lnTo>
                <a:cubicBezTo>
                  <a:pt x="3592140" y="742750"/>
                  <a:pt x="3594204" y="1420805"/>
                  <a:pt x="3595875" y="2200006"/>
                </a:cubicBezTo>
                <a:cubicBezTo>
                  <a:pt x="3598102" y="3238940"/>
                  <a:pt x="3599148" y="4517627"/>
                  <a:pt x="3599148" y="6036069"/>
                </a:cubicBezTo>
                <a:cubicBezTo>
                  <a:pt x="3599148" y="8763270"/>
                  <a:pt x="3596265" y="10756226"/>
                  <a:pt x="3590173" y="12014934"/>
                </a:cubicBezTo>
                <a:lnTo>
                  <a:pt x="3589245" y="12192000"/>
                </a:lnTo>
                <a:lnTo>
                  <a:pt x="2969222" y="12192000"/>
                </a:lnTo>
                <a:lnTo>
                  <a:pt x="2967943" y="11942821"/>
                </a:lnTo>
                <a:cubicBezTo>
                  <a:pt x="2961851" y="10662260"/>
                  <a:pt x="2958968" y="8693343"/>
                  <a:pt x="2958968" y="6036069"/>
                </a:cubicBezTo>
                <a:close/>
                <a:moveTo>
                  <a:pt x="2149035" y="6036069"/>
                </a:moveTo>
                <a:cubicBezTo>
                  <a:pt x="2149035" y="3378796"/>
                  <a:pt x="2151917" y="1425175"/>
                  <a:pt x="2158009" y="175208"/>
                </a:cubicBezTo>
                <a:lnTo>
                  <a:pt x="2158933" y="0"/>
                </a:lnTo>
                <a:lnTo>
                  <a:pt x="2778783" y="0"/>
                </a:lnTo>
                <a:lnTo>
                  <a:pt x="2779587" y="165842"/>
                </a:lnTo>
                <a:cubicBezTo>
                  <a:pt x="2782206" y="742750"/>
                  <a:pt x="2784270" y="1420805"/>
                  <a:pt x="2785941" y="2200006"/>
                </a:cubicBezTo>
                <a:cubicBezTo>
                  <a:pt x="2788168" y="3238940"/>
                  <a:pt x="2789214" y="4517627"/>
                  <a:pt x="2789214" y="6036069"/>
                </a:cubicBezTo>
                <a:cubicBezTo>
                  <a:pt x="2789214" y="8763270"/>
                  <a:pt x="2786332" y="10756226"/>
                  <a:pt x="2780239" y="12014934"/>
                </a:cubicBezTo>
                <a:lnTo>
                  <a:pt x="2779311" y="12192000"/>
                </a:lnTo>
                <a:lnTo>
                  <a:pt x="2159289" y="12192000"/>
                </a:lnTo>
                <a:lnTo>
                  <a:pt x="2158009" y="11942821"/>
                </a:lnTo>
                <a:cubicBezTo>
                  <a:pt x="2151917" y="10662260"/>
                  <a:pt x="2149035" y="8693343"/>
                  <a:pt x="2149035" y="6036069"/>
                </a:cubicBezTo>
                <a:close/>
                <a:moveTo>
                  <a:pt x="1339102" y="6036069"/>
                </a:moveTo>
                <a:cubicBezTo>
                  <a:pt x="1339102" y="3378796"/>
                  <a:pt x="1341984" y="1425175"/>
                  <a:pt x="1348076" y="175208"/>
                </a:cubicBezTo>
                <a:lnTo>
                  <a:pt x="1348999" y="0"/>
                </a:lnTo>
                <a:lnTo>
                  <a:pt x="1968851" y="0"/>
                </a:lnTo>
                <a:lnTo>
                  <a:pt x="1969654" y="165842"/>
                </a:lnTo>
                <a:cubicBezTo>
                  <a:pt x="1972273" y="742750"/>
                  <a:pt x="1974338" y="1420805"/>
                  <a:pt x="1976008" y="2200006"/>
                </a:cubicBezTo>
                <a:cubicBezTo>
                  <a:pt x="1978236" y="3238940"/>
                  <a:pt x="1979281" y="4517627"/>
                  <a:pt x="1979281" y="6036069"/>
                </a:cubicBezTo>
                <a:cubicBezTo>
                  <a:pt x="1979281" y="8763270"/>
                  <a:pt x="1976399" y="10756226"/>
                  <a:pt x="1970307" y="12014934"/>
                </a:cubicBezTo>
                <a:lnTo>
                  <a:pt x="1969379" y="12192000"/>
                </a:lnTo>
                <a:lnTo>
                  <a:pt x="1349355" y="12192000"/>
                </a:lnTo>
                <a:lnTo>
                  <a:pt x="1348076" y="11942821"/>
                </a:lnTo>
                <a:cubicBezTo>
                  <a:pt x="1341983" y="10662260"/>
                  <a:pt x="1339102" y="8693343"/>
                  <a:pt x="1339102" y="6036069"/>
                </a:cubicBezTo>
                <a:close/>
                <a:moveTo>
                  <a:pt x="529168" y="6036069"/>
                </a:moveTo>
                <a:cubicBezTo>
                  <a:pt x="529168" y="3378796"/>
                  <a:pt x="532050" y="1425175"/>
                  <a:pt x="538143" y="175208"/>
                </a:cubicBezTo>
                <a:lnTo>
                  <a:pt x="539066" y="0"/>
                </a:lnTo>
                <a:lnTo>
                  <a:pt x="1158917" y="0"/>
                </a:lnTo>
                <a:lnTo>
                  <a:pt x="1159721" y="165842"/>
                </a:lnTo>
                <a:cubicBezTo>
                  <a:pt x="1162340" y="742750"/>
                  <a:pt x="1164404" y="1420805"/>
                  <a:pt x="1166074" y="2200006"/>
                </a:cubicBezTo>
                <a:cubicBezTo>
                  <a:pt x="1168303" y="3238940"/>
                  <a:pt x="1169347" y="4517627"/>
                  <a:pt x="1169347" y="6036069"/>
                </a:cubicBezTo>
                <a:cubicBezTo>
                  <a:pt x="1169347" y="8763270"/>
                  <a:pt x="1166466" y="10756226"/>
                  <a:pt x="1160374" y="12014934"/>
                </a:cubicBezTo>
                <a:lnTo>
                  <a:pt x="1159446" y="12192000"/>
                </a:lnTo>
                <a:lnTo>
                  <a:pt x="539422" y="12192000"/>
                </a:lnTo>
                <a:lnTo>
                  <a:pt x="538143" y="11942821"/>
                </a:lnTo>
                <a:cubicBezTo>
                  <a:pt x="532050" y="10662260"/>
                  <a:pt x="529168" y="8693343"/>
                  <a:pt x="529168" y="6036069"/>
                </a:cubicBezTo>
                <a:close/>
                <a:moveTo>
                  <a:pt x="0" y="12192000"/>
                </a:moveTo>
                <a:lnTo>
                  <a:pt x="0" y="0"/>
                </a:lnTo>
                <a:lnTo>
                  <a:pt x="348984" y="0"/>
                </a:lnTo>
                <a:lnTo>
                  <a:pt x="349787" y="165842"/>
                </a:lnTo>
                <a:cubicBezTo>
                  <a:pt x="352407" y="742750"/>
                  <a:pt x="354471" y="1420805"/>
                  <a:pt x="356141" y="2200006"/>
                </a:cubicBezTo>
                <a:cubicBezTo>
                  <a:pt x="358369" y="3238940"/>
                  <a:pt x="359415" y="4517627"/>
                  <a:pt x="359415" y="6036069"/>
                </a:cubicBezTo>
                <a:cubicBezTo>
                  <a:pt x="359415" y="8763270"/>
                  <a:pt x="356533" y="10756226"/>
                  <a:pt x="350441" y="12014934"/>
                </a:cubicBezTo>
                <a:lnTo>
                  <a:pt x="349512" y="12192000"/>
                </a:lnTo>
                <a:close/>
              </a:path>
            </a:pathLst>
          </a:custGeom>
          <a:solidFill>
            <a:srgbClr val="54BBAB">
              <a:alpha val="1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7200">
                <a:solidFill>
                  <a:srgbClr val="54BBAB">
                    <a:alpha val="10000"/>
                  </a:srgbClr>
                </a:solidFill>
              </a:defRPr>
            </a:lvl1pPr>
          </a:lstStyle>
          <a:p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1834662" y="915134"/>
            <a:ext cx="9096449" cy="4849184"/>
            <a:chOff x="1834662" y="915134"/>
            <a:chExt cx="9096449" cy="4849184"/>
          </a:xfrm>
        </p:grpSpPr>
        <p:grpSp>
          <p:nvGrpSpPr>
            <p:cNvPr id="68" name="组合 67"/>
            <p:cNvGrpSpPr/>
            <p:nvPr/>
          </p:nvGrpSpPr>
          <p:grpSpPr>
            <a:xfrm>
              <a:off x="1834662" y="915134"/>
              <a:ext cx="9096449" cy="4849184"/>
              <a:chOff x="1834662" y="915134"/>
              <a:chExt cx="9096449" cy="4849184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1834662" y="915134"/>
                <a:ext cx="9096449" cy="4849184"/>
                <a:chOff x="1834662" y="915134"/>
                <a:chExt cx="9096449" cy="4849184"/>
              </a:xfrm>
            </p:grpSpPr>
            <p:pic>
              <p:nvPicPr>
                <p:cNvPr id="39" name="图片 38"/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357862" y="4359480"/>
                  <a:ext cx="972160" cy="998282"/>
                </a:xfrm>
                <a:prstGeom prst="rect">
                  <a:avLst/>
                </a:prstGeom>
              </p:spPr>
            </p:pic>
            <p:pic>
              <p:nvPicPr>
                <p:cNvPr id="40" name="图片 39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586288" y="3218811"/>
                  <a:ext cx="1142171" cy="998282"/>
                </a:xfrm>
                <a:prstGeom prst="rect">
                  <a:avLst/>
                </a:prstGeom>
              </p:spPr>
            </p:pic>
            <p:pic>
              <p:nvPicPr>
                <p:cNvPr id="46" name="图片 45"/>
                <p:cNvPicPr>
                  <a:picLocks noChangeAspect="1"/>
                </p:cNvPicPr>
                <p:nvPr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311011" y="915134"/>
                  <a:ext cx="1007678" cy="998282"/>
                </a:xfrm>
                <a:prstGeom prst="rect">
                  <a:avLst/>
                </a:prstGeom>
              </p:spPr>
            </p:pic>
            <p:pic>
              <p:nvPicPr>
                <p:cNvPr id="48" name="图片 47"/>
                <p:cNvPicPr>
                  <a:picLocks noChangeAspect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700114" y="1105205"/>
                  <a:ext cx="556007" cy="550564"/>
                </a:xfrm>
                <a:prstGeom prst="rect">
                  <a:avLst/>
                </a:prstGeom>
              </p:spPr>
            </p:pic>
            <p:pic>
              <p:nvPicPr>
                <p:cNvPr id="49" name="图片 48"/>
                <p:cNvPicPr>
                  <a:picLocks noChangeAspect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82763" y="1186568"/>
                  <a:ext cx="1071721" cy="998282"/>
                </a:xfrm>
                <a:prstGeom prst="rect">
                  <a:avLst/>
                </a:prstGeom>
              </p:spPr>
            </p:pic>
            <p:pic>
              <p:nvPicPr>
                <p:cNvPr id="51" name="图片 50"/>
                <p:cNvPicPr>
                  <a:picLocks noChangeAspect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638478" y="1977685"/>
                  <a:ext cx="1292633" cy="1249208"/>
                </a:xfrm>
                <a:prstGeom prst="rect">
                  <a:avLst/>
                </a:prstGeom>
              </p:spPr>
            </p:pic>
            <p:pic>
              <p:nvPicPr>
                <p:cNvPr id="52" name="图片 51"/>
                <p:cNvPicPr>
                  <a:picLocks noChangeAspect="1"/>
                </p:cNvPicPr>
                <p:nvPr/>
              </p:nvPicPr>
              <p:blipFill>
                <a:blip r:embed="rId1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 flipV="1">
                  <a:off x="6315635" y="938820"/>
                  <a:ext cx="898085" cy="1415198"/>
                </a:xfrm>
                <a:prstGeom prst="rect">
                  <a:avLst/>
                </a:prstGeom>
              </p:spPr>
            </p:pic>
            <p:pic>
              <p:nvPicPr>
                <p:cNvPr id="53" name="图片 52"/>
                <p:cNvPicPr>
                  <a:picLocks noChangeAspect="1"/>
                </p:cNvPicPr>
                <p:nvPr/>
              </p:nvPicPr>
              <p:blipFill>
                <a:blip r:embed="rId2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134611" y="1064215"/>
                  <a:ext cx="1091090" cy="998283"/>
                </a:xfrm>
                <a:prstGeom prst="rect">
                  <a:avLst/>
                </a:prstGeom>
              </p:spPr>
            </p:pic>
            <p:pic>
              <p:nvPicPr>
                <p:cNvPr id="54" name="图片 53"/>
                <p:cNvPicPr>
                  <a:picLocks noChangeAspect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34662" y="2926613"/>
                  <a:ext cx="1268493" cy="998282"/>
                </a:xfrm>
                <a:prstGeom prst="rect">
                  <a:avLst/>
                </a:prstGeom>
              </p:spPr>
            </p:pic>
            <p:pic>
              <p:nvPicPr>
                <p:cNvPr id="42" name="图片 41"/>
                <p:cNvPicPr>
                  <a:picLocks noChangeAspect="1"/>
                </p:cNvPicPr>
                <p:nvPr/>
              </p:nvPicPr>
              <p:blipFill>
                <a:blip r:embed="rId2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24266" flipV="1">
                  <a:off x="5706638" y="4558731"/>
                  <a:ext cx="1706037" cy="826912"/>
                </a:xfrm>
                <a:prstGeom prst="rect">
                  <a:avLst/>
                </a:prstGeom>
              </p:spPr>
            </p:pic>
            <p:pic>
              <p:nvPicPr>
                <p:cNvPr id="55" name="图片 54"/>
                <p:cNvPicPr>
                  <a:picLocks noChangeAspect="1"/>
                </p:cNvPicPr>
                <p:nvPr/>
              </p:nvPicPr>
              <p:blipFill>
                <a:blip r:embed="rId2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819629" y="1175523"/>
                  <a:ext cx="1320702" cy="998282"/>
                </a:xfrm>
                <a:prstGeom prst="rect">
                  <a:avLst/>
                </a:prstGeom>
              </p:spPr>
            </p:pic>
            <p:pic>
              <p:nvPicPr>
                <p:cNvPr id="56" name="图片 55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670809">
                  <a:off x="8278380" y="1089526"/>
                  <a:ext cx="1464147" cy="959541"/>
                </a:xfrm>
                <a:prstGeom prst="rect">
                  <a:avLst/>
                </a:prstGeom>
              </p:spPr>
            </p:pic>
            <p:pic>
              <p:nvPicPr>
                <p:cNvPr id="57" name="图片 56"/>
                <p:cNvPicPr>
                  <a:picLocks noChangeAspect="1"/>
                </p:cNvPicPr>
                <p:nvPr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V="1">
                  <a:off x="2731321" y="4412112"/>
                  <a:ext cx="1007678" cy="998282"/>
                </a:xfrm>
                <a:prstGeom prst="rect">
                  <a:avLst/>
                </a:prstGeom>
              </p:spPr>
            </p:pic>
            <p:pic>
              <p:nvPicPr>
                <p:cNvPr id="58" name="图片 57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929191" flipV="1">
                  <a:off x="3607152" y="4426228"/>
                  <a:ext cx="1464147" cy="959541"/>
                </a:xfrm>
                <a:prstGeom prst="rect">
                  <a:avLst/>
                </a:prstGeom>
              </p:spPr>
            </p:pic>
            <p:pic>
              <p:nvPicPr>
                <p:cNvPr id="59" name="图片 58"/>
                <p:cNvPicPr>
                  <a:picLocks noChangeAspect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741142" y="4524494"/>
                  <a:ext cx="1071721" cy="998282"/>
                </a:xfrm>
                <a:prstGeom prst="rect">
                  <a:avLst/>
                </a:prstGeom>
              </p:spPr>
            </p:pic>
            <p:pic>
              <p:nvPicPr>
                <p:cNvPr id="61" name="图片 60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999083" y="3743121"/>
                  <a:ext cx="1142171" cy="998282"/>
                </a:xfrm>
                <a:prstGeom prst="rect">
                  <a:avLst/>
                </a:prstGeom>
              </p:spPr>
            </p:pic>
            <p:pic>
              <p:nvPicPr>
                <p:cNvPr id="64" name="图片 63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01360" y="1327325"/>
                  <a:ext cx="1142171" cy="998282"/>
                </a:xfrm>
                <a:prstGeom prst="rect">
                  <a:avLst/>
                </a:prstGeom>
              </p:spPr>
            </p:pic>
            <p:pic>
              <p:nvPicPr>
                <p:cNvPr id="65" name="图片 64"/>
                <p:cNvPicPr>
                  <a:picLocks noChangeAspect="1"/>
                </p:cNvPicPr>
                <p:nvPr/>
              </p:nvPicPr>
              <p:blipFill>
                <a:blip r:embed="rId2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V="1">
                  <a:off x="7292054" y="4183993"/>
                  <a:ext cx="1727242" cy="1580325"/>
                </a:xfrm>
                <a:prstGeom prst="rect">
                  <a:avLst/>
                </a:prstGeom>
              </p:spPr>
            </p:pic>
            <p:pic>
              <p:nvPicPr>
                <p:cNvPr id="70" name="图片 69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670809">
                  <a:off x="2138456" y="2034290"/>
                  <a:ext cx="1464147" cy="959541"/>
                </a:xfrm>
                <a:prstGeom prst="rect">
                  <a:avLst/>
                </a:prstGeom>
              </p:spPr>
            </p:pic>
          </p:grpSp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07336" y="943359"/>
                <a:ext cx="1320702" cy="998282"/>
              </a:xfrm>
              <a:prstGeom prst="rect">
                <a:avLst/>
              </a:prstGeom>
            </p:spPr>
          </p:pic>
        </p:grpSp>
        <p:grpSp>
          <p:nvGrpSpPr>
            <p:cNvPr id="72" name="组合 71"/>
            <p:cNvGrpSpPr/>
            <p:nvPr/>
          </p:nvGrpSpPr>
          <p:grpSpPr>
            <a:xfrm>
              <a:off x="2309529" y="1197833"/>
              <a:ext cx="8310585" cy="4531992"/>
              <a:chOff x="2514378" y="832602"/>
              <a:chExt cx="7213600" cy="3933776"/>
            </a:xfrm>
          </p:grpSpPr>
          <p:pic>
            <p:nvPicPr>
              <p:cNvPr id="75" name="图片 74"/>
              <p:cNvPicPr>
                <a:picLocks noChangeAspect="1"/>
              </p:cNvPicPr>
              <p:nvPr/>
            </p:nvPicPr>
            <p:blipFill>
              <a:blip r:embed="rId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14378" y="832602"/>
                <a:ext cx="7213600" cy="3933776"/>
              </a:xfrm>
              <a:prstGeom prst="rect">
                <a:avLst/>
              </a:prstGeom>
            </p:spPr>
          </p:pic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831997">
                <a:off x="7683917" y="3318170"/>
                <a:ext cx="1186613" cy="905030"/>
              </a:xfrm>
              <a:prstGeom prst="rect">
                <a:avLst/>
              </a:prstGeo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</p:pic>
        </p:grpSp>
      </p:grpSp>
      <p:sp>
        <p:nvSpPr>
          <p:cNvPr id="23" name="文本框 22"/>
          <p:cNvSpPr txBox="1"/>
          <p:nvPr/>
        </p:nvSpPr>
        <p:spPr>
          <a:xfrm>
            <a:off x="1336758" y="309382"/>
            <a:ext cx="22236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知识竞答环节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665689" y="2194470"/>
            <a:ext cx="5482478" cy="682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8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植树节节徽上的树有什么作用？</a:t>
            </a:r>
          </a:p>
        </p:txBody>
      </p:sp>
      <p:sp>
        <p:nvSpPr>
          <p:cNvPr id="38" name="圆角矩形 37"/>
          <p:cNvSpPr/>
          <p:nvPr/>
        </p:nvSpPr>
        <p:spPr>
          <a:xfrm>
            <a:off x="4272646" y="3282616"/>
            <a:ext cx="3982792" cy="995134"/>
          </a:xfrm>
          <a:prstGeom prst="roundRect">
            <a:avLst>
              <a:gd name="adj" fmla="val 8340"/>
            </a:avLst>
          </a:prstGeom>
          <a:noFill/>
          <a:ln w="127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4527740" y="3285771"/>
            <a:ext cx="3529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答案：树形，表示全民义务植树</a:t>
            </a:r>
            <a:r>
              <a:rPr lang="en-US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3</a:t>
            </a:r>
            <a:r>
              <a:rPr lang="zh-CN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至</a:t>
            </a:r>
            <a:r>
              <a:rPr lang="en-US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5</a:t>
            </a:r>
            <a:r>
              <a:rPr lang="zh-CN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棵，人人动手，绿化祖国大地。</a:t>
            </a: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796" y="4116159"/>
            <a:ext cx="3298809" cy="2793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071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00"/>
                            </p:stCondLst>
                            <p:childTnLst>
                              <p:par>
                                <p:cTn id="2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8" grpId="0" animBg="1"/>
      <p:bldP spid="3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 flipH="1" flipV="1">
            <a:off x="-76200" y="6021040"/>
            <a:ext cx="12344399" cy="951605"/>
            <a:chOff x="-76200" y="-200025"/>
            <a:chExt cx="12344399" cy="951605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63" name="图片 6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519"/>
            <a:stretch/>
          </p:blipFill>
          <p:spPr>
            <a:xfrm flipV="1">
              <a:off x="-76200" y="-199680"/>
              <a:ext cx="7981950" cy="885480"/>
            </a:xfrm>
            <a:prstGeom prst="rect">
              <a:avLst/>
            </a:prstGeom>
          </p:spPr>
        </p:pic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6172199" y="-200025"/>
              <a:ext cx="6096000" cy="951605"/>
            </a:xfrm>
            <a:prstGeom prst="rect">
              <a:avLst/>
            </a:prstGeom>
          </p:spPr>
        </p:pic>
      </p:grpSp>
      <p:grpSp>
        <p:nvGrpSpPr>
          <p:cNvPr id="77" name="组合 76"/>
          <p:cNvGrpSpPr/>
          <p:nvPr/>
        </p:nvGrpSpPr>
        <p:grpSpPr>
          <a:xfrm>
            <a:off x="370204" y="5646158"/>
            <a:ext cx="11298642" cy="1355062"/>
            <a:chOff x="370204" y="5646158"/>
            <a:chExt cx="11298642" cy="1355062"/>
          </a:xfrm>
        </p:grpSpPr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11402" y="5646158"/>
              <a:ext cx="957444" cy="135506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9918482" y="6093155"/>
              <a:ext cx="633407" cy="89645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370204" y="5812861"/>
              <a:ext cx="754935" cy="106845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4077" y="6244550"/>
              <a:ext cx="433444" cy="6134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82" name="图片 8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60464" y="180385"/>
            <a:ext cx="1816763" cy="6217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3" name="组合 82"/>
          <p:cNvGrpSpPr/>
          <p:nvPr/>
        </p:nvGrpSpPr>
        <p:grpSpPr>
          <a:xfrm>
            <a:off x="742992" y="296363"/>
            <a:ext cx="570934" cy="558960"/>
            <a:chOff x="742992" y="296363"/>
            <a:chExt cx="570934" cy="558960"/>
          </a:xfrm>
        </p:grpSpPr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992" y="296363"/>
              <a:ext cx="570934" cy="558960"/>
            </a:xfrm>
            <a:prstGeom prst="rect">
              <a:avLst/>
            </a:prstGeom>
            <a:effectLst/>
          </p:spPr>
        </p:pic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2632" y="616287"/>
              <a:ext cx="89389" cy="9718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86" name="椭圆 85"/>
            <p:cNvSpPr/>
            <p:nvPr/>
          </p:nvSpPr>
          <p:spPr>
            <a:xfrm>
              <a:off x="894041" y="446981"/>
              <a:ext cx="257980" cy="257980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77463" y="424117"/>
              <a:ext cx="89389" cy="97188"/>
            </a:xfrm>
            <a:prstGeom prst="rect">
              <a:avLst/>
            </a:prstGeom>
            <a:effectLst/>
          </p:spPr>
        </p:pic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463" y="627311"/>
              <a:ext cx="62337" cy="67776"/>
            </a:xfrm>
            <a:prstGeom prst="rect">
              <a:avLst/>
            </a:prstGeom>
            <a:effectLst/>
          </p:spPr>
        </p:pic>
      </p:grpSp>
      <p:sp>
        <p:nvSpPr>
          <p:cNvPr id="69" name="文本框 68"/>
          <p:cNvSpPr txBox="1"/>
          <p:nvPr/>
        </p:nvSpPr>
        <p:spPr>
          <a:xfrm rot="16200000" flipH="1" flipV="1">
            <a:off x="2676561" y="-2676561"/>
            <a:ext cx="6838879" cy="12192000"/>
          </a:xfrm>
          <a:custGeom>
            <a:avLst/>
            <a:gdLst/>
            <a:ahLst/>
            <a:cxnLst/>
            <a:rect l="l" t="t" r="r" b="b"/>
            <a:pathLst>
              <a:path w="6838879" h="12192000">
                <a:moveTo>
                  <a:pt x="6198701" y="6036069"/>
                </a:moveTo>
                <a:cubicBezTo>
                  <a:pt x="6198701" y="3378796"/>
                  <a:pt x="6201583" y="1425175"/>
                  <a:pt x="6207675" y="175208"/>
                </a:cubicBezTo>
                <a:lnTo>
                  <a:pt x="6208599" y="0"/>
                </a:lnTo>
                <a:lnTo>
                  <a:pt x="6828449" y="0"/>
                </a:lnTo>
                <a:lnTo>
                  <a:pt x="6829252" y="165842"/>
                </a:lnTo>
                <a:cubicBezTo>
                  <a:pt x="6831871" y="742750"/>
                  <a:pt x="6833935" y="1420805"/>
                  <a:pt x="6835605" y="2200006"/>
                </a:cubicBezTo>
                <a:cubicBezTo>
                  <a:pt x="6837833" y="3238940"/>
                  <a:pt x="6838879" y="4517627"/>
                  <a:pt x="6838879" y="6036069"/>
                </a:cubicBezTo>
                <a:cubicBezTo>
                  <a:pt x="6838879" y="8763271"/>
                  <a:pt x="6835998" y="10756226"/>
                  <a:pt x="6829905" y="12014934"/>
                </a:cubicBezTo>
                <a:lnTo>
                  <a:pt x="6828977" y="12192000"/>
                </a:lnTo>
                <a:lnTo>
                  <a:pt x="6208955" y="12192000"/>
                </a:lnTo>
                <a:lnTo>
                  <a:pt x="6207675" y="11942821"/>
                </a:lnTo>
                <a:cubicBezTo>
                  <a:pt x="6201583" y="10662260"/>
                  <a:pt x="6198701" y="8693343"/>
                  <a:pt x="6198701" y="6036069"/>
                </a:cubicBezTo>
                <a:close/>
                <a:moveTo>
                  <a:pt x="5388769" y="6036069"/>
                </a:moveTo>
                <a:cubicBezTo>
                  <a:pt x="5388769" y="3378796"/>
                  <a:pt x="5391650" y="1425175"/>
                  <a:pt x="5397743" y="175208"/>
                </a:cubicBezTo>
                <a:lnTo>
                  <a:pt x="5398665" y="0"/>
                </a:lnTo>
                <a:lnTo>
                  <a:pt x="6018517" y="0"/>
                </a:lnTo>
                <a:lnTo>
                  <a:pt x="6019321" y="165842"/>
                </a:lnTo>
                <a:cubicBezTo>
                  <a:pt x="6021939" y="742750"/>
                  <a:pt x="6024004" y="1420805"/>
                  <a:pt x="6025675" y="2200006"/>
                </a:cubicBezTo>
                <a:cubicBezTo>
                  <a:pt x="6027901" y="3238940"/>
                  <a:pt x="6028948" y="4517627"/>
                  <a:pt x="6028948" y="6036069"/>
                </a:cubicBezTo>
                <a:cubicBezTo>
                  <a:pt x="6028948" y="8763270"/>
                  <a:pt x="6026066" y="10756226"/>
                  <a:pt x="6019973" y="12014934"/>
                </a:cubicBezTo>
                <a:lnTo>
                  <a:pt x="6019045" y="12192000"/>
                </a:lnTo>
                <a:lnTo>
                  <a:pt x="5399021" y="12192000"/>
                </a:lnTo>
                <a:lnTo>
                  <a:pt x="5397743" y="11942821"/>
                </a:lnTo>
                <a:cubicBezTo>
                  <a:pt x="5391650" y="10662260"/>
                  <a:pt x="5388769" y="8693343"/>
                  <a:pt x="5388769" y="6036069"/>
                </a:cubicBezTo>
                <a:close/>
                <a:moveTo>
                  <a:pt x="4578835" y="6036069"/>
                </a:moveTo>
                <a:cubicBezTo>
                  <a:pt x="4578835" y="3378796"/>
                  <a:pt x="4581717" y="1425175"/>
                  <a:pt x="4587809" y="175208"/>
                </a:cubicBezTo>
                <a:lnTo>
                  <a:pt x="4588732" y="0"/>
                </a:lnTo>
                <a:lnTo>
                  <a:pt x="5208583" y="0"/>
                </a:lnTo>
                <a:lnTo>
                  <a:pt x="5209387" y="165842"/>
                </a:lnTo>
                <a:cubicBezTo>
                  <a:pt x="5212007" y="742750"/>
                  <a:pt x="5214071" y="1420805"/>
                  <a:pt x="5215742" y="2200006"/>
                </a:cubicBezTo>
                <a:cubicBezTo>
                  <a:pt x="5217968" y="3238940"/>
                  <a:pt x="5219013" y="4517627"/>
                  <a:pt x="5219013" y="6036069"/>
                </a:cubicBezTo>
                <a:cubicBezTo>
                  <a:pt x="5219013" y="8763270"/>
                  <a:pt x="5216133" y="10756226"/>
                  <a:pt x="5210041" y="12014934"/>
                </a:cubicBezTo>
                <a:lnTo>
                  <a:pt x="5209113" y="12192000"/>
                </a:lnTo>
                <a:lnTo>
                  <a:pt x="4589088" y="12192000"/>
                </a:lnTo>
                <a:lnTo>
                  <a:pt x="4587809" y="11942821"/>
                </a:lnTo>
                <a:cubicBezTo>
                  <a:pt x="4581717" y="10662260"/>
                  <a:pt x="4578835" y="8693343"/>
                  <a:pt x="4578835" y="6036069"/>
                </a:cubicBezTo>
                <a:close/>
                <a:moveTo>
                  <a:pt x="3768902" y="6036069"/>
                </a:moveTo>
                <a:cubicBezTo>
                  <a:pt x="3768902" y="3378796"/>
                  <a:pt x="3771783" y="1425175"/>
                  <a:pt x="3777876" y="175208"/>
                </a:cubicBezTo>
                <a:lnTo>
                  <a:pt x="3778799" y="0"/>
                </a:lnTo>
                <a:lnTo>
                  <a:pt x="4398651" y="0"/>
                </a:lnTo>
                <a:lnTo>
                  <a:pt x="4399454" y="165842"/>
                </a:lnTo>
                <a:cubicBezTo>
                  <a:pt x="4402073" y="742750"/>
                  <a:pt x="4404138" y="1420805"/>
                  <a:pt x="4405808" y="2200006"/>
                </a:cubicBezTo>
                <a:cubicBezTo>
                  <a:pt x="4408035" y="3238940"/>
                  <a:pt x="4409081" y="4517627"/>
                  <a:pt x="4409081" y="6036069"/>
                </a:cubicBezTo>
                <a:cubicBezTo>
                  <a:pt x="4409081" y="8763270"/>
                  <a:pt x="4406199" y="10756226"/>
                  <a:pt x="4400107" y="12014934"/>
                </a:cubicBezTo>
                <a:lnTo>
                  <a:pt x="4399179" y="12192000"/>
                </a:lnTo>
                <a:lnTo>
                  <a:pt x="3779155" y="12192000"/>
                </a:lnTo>
                <a:lnTo>
                  <a:pt x="3777875" y="11942821"/>
                </a:lnTo>
                <a:cubicBezTo>
                  <a:pt x="3771783" y="10662260"/>
                  <a:pt x="3768902" y="8693343"/>
                  <a:pt x="3768902" y="6036069"/>
                </a:cubicBezTo>
                <a:close/>
                <a:moveTo>
                  <a:pt x="2958968" y="6036069"/>
                </a:moveTo>
                <a:cubicBezTo>
                  <a:pt x="2958968" y="3378796"/>
                  <a:pt x="2961851" y="1425175"/>
                  <a:pt x="2967943" y="175208"/>
                </a:cubicBezTo>
                <a:lnTo>
                  <a:pt x="2968866" y="0"/>
                </a:lnTo>
                <a:lnTo>
                  <a:pt x="3588717" y="0"/>
                </a:lnTo>
                <a:lnTo>
                  <a:pt x="3589521" y="165842"/>
                </a:lnTo>
                <a:cubicBezTo>
                  <a:pt x="3592140" y="742750"/>
                  <a:pt x="3594204" y="1420805"/>
                  <a:pt x="3595875" y="2200006"/>
                </a:cubicBezTo>
                <a:cubicBezTo>
                  <a:pt x="3598102" y="3238940"/>
                  <a:pt x="3599148" y="4517627"/>
                  <a:pt x="3599148" y="6036069"/>
                </a:cubicBezTo>
                <a:cubicBezTo>
                  <a:pt x="3599148" y="8763270"/>
                  <a:pt x="3596265" y="10756226"/>
                  <a:pt x="3590173" y="12014934"/>
                </a:cubicBezTo>
                <a:lnTo>
                  <a:pt x="3589245" y="12192000"/>
                </a:lnTo>
                <a:lnTo>
                  <a:pt x="2969222" y="12192000"/>
                </a:lnTo>
                <a:lnTo>
                  <a:pt x="2967943" y="11942821"/>
                </a:lnTo>
                <a:cubicBezTo>
                  <a:pt x="2961851" y="10662260"/>
                  <a:pt x="2958968" y="8693343"/>
                  <a:pt x="2958968" y="6036069"/>
                </a:cubicBezTo>
                <a:close/>
                <a:moveTo>
                  <a:pt x="2149035" y="6036069"/>
                </a:moveTo>
                <a:cubicBezTo>
                  <a:pt x="2149035" y="3378796"/>
                  <a:pt x="2151917" y="1425175"/>
                  <a:pt x="2158009" y="175208"/>
                </a:cubicBezTo>
                <a:lnTo>
                  <a:pt x="2158933" y="0"/>
                </a:lnTo>
                <a:lnTo>
                  <a:pt x="2778783" y="0"/>
                </a:lnTo>
                <a:lnTo>
                  <a:pt x="2779587" y="165842"/>
                </a:lnTo>
                <a:cubicBezTo>
                  <a:pt x="2782206" y="742750"/>
                  <a:pt x="2784270" y="1420805"/>
                  <a:pt x="2785941" y="2200006"/>
                </a:cubicBezTo>
                <a:cubicBezTo>
                  <a:pt x="2788168" y="3238940"/>
                  <a:pt x="2789214" y="4517627"/>
                  <a:pt x="2789214" y="6036069"/>
                </a:cubicBezTo>
                <a:cubicBezTo>
                  <a:pt x="2789214" y="8763270"/>
                  <a:pt x="2786332" y="10756226"/>
                  <a:pt x="2780239" y="12014934"/>
                </a:cubicBezTo>
                <a:lnTo>
                  <a:pt x="2779311" y="12192000"/>
                </a:lnTo>
                <a:lnTo>
                  <a:pt x="2159289" y="12192000"/>
                </a:lnTo>
                <a:lnTo>
                  <a:pt x="2158009" y="11942821"/>
                </a:lnTo>
                <a:cubicBezTo>
                  <a:pt x="2151917" y="10662260"/>
                  <a:pt x="2149035" y="8693343"/>
                  <a:pt x="2149035" y="6036069"/>
                </a:cubicBezTo>
                <a:close/>
                <a:moveTo>
                  <a:pt x="1339102" y="6036069"/>
                </a:moveTo>
                <a:cubicBezTo>
                  <a:pt x="1339102" y="3378796"/>
                  <a:pt x="1341984" y="1425175"/>
                  <a:pt x="1348076" y="175208"/>
                </a:cubicBezTo>
                <a:lnTo>
                  <a:pt x="1348999" y="0"/>
                </a:lnTo>
                <a:lnTo>
                  <a:pt x="1968851" y="0"/>
                </a:lnTo>
                <a:lnTo>
                  <a:pt x="1969654" y="165842"/>
                </a:lnTo>
                <a:cubicBezTo>
                  <a:pt x="1972273" y="742750"/>
                  <a:pt x="1974338" y="1420805"/>
                  <a:pt x="1976008" y="2200006"/>
                </a:cubicBezTo>
                <a:cubicBezTo>
                  <a:pt x="1978236" y="3238940"/>
                  <a:pt x="1979281" y="4517627"/>
                  <a:pt x="1979281" y="6036069"/>
                </a:cubicBezTo>
                <a:cubicBezTo>
                  <a:pt x="1979281" y="8763270"/>
                  <a:pt x="1976399" y="10756226"/>
                  <a:pt x="1970307" y="12014934"/>
                </a:cubicBezTo>
                <a:lnTo>
                  <a:pt x="1969379" y="12192000"/>
                </a:lnTo>
                <a:lnTo>
                  <a:pt x="1349355" y="12192000"/>
                </a:lnTo>
                <a:lnTo>
                  <a:pt x="1348076" y="11942821"/>
                </a:lnTo>
                <a:cubicBezTo>
                  <a:pt x="1341983" y="10662260"/>
                  <a:pt x="1339102" y="8693343"/>
                  <a:pt x="1339102" y="6036069"/>
                </a:cubicBezTo>
                <a:close/>
                <a:moveTo>
                  <a:pt x="529168" y="6036069"/>
                </a:moveTo>
                <a:cubicBezTo>
                  <a:pt x="529168" y="3378796"/>
                  <a:pt x="532050" y="1425175"/>
                  <a:pt x="538143" y="175208"/>
                </a:cubicBezTo>
                <a:lnTo>
                  <a:pt x="539066" y="0"/>
                </a:lnTo>
                <a:lnTo>
                  <a:pt x="1158917" y="0"/>
                </a:lnTo>
                <a:lnTo>
                  <a:pt x="1159721" y="165842"/>
                </a:lnTo>
                <a:cubicBezTo>
                  <a:pt x="1162340" y="742750"/>
                  <a:pt x="1164404" y="1420805"/>
                  <a:pt x="1166074" y="2200006"/>
                </a:cubicBezTo>
                <a:cubicBezTo>
                  <a:pt x="1168303" y="3238940"/>
                  <a:pt x="1169347" y="4517627"/>
                  <a:pt x="1169347" y="6036069"/>
                </a:cubicBezTo>
                <a:cubicBezTo>
                  <a:pt x="1169347" y="8763270"/>
                  <a:pt x="1166466" y="10756226"/>
                  <a:pt x="1160374" y="12014934"/>
                </a:cubicBezTo>
                <a:lnTo>
                  <a:pt x="1159446" y="12192000"/>
                </a:lnTo>
                <a:lnTo>
                  <a:pt x="539422" y="12192000"/>
                </a:lnTo>
                <a:lnTo>
                  <a:pt x="538143" y="11942821"/>
                </a:lnTo>
                <a:cubicBezTo>
                  <a:pt x="532050" y="10662260"/>
                  <a:pt x="529168" y="8693343"/>
                  <a:pt x="529168" y="6036069"/>
                </a:cubicBezTo>
                <a:close/>
                <a:moveTo>
                  <a:pt x="0" y="12192000"/>
                </a:moveTo>
                <a:lnTo>
                  <a:pt x="0" y="0"/>
                </a:lnTo>
                <a:lnTo>
                  <a:pt x="348984" y="0"/>
                </a:lnTo>
                <a:lnTo>
                  <a:pt x="349787" y="165842"/>
                </a:lnTo>
                <a:cubicBezTo>
                  <a:pt x="352407" y="742750"/>
                  <a:pt x="354471" y="1420805"/>
                  <a:pt x="356141" y="2200006"/>
                </a:cubicBezTo>
                <a:cubicBezTo>
                  <a:pt x="358369" y="3238940"/>
                  <a:pt x="359415" y="4517627"/>
                  <a:pt x="359415" y="6036069"/>
                </a:cubicBezTo>
                <a:cubicBezTo>
                  <a:pt x="359415" y="8763270"/>
                  <a:pt x="356533" y="10756226"/>
                  <a:pt x="350441" y="12014934"/>
                </a:cubicBezTo>
                <a:lnTo>
                  <a:pt x="349512" y="12192000"/>
                </a:lnTo>
                <a:close/>
              </a:path>
            </a:pathLst>
          </a:custGeom>
          <a:solidFill>
            <a:srgbClr val="54BBAB">
              <a:alpha val="1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7200">
                <a:solidFill>
                  <a:srgbClr val="54BBAB">
                    <a:alpha val="10000"/>
                  </a:srgbClr>
                </a:solidFill>
              </a:defRPr>
            </a:lvl1pPr>
          </a:lstStyle>
          <a:p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1834662" y="915134"/>
            <a:ext cx="9096449" cy="4849184"/>
            <a:chOff x="1834662" y="915134"/>
            <a:chExt cx="9096449" cy="4849184"/>
          </a:xfrm>
        </p:grpSpPr>
        <p:grpSp>
          <p:nvGrpSpPr>
            <p:cNvPr id="68" name="组合 67"/>
            <p:cNvGrpSpPr/>
            <p:nvPr/>
          </p:nvGrpSpPr>
          <p:grpSpPr>
            <a:xfrm>
              <a:off x="1834662" y="915134"/>
              <a:ext cx="9096449" cy="4849184"/>
              <a:chOff x="1834662" y="915134"/>
              <a:chExt cx="9096449" cy="4849184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1834662" y="915134"/>
                <a:ext cx="9096449" cy="4849184"/>
                <a:chOff x="1834662" y="915134"/>
                <a:chExt cx="9096449" cy="4849184"/>
              </a:xfrm>
            </p:grpSpPr>
            <p:pic>
              <p:nvPicPr>
                <p:cNvPr id="39" name="图片 38"/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357862" y="4359480"/>
                  <a:ext cx="972160" cy="998282"/>
                </a:xfrm>
                <a:prstGeom prst="rect">
                  <a:avLst/>
                </a:prstGeom>
              </p:spPr>
            </p:pic>
            <p:pic>
              <p:nvPicPr>
                <p:cNvPr id="40" name="图片 39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586288" y="3218811"/>
                  <a:ext cx="1142171" cy="998282"/>
                </a:xfrm>
                <a:prstGeom prst="rect">
                  <a:avLst/>
                </a:prstGeom>
              </p:spPr>
            </p:pic>
            <p:pic>
              <p:nvPicPr>
                <p:cNvPr id="46" name="图片 45"/>
                <p:cNvPicPr>
                  <a:picLocks noChangeAspect="1"/>
                </p:cNvPicPr>
                <p:nvPr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311011" y="915134"/>
                  <a:ext cx="1007678" cy="998282"/>
                </a:xfrm>
                <a:prstGeom prst="rect">
                  <a:avLst/>
                </a:prstGeom>
              </p:spPr>
            </p:pic>
            <p:pic>
              <p:nvPicPr>
                <p:cNvPr id="48" name="图片 47"/>
                <p:cNvPicPr>
                  <a:picLocks noChangeAspect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700114" y="1105205"/>
                  <a:ext cx="556007" cy="550564"/>
                </a:xfrm>
                <a:prstGeom prst="rect">
                  <a:avLst/>
                </a:prstGeom>
              </p:spPr>
            </p:pic>
            <p:pic>
              <p:nvPicPr>
                <p:cNvPr id="49" name="图片 48"/>
                <p:cNvPicPr>
                  <a:picLocks noChangeAspect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82763" y="1186568"/>
                  <a:ext cx="1071721" cy="998282"/>
                </a:xfrm>
                <a:prstGeom prst="rect">
                  <a:avLst/>
                </a:prstGeom>
              </p:spPr>
            </p:pic>
            <p:pic>
              <p:nvPicPr>
                <p:cNvPr id="51" name="图片 50"/>
                <p:cNvPicPr>
                  <a:picLocks noChangeAspect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638478" y="1977685"/>
                  <a:ext cx="1292633" cy="1249208"/>
                </a:xfrm>
                <a:prstGeom prst="rect">
                  <a:avLst/>
                </a:prstGeom>
              </p:spPr>
            </p:pic>
            <p:pic>
              <p:nvPicPr>
                <p:cNvPr id="52" name="图片 51"/>
                <p:cNvPicPr>
                  <a:picLocks noChangeAspect="1"/>
                </p:cNvPicPr>
                <p:nvPr/>
              </p:nvPicPr>
              <p:blipFill>
                <a:blip r:embed="rId1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 flipV="1">
                  <a:off x="6315635" y="938820"/>
                  <a:ext cx="898085" cy="1415198"/>
                </a:xfrm>
                <a:prstGeom prst="rect">
                  <a:avLst/>
                </a:prstGeom>
              </p:spPr>
            </p:pic>
            <p:pic>
              <p:nvPicPr>
                <p:cNvPr id="53" name="图片 52"/>
                <p:cNvPicPr>
                  <a:picLocks noChangeAspect="1"/>
                </p:cNvPicPr>
                <p:nvPr/>
              </p:nvPicPr>
              <p:blipFill>
                <a:blip r:embed="rId2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134611" y="1064215"/>
                  <a:ext cx="1091090" cy="998283"/>
                </a:xfrm>
                <a:prstGeom prst="rect">
                  <a:avLst/>
                </a:prstGeom>
              </p:spPr>
            </p:pic>
            <p:pic>
              <p:nvPicPr>
                <p:cNvPr id="54" name="图片 53"/>
                <p:cNvPicPr>
                  <a:picLocks noChangeAspect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34662" y="2926613"/>
                  <a:ext cx="1268493" cy="998282"/>
                </a:xfrm>
                <a:prstGeom prst="rect">
                  <a:avLst/>
                </a:prstGeom>
              </p:spPr>
            </p:pic>
            <p:pic>
              <p:nvPicPr>
                <p:cNvPr id="42" name="图片 41"/>
                <p:cNvPicPr>
                  <a:picLocks noChangeAspect="1"/>
                </p:cNvPicPr>
                <p:nvPr/>
              </p:nvPicPr>
              <p:blipFill>
                <a:blip r:embed="rId2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24266" flipV="1">
                  <a:off x="5706638" y="4558731"/>
                  <a:ext cx="1706037" cy="826912"/>
                </a:xfrm>
                <a:prstGeom prst="rect">
                  <a:avLst/>
                </a:prstGeom>
              </p:spPr>
            </p:pic>
            <p:pic>
              <p:nvPicPr>
                <p:cNvPr id="55" name="图片 54"/>
                <p:cNvPicPr>
                  <a:picLocks noChangeAspect="1"/>
                </p:cNvPicPr>
                <p:nvPr/>
              </p:nvPicPr>
              <p:blipFill>
                <a:blip r:embed="rId2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819629" y="1175523"/>
                  <a:ext cx="1320702" cy="998282"/>
                </a:xfrm>
                <a:prstGeom prst="rect">
                  <a:avLst/>
                </a:prstGeom>
              </p:spPr>
            </p:pic>
            <p:pic>
              <p:nvPicPr>
                <p:cNvPr id="56" name="图片 55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670809">
                  <a:off x="8278380" y="1089526"/>
                  <a:ext cx="1464147" cy="959541"/>
                </a:xfrm>
                <a:prstGeom prst="rect">
                  <a:avLst/>
                </a:prstGeom>
              </p:spPr>
            </p:pic>
            <p:pic>
              <p:nvPicPr>
                <p:cNvPr id="57" name="图片 56"/>
                <p:cNvPicPr>
                  <a:picLocks noChangeAspect="1"/>
                </p:cNvPicPr>
                <p:nvPr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V="1">
                  <a:off x="2731321" y="4412112"/>
                  <a:ext cx="1007678" cy="998282"/>
                </a:xfrm>
                <a:prstGeom prst="rect">
                  <a:avLst/>
                </a:prstGeom>
              </p:spPr>
            </p:pic>
            <p:pic>
              <p:nvPicPr>
                <p:cNvPr id="58" name="图片 57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929191" flipV="1">
                  <a:off x="3607152" y="4426228"/>
                  <a:ext cx="1464147" cy="959541"/>
                </a:xfrm>
                <a:prstGeom prst="rect">
                  <a:avLst/>
                </a:prstGeom>
              </p:spPr>
            </p:pic>
            <p:pic>
              <p:nvPicPr>
                <p:cNvPr id="59" name="图片 58"/>
                <p:cNvPicPr>
                  <a:picLocks noChangeAspect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741142" y="4524494"/>
                  <a:ext cx="1071721" cy="998282"/>
                </a:xfrm>
                <a:prstGeom prst="rect">
                  <a:avLst/>
                </a:prstGeom>
              </p:spPr>
            </p:pic>
            <p:pic>
              <p:nvPicPr>
                <p:cNvPr id="61" name="图片 60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999083" y="3743121"/>
                  <a:ext cx="1142171" cy="998282"/>
                </a:xfrm>
                <a:prstGeom prst="rect">
                  <a:avLst/>
                </a:prstGeom>
              </p:spPr>
            </p:pic>
            <p:pic>
              <p:nvPicPr>
                <p:cNvPr id="64" name="图片 63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01360" y="1327325"/>
                  <a:ext cx="1142171" cy="998282"/>
                </a:xfrm>
                <a:prstGeom prst="rect">
                  <a:avLst/>
                </a:prstGeom>
              </p:spPr>
            </p:pic>
            <p:pic>
              <p:nvPicPr>
                <p:cNvPr id="65" name="图片 64"/>
                <p:cNvPicPr>
                  <a:picLocks noChangeAspect="1"/>
                </p:cNvPicPr>
                <p:nvPr/>
              </p:nvPicPr>
              <p:blipFill>
                <a:blip r:embed="rId2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V="1">
                  <a:off x="7292054" y="4183993"/>
                  <a:ext cx="1727242" cy="1580325"/>
                </a:xfrm>
                <a:prstGeom prst="rect">
                  <a:avLst/>
                </a:prstGeom>
              </p:spPr>
            </p:pic>
            <p:pic>
              <p:nvPicPr>
                <p:cNvPr id="70" name="图片 69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670809">
                  <a:off x="2138456" y="2034290"/>
                  <a:ext cx="1464147" cy="959541"/>
                </a:xfrm>
                <a:prstGeom prst="rect">
                  <a:avLst/>
                </a:prstGeom>
              </p:spPr>
            </p:pic>
          </p:grpSp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07336" y="943359"/>
                <a:ext cx="1320702" cy="998282"/>
              </a:xfrm>
              <a:prstGeom prst="rect">
                <a:avLst/>
              </a:prstGeom>
            </p:spPr>
          </p:pic>
        </p:grpSp>
        <p:grpSp>
          <p:nvGrpSpPr>
            <p:cNvPr id="72" name="组合 71"/>
            <p:cNvGrpSpPr/>
            <p:nvPr/>
          </p:nvGrpSpPr>
          <p:grpSpPr>
            <a:xfrm>
              <a:off x="2309529" y="1197833"/>
              <a:ext cx="8310585" cy="4531992"/>
              <a:chOff x="2514378" y="832602"/>
              <a:chExt cx="7213600" cy="3933776"/>
            </a:xfrm>
          </p:grpSpPr>
          <p:pic>
            <p:nvPicPr>
              <p:cNvPr id="75" name="图片 74"/>
              <p:cNvPicPr>
                <a:picLocks noChangeAspect="1"/>
              </p:cNvPicPr>
              <p:nvPr/>
            </p:nvPicPr>
            <p:blipFill>
              <a:blip r:embed="rId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14378" y="832602"/>
                <a:ext cx="7213600" cy="3933776"/>
              </a:xfrm>
              <a:prstGeom prst="rect">
                <a:avLst/>
              </a:prstGeom>
            </p:spPr>
          </p:pic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831997">
                <a:off x="7683917" y="3318170"/>
                <a:ext cx="1186613" cy="905030"/>
              </a:xfrm>
              <a:prstGeom prst="rect">
                <a:avLst/>
              </a:prstGeo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</p:pic>
        </p:grpSp>
      </p:grpSp>
      <p:sp>
        <p:nvSpPr>
          <p:cNvPr id="23" name="文本框 22"/>
          <p:cNvSpPr txBox="1"/>
          <p:nvPr/>
        </p:nvSpPr>
        <p:spPr>
          <a:xfrm>
            <a:off x="1336758" y="309382"/>
            <a:ext cx="22236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知识竞答环节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689273" y="2267040"/>
            <a:ext cx="5482478" cy="682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8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孙中山先生是在哪一天离开人世的？</a:t>
            </a:r>
          </a:p>
        </p:txBody>
      </p:sp>
      <p:sp>
        <p:nvSpPr>
          <p:cNvPr id="38" name="圆角矩形 37"/>
          <p:cNvSpPr/>
          <p:nvPr/>
        </p:nvSpPr>
        <p:spPr>
          <a:xfrm>
            <a:off x="4400549" y="3529360"/>
            <a:ext cx="3612686" cy="689125"/>
          </a:xfrm>
          <a:prstGeom prst="roundRect">
            <a:avLst>
              <a:gd name="adj" fmla="val 8340"/>
            </a:avLst>
          </a:prstGeom>
          <a:noFill/>
          <a:ln w="127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4693113" y="3532515"/>
            <a:ext cx="3084730" cy="514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答案：</a:t>
            </a:r>
            <a:r>
              <a:rPr lang="en-US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3</a:t>
            </a:r>
            <a:r>
              <a:rPr lang="zh-CN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月</a:t>
            </a:r>
            <a:r>
              <a:rPr lang="en-US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12</a:t>
            </a:r>
            <a:r>
              <a:rPr lang="zh-CN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日</a:t>
            </a: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796" y="4116159"/>
            <a:ext cx="3298809" cy="2793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830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8" grpId="0" animBg="1"/>
      <p:bldP spid="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6081857" y="2262777"/>
                </a:moveTo>
                <a:cubicBezTo>
                  <a:pt x="6081877" y="2262772"/>
                  <a:pt x="6164359" y="2561238"/>
                  <a:pt x="6337514" y="3155806"/>
                </a:cubicBezTo>
                <a:cubicBezTo>
                  <a:pt x="6510673" y="3750384"/>
                  <a:pt x="6813608" y="4775303"/>
                  <a:pt x="7238102" y="6232960"/>
                </a:cubicBezTo>
                <a:cubicBezTo>
                  <a:pt x="7291164" y="6415168"/>
                  <a:pt x="7342092" y="6590520"/>
                  <a:pt x="7390869" y="6759022"/>
                </a:cubicBezTo>
                <a:lnTo>
                  <a:pt x="7419470" y="6858000"/>
                </a:lnTo>
                <a:lnTo>
                  <a:pt x="6234765" y="6858000"/>
                </a:lnTo>
                <a:lnTo>
                  <a:pt x="6228404" y="6673569"/>
                </a:lnTo>
                <a:cubicBezTo>
                  <a:pt x="6225300" y="6582500"/>
                  <a:pt x="6222168" y="6489560"/>
                  <a:pt x="6219004" y="6394746"/>
                </a:cubicBezTo>
                <a:cubicBezTo>
                  <a:pt x="6167045" y="4837814"/>
                  <a:pt x="6135229" y="3759799"/>
                  <a:pt x="6115248" y="3160972"/>
                </a:cubicBezTo>
                <a:cubicBezTo>
                  <a:pt x="6095267" y="2562152"/>
                  <a:pt x="6081153" y="2262887"/>
                  <a:pt x="6081172" y="2262886"/>
                </a:cubicBezTo>
                <a:cubicBezTo>
                  <a:pt x="6081403" y="2262874"/>
                  <a:pt x="6081634" y="2262838"/>
                  <a:pt x="6081857" y="2262777"/>
                </a:cubicBezTo>
                <a:close/>
                <a:moveTo>
                  <a:pt x="6080151" y="2262777"/>
                </a:moveTo>
                <a:cubicBezTo>
                  <a:pt x="6080374" y="2262837"/>
                  <a:pt x="6080604" y="2262874"/>
                  <a:pt x="6080836" y="2262886"/>
                </a:cubicBezTo>
                <a:cubicBezTo>
                  <a:pt x="6080856" y="2262887"/>
                  <a:pt x="6066251" y="2572126"/>
                  <a:pt x="6045562" y="3190906"/>
                </a:cubicBezTo>
                <a:cubicBezTo>
                  <a:pt x="6024871" y="3809692"/>
                  <a:pt x="5993575" y="4877734"/>
                  <a:pt x="5942915" y="6394743"/>
                </a:cubicBezTo>
                <a:cubicBezTo>
                  <a:pt x="5939749" y="6489556"/>
                  <a:pt x="5936608" y="6582575"/>
                  <a:pt x="5933491" y="6673800"/>
                </a:cubicBezTo>
                <a:lnTo>
                  <a:pt x="5927117" y="6858000"/>
                </a:lnTo>
                <a:lnTo>
                  <a:pt x="4741970" y="6858000"/>
                </a:lnTo>
                <a:lnTo>
                  <a:pt x="4770894" y="6757973"/>
                </a:lnTo>
                <a:cubicBezTo>
                  <a:pt x="4819529" y="6590081"/>
                  <a:pt x="4870404" y="6415039"/>
                  <a:pt x="4923485" y="6232837"/>
                </a:cubicBezTo>
                <a:cubicBezTo>
                  <a:pt x="5359309" y="4736867"/>
                  <a:pt x="5664961" y="3702336"/>
                  <a:pt x="5832617" y="3126962"/>
                </a:cubicBezTo>
                <a:cubicBezTo>
                  <a:pt x="6000269" y="2551599"/>
                  <a:pt x="6080133" y="2262772"/>
                  <a:pt x="6080151" y="2262777"/>
                </a:cubicBezTo>
                <a:close/>
                <a:moveTo>
                  <a:pt x="6082791" y="2262356"/>
                </a:moveTo>
                <a:cubicBezTo>
                  <a:pt x="6082808" y="2262345"/>
                  <a:pt x="6253950" y="2520333"/>
                  <a:pt x="6603282" y="3031509"/>
                </a:cubicBezTo>
                <a:cubicBezTo>
                  <a:pt x="6952616" y="3542689"/>
                  <a:pt x="7558990" y="4422489"/>
                  <a:pt x="8415381" y="5675715"/>
                </a:cubicBezTo>
                <a:cubicBezTo>
                  <a:pt x="8683003" y="6067348"/>
                  <a:pt x="8924644" y="6422413"/>
                  <a:pt x="9140086" y="6741047"/>
                </a:cubicBezTo>
                <a:lnTo>
                  <a:pt x="9219044" y="6858000"/>
                </a:lnTo>
                <a:lnTo>
                  <a:pt x="7757516" y="6858000"/>
                </a:lnTo>
                <a:lnTo>
                  <a:pt x="7685498" y="6661594"/>
                </a:lnTo>
                <a:cubicBezTo>
                  <a:pt x="7625402" y="6497454"/>
                  <a:pt x="7562882" y="6326226"/>
                  <a:pt x="7497906" y="6147918"/>
                </a:cubicBezTo>
                <a:cubicBezTo>
                  <a:pt x="6964421" y="4683920"/>
                  <a:pt x="6598953" y="3668972"/>
                  <a:pt x="6393782" y="3105881"/>
                </a:cubicBezTo>
                <a:cubicBezTo>
                  <a:pt x="6188614" y="2542800"/>
                  <a:pt x="6082156" y="2262681"/>
                  <a:pt x="6082174" y="2262674"/>
                </a:cubicBezTo>
                <a:cubicBezTo>
                  <a:pt x="6082391" y="2262590"/>
                  <a:pt x="6082598" y="2262484"/>
                  <a:pt x="6082791" y="2262356"/>
                </a:cubicBezTo>
                <a:close/>
                <a:moveTo>
                  <a:pt x="6079187" y="2262335"/>
                </a:moveTo>
                <a:cubicBezTo>
                  <a:pt x="6079379" y="2262464"/>
                  <a:pt x="6079585" y="2262574"/>
                  <a:pt x="6079801" y="2262660"/>
                </a:cubicBezTo>
                <a:cubicBezTo>
                  <a:pt x="6079819" y="2262667"/>
                  <a:pt x="5966521" y="2550850"/>
                  <a:pt x="5747895" y="3130244"/>
                </a:cubicBezTo>
                <a:cubicBezTo>
                  <a:pt x="5529265" y="3709648"/>
                  <a:pt x="5155933" y="4711074"/>
                  <a:pt x="4619916" y="6131516"/>
                </a:cubicBezTo>
                <a:cubicBezTo>
                  <a:pt x="4552914" y="6309072"/>
                  <a:pt x="4488323" y="6479864"/>
                  <a:pt x="4426128" y="6643889"/>
                </a:cubicBezTo>
                <a:lnTo>
                  <a:pt x="4344825" y="6858000"/>
                </a:lnTo>
                <a:lnTo>
                  <a:pt x="2867017" y="6858000"/>
                </a:lnTo>
                <a:lnTo>
                  <a:pt x="2975147" y="6701524"/>
                </a:lnTo>
                <a:cubicBezTo>
                  <a:pt x="3191843" y="6388487"/>
                  <a:pt x="3436394" y="6037809"/>
                  <a:pt x="3708399" y="5649214"/>
                </a:cubicBezTo>
                <a:cubicBezTo>
                  <a:pt x="4601722" y="4372986"/>
                  <a:pt x="5223567" y="3491819"/>
                  <a:pt x="5567164" y="3000963"/>
                </a:cubicBezTo>
                <a:cubicBezTo>
                  <a:pt x="5910759" y="2510111"/>
                  <a:pt x="6079172" y="2262324"/>
                  <a:pt x="6079187" y="2262335"/>
                </a:cubicBezTo>
                <a:close/>
                <a:moveTo>
                  <a:pt x="6083549" y="2261666"/>
                </a:moveTo>
                <a:cubicBezTo>
                  <a:pt x="6083561" y="2261650"/>
                  <a:pt x="6326425" y="2453590"/>
                  <a:pt x="6817364" y="2830720"/>
                </a:cubicBezTo>
                <a:cubicBezTo>
                  <a:pt x="7308311" y="3207856"/>
                  <a:pt x="8158173" y="3855339"/>
                  <a:pt x="9361752" y="4779941"/>
                </a:cubicBezTo>
                <a:cubicBezTo>
                  <a:pt x="10565331" y="5704542"/>
                  <a:pt x="11399574" y="6356067"/>
                  <a:pt x="11859200" y="6740919"/>
                </a:cubicBezTo>
                <a:lnTo>
                  <a:pt x="11997217" y="6858000"/>
                </a:lnTo>
                <a:lnTo>
                  <a:pt x="9699894" y="6858000"/>
                </a:lnTo>
                <a:lnTo>
                  <a:pt x="9569463" y="6694592"/>
                </a:lnTo>
                <a:cubicBezTo>
                  <a:pt x="9298812" y="6354846"/>
                  <a:pt x="8988033" y="5960904"/>
                  <a:pt x="8636470" y="5513290"/>
                </a:cubicBezTo>
                <a:cubicBezTo>
                  <a:pt x="7674298" y="4288239"/>
                  <a:pt x="7011434" y="3437567"/>
                  <a:pt x="6641370" y="2966380"/>
                </a:cubicBezTo>
                <a:cubicBezTo>
                  <a:pt x="6271312" y="2495203"/>
                  <a:pt x="6083046" y="2262171"/>
                  <a:pt x="6083060" y="2262159"/>
                </a:cubicBezTo>
                <a:cubicBezTo>
                  <a:pt x="6083239" y="2262013"/>
                  <a:pt x="6083404" y="2261846"/>
                  <a:pt x="6083549" y="2261666"/>
                </a:cubicBezTo>
                <a:close/>
                <a:moveTo>
                  <a:pt x="6078438" y="2261635"/>
                </a:moveTo>
                <a:cubicBezTo>
                  <a:pt x="6078581" y="2261818"/>
                  <a:pt x="6078743" y="2261986"/>
                  <a:pt x="6078921" y="2262134"/>
                </a:cubicBezTo>
                <a:cubicBezTo>
                  <a:pt x="6078936" y="2262147"/>
                  <a:pt x="5881720" y="2500759"/>
                  <a:pt x="5493921" y="2983340"/>
                </a:cubicBezTo>
                <a:cubicBezTo>
                  <a:pt x="5106114" y="3465930"/>
                  <a:pt x="4440173" y="4301451"/>
                  <a:pt x="3489421" y="5484545"/>
                </a:cubicBezTo>
                <a:cubicBezTo>
                  <a:pt x="3073468" y="6002148"/>
                  <a:pt x="2711314" y="6450212"/>
                  <a:pt x="2402438" y="6828286"/>
                </a:cubicBezTo>
                <a:lnTo>
                  <a:pt x="2378116" y="6858000"/>
                </a:lnTo>
                <a:lnTo>
                  <a:pt x="32516" y="6858000"/>
                </a:lnTo>
                <a:lnTo>
                  <a:pt x="49116" y="6844032"/>
                </a:lnTo>
                <a:cubicBezTo>
                  <a:pt x="103798" y="6798405"/>
                  <a:pt x="164101" y="6748824"/>
                  <a:pt x="230035" y="6695307"/>
                </a:cubicBezTo>
                <a:cubicBezTo>
                  <a:pt x="493756" y="6481244"/>
                  <a:pt x="831617" y="6216156"/>
                  <a:pt x="1243399" y="5899842"/>
                </a:cubicBezTo>
                <a:cubicBezTo>
                  <a:pt x="1655178" y="5583529"/>
                  <a:pt x="2165144" y="5198403"/>
                  <a:pt x="2772099" y="4742898"/>
                </a:cubicBezTo>
                <a:cubicBezTo>
                  <a:pt x="4017953" y="3807912"/>
                  <a:pt x="4882960" y="3163931"/>
                  <a:pt x="5362145" y="2804320"/>
                </a:cubicBezTo>
                <a:cubicBezTo>
                  <a:pt x="5841322" y="2444716"/>
                  <a:pt x="6078427" y="2261620"/>
                  <a:pt x="6078438" y="2261635"/>
                </a:cubicBezTo>
                <a:close/>
                <a:moveTo>
                  <a:pt x="6084054" y="2260774"/>
                </a:moveTo>
                <a:cubicBezTo>
                  <a:pt x="6084061" y="2260756"/>
                  <a:pt x="6374628" y="2367659"/>
                  <a:pt x="6958614" y="2573430"/>
                </a:cubicBezTo>
                <a:cubicBezTo>
                  <a:pt x="7542606" y="2779203"/>
                  <a:pt x="8551887" y="3130259"/>
                  <a:pt x="9983595" y="3634726"/>
                </a:cubicBezTo>
                <a:cubicBezTo>
                  <a:pt x="10878411" y="3950018"/>
                  <a:pt x="11602888" y="4208848"/>
                  <a:pt x="12156311" y="4413039"/>
                </a:cubicBezTo>
                <a:lnTo>
                  <a:pt x="12192000" y="4426264"/>
                </a:lnTo>
                <a:lnTo>
                  <a:pt x="12192000" y="6297724"/>
                </a:lnTo>
                <a:lnTo>
                  <a:pt x="11976508" y="6163946"/>
                </a:lnTo>
                <a:cubicBezTo>
                  <a:pt x="11732119" y="6010770"/>
                  <a:pt x="11446798" y="5827820"/>
                  <a:pt x="11120500" y="5615202"/>
                </a:cubicBezTo>
                <a:cubicBezTo>
                  <a:pt x="10685439" y="5331715"/>
                  <a:pt x="10152881" y="4978441"/>
                  <a:pt x="9521744" y="4557030"/>
                </a:cubicBezTo>
                <a:cubicBezTo>
                  <a:pt x="8226253" y="3692026"/>
                  <a:pt x="7331681" y="3089723"/>
                  <a:pt x="6833412" y="2757022"/>
                </a:cubicBezTo>
                <a:cubicBezTo>
                  <a:pt x="6335149" y="2424324"/>
                  <a:pt x="6083733" y="2261410"/>
                  <a:pt x="6083743" y="2261395"/>
                </a:cubicBezTo>
                <a:cubicBezTo>
                  <a:pt x="6083868" y="2261200"/>
                  <a:pt x="6083973" y="2260991"/>
                  <a:pt x="6084054" y="2260774"/>
                </a:cubicBezTo>
                <a:close/>
                <a:moveTo>
                  <a:pt x="6077944" y="2260738"/>
                </a:moveTo>
                <a:cubicBezTo>
                  <a:pt x="6078022" y="2260956"/>
                  <a:pt x="6078124" y="2261166"/>
                  <a:pt x="6078247" y="2261362"/>
                </a:cubicBezTo>
                <a:cubicBezTo>
                  <a:pt x="6078258" y="2261379"/>
                  <a:pt x="5816601" y="2426823"/>
                  <a:pt x="5297930" y="2764861"/>
                </a:cubicBezTo>
                <a:cubicBezTo>
                  <a:pt x="4779253" y="3102903"/>
                  <a:pt x="3886455" y="3689862"/>
                  <a:pt x="2614862" y="4518581"/>
                </a:cubicBezTo>
                <a:cubicBezTo>
                  <a:pt x="1422744" y="5295505"/>
                  <a:pt x="564731" y="5845808"/>
                  <a:pt x="37304" y="6163658"/>
                </a:cubicBezTo>
                <a:lnTo>
                  <a:pt x="0" y="6185974"/>
                </a:lnTo>
                <a:lnTo>
                  <a:pt x="0" y="4340190"/>
                </a:lnTo>
                <a:lnTo>
                  <a:pt x="170839" y="4279320"/>
                </a:lnTo>
                <a:cubicBezTo>
                  <a:pt x="229370" y="4258544"/>
                  <a:pt x="289249" y="4237365"/>
                  <a:pt x="350474" y="4215784"/>
                </a:cubicBezTo>
                <a:cubicBezTo>
                  <a:pt x="840271" y="4043138"/>
                  <a:pt x="1444803" y="3835622"/>
                  <a:pt x="2163409" y="3591345"/>
                </a:cubicBezTo>
                <a:cubicBezTo>
                  <a:pt x="3638444" y="3089936"/>
                  <a:pt x="4660953" y="2746721"/>
                  <a:pt x="5228286" y="2553880"/>
                </a:cubicBezTo>
                <a:cubicBezTo>
                  <a:pt x="5795610" y="2361043"/>
                  <a:pt x="6077938" y="2260720"/>
                  <a:pt x="6077944" y="2260738"/>
                </a:cubicBezTo>
                <a:close/>
                <a:moveTo>
                  <a:pt x="6084256" y="2259769"/>
                </a:moveTo>
                <a:cubicBezTo>
                  <a:pt x="6084257" y="2259749"/>
                  <a:pt x="6393575" y="2270913"/>
                  <a:pt x="7012420" y="2284716"/>
                </a:cubicBezTo>
                <a:cubicBezTo>
                  <a:pt x="7631272" y="2298520"/>
                  <a:pt x="8699374" y="2318044"/>
                  <a:pt x="10216541" y="2351886"/>
                </a:cubicBezTo>
                <a:cubicBezTo>
                  <a:pt x="10975125" y="2368807"/>
                  <a:pt x="11618892" y="2385308"/>
                  <a:pt x="12147787" y="2402397"/>
                </a:cubicBezTo>
                <a:lnTo>
                  <a:pt x="12192000" y="2403872"/>
                </a:lnTo>
                <a:lnTo>
                  <a:pt x="12192000" y="3956232"/>
                </a:lnTo>
                <a:lnTo>
                  <a:pt x="12098629" y="3931590"/>
                </a:lnTo>
                <a:cubicBezTo>
                  <a:pt x="12038596" y="3915670"/>
                  <a:pt x="11977225" y="3899322"/>
                  <a:pt x="11914515" y="3882545"/>
                </a:cubicBezTo>
                <a:cubicBezTo>
                  <a:pt x="11412841" y="3748333"/>
                  <a:pt x="10796796" y="3578075"/>
                  <a:pt x="10065852" y="3373718"/>
                </a:cubicBezTo>
                <a:cubicBezTo>
                  <a:pt x="8565497" y="2954249"/>
                  <a:pt x="7527897" y="2659871"/>
                  <a:pt x="6950833" y="2498520"/>
                </a:cubicBezTo>
                <a:cubicBezTo>
                  <a:pt x="6373778" y="2337173"/>
                  <a:pt x="6084150" y="2260475"/>
                  <a:pt x="6084154" y="2260456"/>
                </a:cubicBezTo>
                <a:cubicBezTo>
                  <a:pt x="6084213" y="2260232"/>
                  <a:pt x="6084247" y="2260002"/>
                  <a:pt x="6084256" y="2259769"/>
                </a:cubicBezTo>
                <a:close/>
                <a:moveTo>
                  <a:pt x="6077753" y="2259695"/>
                </a:moveTo>
                <a:cubicBezTo>
                  <a:pt x="6077758" y="2259927"/>
                  <a:pt x="6077786" y="2260159"/>
                  <a:pt x="6077839" y="2260384"/>
                </a:cubicBezTo>
                <a:cubicBezTo>
                  <a:pt x="6077844" y="2260403"/>
                  <a:pt x="5776874" y="2332968"/>
                  <a:pt x="5177027" y="2486360"/>
                </a:cubicBezTo>
                <a:cubicBezTo>
                  <a:pt x="4577168" y="2639756"/>
                  <a:pt x="3542973" y="2908520"/>
                  <a:pt x="2072355" y="3284504"/>
                </a:cubicBezTo>
                <a:cubicBezTo>
                  <a:pt x="1245133" y="3495996"/>
                  <a:pt x="558064" y="3668971"/>
                  <a:pt x="10817" y="3801912"/>
                </a:cubicBezTo>
                <a:lnTo>
                  <a:pt x="0" y="3804526"/>
                </a:lnTo>
                <a:lnTo>
                  <a:pt x="0" y="2268982"/>
                </a:lnTo>
                <a:lnTo>
                  <a:pt x="27580" y="2268635"/>
                </a:lnTo>
                <a:cubicBezTo>
                  <a:pt x="546728" y="2262704"/>
                  <a:pt x="1185694" y="2260570"/>
                  <a:pt x="1944462" y="2260426"/>
                </a:cubicBezTo>
                <a:cubicBezTo>
                  <a:pt x="3501934" y="2260128"/>
                  <a:pt x="4580186" y="2264154"/>
                  <a:pt x="5179222" y="2264013"/>
                </a:cubicBezTo>
                <a:cubicBezTo>
                  <a:pt x="5778249" y="2263872"/>
                  <a:pt x="6077752" y="2259677"/>
                  <a:pt x="6077753" y="2259695"/>
                </a:cubicBezTo>
                <a:close/>
                <a:moveTo>
                  <a:pt x="0" y="716370"/>
                </a:moveTo>
                <a:lnTo>
                  <a:pt x="27526" y="722981"/>
                </a:lnTo>
                <a:cubicBezTo>
                  <a:pt x="87898" y="737555"/>
                  <a:pt x="149619" y="752526"/>
                  <a:pt x="212687" y="767893"/>
                </a:cubicBezTo>
                <a:cubicBezTo>
                  <a:pt x="717233" y="890827"/>
                  <a:pt x="1336920" y="1047271"/>
                  <a:pt x="2072249" y="1235186"/>
                </a:cubicBezTo>
                <a:cubicBezTo>
                  <a:pt x="3581607" y="1620907"/>
                  <a:pt x="4625539" y="1891905"/>
                  <a:pt x="5206063" y="2040292"/>
                </a:cubicBezTo>
                <a:cubicBezTo>
                  <a:pt x="5786575" y="2188676"/>
                  <a:pt x="6077844" y="2258868"/>
                  <a:pt x="6077839" y="2258887"/>
                </a:cubicBezTo>
                <a:cubicBezTo>
                  <a:pt x="6077786" y="2259112"/>
                  <a:pt x="6077758" y="2259344"/>
                  <a:pt x="6077753" y="2259576"/>
                </a:cubicBezTo>
                <a:cubicBezTo>
                  <a:pt x="6077752" y="2259595"/>
                  <a:pt x="5768264" y="2255318"/>
                  <a:pt x="5149270" y="2255289"/>
                </a:cubicBezTo>
                <a:cubicBezTo>
                  <a:pt x="4530267" y="2255260"/>
                  <a:pt x="3461999" y="2259636"/>
                  <a:pt x="1944462" y="2259636"/>
                </a:cubicBezTo>
                <a:cubicBezTo>
                  <a:pt x="1185694" y="2259636"/>
                  <a:pt x="541725" y="2257415"/>
                  <a:pt x="12586" y="2252040"/>
                </a:cubicBezTo>
                <a:lnTo>
                  <a:pt x="0" y="2251899"/>
                </a:lnTo>
                <a:close/>
                <a:moveTo>
                  <a:pt x="12192000" y="417814"/>
                </a:moveTo>
                <a:lnTo>
                  <a:pt x="12192000" y="1980195"/>
                </a:lnTo>
                <a:lnTo>
                  <a:pt x="12128267" y="1983805"/>
                </a:lnTo>
                <a:cubicBezTo>
                  <a:pt x="11609872" y="2012614"/>
                  <a:pt x="10971603" y="2042820"/>
                  <a:pt x="10213565" y="2076427"/>
                </a:cubicBezTo>
                <a:cubicBezTo>
                  <a:pt x="8657594" y="2145408"/>
                  <a:pt x="7580199" y="2189039"/>
                  <a:pt x="6981741" y="2215556"/>
                </a:cubicBezTo>
                <a:cubicBezTo>
                  <a:pt x="6383289" y="2242073"/>
                  <a:pt x="6084254" y="2259453"/>
                  <a:pt x="6084253" y="2259434"/>
                </a:cubicBezTo>
                <a:cubicBezTo>
                  <a:pt x="6084238" y="2259202"/>
                  <a:pt x="6084199" y="2258973"/>
                  <a:pt x="6084136" y="2258749"/>
                </a:cubicBezTo>
                <a:cubicBezTo>
                  <a:pt x="6084131" y="2258730"/>
                  <a:pt x="6381614" y="2172954"/>
                  <a:pt x="6974126" y="1993236"/>
                </a:cubicBezTo>
                <a:cubicBezTo>
                  <a:pt x="7566648" y="1813514"/>
                  <a:pt x="8587993" y="1499328"/>
                  <a:pt x="10040621" y="1058780"/>
                </a:cubicBezTo>
                <a:cubicBezTo>
                  <a:pt x="10857725" y="810972"/>
                  <a:pt x="11536518" y="607863"/>
                  <a:pt x="12077390" y="450920"/>
                </a:cubicBezTo>
                <a:close/>
                <a:moveTo>
                  <a:pt x="9309406" y="0"/>
                </a:moveTo>
                <a:lnTo>
                  <a:pt x="12036786" y="0"/>
                </a:lnTo>
                <a:lnTo>
                  <a:pt x="11921152" y="45571"/>
                </a:lnTo>
                <a:cubicBezTo>
                  <a:pt x="11863340" y="68274"/>
                  <a:pt x="11804195" y="91423"/>
                  <a:pt x="11743717" y="115017"/>
                </a:cubicBezTo>
                <a:cubicBezTo>
                  <a:pt x="11259898" y="303769"/>
                  <a:pt x="10662566" y="531184"/>
                  <a:pt x="9952429" y="799093"/>
                </a:cubicBezTo>
                <a:cubicBezTo>
                  <a:pt x="8494779" y="1349010"/>
                  <a:pt x="7484168" y="1725835"/>
                  <a:pt x="6923524" y="1937341"/>
                </a:cubicBezTo>
                <a:cubicBezTo>
                  <a:pt x="6362889" y="2148843"/>
                  <a:pt x="6084036" y="2258451"/>
                  <a:pt x="6084029" y="2258434"/>
                </a:cubicBezTo>
                <a:cubicBezTo>
                  <a:pt x="6083943" y="2258219"/>
                  <a:pt x="6083834" y="2258012"/>
                  <a:pt x="6083705" y="2257820"/>
                </a:cubicBezTo>
                <a:cubicBezTo>
                  <a:pt x="6083694" y="2257804"/>
                  <a:pt x="6339726" y="2083797"/>
                  <a:pt x="6846915" y="1728788"/>
                </a:cubicBezTo>
                <a:cubicBezTo>
                  <a:pt x="7322410" y="1395963"/>
                  <a:pt x="8119288" y="833600"/>
                  <a:pt x="9241603" y="47476"/>
                </a:cubicBezTo>
                <a:close/>
                <a:moveTo>
                  <a:pt x="7778205" y="0"/>
                </a:moveTo>
                <a:lnTo>
                  <a:pt x="8892368" y="0"/>
                </a:lnTo>
                <a:lnTo>
                  <a:pt x="8867776" y="19745"/>
                </a:lnTo>
                <a:cubicBezTo>
                  <a:pt x="7886630" y="807254"/>
                  <a:pt x="7190016" y="1363044"/>
                  <a:pt x="6781399" y="1691427"/>
                </a:cubicBezTo>
                <a:cubicBezTo>
                  <a:pt x="6314416" y="2066713"/>
                  <a:pt x="6083517" y="2257568"/>
                  <a:pt x="6083504" y="2257554"/>
                </a:cubicBezTo>
                <a:cubicBezTo>
                  <a:pt x="6083356" y="2257376"/>
                  <a:pt x="6083189" y="2257213"/>
                  <a:pt x="6083006" y="2257070"/>
                </a:cubicBezTo>
                <a:cubicBezTo>
                  <a:pt x="6082991" y="2257058"/>
                  <a:pt x="6272206" y="2012042"/>
                  <a:pt x="6643831" y="1516876"/>
                </a:cubicBezTo>
                <a:cubicBezTo>
                  <a:pt x="6876102" y="1207392"/>
                  <a:pt x="7212400" y="756519"/>
                  <a:pt x="7654398" y="165511"/>
                </a:cubicBezTo>
                <a:close/>
                <a:moveTo>
                  <a:pt x="6850932" y="0"/>
                </a:moveTo>
                <a:lnTo>
                  <a:pt x="7552252" y="0"/>
                </a:lnTo>
                <a:lnTo>
                  <a:pt x="7492508" y="91372"/>
                </a:lnTo>
                <a:cubicBezTo>
                  <a:pt x="7082559" y="718196"/>
                  <a:pt x="6774504" y="1187928"/>
                  <a:pt x="6570027" y="1501669"/>
                </a:cubicBezTo>
                <a:cubicBezTo>
                  <a:pt x="6242869" y="2003652"/>
                  <a:pt x="6082749" y="2256889"/>
                  <a:pt x="6082733" y="2256879"/>
                </a:cubicBezTo>
                <a:cubicBezTo>
                  <a:pt x="6082537" y="2256756"/>
                  <a:pt x="6082327" y="2256654"/>
                  <a:pt x="6082109" y="2256575"/>
                </a:cubicBezTo>
                <a:cubicBezTo>
                  <a:pt x="6082091" y="2256568"/>
                  <a:pt x="6185762" y="1964781"/>
                  <a:pt x="6385037" y="1378446"/>
                </a:cubicBezTo>
                <a:cubicBezTo>
                  <a:pt x="6484676" y="1085274"/>
                  <a:pt x="6619478" y="685374"/>
                  <a:pt x="6790446" y="179085"/>
                </a:cubicBezTo>
                <a:close/>
                <a:moveTo>
                  <a:pt x="6108502" y="0"/>
                </a:moveTo>
                <a:lnTo>
                  <a:pt x="6683742" y="0"/>
                </a:lnTo>
                <a:lnTo>
                  <a:pt x="6637428" y="171822"/>
                </a:lnTo>
                <a:cubicBezTo>
                  <a:pt x="6497023" y="692589"/>
                  <a:pt x="6387595" y="1097571"/>
                  <a:pt x="6310150" y="1387039"/>
                </a:cubicBezTo>
                <a:cubicBezTo>
                  <a:pt x="6155264" y="1965963"/>
                  <a:pt x="6081809" y="2256483"/>
                  <a:pt x="6081790" y="2256478"/>
                </a:cubicBezTo>
                <a:cubicBezTo>
                  <a:pt x="6081566" y="2256422"/>
                  <a:pt x="6081334" y="2256391"/>
                  <a:pt x="6081102" y="2256384"/>
                </a:cubicBezTo>
                <a:cubicBezTo>
                  <a:pt x="6081082" y="2256383"/>
                  <a:pt x="6088837" y="1946900"/>
                  <a:pt x="6095823" y="1327820"/>
                </a:cubicBezTo>
                <a:cubicBezTo>
                  <a:pt x="6099316" y="1018276"/>
                  <a:pt x="6102988" y="596389"/>
                  <a:pt x="6107924" y="62169"/>
                </a:cubicBezTo>
                <a:close/>
                <a:moveTo>
                  <a:pt x="5370405" y="0"/>
                </a:moveTo>
                <a:lnTo>
                  <a:pt x="5953342" y="0"/>
                </a:lnTo>
                <a:lnTo>
                  <a:pt x="5958872" y="102850"/>
                </a:lnTo>
                <a:cubicBezTo>
                  <a:pt x="5987793" y="641323"/>
                  <a:pt x="6010055" y="1060149"/>
                  <a:pt x="6026708" y="1359270"/>
                </a:cubicBezTo>
                <a:cubicBezTo>
                  <a:pt x="6060014" y="1957508"/>
                  <a:pt x="6080785" y="2256390"/>
                  <a:pt x="6080766" y="2256391"/>
                </a:cubicBezTo>
                <a:cubicBezTo>
                  <a:pt x="6080536" y="2256408"/>
                  <a:pt x="6080306" y="2256450"/>
                  <a:pt x="6080084" y="2256515"/>
                </a:cubicBezTo>
                <a:cubicBezTo>
                  <a:pt x="6080065" y="2256521"/>
                  <a:pt x="5991021" y="1959943"/>
                  <a:pt x="5804794" y="1369335"/>
                </a:cubicBezTo>
                <a:cubicBezTo>
                  <a:pt x="5711680" y="1074026"/>
                  <a:pt x="5583743" y="671877"/>
                  <a:pt x="5422015" y="162563"/>
                </a:cubicBezTo>
                <a:close/>
                <a:moveTo>
                  <a:pt x="4463270" y="0"/>
                </a:moveTo>
                <a:lnTo>
                  <a:pt x="5198120" y="0"/>
                </a:lnTo>
                <a:lnTo>
                  <a:pt x="5218886" y="53521"/>
                </a:lnTo>
                <a:cubicBezTo>
                  <a:pt x="5450525" y="650664"/>
                  <a:pt x="5626897" y="1106538"/>
                  <a:pt x="5749366" y="1420611"/>
                </a:cubicBezTo>
                <a:cubicBezTo>
                  <a:pt x="5967086" y="1978955"/>
                  <a:pt x="6079787" y="2256619"/>
                  <a:pt x="6079769" y="2256626"/>
                </a:cubicBezTo>
                <a:cubicBezTo>
                  <a:pt x="6079555" y="2256714"/>
                  <a:pt x="6079350" y="2256825"/>
                  <a:pt x="6079159" y="2256957"/>
                </a:cubicBezTo>
                <a:cubicBezTo>
                  <a:pt x="6079143" y="2256968"/>
                  <a:pt x="5902306" y="2002860"/>
                  <a:pt x="5541692" y="1499597"/>
                </a:cubicBezTo>
                <a:cubicBezTo>
                  <a:pt x="5316306" y="1185055"/>
                  <a:pt x="4987330" y="728800"/>
                  <a:pt x="4556457" y="129617"/>
                </a:cubicBezTo>
                <a:close/>
                <a:moveTo>
                  <a:pt x="3000072" y="0"/>
                </a:moveTo>
                <a:lnTo>
                  <a:pt x="4222645" y="0"/>
                </a:lnTo>
                <a:lnTo>
                  <a:pt x="4291386" y="83855"/>
                </a:lnTo>
                <a:cubicBezTo>
                  <a:pt x="4839681" y="752852"/>
                  <a:pt x="5243559" y="1247309"/>
                  <a:pt x="5505101" y="1565517"/>
                </a:cubicBezTo>
                <a:cubicBezTo>
                  <a:pt x="5885519" y="2028355"/>
                  <a:pt x="6078909" y="2257148"/>
                  <a:pt x="6078895" y="2257160"/>
                </a:cubicBezTo>
                <a:cubicBezTo>
                  <a:pt x="6078719" y="2257311"/>
                  <a:pt x="6078558" y="2257480"/>
                  <a:pt x="6078418" y="2257664"/>
                </a:cubicBezTo>
                <a:cubicBezTo>
                  <a:pt x="6078406" y="2257680"/>
                  <a:pt x="5831324" y="2071193"/>
                  <a:pt x="5332103" y="1705084"/>
                </a:cubicBezTo>
                <a:cubicBezTo>
                  <a:pt x="4895276" y="1384733"/>
                  <a:pt x="4179119" y="863555"/>
                  <a:pt x="3187003" y="136950"/>
                </a:cubicBezTo>
                <a:close/>
                <a:moveTo>
                  <a:pt x="0" y="0"/>
                </a:moveTo>
                <a:lnTo>
                  <a:pt x="2528725" y="0"/>
                </a:lnTo>
                <a:lnTo>
                  <a:pt x="2590132" y="39034"/>
                </a:lnTo>
                <a:cubicBezTo>
                  <a:pt x="3904499" y="875125"/>
                  <a:pt x="4812222" y="1457452"/>
                  <a:pt x="5317748" y="1779037"/>
                </a:cubicBezTo>
                <a:cubicBezTo>
                  <a:pt x="5823271" y="2100618"/>
                  <a:pt x="6078240" y="2257923"/>
                  <a:pt x="6078230" y="2257939"/>
                </a:cubicBezTo>
                <a:cubicBezTo>
                  <a:pt x="6078108" y="2258137"/>
                  <a:pt x="6078008" y="2258348"/>
                  <a:pt x="6077932" y="2258566"/>
                </a:cubicBezTo>
                <a:cubicBezTo>
                  <a:pt x="6077926" y="2258585"/>
                  <a:pt x="5785066" y="2158135"/>
                  <a:pt x="5196675" y="1965331"/>
                </a:cubicBezTo>
                <a:cubicBezTo>
                  <a:pt x="4608278" y="1772524"/>
                  <a:pt x="3591500" y="1443834"/>
                  <a:pt x="2149000" y="971132"/>
                </a:cubicBezTo>
                <a:cubicBezTo>
                  <a:pt x="1337594" y="705237"/>
                  <a:pt x="665126" y="482052"/>
                  <a:pt x="132103" y="300198"/>
                </a:cubicBezTo>
                <a:lnTo>
                  <a:pt x="0" y="254949"/>
                </a:lnTo>
                <a:close/>
              </a:path>
            </a:pathLst>
          </a:custGeom>
          <a:solidFill>
            <a:srgbClr val="54BBAB">
              <a:alpha val="1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7200">
                <a:solidFill>
                  <a:srgbClr val="54BBAB">
                    <a:alpha val="10000"/>
                  </a:srgbClr>
                </a:solidFill>
              </a:defRPr>
            </a:lvl1pPr>
          </a:lstStyle>
          <a:p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4592224" y="635000"/>
            <a:ext cx="3007552" cy="2944472"/>
            <a:chOff x="4592224" y="635000"/>
            <a:chExt cx="3007552" cy="294447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2224" y="635000"/>
              <a:ext cx="3007552" cy="2944472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6016" y="2320285"/>
              <a:ext cx="470881" cy="51196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8" name="椭圆 7"/>
            <p:cNvSpPr/>
            <p:nvPr/>
          </p:nvSpPr>
          <p:spPr>
            <a:xfrm>
              <a:off x="5387917" y="1428422"/>
              <a:ext cx="1358979" cy="1358980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5827364" y="1307977"/>
              <a:ext cx="470881" cy="51196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27364" y="2378359"/>
              <a:ext cx="328378" cy="35702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297"/>
          <a:stretch/>
        </p:blipFill>
        <p:spPr>
          <a:xfrm>
            <a:off x="0" y="5217107"/>
            <a:ext cx="12192000" cy="1698043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grpSp>
        <p:nvGrpSpPr>
          <p:cNvPr id="42" name="组合 41"/>
          <p:cNvGrpSpPr/>
          <p:nvPr/>
        </p:nvGrpSpPr>
        <p:grpSpPr>
          <a:xfrm>
            <a:off x="-9993" y="6112899"/>
            <a:ext cx="12249586" cy="885172"/>
            <a:chOff x="-9993" y="6201799"/>
            <a:chExt cx="12249586" cy="88517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57900" y="6201799"/>
              <a:ext cx="6181693" cy="885172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9993" y="6201799"/>
              <a:ext cx="6181693" cy="885172"/>
            </a:xfrm>
            <a:prstGeom prst="rect">
              <a:avLst/>
            </a:prstGeom>
          </p:spPr>
        </p:pic>
      </p:grpSp>
      <p:sp>
        <p:nvSpPr>
          <p:cNvPr id="45" name="任意多边形 44"/>
          <p:cNvSpPr/>
          <p:nvPr/>
        </p:nvSpPr>
        <p:spPr>
          <a:xfrm>
            <a:off x="-29980" y="6045097"/>
            <a:ext cx="12231973" cy="877117"/>
          </a:xfrm>
          <a:custGeom>
            <a:avLst/>
            <a:gdLst>
              <a:gd name="connsiteX0" fmla="*/ 74951 w 12306924"/>
              <a:gd name="connsiteY0" fmla="*/ 644577 h 869429"/>
              <a:gd name="connsiteX1" fmla="*/ 0 w 12306924"/>
              <a:gd name="connsiteY1" fmla="*/ 629586 h 869429"/>
              <a:gd name="connsiteX2" fmla="*/ 929390 w 12306924"/>
              <a:gd name="connsiteY2" fmla="*/ 554636 h 869429"/>
              <a:gd name="connsiteX3" fmla="*/ 2218544 w 12306924"/>
              <a:gd name="connsiteY3" fmla="*/ 119921 h 869429"/>
              <a:gd name="connsiteX4" fmla="*/ 3237875 w 12306924"/>
              <a:gd name="connsiteY4" fmla="*/ 119921 h 869429"/>
              <a:gd name="connsiteX5" fmla="*/ 5591331 w 12306924"/>
              <a:gd name="connsiteY5" fmla="*/ 674557 h 869429"/>
              <a:gd name="connsiteX6" fmla="*/ 6940446 w 12306924"/>
              <a:gd name="connsiteY6" fmla="*/ 614596 h 869429"/>
              <a:gd name="connsiteX7" fmla="*/ 9158990 w 12306924"/>
              <a:gd name="connsiteY7" fmla="*/ 0 h 869429"/>
              <a:gd name="connsiteX8" fmla="*/ 10867869 w 12306924"/>
              <a:gd name="connsiteY8" fmla="*/ 284813 h 869429"/>
              <a:gd name="connsiteX9" fmla="*/ 11797259 w 12306924"/>
              <a:gd name="connsiteY9" fmla="*/ 509665 h 869429"/>
              <a:gd name="connsiteX10" fmla="*/ 12291934 w 12306924"/>
              <a:gd name="connsiteY10" fmla="*/ 464695 h 869429"/>
              <a:gd name="connsiteX11" fmla="*/ 12306924 w 12306924"/>
              <a:gd name="connsiteY11" fmla="*/ 869429 h 869429"/>
              <a:gd name="connsiteX12" fmla="*/ 89941 w 12306924"/>
              <a:gd name="connsiteY12" fmla="*/ 869429 h 869429"/>
              <a:gd name="connsiteX13" fmla="*/ 74951 w 12306924"/>
              <a:gd name="connsiteY13" fmla="*/ 644577 h 869429"/>
              <a:gd name="connsiteX0" fmla="*/ 74951 w 12306924"/>
              <a:gd name="connsiteY0" fmla="*/ 644577 h 869429"/>
              <a:gd name="connsiteX1" fmla="*/ 0 w 12306924"/>
              <a:gd name="connsiteY1" fmla="*/ 629586 h 869429"/>
              <a:gd name="connsiteX2" fmla="*/ 929390 w 12306924"/>
              <a:gd name="connsiteY2" fmla="*/ 554636 h 869429"/>
              <a:gd name="connsiteX3" fmla="*/ 2218544 w 12306924"/>
              <a:gd name="connsiteY3" fmla="*/ 119921 h 869429"/>
              <a:gd name="connsiteX4" fmla="*/ 3237875 w 12306924"/>
              <a:gd name="connsiteY4" fmla="*/ 119921 h 869429"/>
              <a:gd name="connsiteX5" fmla="*/ 5591331 w 12306924"/>
              <a:gd name="connsiteY5" fmla="*/ 674557 h 869429"/>
              <a:gd name="connsiteX6" fmla="*/ 6940446 w 12306924"/>
              <a:gd name="connsiteY6" fmla="*/ 614596 h 869429"/>
              <a:gd name="connsiteX7" fmla="*/ 9158990 w 12306924"/>
              <a:gd name="connsiteY7" fmla="*/ 0 h 869429"/>
              <a:gd name="connsiteX8" fmla="*/ 10867869 w 12306924"/>
              <a:gd name="connsiteY8" fmla="*/ 284813 h 869429"/>
              <a:gd name="connsiteX9" fmla="*/ 11797259 w 12306924"/>
              <a:gd name="connsiteY9" fmla="*/ 509665 h 869429"/>
              <a:gd name="connsiteX10" fmla="*/ 12291934 w 12306924"/>
              <a:gd name="connsiteY10" fmla="*/ 464695 h 869429"/>
              <a:gd name="connsiteX11" fmla="*/ 12306924 w 12306924"/>
              <a:gd name="connsiteY11" fmla="*/ 869429 h 869429"/>
              <a:gd name="connsiteX12" fmla="*/ 89941 w 12306924"/>
              <a:gd name="connsiteY12" fmla="*/ 869429 h 869429"/>
              <a:gd name="connsiteX13" fmla="*/ 74951 w 12306924"/>
              <a:gd name="connsiteY13" fmla="*/ 644577 h 869429"/>
              <a:gd name="connsiteX0" fmla="*/ 74951 w 12306924"/>
              <a:gd name="connsiteY0" fmla="*/ 644577 h 869429"/>
              <a:gd name="connsiteX1" fmla="*/ 0 w 12306924"/>
              <a:gd name="connsiteY1" fmla="*/ 629586 h 869429"/>
              <a:gd name="connsiteX2" fmla="*/ 929390 w 12306924"/>
              <a:gd name="connsiteY2" fmla="*/ 554636 h 869429"/>
              <a:gd name="connsiteX3" fmla="*/ 2218544 w 12306924"/>
              <a:gd name="connsiteY3" fmla="*/ 119921 h 869429"/>
              <a:gd name="connsiteX4" fmla="*/ 3237875 w 12306924"/>
              <a:gd name="connsiteY4" fmla="*/ 119921 h 869429"/>
              <a:gd name="connsiteX5" fmla="*/ 5591331 w 12306924"/>
              <a:gd name="connsiteY5" fmla="*/ 674557 h 869429"/>
              <a:gd name="connsiteX6" fmla="*/ 6940446 w 12306924"/>
              <a:gd name="connsiteY6" fmla="*/ 614596 h 869429"/>
              <a:gd name="connsiteX7" fmla="*/ 9158990 w 12306924"/>
              <a:gd name="connsiteY7" fmla="*/ 0 h 869429"/>
              <a:gd name="connsiteX8" fmla="*/ 10867869 w 12306924"/>
              <a:gd name="connsiteY8" fmla="*/ 284813 h 869429"/>
              <a:gd name="connsiteX9" fmla="*/ 11797259 w 12306924"/>
              <a:gd name="connsiteY9" fmla="*/ 509665 h 869429"/>
              <a:gd name="connsiteX10" fmla="*/ 12291934 w 12306924"/>
              <a:gd name="connsiteY10" fmla="*/ 464695 h 869429"/>
              <a:gd name="connsiteX11" fmla="*/ 12306924 w 12306924"/>
              <a:gd name="connsiteY11" fmla="*/ 869429 h 869429"/>
              <a:gd name="connsiteX12" fmla="*/ 89941 w 12306924"/>
              <a:gd name="connsiteY12" fmla="*/ 869429 h 869429"/>
              <a:gd name="connsiteX13" fmla="*/ 74951 w 12306924"/>
              <a:gd name="connsiteY13" fmla="*/ 644577 h 869429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2216983 w 12231973"/>
              <a:gd name="connsiteY9" fmla="*/ 472383 h 877117"/>
              <a:gd name="connsiteX10" fmla="*/ 12231973 w 12231973"/>
              <a:gd name="connsiteY10" fmla="*/ 877117 h 877117"/>
              <a:gd name="connsiteX11" fmla="*/ 14990 w 12231973"/>
              <a:gd name="connsiteY11" fmla="*/ 877117 h 877117"/>
              <a:gd name="connsiteX12" fmla="*/ 0 w 12231973"/>
              <a:gd name="connsiteY12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1993380 w 12231973"/>
              <a:gd name="connsiteY9" fmla="*/ 483417 h 877117"/>
              <a:gd name="connsiteX10" fmla="*/ 12216983 w 12231973"/>
              <a:gd name="connsiteY10" fmla="*/ 472383 h 877117"/>
              <a:gd name="connsiteX11" fmla="*/ 12231973 w 12231973"/>
              <a:gd name="connsiteY11" fmla="*/ 877117 h 877117"/>
              <a:gd name="connsiteX12" fmla="*/ 14990 w 12231973"/>
              <a:gd name="connsiteY12" fmla="*/ 877117 h 877117"/>
              <a:gd name="connsiteX13" fmla="*/ 0 w 12231973"/>
              <a:gd name="connsiteY13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1993380 w 12231973"/>
              <a:gd name="connsiteY9" fmla="*/ 483417 h 877117"/>
              <a:gd name="connsiteX10" fmla="*/ 12216983 w 12231973"/>
              <a:gd name="connsiteY10" fmla="*/ 472383 h 877117"/>
              <a:gd name="connsiteX11" fmla="*/ 12231973 w 12231973"/>
              <a:gd name="connsiteY11" fmla="*/ 877117 h 877117"/>
              <a:gd name="connsiteX12" fmla="*/ 14990 w 12231973"/>
              <a:gd name="connsiteY12" fmla="*/ 877117 h 877117"/>
              <a:gd name="connsiteX13" fmla="*/ 0 w 12231973"/>
              <a:gd name="connsiteY13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2216983 w 12231973"/>
              <a:gd name="connsiteY9" fmla="*/ 472383 h 877117"/>
              <a:gd name="connsiteX10" fmla="*/ 12231973 w 12231973"/>
              <a:gd name="connsiteY10" fmla="*/ 877117 h 877117"/>
              <a:gd name="connsiteX11" fmla="*/ 14990 w 12231973"/>
              <a:gd name="connsiteY11" fmla="*/ 877117 h 877117"/>
              <a:gd name="connsiteX12" fmla="*/ 0 w 12231973"/>
              <a:gd name="connsiteY12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2216983 w 12231973"/>
              <a:gd name="connsiteY9" fmla="*/ 472383 h 877117"/>
              <a:gd name="connsiteX10" fmla="*/ 12231973 w 12231973"/>
              <a:gd name="connsiteY10" fmla="*/ 877117 h 877117"/>
              <a:gd name="connsiteX11" fmla="*/ 14990 w 12231973"/>
              <a:gd name="connsiteY11" fmla="*/ 877117 h 877117"/>
              <a:gd name="connsiteX12" fmla="*/ 0 w 12231973"/>
              <a:gd name="connsiteY12" fmla="*/ 652265 h 877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231973" h="877117">
                <a:moveTo>
                  <a:pt x="0" y="652265"/>
                </a:moveTo>
                <a:lnTo>
                  <a:pt x="854439" y="562324"/>
                </a:lnTo>
                <a:cubicBezTo>
                  <a:pt x="1224196" y="477380"/>
                  <a:pt x="1758846" y="200061"/>
                  <a:pt x="2143593" y="127609"/>
                </a:cubicBezTo>
                <a:cubicBezTo>
                  <a:pt x="2528340" y="55157"/>
                  <a:pt x="2600793" y="35170"/>
                  <a:pt x="3162924" y="127609"/>
                </a:cubicBezTo>
                <a:cubicBezTo>
                  <a:pt x="3725055" y="220048"/>
                  <a:pt x="4899285" y="599799"/>
                  <a:pt x="5516380" y="682245"/>
                </a:cubicBezTo>
                <a:cubicBezTo>
                  <a:pt x="6133475" y="764691"/>
                  <a:pt x="6270885" y="734710"/>
                  <a:pt x="6865495" y="622284"/>
                </a:cubicBezTo>
                <a:cubicBezTo>
                  <a:pt x="7460105" y="509858"/>
                  <a:pt x="8429469" y="62652"/>
                  <a:pt x="9084039" y="7688"/>
                </a:cubicBezTo>
                <a:cubicBezTo>
                  <a:pt x="9738610" y="-47276"/>
                  <a:pt x="10353207" y="207557"/>
                  <a:pt x="10792918" y="292501"/>
                </a:cubicBezTo>
                <a:cubicBezTo>
                  <a:pt x="11232629" y="377445"/>
                  <a:pt x="11484964" y="487373"/>
                  <a:pt x="11722308" y="517353"/>
                </a:cubicBezTo>
                <a:cubicBezTo>
                  <a:pt x="11959652" y="547333"/>
                  <a:pt x="12132039" y="412422"/>
                  <a:pt x="12216983" y="472383"/>
                </a:cubicBezTo>
                <a:lnTo>
                  <a:pt x="12231973" y="877117"/>
                </a:lnTo>
                <a:lnTo>
                  <a:pt x="14990" y="877117"/>
                </a:lnTo>
                <a:lnTo>
                  <a:pt x="0" y="652265"/>
                </a:lnTo>
                <a:close/>
              </a:path>
            </a:pathLst>
          </a:custGeom>
          <a:solidFill>
            <a:srgbClr val="54BBA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                    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5487487" y="1740136"/>
            <a:ext cx="992899" cy="6648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3.12</a:t>
            </a:r>
            <a:endParaRPr lang="zh-CN" altLang="en-US" sz="48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038183" y="3671788"/>
            <a:ext cx="932907" cy="932907"/>
            <a:chOff x="3038183" y="3671788"/>
            <a:chExt cx="932907" cy="932907"/>
          </a:xfrm>
        </p:grpSpPr>
        <p:sp>
          <p:nvSpPr>
            <p:cNvPr id="2" name="椭圆 1"/>
            <p:cNvSpPr/>
            <p:nvPr/>
          </p:nvSpPr>
          <p:spPr>
            <a:xfrm>
              <a:off x="3038183" y="3671788"/>
              <a:ext cx="932907" cy="932907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095957" y="3764617"/>
              <a:ext cx="7665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植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083101" y="3671788"/>
            <a:ext cx="932907" cy="932907"/>
            <a:chOff x="4083101" y="3671788"/>
            <a:chExt cx="932907" cy="932907"/>
          </a:xfrm>
        </p:grpSpPr>
        <p:sp>
          <p:nvSpPr>
            <p:cNvPr id="21" name="椭圆 20"/>
            <p:cNvSpPr/>
            <p:nvPr/>
          </p:nvSpPr>
          <p:spPr>
            <a:xfrm>
              <a:off x="4083101" y="3671788"/>
              <a:ext cx="932907" cy="932907"/>
            </a:xfrm>
            <a:prstGeom prst="ellipse">
              <a:avLst/>
            </a:prstGeom>
            <a:solidFill>
              <a:srgbClr val="F7A4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137107" y="3764617"/>
              <a:ext cx="7665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树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128019" y="3671788"/>
            <a:ext cx="932907" cy="932907"/>
            <a:chOff x="5128019" y="3671788"/>
            <a:chExt cx="932907" cy="932907"/>
          </a:xfrm>
        </p:grpSpPr>
        <p:sp>
          <p:nvSpPr>
            <p:cNvPr id="22" name="椭圆 21"/>
            <p:cNvSpPr/>
            <p:nvPr/>
          </p:nvSpPr>
          <p:spPr>
            <a:xfrm>
              <a:off x="5128019" y="3671788"/>
              <a:ext cx="932907" cy="932907"/>
            </a:xfrm>
            <a:prstGeom prst="ellipse">
              <a:avLst/>
            </a:prstGeom>
            <a:solidFill>
              <a:srgbClr val="77A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178257" y="3764617"/>
              <a:ext cx="7665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节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172937" y="3671788"/>
            <a:ext cx="932907" cy="932907"/>
            <a:chOff x="6172937" y="3671788"/>
            <a:chExt cx="932907" cy="932907"/>
          </a:xfrm>
        </p:grpSpPr>
        <p:sp>
          <p:nvSpPr>
            <p:cNvPr id="23" name="椭圆 22"/>
            <p:cNvSpPr/>
            <p:nvPr/>
          </p:nvSpPr>
          <p:spPr>
            <a:xfrm>
              <a:off x="6172937" y="3671788"/>
              <a:ext cx="932907" cy="932907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219407" y="3764617"/>
              <a:ext cx="7665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的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217855" y="3671788"/>
            <a:ext cx="932907" cy="932907"/>
            <a:chOff x="7217855" y="3671788"/>
            <a:chExt cx="932907" cy="932907"/>
          </a:xfrm>
        </p:grpSpPr>
        <p:sp>
          <p:nvSpPr>
            <p:cNvPr id="24" name="椭圆 23"/>
            <p:cNvSpPr/>
            <p:nvPr/>
          </p:nvSpPr>
          <p:spPr>
            <a:xfrm>
              <a:off x="7217855" y="3671788"/>
              <a:ext cx="932907" cy="932907"/>
            </a:xfrm>
            <a:prstGeom prst="ellipse">
              <a:avLst/>
            </a:prstGeom>
            <a:solidFill>
              <a:srgbClr val="F7A4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260557" y="3764617"/>
              <a:ext cx="7665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简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233855" y="3671788"/>
            <a:ext cx="932907" cy="932907"/>
            <a:chOff x="8233855" y="3671788"/>
            <a:chExt cx="932907" cy="932907"/>
          </a:xfrm>
        </p:grpSpPr>
        <p:sp>
          <p:nvSpPr>
            <p:cNvPr id="31" name="椭圆 30"/>
            <p:cNvSpPr/>
            <p:nvPr/>
          </p:nvSpPr>
          <p:spPr>
            <a:xfrm>
              <a:off x="8233855" y="3671788"/>
              <a:ext cx="932907" cy="932907"/>
            </a:xfrm>
            <a:prstGeom prst="ellipse">
              <a:avLst/>
            </a:prstGeom>
            <a:solidFill>
              <a:srgbClr val="77A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301707" y="3764617"/>
              <a:ext cx="7665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介</a:t>
              </a: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3116">
            <a:off x="2028395" y="5867072"/>
            <a:ext cx="535638" cy="7580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9759" y="5471710"/>
            <a:ext cx="868568" cy="12292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2199" y="5471710"/>
            <a:ext cx="868568" cy="12292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3116">
            <a:off x="9793550" y="5867072"/>
            <a:ext cx="535638" cy="7580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86884" flipH="1">
            <a:off x="8432489" y="5867072"/>
            <a:ext cx="535638" cy="7580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86884" flipH="1">
            <a:off x="3261474" y="5882061"/>
            <a:ext cx="535638" cy="7580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6489" y="5104136"/>
            <a:ext cx="1288566" cy="16118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5745" y="-586524"/>
            <a:ext cx="2467073" cy="212503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094" y="-528467"/>
            <a:ext cx="4007293" cy="230777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34743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9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3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53" presetClass="entr" presetSubtype="52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2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120000">
                                      <p:cBhvr>
                                        <p:cTn id="8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53" presetClass="entr" presetSubtype="52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2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9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53" presetClass="entr" presetSubtype="52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32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120000">
                                      <p:cBhvr>
                                        <p:cTn id="1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5" presetID="53" presetClass="entr" presetSubtype="52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32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120000">
                                      <p:cBhvr>
                                        <p:cTn id="1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8" presetID="53" presetClass="entr" presetSubtype="52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32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120000">
                                      <p:cBhvr>
                                        <p:cTn id="13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53" presetClass="entr" presetSubtype="52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14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45" grpId="0" animBg="1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 flipH="1" flipV="1">
            <a:off x="-76200" y="6021040"/>
            <a:ext cx="12344399" cy="951605"/>
            <a:chOff x="-76200" y="-200025"/>
            <a:chExt cx="12344399" cy="951605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63" name="图片 6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519"/>
            <a:stretch/>
          </p:blipFill>
          <p:spPr>
            <a:xfrm flipV="1">
              <a:off x="-76200" y="-199680"/>
              <a:ext cx="7981950" cy="885480"/>
            </a:xfrm>
            <a:prstGeom prst="rect">
              <a:avLst/>
            </a:prstGeom>
          </p:spPr>
        </p:pic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6172199" y="-200025"/>
              <a:ext cx="6096000" cy="951605"/>
            </a:xfrm>
            <a:prstGeom prst="rect">
              <a:avLst/>
            </a:prstGeom>
          </p:spPr>
        </p:pic>
      </p:grpSp>
      <p:grpSp>
        <p:nvGrpSpPr>
          <p:cNvPr id="77" name="组合 76"/>
          <p:cNvGrpSpPr/>
          <p:nvPr/>
        </p:nvGrpSpPr>
        <p:grpSpPr>
          <a:xfrm>
            <a:off x="370204" y="5646158"/>
            <a:ext cx="11298642" cy="1355062"/>
            <a:chOff x="370204" y="5646158"/>
            <a:chExt cx="11298642" cy="1355062"/>
          </a:xfrm>
        </p:grpSpPr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11402" y="5646158"/>
              <a:ext cx="957444" cy="135506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9918482" y="6093155"/>
              <a:ext cx="633407" cy="89645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370204" y="5812861"/>
              <a:ext cx="754935" cy="106845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4077" y="6244550"/>
              <a:ext cx="433444" cy="6134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82" name="图片 8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60464" y="180385"/>
            <a:ext cx="1816763" cy="6217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3" name="组合 82"/>
          <p:cNvGrpSpPr/>
          <p:nvPr/>
        </p:nvGrpSpPr>
        <p:grpSpPr>
          <a:xfrm>
            <a:off x="742992" y="296363"/>
            <a:ext cx="570934" cy="558960"/>
            <a:chOff x="742992" y="296363"/>
            <a:chExt cx="570934" cy="558960"/>
          </a:xfrm>
        </p:grpSpPr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992" y="296363"/>
              <a:ext cx="570934" cy="558960"/>
            </a:xfrm>
            <a:prstGeom prst="rect">
              <a:avLst/>
            </a:prstGeom>
            <a:effectLst/>
          </p:spPr>
        </p:pic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2632" y="616287"/>
              <a:ext cx="89389" cy="9718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86" name="椭圆 85"/>
            <p:cNvSpPr/>
            <p:nvPr/>
          </p:nvSpPr>
          <p:spPr>
            <a:xfrm>
              <a:off x="894041" y="446981"/>
              <a:ext cx="257980" cy="257980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77463" y="424117"/>
              <a:ext cx="89389" cy="97188"/>
            </a:xfrm>
            <a:prstGeom prst="rect">
              <a:avLst/>
            </a:prstGeom>
            <a:effectLst/>
          </p:spPr>
        </p:pic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463" y="627311"/>
              <a:ext cx="62337" cy="67776"/>
            </a:xfrm>
            <a:prstGeom prst="rect">
              <a:avLst/>
            </a:prstGeom>
            <a:effectLst/>
          </p:spPr>
        </p:pic>
      </p:grpSp>
      <p:sp>
        <p:nvSpPr>
          <p:cNvPr id="69" name="文本框 68"/>
          <p:cNvSpPr txBox="1"/>
          <p:nvPr/>
        </p:nvSpPr>
        <p:spPr>
          <a:xfrm rot="16200000" flipH="1" flipV="1">
            <a:off x="2676561" y="-2676561"/>
            <a:ext cx="6838879" cy="12192000"/>
          </a:xfrm>
          <a:custGeom>
            <a:avLst/>
            <a:gdLst/>
            <a:ahLst/>
            <a:cxnLst/>
            <a:rect l="l" t="t" r="r" b="b"/>
            <a:pathLst>
              <a:path w="6838879" h="12192000">
                <a:moveTo>
                  <a:pt x="6198701" y="6036069"/>
                </a:moveTo>
                <a:cubicBezTo>
                  <a:pt x="6198701" y="3378796"/>
                  <a:pt x="6201583" y="1425175"/>
                  <a:pt x="6207675" y="175208"/>
                </a:cubicBezTo>
                <a:lnTo>
                  <a:pt x="6208599" y="0"/>
                </a:lnTo>
                <a:lnTo>
                  <a:pt x="6828449" y="0"/>
                </a:lnTo>
                <a:lnTo>
                  <a:pt x="6829252" y="165842"/>
                </a:lnTo>
                <a:cubicBezTo>
                  <a:pt x="6831871" y="742750"/>
                  <a:pt x="6833935" y="1420805"/>
                  <a:pt x="6835605" y="2200006"/>
                </a:cubicBezTo>
                <a:cubicBezTo>
                  <a:pt x="6837833" y="3238940"/>
                  <a:pt x="6838879" y="4517627"/>
                  <a:pt x="6838879" y="6036069"/>
                </a:cubicBezTo>
                <a:cubicBezTo>
                  <a:pt x="6838879" y="8763271"/>
                  <a:pt x="6835998" y="10756226"/>
                  <a:pt x="6829905" y="12014934"/>
                </a:cubicBezTo>
                <a:lnTo>
                  <a:pt x="6828977" y="12192000"/>
                </a:lnTo>
                <a:lnTo>
                  <a:pt x="6208955" y="12192000"/>
                </a:lnTo>
                <a:lnTo>
                  <a:pt x="6207675" y="11942821"/>
                </a:lnTo>
                <a:cubicBezTo>
                  <a:pt x="6201583" y="10662260"/>
                  <a:pt x="6198701" y="8693343"/>
                  <a:pt x="6198701" y="6036069"/>
                </a:cubicBezTo>
                <a:close/>
                <a:moveTo>
                  <a:pt x="5388769" y="6036069"/>
                </a:moveTo>
                <a:cubicBezTo>
                  <a:pt x="5388769" y="3378796"/>
                  <a:pt x="5391650" y="1425175"/>
                  <a:pt x="5397743" y="175208"/>
                </a:cubicBezTo>
                <a:lnTo>
                  <a:pt x="5398665" y="0"/>
                </a:lnTo>
                <a:lnTo>
                  <a:pt x="6018517" y="0"/>
                </a:lnTo>
                <a:lnTo>
                  <a:pt x="6019321" y="165842"/>
                </a:lnTo>
                <a:cubicBezTo>
                  <a:pt x="6021939" y="742750"/>
                  <a:pt x="6024004" y="1420805"/>
                  <a:pt x="6025675" y="2200006"/>
                </a:cubicBezTo>
                <a:cubicBezTo>
                  <a:pt x="6027901" y="3238940"/>
                  <a:pt x="6028948" y="4517627"/>
                  <a:pt x="6028948" y="6036069"/>
                </a:cubicBezTo>
                <a:cubicBezTo>
                  <a:pt x="6028948" y="8763270"/>
                  <a:pt x="6026066" y="10756226"/>
                  <a:pt x="6019973" y="12014934"/>
                </a:cubicBezTo>
                <a:lnTo>
                  <a:pt x="6019045" y="12192000"/>
                </a:lnTo>
                <a:lnTo>
                  <a:pt x="5399021" y="12192000"/>
                </a:lnTo>
                <a:lnTo>
                  <a:pt x="5397743" y="11942821"/>
                </a:lnTo>
                <a:cubicBezTo>
                  <a:pt x="5391650" y="10662260"/>
                  <a:pt x="5388769" y="8693343"/>
                  <a:pt x="5388769" y="6036069"/>
                </a:cubicBezTo>
                <a:close/>
                <a:moveTo>
                  <a:pt x="4578835" y="6036069"/>
                </a:moveTo>
                <a:cubicBezTo>
                  <a:pt x="4578835" y="3378796"/>
                  <a:pt x="4581717" y="1425175"/>
                  <a:pt x="4587809" y="175208"/>
                </a:cubicBezTo>
                <a:lnTo>
                  <a:pt x="4588732" y="0"/>
                </a:lnTo>
                <a:lnTo>
                  <a:pt x="5208583" y="0"/>
                </a:lnTo>
                <a:lnTo>
                  <a:pt x="5209387" y="165842"/>
                </a:lnTo>
                <a:cubicBezTo>
                  <a:pt x="5212007" y="742750"/>
                  <a:pt x="5214071" y="1420805"/>
                  <a:pt x="5215742" y="2200006"/>
                </a:cubicBezTo>
                <a:cubicBezTo>
                  <a:pt x="5217968" y="3238940"/>
                  <a:pt x="5219013" y="4517627"/>
                  <a:pt x="5219013" y="6036069"/>
                </a:cubicBezTo>
                <a:cubicBezTo>
                  <a:pt x="5219013" y="8763270"/>
                  <a:pt x="5216133" y="10756226"/>
                  <a:pt x="5210041" y="12014934"/>
                </a:cubicBezTo>
                <a:lnTo>
                  <a:pt x="5209113" y="12192000"/>
                </a:lnTo>
                <a:lnTo>
                  <a:pt x="4589088" y="12192000"/>
                </a:lnTo>
                <a:lnTo>
                  <a:pt x="4587809" y="11942821"/>
                </a:lnTo>
                <a:cubicBezTo>
                  <a:pt x="4581717" y="10662260"/>
                  <a:pt x="4578835" y="8693343"/>
                  <a:pt x="4578835" y="6036069"/>
                </a:cubicBezTo>
                <a:close/>
                <a:moveTo>
                  <a:pt x="3768902" y="6036069"/>
                </a:moveTo>
                <a:cubicBezTo>
                  <a:pt x="3768902" y="3378796"/>
                  <a:pt x="3771783" y="1425175"/>
                  <a:pt x="3777876" y="175208"/>
                </a:cubicBezTo>
                <a:lnTo>
                  <a:pt x="3778799" y="0"/>
                </a:lnTo>
                <a:lnTo>
                  <a:pt x="4398651" y="0"/>
                </a:lnTo>
                <a:lnTo>
                  <a:pt x="4399454" y="165842"/>
                </a:lnTo>
                <a:cubicBezTo>
                  <a:pt x="4402073" y="742750"/>
                  <a:pt x="4404138" y="1420805"/>
                  <a:pt x="4405808" y="2200006"/>
                </a:cubicBezTo>
                <a:cubicBezTo>
                  <a:pt x="4408035" y="3238940"/>
                  <a:pt x="4409081" y="4517627"/>
                  <a:pt x="4409081" y="6036069"/>
                </a:cubicBezTo>
                <a:cubicBezTo>
                  <a:pt x="4409081" y="8763270"/>
                  <a:pt x="4406199" y="10756226"/>
                  <a:pt x="4400107" y="12014934"/>
                </a:cubicBezTo>
                <a:lnTo>
                  <a:pt x="4399179" y="12192000"/>
                </a:lnTo>
                <a:lnTo>
                  <a:pt x="3779155" y="12192000"/>
                </a:lnTo>
                <a:lnTo>
                  <a:pt x="3777875" y="11942821"/>
                </a:lnTo>
                <a:cubicBezTo>
                  <a:pt x="3771783" y="10662260"/>
                  <a:pt x="3768902" y="8693343"/>
                  <a:pt x="3768902" y="6036069"/>
                </a:cubicBezTo>
                <a:close/>
                <a:moveTo>
                  <a:pt x="2958968" y="6036069"/>
                </a:moveTo>
                <a:cubicBezTo>
                  <a:pt x="2958968" y="3378796"/>
                  <a:pt x="2961851" y="1425175"/>
                  <a:pt x="2967943" y="175208"/>
                </a:cubicBezTo>
                <a:lnTo>
                  <a:pt x="2968866" y="0"/>
                </a:lnTo>
                <a:lnTo>
                  <a:pt x="3588717" y="0"/>
                </a:lnTo>
                <a:lnTo>
                  <a:pt x="3589521" y="165842"/>
                </a:lnTo>
                <a:cubicBezTo>
                  <a:pt x="3592140" y="742750"/>
                  <a:pt x="3594204" y="1420805"/>
                  <a:pt x="3595875" y="2200006"/>
                </a:cubicBezTo>
                <a:cubicBezTo>
                  <a:pt x="3598102" y="3238940"/>
                  <a:pt x="3599148" y="4517627"/>
                  <a:pt x="3599148" y="6036069"/>
                </a:cubicBezTo>
                <a:cubicBezTo>
                  <a:pt x="3599148" y="8763270"/>
                  <a:pt x="3596265" y="10756226"/>
                  <a:pt x="3590173" y="12014934"/>
                </a:cubicBezTo>
                <a:lnTo>
                  <a:pt x="3589245" y="12192000"/>
                </a:lnTo>
                <a:lnTo>
                  <a:pt x="2969222" y="12192000"/>
                </a:lnTo>
                <a:lnTo>
                  <a:pt x="2967943" y="11942821"/>
                </a:lnTo>
                <a:cubicBezTo>
                  <a:pt x="2961851" y="10662260"/>
                  <a:pt x="2958968" y="8693343"/>
                  <a:pt x="2958968" y="6036069"/>
                </a:cubicBezTo>
                <a:close/>
                <a:moveTo>
                  <a:pt x="2149035" y="6036069"/>
                </a:moveTo>
                <a:cubicBezTo>
                  <a:pt x="2149035" y="3378796"/>
                  <a:pt x="2151917" y="1425175"/>
                  <a:pt x="2158009" y="175208"/>
                </a:cubicBezTo>
                <a:lnTo>
                  <a:pt x="2158933" y="0"/>
                </a:lnTo>
                <a:lnTo>
                  <a:pt x="2778783" y="0"/>
                </a:lnTo>
                <a:lnTo>
                  <a:pt x="2779587" y="165842"/>
                </a:lnTo>
                <a:cubicBezTo>
                  <a:pt x="2782206" y="742750"/>
                  <a:pt x="2784270" y="1420805"/>
                  <a:pt x="2785941" y="2200006"/>
                </a:cubicBezTo>
                <a:cubicBezTo>
                  <a:pt x="2788168" y="3238940"/>
                  <a:pt x="2789214" y="4517627"/>
                  <a:pt x="2789214" y="6036069"/>
                </a:cubicBezTo>
                <a:cubicBezTo>
                  <a:pt x="2789214" y="8763270"/>
                  <a:pt x="2786332" y="10756226"/>
                  <a:pt x="2780239" y="12014934"/>
                </a:cubicBezTo>
                <a:lnTo>
                  <a:pt x="2779311" y="12192000"/>
                </a:lnTo>
                <a:lnTo>
                  <a:pt x="2159289" y="12192000"/>
                </a:lnTo>
                <a:lnTo>
                  <a:pt x="2158009" y="11942821"/>
                </a:lnTo>
                <a:cubicBezTo>
                  <a:pt x="2151917" y="10662260"/>
                  <a:pt x="2149035" y="8693343"/>
                  <a:pt x="2149035" y="6036069"/>
                </a:cubicBezTo>
                <a:close/>
                <a:moveTo>
                  <a:pt x="1339102" y="6036069"/>
                </a:moveTo>
                <a:cubicBezTo>
                  <a:pt x="1339102" y="3378796"/>
                  <a:pt x="1341984" y="1425175"/>
                  <a:pt x="1348076" y="175208"/>
                </a:cubicBezTo>
                <a:lnTo>
                  <a:pt x="1348999" y="0"/>
                </a:lnTo>
                <a:lnTo>
                  <a:pt x="1968851" y="0"/>
                </a:lnTo>
                <a:lnTo>
                  <a:pt x="1969654" y="165842"/>
                </a:lnTo>
                <a:cubicBezTo>
                  <a:pt x="1972273" y="742750"/>
                  <a:pt x="1974338" y="1420805"/>
                  <a:pt x="1976008" y="2200006"/>
                </a:cubicBezTo>
                <a:cubicBezTo>
                  <a:pt x="1978236" y="3238940"/>
                  <a:pt x="1979281" y="4517627"/>
                  <a:pt x="1979281" y="6036069"/>
                </a:cubicBezTo>
                <a:cubicBezTo>
                  <a:pt x="1979281" y="8763270"/>
                  <a:pt x="1976399" y="10756226"/>
                  <a:pt x="1970307" y="12014934"/>
                </a:cubicBezTo>
                <a:lnTo>
                  <a:pt x="1969379" y="12192000"/>
                </a:lnTo>
                <a:lnTo>
                  <a:pt x="1349355" y="12192000"/>
                </a:lnTo>
                <a:lnTo>
                  <a:pt x="1348076" y="11942821"/>
                </a:lnTo>
                <a:cubicBezTo>
                  <a:pt x="1341983" y="10662260"/>
                  <a:pt x="1339102" y="8693343"/>
                  <a:pt x="1339102" y="6036069"/>
                </a:cubicBezTo>
                <a:close/>
                <a:moveTo>
                  <a:pt x="529168" y="6036069"/>
                </a:moveTo>
                <a:cubicBezTo>
                  <a:pt x="529168" y="3378796"/>
                  <a:pt x="532050" y="1425175"/>
                  <a:pt x="538143" y="175208"/>
                </a:cubicBezTo>
                <a:lnTo>
                  <a:pt x="539066" y="0"/>
                </a:lnTo>
                <a:lnTo>
                  <a:pt x="1158917" y="0"/>
                </a:lnTo>
                <a:lnTo>
                  <a:pt x="1159721" y="165842"/>
                </a:lnTo>
                <a:cubicBezTo>
                  <a:pt x="1162340" y="742750"/>
                  <a:pt x="1164404" y="1420805"/>
                  <a:pt x="1166074" y="2200006"/>
                </a:cubicBezTo>
                <a:cubicBezTo>
                  <a:pt x="1168303" y="3238940"/>
                  <a:pt x="1169347" y="4517627"/>
                  <a:pt x="1169347" y="6036069"/>
                </a:cubicBezTo>
                <a:cubicBezTo>
                  <a:pt x="1169347" y="8763270"/>
                  <a:pt x="1166466" y="10756226"/>
                  <a:pt x="1160374" y="12014934"/>
                </a:cubicBezTo>
                <a:lnTo>
                  <a:pt x="1159446" y="12192000"/>
                </a:lnTo>
                <a:lnTo>
                  <a:pt x="539422" y="12192000"/>
                </a:lnTo>
                <a:lnTo>
                  <a:pt x="538143" y="11942821"/>
                </a:lnTo>
                <a:cubicBezTo>
                  <a:pt x="532050" y="10662260"/>
                  <a:pt x="529168" y="8693343"/>
                  <a:pt x="529168" y="6036069"/>
                </a:cubicBezTo>
                <a:close/>
                <a:moveTo>
                  <a:pt x="0" y="12192000"/>
                </a:moveTo>
                <a:lnTo>
                  <a:pt x="0" y="0"/>
                </a:lnTo>
                <a:lnTo>
                  <a:pt x="348984" y="0"/>
                </a:lnTo>
                <a:lnTo>
                  <a:pt x="349787" y="165842"/>
                </a:lnTo>
                <a:cubicBezTo>
                  <a:pt x="352407" y="742750"/>
                  <a:pt x="354471" y="1420805"/>
                  <a:pt x="356141" y="2200006"/>
                </a:cubicBezTo>
                <a:cubicBezTo>
                  <a:pt x="358369" y="3238940"/>
                  <a:pt x="359415" y="4517627"/>
                  <a:pt x="359415" y="6036069"/>
                </a:cubicBezTo>
                <a:cubicBezTo>
                  <a:pt x="359415" y="8763270"/>
                  <a:pt x="356533" y="10756226"/>
                  <a:pt x="350441" y="12014934"/>
                </a:cubicBezTo>
                <a:lnTo>
                  <a:pt x="349512" y="12192000"/>
                </a:lnTo>
                <a:close/>
              </a:path>
            </a:pathLst>
          </a:custGeom>
          <a:solidFill>
            <a:srgbClr val="54BBAB">
              <a:alpha val="1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7200">
                <a:solidFill>
                  <a:srgbClr val="54BBAB">
                    <a:alpha val="10000"/>
                  </a:srgbClr>
                </a:solidFill>
              </a:defRPr>
            </a:lvl1pPr>
          </a:lstStyle>
          <a:p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1834662" y="915134"/>
            <a:ext cx="9096449" cy="4849184"/>
            <a:chOff x="1834662" y="915134"/>
            <a:chExt cx="9096449" cy="4849184"/>
          </a:xfrm>
        </p:grpSpPr>
        <p:grpSp>
          <p:nvGrpSpPr>
            <p:cNvPr id="68" name="组合 67"/>
            <p:cNvGrpSpPr/>
            <p:nvPr/>
          </p:nvGrpSpPr>
          <p:grpSpPr>
            <a:xfrm>
              <a:off x="1834662" y="915134"/>
              <a:ext cx="9096449" cy="4849184"/>
              <a:chOff x="1834662" y="915134"/>
              <a:chExt cx="9096449" cy="4849184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1834662" y="915134"/>
                <a:ext cx="9096449" cy="4849184"/>
                <a:chOff x="1834662" y="915134"/>
                <a:chExt cx="9096449" cy="4849184"/>
              </a:xfrm>
            </p:grpSpPr>
            <p:pic>
              <p:nvPicPr>
                <p:cNvPr id="39" name="图片 38"/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357862" y="4359480"/>
                  <a:ext cx="972160" cy="998282"/>
                </a:xfrm>
                <a:prstGeom prst="rect">
                  <a:avLst/>
                </a:prstGeom>
              </p:spPr>
            </p:pic>
            <p:pic>
              <p:nvPicPr>
                <p:cNvPr id="40" name="图片 39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586288" y="3218811"/>
                  <a:ext cx="1142171" cy="998282"/>
                </a:xfrm>
                <a:prstGeom prst="rect">
                  <a:avLst/>
                </a:prstGeom>
              </p:spPr>
            </p:pic>
            <p:pic>
              <p:nvPicPr>
                <p:cNvPr id="46" name="图片 45"/>
                <p:cNvPicPr>
                  <a:picLocks noChangeAspect="1"/>
                </p:cNvPicPr>
                <p:nvPr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311011" y="915134"/>
                  <a:ext cx="1007678" cy="998282"/>
                </a:xfrm>
                <a:prstGeom prst="rect">
                  <a:avLst/>
                </a:prstGeom>
              </p:spPr>
            </p:pic>
            <p:pic>
              <p:nvPicPr>
                <p:cNvPr id="48" name="图片 47"/>
                <p:cNvPicPr>
                  <a:picLocks noChangeAspect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700114" y="1105205"/>
                  <a:ext cx="556007" cy="550564"/>
                </a:xfrm>
                <a:prstGeom prst="rect">
                  <a:avLst/>
                </a:prstGeom>
              </p:spPr>
            </p:pic>
            <p:pic>
              <p:nvPicPr>
                <p:cNvPr id="49" name="图片 48"/>
                <p:cNvPicPr>
                  <a:picLocks noChangeAspect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82763" y="1186568"/>
                  <a:ext cx="1071721" cy="998282"/>
                </a:xfrm>
                <a:prstGeom prst="rect">
                  <a:avLst/>
                </a:prstGeom>
              </p:spPr>
            </p:pic>
            <p:pic>
              <p:nvPicPr>
                <p:cNvPr id="51" name="图片 50"/>
                <p:cNvPicPr>
                  <a:picLocks noChangeAspect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638478" y="1977685"/>
                  <a:ext cx="1292633" cy="1249208"/>
                </a:xfrm>
                <a:prstGeom prst="rect">
                  <a:avLst/>
                </a:prstGeom>
              </p:spPr>
            </p:pic>
            <p:pic>
              <p:nvPicPr>
                <p:cNvPr id="52" name="图片 51"/>
                <p:cNvPicPr>
                  <a:picLocks noChangeAspect="1"/>
                </p:cNvPicPr>
                <p:nvPr/>
              </p:nvPicPr>
              <p:blipFill>
                <a:blip r:embed="rId1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 flipV="1">
                  <a:off x="6315635" y="938820"/>
                  <a:ext cx="898085" cy="1415198"/>
                </a:xfrm>
                <a:prstGeom prst="rect">
                  <a:avLst/>
                </a:prstGeom>
              </p:spPr>
            </p:pic>
            <p:pic>
              <p:nvPicPr>
                <p:cNvPr id="53" name="图片 52"/>
                <p:cNvPicPr>
                  <a:picLocks noChangeAspect="1"/>
                </p:cNvPicPr>
                <p:nvPr/>
              </p:nvPicPr>
              <p:blipFill>
                <a:blip r:embed="rId2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134611" y="1064215"/>
                  <a:ext cx="1091090" cy="998283"/>
                </a:xfrm>
                <a:prstGeom prst="rect">
                  <a:avLst/>
                </a:prstGeom>
              </p:spPr>
            </p:pic>
            <p:pic>
              <p:nvPicPr>
                <p:cNvPr id="54" name="图片 53"/>
                <p:cNvPicPr>
                  <a:picLocks noChangeAspect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34662" y="2926613"/>
                  <a:ext cx="1268493" cy="998282"/>
                </a:xfrm>
                <a:prstGeom prst="rect">
                  <a:avLst/>
                </a:prstGeom>
              </p:spPr>
            </p:pic>
            <p:pic>
              <p:nvPicPr>
                <p:cNvPr id="42" name="图片 41"/>
                <p:cNvPicPr>
                  <a:picLocks noChangeAspect="1"/>
                </p:cNvPicPr>
                <p:nvPr/>
              </p:nvPicPr>
              <p:blipFill>
                <a:blip r:embed="rId2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24266" flipV="1">
                  <a:off x="5706638" y="4558731"/>
                  <a:ext cx="1706037" cy="826912"/>
                </a:xfrm>
                <a:prstGeom prst="rect">
                  <a:avLst/>
                </a:prstGeom>
              </p:spPr>
            </p:pic>
            <p:pic>
              <p:nvPicPr>
                <p:cNvPr id="55" name="图片 54"/>
                <p:cNvPicPr>
                  <a:picLocks noChangeAspect="1"/>
                </p:cNvPicPr>
                <p:nvPr/>
              </p:nvPicPr>
              <p:blipFill>
                <a:blip r:embed="rId2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819629" y="1175523"/>
                  <a:ext cx="1320702" cy="998282"/>
                </a:xfrm>
                <a:prstGeom prst="rect">
                  <a:avLst/>
                </a:prstGeom>
              </p:spPr>
            </p:pic>
            <p:pic>
              <p:nvPicPr>
                <p:cNvPr id="56" name="图片 55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670809">
                  <a:off x="8278380" y="1089526"/>
                  <a:ext cx="1464147" cy="959541"/>
                </a:xfrm>
                <a:prstGeom prst="rect">
                  <a:avLst/>
                </a:prstGeom>
              </p:spPr>
            </p:pic>
            <p:pic>
              <p:nvPicPr>
                <p:cNvPr id="57" name="图片 56"/>
                <p:cNvPicPr>
                  <a:picLocks noChangeAspect="1"/>
                </p:cNvPicPr>
                <p:nvPr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V="1">
                  <a:off x="2731321" y="4412112"/>
                  <a:ext cx="1007678" cy="998282"/>
                </a:xfrm>
                <a:prstGeom prst="rect">
                  <a:avLst/>
                </a:prstGeom>
              </p:spPr>
            </p:pic>
            <p:pic>
              <p:nvPicPr>
                <p:cNvPr id="58" name="图片 57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929191" flipV="1">
                  <a:off x="3607152" y="4426228"/>
                  <a:ext cx="1464147" cy="959541"/>
                </a:xfrm>
                <a:prstGeom prst="rect">
                  <a:avLst/>
                </a:prstGeom>
              </p:spPr>
            </p:pic>
            <p:pic>
              <p:nvPicPr>
                <p:cNvPr id="59" name="图片 58"/>
                <p:cNvPicPr>
                  <a:picLocks noChangeAspect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741142" y="4524494"/>
                  <a:ext cx="1071721" cy="998282"/>
                </a:xfrm>
                <a:prstGeom prst="rect">
                  <a:avLst/>
                </a:prstGeom>
              </p:spPr>
            </p:pic>
            <p:pic>
              <p:nvPicPr>
                <p:cNvPr id="61" name="图片 60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999083" y="3743121"/>
                  <a:ext cx="1142171" cy="998282"/>
                </a:xfrm>
                <a:prstGeom prst="rect">
                  <a:avLst/>
                </a:prstGeom>
              </p:spPr>
            </p:pic>
            <p:pic>
              <p:nvPicPr>
                <p:cNvPr id="64" name="图片 63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01360" y="1327325"/>
                  <a:ext cx="1142171" cy="998282"/>
                </a:xfrm>
                <a:prstGeom prst="rect">
                  <a:avLst/>
                </a:prstGeom>
              </p:spPr>
            </p:pic>
            <p:pic>
              <p:nvPicPr>
                <p:cNvPr id="65" name="图片 64"/>
                <p:cNvPicPr>
                  <a:picLocks noChangeAspect="1"/>
                </p:cNvPicPr>
                <p:nvPr/>
              </p:nvPicPr>
              <p:blipFill>
                <a:blip r:embed="rId2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V="1">
                  <a:off x="7292054" y="4183993"/>
                  <a:ext cx="1727242" cy="1580325"/>
                </a:xfrm>
                <a:prstGeom prst="rect">
                  <a:avLst/>
                </a:prstGeom>
              </p:spPr>
            </p:pic>
            <p:pic>
              <p:nvPicPr>
                <p:cNvPr id="70" name="图片 69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670809">
                  <a:off x="2138456" y="2034290"/>
                  <a:ext cx="1464147" cy="959541"/>
                </a:xfrm>
                <a:prstGeom prst="rect">
                  <a:avLst/>
                </a:prstGeom>
              </p:spPr>
            </p:pic>
          </p:grpSp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07336" y="943359"/>
                <a:ext cx="1320702" cy="998282"/>
              </a:xfrm>
              <a:prstGeom prst="rect">
                <a:avLst/>
              </a:prstGeom>
            </p:spPr>
          </p:pic>
        </p:grpSp>
        <p:grpSp>
          <p:nvGrpSpPr>
            <p:cNvPr id="72" name="组合 71"/>
            <p:cNvGrpSpPr/>
            <p:nvPr/>
          </p:nvGrpSpPr>
          <p:grpSpPr>
            <a:xfrm>
              <a:off x="2309529" y="1197833"/>
              <a:ext cx="8310585" cy="4531992"/>
              <a:chOff x="2514378" y="832602"/>
              <a:chExt cx="7213600" cy="3933776"/>
            </a:xfrm>
          </p:grpSpPr>
          <p:pic>
            <p:nvPicPr>
              <p:cNvPr id="75" name="图片 74"/>
              <p:cNvPicPr>
                <a:picLocks noChangeAspect="1"/>
              </p:cNvPicPr>
              <p:nvPr/>
            </p:nvPicPr>
            <p:blipFill>
              <a:blip r:embed="rId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14378" y="832602"/>
                <a:ext cx="7213600" cy="3933776"/>
              </a:xfrm>
              <a:prstGeom prst="rect">
                <a:avLst/>
              </a:prstGeom>
            </p:spPr>
          </p:pic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831997">
                <a:off x="7683917" y="3318170"/>
                <a:ext cx="1186613" cy="905030"/>
              </a:xfrm>
              <a:prstGeom prst="rect">
                <a:avLst/>
              </a:prstGeo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</p:pic>
        </p:grpSp>
      </p:grpSp>
      <p:sp>
        <p:nvSpPr>
          <p:cNvPr id="23" name="文本框 22"/>
          <p:cNvSpPr txBox="1"/>
          <p:nvPr/>
        </p:nvSpPr>
        <p:spPr>
          <a:xfrm>
            <a:off x="1336758" y="309382"/>
            <a:ext cx="22236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知识竞答环节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513346" y="2267040"/>
            <a:ext cx="57962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8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我国第一部《森林法》颁布于哪一年？</a:t>
            </a:r>
          </a:p>
        </p:txBody>
      </p:sp>
      <p:sp>
        <p:nvSpPr>
          <p:cNvPr id="38" name="圆角矩形 37"/>
          <p:cNvSpPr/>
          <p:nvPr/>
        </p:nvSpPr>
        <p:spPr>
          <a:xfrm>
            <a:off x="4419599" y="3529360"/>
            <a:ext cx="3612686" cy="689125"/>
          </a:xfrm>
          <a:prstGeom prst="roundRect">
            <a:avLst>
              <a:gd name="adj" fmla="val 8340"/>
            </a:avLst>
          </a:prstGeom>
          <a:noFill/>
          <a:ln w="127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4712163" y="3532515"/>
            <a:ext cx="3084730" cy="514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答案：</a:t>
            </a:r>
            <a:r>
              <a:rPr lang="en-US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1914</a:t>
            </a:r>
            <a:r>
              <a:rPr lang="zh-CN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年</a:t>
            </a: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796" y="4116159"/>
            <a:ext cx="3298809" cy="2793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846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50"/>
                            </p:stCondLst>
                            <p:childTnLst>
                              <p:par>
                                <p:cTn id="2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8" grpId="0" animBg="1"/>
      <p:bldP spid="3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文本框 47"/>
          <p:cNvSpPr txBox="1"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6081857" y="2262777"/>
                </a:moveTo>
                <a:cubicBezTo>
                  <a:pt x="6081877" y="2262772"/>
                  <a:pt x="6164359" y="2561238"/>
                  <a:pt x="6337514" y="3155806"/>
                </a:cubicBezTo>
                <a:cubicBezTo>
                  <a:pt x="6510673" y="3750384"/>
                  <a:pt x="6813608" y="4775303"/>
                  <a:pt x="7238102" y="6232960"/>
                </a:cubicBezTo>
                <a:cubicBezTo>
                  <a:pt x="7291164" y="6415168"/>
                  <a:pt x="7342092" y="6590520"/>
                  <a:pt x="7390869" y="6759022"/>
                </a:cubicBezTo>
                <a:lnTo>
                  <a:pt x="7419470" y="6858000"/>
                </a:lnTo>
                <a:lnTo>
                  <a:pt x="6234765" y="6858000"/>
                </a:lnTo>
                <a:lnTo>
                  <a:pt x="6228404" y="6673569"/>
                </a:lnTo>
                <a:cubicBezTo>
                  <a:pt x="6225300" y="6582500"/>
                  <a:pt x="6222168" y="6489560"/>
                  <a:pt x="6219004" y="6394746"/>
                </a:cubicBezTo>
                <a:cubicBezTo>
                  <a:pt x="6167045" y="4837814"/>
                  <a:pt x="6135229" y="3759799"/>
                  <a:pt x="6115248" y="3160972"/>
                </a:cubicBezTo>
                <a:cubicBezTo>
                  <a:pt x="6095267" y="2562152"/>
                  <a:pt x="6081153" y="2262887"/>
                  <a:pt x="6081172" y="2262886"/>
                </a:cubicBezTo>
                <a:cubicBezTo>
                  <a:pt x="6081403" y="2262874"/>
                  <a:pt x="6081634" y="2262838"/>
                  <a:pt x="6081857" y="2262777"/>
                </a:cubicBezTo>
                <a:close/>
                <a:moveTo>
                  <a:pt x="6080151" y="2262777"/>
                </a:moveTo>
                <a:cubicBezTo>
                  <a:pt x="6080374" y="2262837"/>
                  <a:pt x="6080604" y="2262874"/>
                  <a:pt x="6080836" y="2262886"/>
                </a:cubicBezTo>
                <a:cubicBezTo>
                  <a:pt x="6080856" y="2262887"/>
                  <a:pt x="6066251" y="2572126"/>
                  <a:pt x="6045562" y="3190906"/>
                </a:cubicBezTo>
                <a:cubicBezTo>
                  <a:pt x="6024871" y="3809692"/>
                  <a:pt x="5993575" y="4877734"/>
                  <a:pt x="5942915" y="6394743"/>
                </a:cubicBezTo>
                <a:cubicBezTo>
                  <a:pt x="5939749" y="6489556"/>
                  <a:pt x="5936608" y="6582575"/>
                  <a:pt x="5933491" y="6673800"/>
                </a:cubicBezTo>
                <a:lnTo>
                  <a:pt x="5927117" y="6858000"/>
                </a:lnTo>
                <a:lnTo>
                  <a:pt x="4741970" y="6858000"/>
                </a:lnTo>
                <a:lnTo>
                  <a:pt x="4770894" y="6757973"/>
                </a:lnTo>
                <a:cubicBezTo>
                  <a:pt x="4819529" y="6590081"/>
                  <a:pt x="4870404" y="6415039"/>
                  <a:pt x="4923485" y="6232837"/>
                </a:cubicBezTo>
                <a:cubicBezTo>
                  <a:pt x="5359309" y="4736867"/>
                  <a:pt x="5664961" y="3702336"/>
                  <a:pt x="5832617" y="3126962"/>
                </a:cubicBezTo>
                <a:cubicBezTo>
                  <a:pt x="6000269" y="2551599"/>
                  <a:pt x="6080133" y="2262772"/>
                  <a:pt x="6080151" y="2262777"/>
                </a:cubicBezTo>
                <a:close/>
                <a:moveTo>
                  <a:pt x="6082791" y="2262356"/>
                </a:moveTo>
                <a:cubicBezTo>
                  <a:pt x="6082808" y="2262345"/>
                  <a:pt x="6253950" y="2520333"/>
                  <a:pt x="6603282" y="3031509"/>
                </a:cubicBezTo>
                <a:cubicBezTo>
                  <a:pt x="6952616" y="3542689"/>
                  <a:pt x="7558990" y="4422489"/>
                  <a:pt x="8415381" y="5675715"/>
                </a:cubicBezTo>
                <a:cubicBezTo>
                  <a:pt x="8683003" y="6067348"/>
                  <a:pt x="8924644" y="6422413"/>
                  <a:pt x="9140086" y="6741047"/>
                </a:cubicBezTo>
                <a:lnTo>
                  <a:pt x="9219044" y="6858000"/>
                </a:lnTo>
                <a:lnTo>
                  <a:pt x="7757516" y="6858000"/>
                </a:lnTo>
                <a:lnTo>
                  <a:pt x="7685498" y="6661594"/>
                </a:lnTo>
                <a:cubicBezTo>
                  <a:pt x="7625402" y="6497454"/>
                  <a:pt x="7562882" y="6326226"/>
                  <a:pt x="7497906" y="6147918"/>
                </a:cubicBezTo>
                <a:cubicBezTo>
                  <a:pt x="6964421" y="4683920"/>
                  <a:pt x="6598953" y="3668972"/>
                  <a:pt x="6393782" y="3105881"/>
                </a:cubicBezTo>
                <a:cubicBezTo>
                  <a:pt x="6188614" y="2542800"/>
                  <a:pt x="6082156" y="2262681"/>
                  <a:pt x="6082174" y="2262674"/>
                </a:cubicBezTo>
                <a:cubicBezTo>
                  <a:pt x="6082391" y="2262590"/>
                  <a:pt x="6082598" y="2262484"/>
                  <a:pt x="6082791" y="2262356"/>
                </a:cubicBezTo>
                <a:close/>
                <a:moveTo>
                  <a:pt x="6079187" y="2262335"/>
                </a:moveTo>
                <a:cubicBezTo>
                  <a:pt x="6079379" y="2262464"/>
                  <a:pt x="6079585" y="2262574"/>
                  <a:pt x="6079801" y="2262660"/>
                </a:cubicBezTo>
                <a:cubicBezTo>
                  <a:pt x="6079819" y="2262667"/>
                  <a:pt x="5966521" y="2550850"/>
                  <a:pt x="5747895" y="3130244"/>
                </a:cubicBezTo>
                <a:cubicBezTo>
                  <a:pt x="5529265" y="3709648"/>
                  <a:pt x="5155933" y="4711074"/>
                  <a:pt x="4619916" y="6131516"/>
                </a:cubicBezTo>
                <a:cubicBezTo>
                  <a:pt x="4552914" y="6309072"/>
                  <a:pt x="4488323" y="6479864"/>
                  <a:pt x="4426128" y="6643889"/>
                </a:cubicBezTo>
                <a:lnTo>
                  <a:pt x="4344825" y="6858000"/>
                </a:lnTo>
                <a:lnTo>
                  <a:pt x="2867017" y="6858000"/>
                </a:lnTo>
                <a:lnTo>
                  <a:pt x="2975147" y="6701524"/>
                </a:lnTo>
                <a:cubicBezTo>
                  <a:pt x="3191843" y="6388487"/>
                  <a:pt x="3436394" y="6037809"/>
                  <a:pt x="3708399" y="5649214"/>
                </a:cubicBezTo>
                <a:cubicBezTo>
                  <a:pt x="4601722" y="4372986"/>
                  <a:pt x="5223567" y="3491819"/>
                  <a:pt x="5567164" y="3000963"/>
                </a:cubicBezTo>
                <a:cubicBezTo>
                  <a:pt x="5910759" y="2510111"/>
                  <a:pt x="6079172" y="2262324"/>
                  <a:pt x="6079187" y="2262335"/>
                </a:cubicBezTo>
                <a:close/>
                <a:moveTo>
                  <a:pt x="6083549" y="2261666"/>
                </a:moveTo>
                <a:cubicBezTo>
                  <a:pt x="6083561" y="2261650"/>
                  <a:pt x="6326425" y="2453590"/>
                  <a:pt x="6817364" y="2830720"/>
                </a:cubicBezTo>
                <a:cubicBezTo>
                  <a:pt x="7308311" y="3207856"/>
                  <a:pt x="8158173" y="3855339"/>
                  <a:pt x="9361752" y="4779941"/>
                </a:cubicBezTo>
                <a:cubicBezTo>
                  <a:pt x="10565331" y="5704542"/>
                  <a:pt x="11399574" y="6356067"/>
                  <a:pt x="11859200" y="6740919"/>
                </a:cubicBezTo>
                <a:lnTo>
                  <a:pt x="11997217" y="6858000"/>
                </a:lnTo>
                <a:lnTo>
                  <a:pt x="9699894" y="6858000"/>
                </a:lnTo>
                <a:lnTo>
                  <a:pt x="9569463" y="6694592"/>
                </a:lnTo>
                <a:cubicBezTo>
                  <a:pt x="9298812" y="6354846"/>
                  <a:pt x="8988033" y="5960904"/>
                  <a:pt x="8636470" y="5513290"/>
                </a:cubicBezTo>
                <a:cubicBezTo>
                  <a:pt x="7674298" y="4288239"/>
                  <a:pt x="7011434" y="3437567"/>
                  <a:pt x="6641370" y="2966380"/>
                </a:cubicBezTo>
                <a:cubicBezTo>
                  <a:pt x="6271312" y="2495203"/>
                  <a:pt x="6083046" y="2262171"/>
                  <a:pt x="6083060" y="2262159"/>
                </a:cubicBezTo>
                <a:cubicBezTo>
                  <a:pt x="6083239" y="2262013"/>
                  <a:pt x="6083404" y="2261846"/>
                  <a:pt x="6083549" y="2261666"/>
                </a:cubicBezTo>
                <a:close/>
                <a:moveTo>
                  <a:pt x="6078438" y="2261635"/>
                </a:moveTo>
                <a:cubicBezTo>
                  <a:pt x="6078581" y="2261818"/>
                  <a:pt x="6078743" y="2261986"/>
                  <a:pt x="6078921" y="2262134"/>
                </a:cubicBezTo>
                <a:cubicBezTo>
                  <a:pt x="6078936" y="2262147"/>
                  <a:pt x="5881720" y="2500759"/>
                  <a:pt x="5493921" y="2983340"/>
                </a:cubicBezTo>
                <a:cubicBezTo>
                  <a:pt x="5106114" y="3465930"/>
                  <a:pt x="4440173" y="4301451"/>
                  <a:pt x="3489421" y="5484545"/>
                </a:cubicBezTo>
                <a:cubicBezTo>
                  <a:pt x="3073468" y="6002148"/>
                  <a:pt x="2711314" y="6450212"/>
                  <a:pt x="2402438" y="6828286"/>
                </a:cubicBezTo>
                <a:lnTo>
                  <a:pt x="2378116" y="6858000"/>
                </a:lnTo>
                <a:lnTo>
                  <a:pt x="32516" y="6858000"/>
                </a:lnTo>
                <a:lnTo>
                  <a:pt x="49116" y="6844032"/>
                </a:lnTo>
                <a:cubicBezTo>
                  <a:pt x="103798" y="6798405"/>
                  <a:pt x="164101" y="6748824"/>
                  <a:pt x="230035" y="6695307"/>
                </a:cubicBezTo>
                <a:cubicBezTo>
                  <a:pt x="493756" y="6481244"/>
                  <a:pt x="831617" y="6216156"/>
                  <a:pt x="1243399" y="5899842"/>
                </a:cubicBezTo>
                <a:cubicBezTo>
                  <a:pt x="1655178" y="5583529"/>
                  <a:pt x="2165144" y="5198403"/>
                  <a:pt x="2772099" y="4742898"/>
                </a:cubicBezTo>
                <a:cubicBezTo>
                  <a:pt x="4017953" y="3807912"/>
                  <a:pt x="4882960" y="3163931"/>
                  <a:pt x="5362145" y="2804320"/>
                </a:cubicBezTo>
                <a:cubicBezTo>
                  <a:pt x="5841322" y="2444716"/>
                  <a:pt x="6078427" y="2261620"/>
                  <a:pt x="6078438" y="2261635"/>
                </a:cubicBezTo>
                <a:close/>
                <a:moveTo>
                  <a:pt x="6084054" y="2260774"/>
                </a:moveTo>
                <a:cubicBezTo>
                  <a:pt x="6084061" y="2260756"/>
                  <a:pt x="6374628" y="2367659"/>
                  <a:pt x="6958614" y="2573430"/>
                </a:cubicBezTo>
                <a:cubicBezTo>
                  <a:pt x="7542606" y="2779203"/>
                  <a:pt x="8551887" y="3130259"/>
                  <a:pt x="9983595" y="3634726"/>
                </a:cubicBezTo>
                <a:cubicBezTo>
                  <a:pt x="10878411" y="3950018"/>
                  <a:pt x="11602888" y="4208848"/>
                  <a:pt x="12156311" y="4413039"/>
                </a:cubicBezTo>
                <a:lnTo>
                  <a:pt x="12192000" y="4426264"/>
                </a:lnTo>
                <a:lnTo>
                  <a:pt x="12192000" y="6297724"/>
                </a:lnTo>
                <a:lnTo>
                  <a:pt x="11976508" y="6163946"/>
                </a:lnTo>
                <a:cubicBezTo>
                  <a:pt x="11732119" y="6010770"/>
                  <a:pt x="11446798" y="5827820"/>
                  <a:pt x="11120500" y="5615202"/>
                </a:cubicBezTo>
                <a:cubicBezTo>
                  <a:pt x="10685439" y="5331715"/>
                  <a:pt x="10152881" y="4978441"/>
                  <a:pt x="9521744" y="4557030"/>
                </a:cubicBezTo>
                <a:cubicBezTo>
                  <a:pt x="8226253" y="3692026"/>
                  <a:pt x="7331681" y="3089723"/>
                  <a:pt x="6833412" y="2757022"/>
                </a:cubicBezTo>
                <a:cubicBezTo>
                  <a:pt x="6335149" y="2424324"/>
                  <a:pt x="6083733" y="2261410"/>
                  <a:pt x="6083743" y="2261395"/>
                </a:cubicBezTo>
                <a:cubicBezTo>
                  <a:pt x="6083868" y="2261200"/>
                  <a:pt x="6083973" y="2260991"/>
                  <a:pt x="6084054" y="2260774"/>
                </a:cubicBezTo>
                <a:close/>
                <a:moveTo>
                  <a:pt x="6077944" y="2260738"/>
                </a:moveTo>
                <a:cubicBezTo>
                  <a:pt x="6078022" y="2260956"/>
                  <a:pt x="6078124" y="2261166"/>
                  <a:pt x="6078247" y="2261362"/>
                </a:cubicBezTo>
                <a:cubicBezTo>
                  <a:pt x="6078258" y="2261379"/>
                  <a:pt x="5816601" y="2426823"/>
                  <a:pt x="5297930" y="2764861"/>
                </a:cubicBezTo>
                <a:cubicBezTo>
                  <a:pt x="4779253" y="3102903"/>
                  <a:pt x="3886455" y="3689862"/>
                  <a:pt x="2614862" y="4518581"/>
                </a:cubicBezTo>
                <a:cubicBezTo>
                  <a:pt x="1422744" y="5295505"/>
                  <a:pt x="564731" y="5845808"/>
                  <a:pt x="37304" y="6163658"/>
                </a:cubicBezTo>
                <a:lnTo>
                  <a:pt x="0" y="6185974"/>
                </a:lnTo>
                <a:lnTo>
                  <a:pt x="0" y="4340190"/>
                </a:lnTo>
                <a:lnTo>
                  <a:pt x="170839" y="4279320"/>
                </a:lnTo>
                <a:cubicBezTo>
                  <a:pt x="229370" y="4258544"/>
                  <a:pt x="289249" y="4237365"/>
                  <a:pt x="350474" y="4215784"/>
                </a:cubicBezTo>
                <a:cubicBezTo>
                  <a:pt x="840271" y="4043138"/>
                  <a:pt x="1444803" y="3835622"/>
                  <a:pt x="2163409" y="3591345"/>
                </a:cubicBezTo>
                <a:cubicBezTo>
                  <a:pt x="3638444" y="3089936"/>
                  <a:pt x="4660953" y="2746721"/>
                  <a:pt x="5228286" y="2553880"/>
                </a:cubicBezTo>
                <a:cubicBezTo>
                  <a:pt x="5795610" y="2361043"/>
                  <a:pt x="6077938" y="2260720"/>
                  <a:pt x="6077944" y="2260738"/>
                </a:cubicBezTo>
                <a:close/>
                <a:moveTo>
                  <a:pt x="6084256" y="2259769"/>
                </a:moveTo>
                <a:cubicBezTo>
                  <a:pt x="6084257" y="2259749"/>
                  <a:pt x="6393575" y="2270913"/>
                  <a:pt x="7012420" y="2284716"/>
                </a:cubicBezTo>
                <a:cubicBezTo>
                  <a:pt x="7631272" y="2298520"/>
                  <a:pt x="8699374" y="2318044"/>
                  <a:pt x="10216541" y="2351886"/>
                </a:cubicBezTo>
                <a:cubicBezTo>
                  <a:pt x="10975125" y="2368807"/>
                  <a:pt x="11618892" y="2385308"/>
                  <a:pt x="12147787" y="2402397"/>
                </a:cubicBezTo>
                <a:lnTo>
                  <a:pt x="12192000" y="2403872"/>
                </a:lnTo>
                <a:lnTo>
                  <a:pt x="12192000" y="3956232"/>
                </a:lnTo>
                <a:lnTo>
                  <a:pt x="12098629" y="3931590"/>
                </a:lnTo>
                <a:cubicBezTo>
                  <a:pt x="12038596" y="3915670"/>
                  <a:pt x="11977225" y="3899322"/>
                  <a:pt x="11914515" y="3882545"/>
                </a:cubicBezTo>
                <a:cubicBezTo>
                  <a:pt x="11412841" y="3748333"/>
                  <a:pt x="10796796" y="3578075"/>
                  <a:pt x="10065852" y="3373718"/>
                </a:cubicBezTo>
                <a:cubicBezTo>
                  <a:pt x="8565497" y="2954249"/>
                  <a:pt x="7527897" y="2659871"/>
                  <a:pt x="6950833" y="2498520"/>
                </a:cubicBezTo>
                <a:cubicBezTo>
                  <a:pt x="6373778" y="2337173"/>
                  <a:pt x="6084150" y="2260475"/>
                  <a:pt x="6084154" y="2260456"/>
                </a:cubicBezTo>
                <a:cubicBezTo>
                  <a:pt x="6084213" y="2260232"/>
                  <a:pt x="6084247" y="2260002"/>
                  <a:pt x="6084256" y="2259769"/>
                </a:cubicBezTo>
                <a:close/>
                <a:moveTo>
                  <a:pt x="6077753" y="2259695"/>
                </a:moveTo>
                <a:cubicBezTo>
                  <a:pt x="6077758" y="2259927"/>
                  <a:pt x="6077786" y="2260159"/>
                  <a:pt x="6077839" y="2260384"/>
                </a:cubicBezTo>
                <a:cubicBezTo>
                  <a:pt x="6077844" y="2260403"/>
                  <a:pt x="5776874" y="2332968"/>
                  <a:pt x="5177027" y="2486360"/>
                </a:cubicBezTo>
                <a:cubicBezTo>
                  <a:pt x="4577168" y="2639756"/>
                  <a:pt x="3542973" y="2908520"/>
                  <a:pt x="2072355" y="3284504"/>
                </a:cubicBezTo>
                <a:cubicBezTo>
                  <a:pt x="1245133" y="3495996"/>
                  <a:pt x="558064" y="3668971"/>
                  <a:pt x="10817" y="3801912"/>
                </a:cubicBezTo>
                <a:lnTo>
                  <a:pt x="0" y="3804526"/>
                </a:lnTo>
                <a:lnTo>
                  <a:pt x="0" y="2268982"/>
                </a:lnTo>
                <a:lnTo>
                  <a:pt x="27580" y="2268635"/>
                </a:lnTo>
                <a:cubicBezTo>
                  <a:pt x="546728" y="2262704"/>
                  <a:pt x="1185694" y="2260570"/>
                  <a:pt x="1944462" y="2260426"/>
                </a:cubicBezTo>
                <a:cubicBezTo>
                  <a:pt x="3501934" y="2260128"/>
                  <a:pt x="4580186" y="2264154"/>
                  <a:pt x="5179222" y="2264013"/>
                </a:cubicBezTo>
                <a:cubicBezTo>
                  <a:pt x="5778249" y="2263872"/>
                  <a:pt x="6077752" y="2259677"/>
                  <a:pt x="6077753" y="2259695"/>
                </a:cubicBezTo>
                <a:close/>
                <a:moveTo>
                  <a:pt x="0" y="716370"/>
                </a:moveTo>
                <a:lnTo>
                  <a:pt x="27526" y="722981"/>
                </a:lnTo>
                <a:cubicBezTo>
                  <a:pt x="87898" y="737555"/>
                  <a:pt x="149619" y="752526"/>
                  <a:pt x="212687" y="767893"/>
                </a:cubicBezTo>
                <a:cubicBezTo>
                  <a:pt x="717233" y="890827"/>
                  <a:pt x="1336920" y="1047271"/>
                  <a:pt x="2072249" y="1235186"/>
                </a:cubicBezTo>
                <a:cubicBezTo>
                  <a:pt x="3581607" y="1620907"/>
                  <a:pt x="4625539" y="1891905"/>
                  <a:pt x="5206063" y="2040292"/>
                </a:cubicBezTo>
                <a:cubicBezTo>
                  <a:pt x="5786575" y="2188676"/>
                  <a:pt x="6077844" y="2258868"/>
                  <a:pt x="6077839" y="2258887"/>
                </a:cubicBezTo>
                <a:cubicBezTo>
                  <a:pt x="6077786" y="2259112"/>
                  <a:pt x="6077758" y="2259344"/>
                  <a:pt x="6077753" y="2259576"/>
                </a:cubicBezTo>
                <a:cubicBezTo>
                  <a:pt x="6077752" y="2259595"/>
                  <a:pt x="5768264" y="2255318"/>
                  <a:pt x="5149270" y="2255289"/>
                </a:cubicBezTo>
                <a:cubicBezTo>
                  <a:pt x="4530267" y="2255260"/>
                  <a:pt x="3461999" y="2259636"/>
                  <a:pt x="1944462" y="2259636"/>
                </a:cubicBezTo>
                <a:cubicBezTo>
                  <a:pt x="1185694" y="2259636"/>
                  <a:pt x="541725" y="2257415"/>
                  <a:pt x="12586" y="2252040"/>
                </a:cubicBezTo>
                <a:lnTo>
                  <a:pt x="0" y="2251899"/>
                </a:lnTo>
                <a:close/>
                <a:moveTo>
                  <a:pt x="12192000" y="417814"/>
                </a:moveTo>
                <a:lnTo>
                  <a:pt x="12192000" y="1980195"/>
                </a:lnTo>
                <a:lnTo>
                  <a:pt x="12128267" y="1983805"/>
                </a:lnTo>
                <a:cubicBezTo>
                  <a:pt x="11609872" y="2012614"/>
                  <a:pt x="10971603" y="2042820"/>
                  <a:pt x="10213565" y="2076427"/>
                </a:cubicBezTo>
                <a:cubicBezTo>
                  <a:pt x="8657594" y="2145408"/>
                  <a:pt x="7580199" y="2189039"/>
                  <a:pt x="6981741" y="2215556"/>
                </a:cubicBezTo>
                <a:cubicBezTo>
                  <a:pt x="6383289" y="2242073"/>
                  <a:pt x="6084254" y="2259453"/>
                  <a:pt x="6084253" y="2259434"/>
                </a:cubicBezTo>
                <a:cubicBezTo>
                  <a:pt x="6084238" y="2259202"/>
                  <a:pt x="6084199" y="2258973"/>
                  <a:pt x="6084136" y="2258749"/>
                </a:cubicBezTo>
                <a:cubicBezTo>
                  <a:pt x="6084131" y="2258730"/>
                  <a:pt x="6381614" y="2172954"/>
                  <a:pt x="6974126" y="1993236"/>
                </a:cubicBezTo>
                <a:cubicBezTo>
                  <a:pt x="7566648" y="1813514"/>
                  <a:pt x="8587993" y="1499328"/>
                  <a:pt x="10040621" y="1058780"/>
                </a:cubicBezTo>
                <a:cubicBezTo>
                  <a:pt x="10857725" y="810972"/>
                  <a:pt x="11536518" y="607863"/>
                  <a:pt x="12077390" y="450920"/>
                </a:cubicBezTo>
                <a:close/>
                <a:moveTo>
                  <a:pt x="9309406" y="0"/>
                </a:moveTo>
                <a:lnTo>
                  <a:pt x="12036786" y="0"/>
                </a:lnTo>
                <a:lnTo>
                  <a:pt x="11921152" y="45571"/>
                </a:lnTo>
                <a:cubicBezTo>
                  <a:pt x="11863340" y="68274"/>
                  <a:pt x="11804195" y="91423"/>
                  <a:pt x="11743717" y="115017"/>
                </a:cubicBezTo>
                <a:cubicBezTo>
                  <a:pt x="11259898" y="303769"/>
                  <a:pt x="10662566" y="531184"/>
                  <a:pt x="9952429" y="799093"/>
                </a:cubicBezTo>
                <a:cubicBezTo>
                  <a:pt x="8494779" y="1349010"/>
                  <a:pt x="7484168" y="1725835"/>
                  <a:pt x="6923524" y="1937341"/>
                </a:cubicBezTo>
                <a:cubicBezTo>
                  <a:pt x="6362889" y="2148843"/>
                  <a:pt x="6084036" y="2258451"/>
                  <a:pt x="6084029" y="2258434"/>
                </a:cubicBezTo>
                <a:cubicBezTo>
                  <a:pt x="6083943" y="2258219"/>
                  <a:pt x="6083834" y="2258012"/>
                  <a:pt x="6083705" y="2257820"/>
                </a:cubicBezTo>
                <a:cubicBezTo>
                  <a:pt x="6083694" y="2257804"/>
                  <a:pt x="6339726" y="2083797"/>
                  <a:pt x="6846915" y="1728788"/>
                </a:cubicBezTo>
                <a:cubicBezTo>
                  <a:pt x="7322410" y="1395963"/>
                  <a:pt x="8119288" y="833600"/>
                  <a:pt x="9241603" y="47476"/>
                </a:cubicBezTo>
                <a:close/>
                <a:moveTo>
                  <a:pt x="7778205" y="0"/>
                </a:moveTo>
                <a:lnTo>
                  <a:pt x="8892368" y="0"/>
                </a:lnTo>
                <a:lnTo>
                  <a:pt x="8867776" y="19745"/>
                </a:lnTo>
                <a:cubicBezTo>
                  <a:pt x="7886630" y="807254"/>
                  <a:pt x="7190016" y="1363044"/>
                  <a:pt x="6781399" y="1691427"/>
                </a:cubicBezTo>
                <a:cubicBezTo>
                  <a:pt x="6314416" y="2066713"/>
                  <a:pt x="6083517" y="2257568"/>
                  <a:pt x="6083504" y="2257554"/>
                </a:cubicBezTo>
                <a:cubicBezTo>
                  <a:pt x="6083356" y="2257376"/>
                  <a:pt x="6083189" y="2257213"/>
                  <a:pt x="6083006" y="2257070"/>
                </a:cubicBezTo>
                <a:cubicBezTo>
                  <a:pt x="6082991" y="2257058"/>
                  <a:pt x="6272206" y="2012042"/>
                  <a:pt x="6643831" y="1516876"/>
                </a:cubicBezTo>
                <a:cubicBezTo>
                  <a:pt x="6876102" y="1207392"/>
                  <a:pt x="7212400" y="756519"/>
                  <a:pt x="7654398" y="165511"/>
                </a:cubicBezTo>
                <a:close/>
                <a:moveTo>
                  <a:pt x="6850932" y="0"/>
                </a:moveTo>
                <a:lnTo>
                  <a:pt x="7552252" y="0"/>
                </a:lnTo>
                <a:lnTo>
                  <a:pt x="7492508" y="91372"/>
                </a:lnTo>
                <a:cubicBezTo>
                  <a:pt x="7082559" y="718196"/>
                  <a:pt x="6774504" y="1187928"/>
                  <a:pt x="6570027" y="1501669"/>
                </a:cubicBezTo>
                <a:cubicBezTo>
                  <a:pt x="6242869" y="2003652"/>
                  <a:pt x="6082749" y="2256889"/>
                  <a:pt x="6082733" y="2256879"/>
                </a:cubicBezTo>
                <a:cubicBezTo>
                  <a:pt x="6082537" y="2256756"/>
                  <a:pt x="6082327" y="2256654"/>
                  <a:pt x="6082109" y="2256575"/>
                </a:cubicBezTo>
                <a:cubicBezTo>
                  <a:pt x="6082091" y="2256568"/>
                  <a:pt x="6185762" y="1964781"/>
                  <a:pt x="6385037" y="1378446"/>
                </a:cubicBezTo>
                <a:cubicBezTo>
                  <a:pt x="6484676" y="1085274"/>
                  <a:pt x="6619478" y="685374"/>
                  <a:pt x="6790446" y="179085"/>
                </a:cubicBezTo>
                <a:close/>
                <a:moveTo>
                  <a:pt x="6108502" y="0"/>
                </a:moveTo>
                <a:lnTo>
                  <a:pt x="6683742" y="0"/>
                </a:lnTo>
                <a:lnTo>
                  <a:pt x="6637428" y="171822"/>
                </a:lnTo>
                <a:cubicBezTo>
                  <a:pt x="6497023" y="692589"/>
                  <a:pt x="6387595" y="1097571"/>
                  <a:pt x="6310150" y="1387039"/>
                </a:cubicBezTo>
                <a:cubicBezTo>
                  <a:pt x="6155264" y="1965963"/>
                  <a:pt x="6081809" y="2256483"/>
                  <a:pt x="6081790" y="2256478"/>
                </a:cubicBezTo>
                <a:cubicBezTo>
                  <a:pt x="6081566" y="2256422"/>
                  <a:pt x="6081334" y="2256391"/>
                  <a:pt x="6081102" y="2256384"/>
                </a:cubicBezTo>
                <a:cubicBezTo>
                  <a:pt x="6081082" y="2256383"/>
                  <a:pt x="6088837" y="1946900"/>
                  <a:pt x="6095823" y="1327820"/>
                </a:cubicBezTo>
                <a:cubicBezTo>
                  <a:pt x="6099316" y="1018276"/>
                  <a:pt x="6102988" y="596389"/>
                  <a:pt x="6107924" y="62169"/>
                </a:cubicBezTo>
                <a:close/>
                <a:moveTo>
                  <a:pt x="5370405" y="0"/>
                </a:moveTo>
                <a:lnTo>
                  <a:pt x="5953342" y="0"/>
                </a:lnTo>
                <a:lnTo>
                  <a:pt x="5958872" y="102850"/>
                </a:lnTo>
                <a:cubicBezTo>
                  <a:pt x="5987793" y="641323"/>
                  <a:pt x="6010055" y="1060149"/>
                  <a:pt x="6026708" y="1359270"/>
                </a:cubicBezTo>
                <a:cubicBezTo>
                  <a:pt x="6060014" y="1957508"/>
                  <a:pt x="6080785" y="2256390"/>
                  <a:pt x="6080766" y="2256391"/>
                </a:cubicBezTo>
                <a:cubicBezTo>
                  <a:pt x="6080536" y="2256408"/>
                  <a:pt x="6080306" y="2256450"/>
                  <a:pt x="6080084" y="2256515"/>
                </a:cubicBezTo>
                <a:cubicBezTo>
                  <a:pt x="6080065" y="2256521"/>
                  <a:pt x="5991021" y="1959943"/>
                  <a:pt x="5804794" y="1369335"/>
                </a:cubicBezTo>
                <a:cubicBezTo>
                  <a:pt x="5711680" y="1074026"/>
                  <a:pt x="5583743" y="671877"/>
                  <a:pt x="5422015" y="162563"/>
                </a:cubicBezTo>
                <a:close/>
                <a:moveTo>
                  <a:pt x="4463270" y="0"/>
                </a:moveTo>
                <a:lnTo>
                  <a:pt x="5198120" y="0"/>
                </a:lnTo>
                <a:lnTo>
                  <a:pt x="5218886" y="53521"/>
                </a:lnTo>
                <a:cubicBezTo>
                  <a:pt x="5450525" y="650664"/>
                  <a:pt x="5626897" y="1106538"/>
                  <a:pt x="5749366" y="1420611"/>
                </a:cubicBezTo>
                <a:cubicBezTo>
                  <a:pt x="5967086" y="1978955"/>
                  <a:pt x="6079787" y="2256619"/>
                  <a:pt x="6079769" y="2256626"/>
                </a:cubicBezTo>
                <a:cubicBezTo>
                  <a:pt x="6079555" y="2256714"/>
                  <a:pt x="6079350" y="2256825"/>
                  <a:pt x="6079159" y="2256957"/>
                </a:cubicBezTo>
                <a:cubicBezTo>
                  <a:pt x="6079143" y="2256968"/>
                  <a:pt x="5902306" y="2002860"/>
                  <a:pt x="5541692" y="1499597"/>
                </a:cubicBezTo>
                <a:cubicBezTo>
                  <a:pt x="5316306" y="1185055"/>
                  <a:pt x="4987330" y="728800"/>
                  <a:pt x="4556457" y="129617"/>
                </a:cubicBezTo>
                <a:close/>
                <a:moveTo>
                  <a:pt x="3000072" y="0"/>
                </a:moveTo>
                <a:lnTo>
                  <a:pt x="4222645" y="0"/>
                </a:lnTo>
                <a:lnTo>
                  <a:pt x="4291386" y="83855"/>
                </a:lnTo>
                <a:cubicBezTo>
                  <a:pt x="4839681" y="752852"/>
                  <a:pt x="5243559" y="1247309"/>
                  <a:pt x="5505101" y="1565517"/>
                </a:cubicBezTo>
                <a:cubicBezTo>
                  <a:pt x="5885519" y="2028355"/>
                  <a:pt x="6078909" y="2257148"/>
                  <a:pt x="6078895" y="2257160"/>
                </a:cubicBezTo>
                <a:cubicBezTo>
                  <a:pt x="6078719" y="2257311"/>
                  <a:pt x="6078558" y="2257480"/>
                  <a:pt x="6078418" y="2257664"/>
                </a:cubicBezTo>
                <a:cubicBezTo>
                  <a:pt x="6078406" y="2257680"/>
                  <a:pt x="5831324" y="2071193"/>
                  <a:pt x="5332103" y="1705084"/>
                </a:cubicBezTo>
                <a:cubicBezTo>
                  <a:pt x="4895276" y="1384733"/>
                  <a:pt x="4179119" y="863555"/>
                  <a:pt x="3187003" y="136950"/>
                </a:cubicBezTo>
                <a:close/>
                <a:moveTo>
                  <a:pt x="0" y="0"/>
                </a:moveTo>
                <a:lnTo>
                  <a:pt x="2528725" y="0"/>
                </a:lnTo>
                <a:lnTo>
                  <a:pt x="2590132" y="39034"/>
                </a:lnTo>
                <a:cubicBezTo>
                  <a:pt x="3904499" y="875125"/>
                  <a:pt x="4812222" y="1457452"/>
                  <a:pt x="5317748" y="1779037"/>
                </a:cubicBezTo>
                <a:cubicBezTo>
                  <a:pt x="5823271" y="2100618"/>
                  <a:pt x="6078240" y="2257923"/>
                  <a:pt x="6078230" y="2257939"/>
                </a:cubicBezTo>
                <a:cubicBezTo>
                  <a:pt x="6078108" y="2258137"/>
                  <a:pt x="6078008" y="2258348"/>
                  <a:pt x="6077932" y="2258566"/>
                </a:cubicBezTo>
                <a:cubicBezTo>
                  <a:pt x="6077926" y="2258585"/>
                  <a:pt x="5785066" y="2158135"/>
                  <a:pt x="5196675" y="1965331"/>
                </a:cubicBezTo>
                <a:cubicBezTo>
                  <a:pt x="4608278" y="1772524"/>
                  <a:pt x="3591500" y="1443834"/>
                  <a:pt x="2149000" y="971132"/>
                </a:cubicBezTo>
                <a:cubicBezTo>
                  <a:pt x="1337594" y="705237"/>
                  <a:pt x="665126" y="482052"/>
                  <a:pt x="132103" y="300198"/>
                </a:cubicBezTo>
                <a:lnTo>
                  <a:pt x="0" y="254949"/>
                </a:lnTo>
                <a:close/>
              </a:path>
            </a:pathLst>
          </a:custGeom>
          <a:solidFill>
            <a:srgbClr val="54BBAB">
              <a:alpha val="1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7200">
                <a:solidFill>
                  <a:srgbClr val="54BBAB">
                    <a:alpha val="10000"/>
                  </a:srgbClr>
                </a:solidFill>
              </a:defRPr>
            </a:lvl1pPr>
          </a:lstStyle>
          <a:p>
            <a:endParaRPr lang="zh-CN" altLang="en-US" dirty="0"/>
          </a:p>
        </p:txBody>
      </p:sp>
      <p:grpSp>
        <p:nvGrpSpPr>
          <p:cNvPr id="49" name="组合 48"/>
          <p:cNvGrpSpPr/>
          <p:nvPr/>
        </p:nvGrpSpPr>
        <p:grpSpPr>
          <a:xfrm>
            <a:off x="4592224" y="635000"/>
            <a:ext cx="3007552" cy="2944472"/>
            <a:chOff x="4592224" y="635000"/>
            <a:chExt cx="3007552" cy="2944472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2224" y="635000"/>
              <a:ext cx="3007552" cy="2944472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6016" y="2320285"/>
              <a:ext cx="470881" cy="51196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2" name="椭圆 51"/>
            <p:cNvSpPr/>
            <p:nvPr/>
          </p:nvSpPr>
          <p:spPr>
            <a:xfrm>
              <a:off x="5387917" y="1428422"/>
              <a:ext cx="1358979" cy="1358980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5827364" y="1307977"/>
              <a:ext cx="470881" cy="51196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27364" y="2378359"/>
              <a:ext cx="328378" cy="35702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297"/>
          <a:stretch/>
        </p:blipFill>
        <p:spPr>
          <a:xfrm>
            <a:off x="0" y="5217107"/>
            <a:ext cx="12192000" cy="1698043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grpSp>
        <p:nvGrpSpPr>
          <p:cNvPr id="56" name="组合 55"/>
          <p:cNvGrpSpPr/>
          <p:nvPr/>
        </p:nvGrpSpPr>
        <p:grpSpPr>
          <a:xfrm>
            <a:off x="-9993" y="6112899"/>
            <a:ext cx="12249586" cy="885172"/>
            <a:chOff x="-9993" y="6201799"/>
            <a:chExt cx="12249586" cy="88517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57900" y="6201799"/>
              <a:ext cx="6181693" cy="885172"/>
            </a:xfrm>
            <a:prstGeom prst="rect">
              <a:avLst/>
            </a:prstGeom>
          </p:spPr>
        </p:pic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9993" y="6201799"/>
              <a:ext cx="6181693" cy="885172"/>
            </a:xfrm>
            <a:prstGeom prst="rect">
              <a:avLst/>
            </a:prstGeom>
          </p:spPr>
        </p:pic>
      </p:grpSp>
      <p:sp>
        <p:nvSpPr>
          <p:cNvPr id="59" name="任意多边形 58"/>
          <p:cNvSpPr/>
          <p:nvPr/>
        </p:nvSpPr>
        <p:spPr>
          <a:xfrm>
            <a:off x="-29980" y="6045097"/>
            <a:ext cx="12231973" cy="877117"/>
          </a:xfrm>
          <a:custGeom>
            <a:avLst/>
            <a:gdLst>
              <a:gd name="connsiteX0" fmla="*/ 74951 w 12306924"/>
              <a:gd name="connsiteY0" fmla="*/ 644577 h 869429"/>
              <a:gd name="connsiteX1" fmla="*/ 0 w 12306924"/>
              <a:gd name="connsiteY1" fmla="*/ 629586 h 869429"/>
              <a:gd name="connsiteX2" fmla="*/ 929390 w 12306924"/>
              <a:gd name="connsiteY2" fmla="*/ 554636 h 869429"/>
              <a:gd name="connsiteX3" fmla="*/ 2218544 w 12306924"/>
              <a:gd name="connsiteY3" fmla="*/ 119921 h 869429"/>
              <a:gd name="connsiteX4" fmla="*/ 3237875 w 12306924"/>
              <a:gd name="connsiteY4" fmla="*/ 119921 h 869429"/>
              <a:gd name="connsiteX5" fmla="*/ 5591331 w 12306924"/>
              <a:gd name="connsiteY5" fmla="*/ 674557 h 869429"/>
              <a:gd name="connsiteX6" fmla="*/ 6940446 w 12306924"/>
              <a:gd name="connsiteY6" fmla="*/ 614596 h 869429"/>
              <a:gd name="connsiteX7" fmla="*/ 9158990 w 12306924"/>
              <a:gd name="connsiteY7" fmla="*/ 0 h 869429"/>
              <a:gd name="connsiteX8" fmla="*/ 10867869 w 12306924"/>
              <a:gd name="connsiteY8" fmla="*/ 284813 h 869429"/>
              <a:gd name="connsiteX9" fmla="*/ 11797259 w 12306924"/>
              <a:gd name="connsiteY9" fmla="*/ 509665 h 869429"/>
              <a:gd name="connsiteX10" fmla="*/ 12291934 w 12306924"/>
              <a:gd name="connsiteY10" fmla="*/ 464695 h 869429"/>
              <a:gd name="connsiteX11" fmla="*/ 12306924 w 12306924"/>
              <a:gd name="connsiteY11" fmla="*/ 869429 h 869429"/>
              <a:gd name="connsiteX12" fmla="*/ 89941 w 12306924"/>
              <a:gd name="connsiteY12" fmla="*/ 869429 h 869429"/>
              <a:gd name="connsiteX13" fmla="*/ 74951 w 12306924"/>
              <a:gd name="connsiteY13" fmla="*/ 644577 h 869429"/>
              <a:gd name="connsiteX0" fmla="*/ 74951 w 12306924"/>
              <a:gd name="connsiteY0" fmla="*/ 644577 h 869429"/>
              <a:gd name="connsiteX1" fmla="*/ 0 w 12306924"/>
              <a:gd name="connsiteY1" fmla="*/ 629586 h 869429"/>
              <a:gd name="connsiteX2" fmla="*/ 929390 w 12306924"/>
              <a:gd name="connsiteY2" fmla="*/ 554636 h 869429"/>
              <a:gd name="connsiteX3" fmla="*/ 2218544 w 12306924"/>
              <a:gd name="connsiteY3" fmla="*/ 119921 h 869429"/>
              <a:gd name="connsiteX4" fmla="*/ 3237875 w 12306924"/>
              <a:gd name="connsiteY4" fmla="*/ 119921 h 869429"/>
              <a:gd name="connsiteX5" fmla="*/ 5591331 w 12306924"/>
              <a:gd name="connsiteY5" fmla="*/ 674557 h 869429"/>
              <a:gd name="connsiteX6" fmla="*/ 6940446 w 12306924"/>
              <a:gd name="connsiteY6" fmla="*/ 614596 h 869429"/>
              <a:gd name="connsiteX7" fmla="*/ 9158990 w 12306924"/>
              <a:gd name="connsiteY7" fmla="*/ 0 h 869429"/>
              <a:gd name="connsiteX8" fmla="*/ 10867869 w 12306924"/>
              <a:gd name="connsiteY8" fmla="*/ 284813 h 869429"/>
              <a:gd name="connsiteX9" fmla="*/ 11797259 w 12306924"/>
              <a:gd name="connsiteY9" fmla="*/ 509665 h 869429"/>
              <a:gd name="connsiteX10" fmla="*/ 12291934 w 12306924"/>
              <a:gd name="connsiteY10" fmla="*/ 464695 h 869429"/>
              <a:gd name="connsiteX11" fmla="*/ 12306924 w 12306924"/>
              <a:gd name="connsiteY11" fmla="*/ 869429 h 869429"/>
              <a:gd name="connsiteX12" fmla="*/ 89941 w 12306924"/>
              <a:gd name="connsiteY12" fmla="*/ 869429 h 869429"/>
              <a:gd name="connsiteX13" fmla="*/ 74951 w 12306924"/>
              <a:gd name="connsiteY13" fmla="*/ 644577 h 869429"/>
              <a:gd name="connsiteX0" fmla="*/ 74951 w 12306924"/>
              <a:gd name="connsiteY0" fmla="*/ 644577 h 869429"/>
              <a:gd name="connsiteX1" fmla="*/ 0 w 12306924"/>
              <a:gd name="connsiteY1" fmla="*/ 629586 h 869429"/>
              <a:gd name="connsiteX2" fmla="*/ 929390 w 12306924"/>
              <a:gd name="connsiteY2" fmla="*/ 554636 h 869429"/>
              <a:gd name="connsiteX3" fmla="*/ 2218544 w 12306924"/>
              <a:gd name="connsiteY3" fmla="*/ 119921 h 869429"/>
              <a:gd name="connsiteX4" fmla="*/ 3237875 w 12306924"/>
              <a:gd name="connsiteY4" fmla="*/ 119921 h 869429"/>
              <a:gd name="connsiteX5" fmla="*/ 5591331 w 12306924"/>
              <a:gd name="connsiteY5" fmla="*/ 674557 h 869429"/>
              <a:gd name="connsiteX6" fmla="*/ 6940446 w 12306924"/>
              <a:gd name="connsiteY6" fmla="*/ 614596 h 869429"/>
              <a:gd name="connsiteX7" fmla="*/ 9158990 w 12306924"/>
              <a:gd name="connsiteY7" fmla="*/ 0 h 869429"/>
              <a:gd name="connsiteX8" fmla="*/ 10867869 w 12306924"/>
              <a:gd name="connsiteY8" fmla="*/ 284813 h 869429"/>
              <a:gd name="connsiteX9" fmla="*/ 11797259 w 12306924"/>
              <a:gd name="connsiteY9" fmla="*/ 509665 h 869429"/>
              <a:gd name="connsiteX10" fmla="*/ 12291934 w 12306924"/>
              <a:gd name="connsiteY10" fmla="*/ 464695 h 869429"/>
              <a:gd name="connsiteX11" fmla="*/ 12306924 w 12306924"/>
              <a:gd name="connsiteY11" fmla="*/ 869429 h 869429"/>
              <a:gd name="connsiteX12" fmla="*/ 89941 w 12306924"/>
              <a:gd name="connsiteY12" fmla="*/ 869429 h 869429"/>
              <a:gd name="connsiteX13" fmla="*/ 74951 w 12306924"/>
              <a:gd name="connsiteY13" fmla="*/ 644577 h 869429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2216983 w 12231973"/>
              <a:gd name="connsiteY9" fmla="*/ 472383 h 877117"/>
              <a:gd name="connsiteX10" fmla="*/ 12231973 w 12231973"/>
              <a:gd name="connsiteY10" fmla="*/ 877117 h 877117"/>
              <a:gd name="connsiteX11" fmla="*/ 14990 w 12231973"/>
              <a:gd name="connsiteY11" fmla="*/ 877117 h 877117"/>
              <a:gd name="connsiteX12" fmla="*/ 0 w 12231973"/>
              <a:gd name="connsiteY12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1993380 w 12231973"/>
              <a:gd name="connsiteY9" fmla="*/ 483417 h 877117"/>
              <a:gd name="connsiteX10" fmla="*/ 12216983 w 12231973"/>
              <a:gd name="connsiteY10" fmla="*/ 472383 h 877117"/>
              <a:gd name="connsiteX11" fmla="*/ 12231973 w 12231973"/>
              <a:gd name="connsiteY11" fmla="*/ 877117 h 877117"/>
              <a:gd name="connsiteX12" fmla="*/ 14990 w 12231973"/>
              <a:gd name="connsiteY12" fmla="*/ 877117 h 877117"/>
              <a:gd name="connsiteX13" fmla="*/ 0 w 12231973"/>
              <a:gd name="connsiteY13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1993380 w 12231973"/>
              <a:gd name="connsiteY9" fmla="*/ 483417 h 877117"/>
              <a:gd name="connsiteX10" fmla="*/ 12216983 w 12231973"/>
              <a:gd name="connsiteY10" fmla="*/ 472383 h 877117"/>
              <a:gd name="connsiteX11" fmla="*/ 12231973 w 12231973"/>
              <a:gd name="connsiteY11" fmla="*/ 877117 h 877117"/>
              <a:gd name="connsiteX12" fmla="*/ 14990 w 12231973"/>
              <a:gd name="connsiteY12" fmla="*/ 877117 h 877117"/>
              <a:gd name="connsiteX13" fmla="*/ 0 w 12231973"/>
              <a:gd name="connsiteY13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2216983 w 12231973"/>
              <a:gd name="connsiteY9" fmla="*/ 472383 h 877117"/>
              <a:gd name="connsiteX10" fmla="*/ 12231973 w 12231973"/>
              <a:gd name="connsiteY10" fmla="*/ 877117 h 877117"/>
              <a:gd name="connsiteX11" fmla="*/ 14990 w 12231973"/>
              <a:gd name="connsiteY11" fmla="*/ 877117 h 877117"/>
              <a:gd name="connsiteX12" fmla="*/ 0 w 12231973"/>
              <a:gd name="connsiteY12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2216983 w 12231973"/>
              <a:gd name="connsiteY9" fmla="*/ 472383 h 877117"/>
              <a:gd name="connsiteX10" fmla="*/ 12231973 w 12231973"/>
              <a:gd name="connsiteY10" fmla="*/ 877117 h 877117"/>
              <a:gd name="connsiteX11" fmla="*/ 14990 w 12231973"/>
              <a:gd name="connsiteY11" fmla="*/ 877117 h 877117"/>
              <a:gd name="connsiteX12" fmla="*/ 0 w 12231973"/>
              <a:gd name="connsiteY12" fmla="*/ 652265 h 877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231973" h="877117">
                <a:moveTo>
                  <a:pt x="0" y="652265"/>
                </a:moveTo>
                <a:lnTo>
                  <a:pt x="854439" y="562324"/>
                </a:lnTo>
                <a:cubicBezTo>
                  <a:pt x="1224196" y="477380"/>
                  <a:pt x="1758846" y="200061"/>
                  <a:pt x="2143593" y="127609"/>
                </a:cubicBezTo>
                <a:cubicBezTo>
                  <a:pt x="2528340" y="55157"/>
                  <a:pt x="2600793" y="35170"/>
                  <a:pt x="3162924" y="127609"/>
                </a:cubicBezTo>
                <a:cubicBezTo>
                  <a:pt x="3725055" y="220048"/>
                  <a:pt x="4899285" y="599799"/>
                  <a:pt x="5516380" y="682245"/>
                </a:cubicBezTo>
                <a:cubicBezTo>
                  <a:pt x="6133475" y="764691"/>
                  <a:pt x="6270885" y="734710"/>
                  <a:pt x="6865495" y="622284"/>
                </a:cubicBezTo>
                <a:cubicBezTo>
                  <a:pt x="7460105" y="509858"/>
                  <a:pt x="8429469" y="62652"/>
                  <a:pt x="9084039" y="7688"/>
                </a:cubicBezTo>
                <a:cubicBezTo>
                  <a:pt x="9738610" y="-47276"/>
                  <a:pt x="10353207" y="207557"/>
                  <a:pt x="10792918" y="292501"/>
                </a:cubicBezTo>
                <a:cubicBezTo>
                  <a:pt x="11232629" y="377445"/>
                  <a:pt x="11484964" y="487373"/>
                  <a:pt x="11722308" y="517353"/>
                </a:cubicBezTo>
                <a:cubicBezTo>
                  <a:pt x="11959652" y="547333"/>
                  <a:pt x="12132039" y="412422"/>
                  <a:pt x="12216983" y="472383"/>
                </a:cubicBezTo>
                <a:lnTo>
                  <a:pt x="12231973" y="877117"/>
                </a:lnTo>
                <a:lnTo>
                  <a:pt x="14990" y="877117"/>
                </a:lnTo>
                <a:lnTo>
                  <a:pt x="0" y="652265"/>
                </a:lnTo>
                <a:close/>
              </a:path>
            </a:pathLst>
          </a:custGeom>
          <a:solidFill>
            <a:srgbClr val="54BBA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                    </a:t>
            </a:r>
            <a:endParaRPr lang="zh-CN" altLang="en-US" dirty="0"/>
          </a:p>
        </p:txBody>
      </p:sp>
      <p:sp>
        <p:nvSpPr>
          <p:cNvPr id="60" name="文本框 59"/>
          <p:cNvSpPr txBox="1"/>
          <p:nvPr/>
        </p:nvSpPr>
        <p:spPr>
          <a:xfrm>
            <a:off x="5487487" y="1740136"/>
            <a:ext cx="992899" cy="6648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3.12</a:t>
            </a:r>
            <a:endParaRPr lang="zh-CN" altLang="en-US" sz="48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3116">
            <a:off x="2028395" y="5867072"/>
            <a:ext cx="535638" cy="7580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9759" y="5471710"/>
            <a:ext cx="868568" cy="12292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2199" y="5471710"/>
            <a:ext cx="868568" cy="12292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3116">
            <a:off x="9793550" y="5867072"/>
            <a:ext cx="535638" cy="7580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86884" flipH="1">
            <a:off x="8432489" y="5867072"/>
            <a:ext cx="535638" cy="7580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86884" flipH="1">
            <a:off x="3261474" y="5882061"/>
            <a:ext cx="535638" cy="7580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6489" y="5104136"/>
            <a:ext cx="1288566" cy="16118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5745" y="-586524"/>
            <a:ext cx="2467073" cy="212503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094" y="-528467"/>
            <a:ext cx="4007293" cy="230777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" name="组合 2"/>
          <p:cNvGrpSpPr/>
          <p:nvPr/>
        </p:nvGrpSpPr>
        <p:grpSpPr>
          <a:xfrm>
            <a:off x="2501155" y="3671788"/>
            <a:ext cx="932907" cy="932907"/>
            <a:chOff x="2501155" y="3671788"/>
            <a:chExt cx="932907" cy="932907"/>
          </a:xfrm>
        </p:grpSpPr>
        <p:sp>
          <p:nvSpPr>
            <p:cNvPr id="2" name="椭圆 1"/>
            <p:cNvSpPr/>
            <p:nvPr/>
          </p:nvSpPr>
          <p:spPr>
            <a:xfrm>
              <a:off x="2501155" y="3671788"/>
              <a:ext cx="932907" cy="932907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558929" y="3764617"/>
              <a:ext cx="7665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植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546073" y="3671788"/>
            <a:ext cx="932907" cy="932907"/>
            <a:chOff x="3546073" y="3671788"/>
            <a:chExt cx="932907" cy="932907"/>
          </a:xfrm>
        </p:grpSpPr>
        <p:sp>
          <p:nvSpPr>
            <p:cNvPr id="21" name="椭圆 20"/>
            <p:cNvSpPr/>
            <p:nvPr/>
          </p:nvSpPr>
          <p:spPr>
            <a:xfrm>
              <a:off x="3546073" y="3671788"/>
              <a:ext cx="932907" cy="932907"/>
            </a:xfrm>
            <a:prstGeom prst="ellipse">
              <a:avLst/>
            </a:prstGeom>
            <a:solidFill>
              <a:srgbClr val="F7A4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600079" y="3764617"/>
              <a:ext cx="7665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树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590991" y="3671788"/>
            <a:ext cx="932907" cy="932907"/>
            <a:chOff x="4590991" y="3671788"/>
            <a:chExt cx="932907" cy="932907"/>
          </a:xfrm>
        </p:grpSpPr>
        <p:sp>
          <p:nvSpPr>
            <p:cNvPr id="22" name="椭圆 21"/>
            <p:cNvSpPr/>
            <p:nvPr/>
          </p:nvSpPr>
          <p:spPr>
            <a:xfrm>
              <a:off x="4590991" y="3671788"/>
              <a:ext cx="932907" cy="932907"/>
            </a:xfrm>
            <a:prstGeom prst="ellipse">
              <a:avLst/>
            </a:prstGeom>
            <a:solidFill>
              <a:srgbClr val="77A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641229" y="3764617"/>
              <a:ext cx="7665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节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635909" y="3671788"/>
            <a:ext cx="932907" cy="932907"/>
            <a:chOff x="5635909" y="3671788"/>
            <a:chExt cx="932907" cy="932907"/>
          </a:xfrm>
        </p:grpSpPr>
        <p:sp>
          <p:nvSpPr>
            <p:cNvPr id="23" name="椭圆 22"/>
            <p:cNvSpPr/>
            <p:nvPr/>
          </p:nvSpPr>
          <p:spPr>
            <a:xfrm>
              <a:off x="5635909" y="3671788"/>
              <a:ext cx="932907" cy="932907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682379" y="3764617"/>
              <a:ext cx="7665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宣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680827" y="3671788"/>
            <a:ext cx="932907" cy="932907"/>
            <a:chOff x="6680827" y="3671788"/>
            <a:chExt cx="932907" cy="932907"/>
          </a:xfrm>
        </p:grpSpPr>
        <p:sp>
          <p:nvSpPr>
            <p:cNvPr id="24" name="椭圆 23"/>
            <p:cNvSpPr/>
            <p:nvPr/>
          </p:nvSpPr>
          <p:spPr>
            <a:xfrm>
              <a:off x="6680827" y="3671788"/>
              <a:ext cx="932907" cy="932907"/>
            </a:xfrm>
            <a:prstGeom prst="ellipse">
              <a:avLst/>
            </a:prstGeom>
            <a:solidFill>
              <a:srgbClr val="F7A4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723529" y="3764617"/>
              <a:ext cx="7665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传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7696827" y="3671788"/>
            <a:ext cx="932907" cy="932907"/>
            <a:chOff x="7696827" y="3671788"/>
            <a:chExt cx="932907" cy="932907"/>
          </a:xfrm>
        </p:grpSpPr>
        <p:sp>
          <p:nvSpPr>
            <p:cNvPr id="31" name="椭圆 30"/>
            <p:cNvSpPr/>
            <p:nvPr/>
          </p:nvSpPr>
          <p:spPr>
            <a:xfrm>
              <a:off x="7696827" y="3671788"/>
              <a:ext cx="932907" cy="932907"/>
            </a:xfrm>
            <a:prstGeom prst="ellipse">
              <a:avLst/>
            </a:prstGeom>
            <a:solidFill>
              <a:srgbClr val="77A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764679" y="3764617"/>
              <a:ext cx="7665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标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712827" y="3671788"/>
            <a:ext cx="932907" cy="932907"/>
            <a:chOff x="8712827" y="3671788"/>
            <a:chExt cx="932907" cy="932907"/>
          </a:xfrm>
        </p:grpSpPr>
        <p:sp>
          <p:nvSpPr>
            <p:cNvPr id="41" name="椭圆 40"/>
            <p:cNvSpPr/>
            <p:nvPr/>
          </p:nvSpPr>
          <p:spPr>
            <a:xfrm>
              <a:off x="8712827" y="3671788"/>
              <a:ext cx="932907" cy="932907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770601" y="3764617"/>
              <a:ext cx="7665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语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40667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4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9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3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53" presetClass="entr" presetSubtype="52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2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120000">
                                      <p:cBhvr>
                                        <p:cTn id="8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53" presetClass="entr" presetSubtype="52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2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9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53" presetClass="entr" presetSubtype="52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32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120000">
                                      <p:cBhvr>
                                        <p:cTn id="1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5" presetID="53" presetClass="entr" presetSubtype="52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32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120000">
                                      <p:cBhvr>
                                        <p:cTn id="1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8" presetID="53" presetClass="entr" presetSubtype="52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32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120000">
                                      <p:cBhvr>
                                        <p:cTn id="13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53" presetClass="entr" presetSubtype="52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14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4" presetID="53" presetClass="entr" presetSubtype="52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32" presetClass="emph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120000">
                                      <p:cBhvr>
                                        <p:cTn id="16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9" grpId="0" animBg="1"/>
      <p:bldP spid="6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 rot="16200000" flipH="1" flipV="1">
            <a:off x="2676561" y="-2667000"/>
            <a:ext cx="6838879" cy="12192000"/>
          </a:xfrm>
          <a:custGeom>
            <a:avLst/>
            <a:gdLst/>
            <a:ahLst/>
            <a:cxnLst/>
            <a:rect l="l" t="t" r="r" b="b"/>
            <a:pathLst>
              <a:path w="6838879" h="12192000">
                <a:moveTo>
                  <a:pt x="6198701" y="6036069"/>
                </a:moveTo>
                <a:cubicBezTo>
                  <a:pt x="6198701" y="3378796"/>
                  <a:pt x="6201583" y="1425175"/>
                  <a:pt x="6207675" y="175208"/>
                </a:cubicBezTo>
                <a:lnTo>
                  <a:pt x="6208599" y="0"/>
                </a:lnTo>
                <a:lnTo>
                  <a:pt x="6828449" y="0"/>
                </a:lnTo>
                <a:lnTo>
                  <a:pt x="6829252" y="165842"/>
                </a:lnTo>
                <a:cubicBezTo>
                  <a:pt x="6831871" y="742750"/>
                  <a:pt x="6833935" y="1420805"/>
                  <a:pt x="6835605" y="2200006"/>
                </a:cubicBezTo>
                <a:cubicBezTo>
                  <a:pt x="6837833" y="3238940"/>
                  <a:pt x="6838879" y="4517627"/>
                  <a:pt x="6838879" y="6036069"/>
                </a:cubicBezTo>
                <a:cubicBezTo>
                  <a:pt x="6838879" y="8763271"/>
                  <a:pt x="6835998" y="10756226"/>
                  <a:pt x="6829905" y="12014934"/>
                </a:cubicBezTo>
                <a:lnTo>
                  <a:pt x="6828977" y="12192000"/>
                </a:lnTo>
                <a:lnTo>
                  <a:pt x="6208955" y="12192000"/>
                </a:lnTo>
                <a:lnTo>
                  <a:pt x="6207675" y="11942821"/>
                </a:lnTo>
                <a:cubicBezTo>
                  <a:pt x="6201583" y="10662260"/>
                  <a:pt x="6198701" y="8693343"/>
                  <a:pt x="6198701" y="6036069"/>
                </a:cubicBezTo>
                <a:close/>
                <a:moveTo>
                  <a:pt x="5388769" y="6036069"/>
                </a:moveTo>
                <a:cubicBezTo>
                  <a:pt x="5388769" y="3378796"/>
                  <a:pt x="5391650" y="1425175"/>
                  <a:pt x="5397743" y="175208"/>
                </a:cubicBezTo>
                <a:lnTo>
                  <a:pt x="5398665" y="0"/>
                </a:lnTo>
                <a:lnTo>
                  <a:pt x="6018517" y="0"/>
                </a:lnTo>
                <a:lnTo>
                  <a:pt x="6019321" y="165842"/>
                </a:lnTo>
                <a:cubicBezTo>
                  <a:pt x="6021939" y="742750"/>
                  <a:pt x="6024004" y="1420805"/>
                  <a:pt x="6025675" y="2200006"/>
                </a:cubicBezTo>
                <a:cubicBezTo>
                  <a:pt x="6027901" y="3238940"/>
                  <a:pt x="6028948" y="4517627"/>
                  <a:pt x="6028948" y="6036069"/>
                </a:cubicBezTo>
                <a:cubicBezTo>
                  <a:pt x="6028948" y="8763270"/>
                  <a:pt x="6026066" y="10756226"/>
                  <a:pt x="6019973" y="12014934"/>
                </a:cubicBezTo>
                <a:lnTo>
                  <a:pt x="6019045" y="12192000"/>
                </a:lnTo>
                <a:lnTo>
                  <a:pt x="5399021" y="12192000"/>
                </a:lnTo>
                <a:lnTo>
                  <a:pt x="5397743" y="11942821"/>
                </a:lnTo>
                <a:cubicBezTo>
                  <a:pt x="5391650" y="10662260"/>
                  <a:pt x="5388769" y="8693343"/>
                  <a:pt x="5388769" y="6036069"/>
                </a:cubicBezTo>
                <a:close/>
                <a:moveTo>
                  <a:pt x="4578835" y="6036069"/>
                </a:moveTo>
                <a:cubicBezTo>
                  <a:pt x="4578835" y="3378796"/>
                  <a:pt x="4581717" y="1425175"/>
                  <a:pt x="4587809" y="175208"/>
                </a:cubicBezTo>
                <a:lnTo>
                  <a:pt x="4588732" y="0"/>
                </a:lnTo>
                <a:lnTo>
                  <a:pt x="5208583" y="0"/>
                </a:lnTo>
                <a:lnTo>
                  <a:pt x="5209387" y="165842"/>
                </a:lnTo>
                <a:cubicBezTo>
                  <a:pt x="5212007" y="742750"/>
                  <a:pt x="5214071" y="1420805"/>
                  <a:pt x="5215742" y="2200006"/>
                </a:cubicBezTo>
                <a:cubicBezTo>
                  <a:pt x="5217968" y="3238940"/>
                  <a:pt x="5219013" y="4517627"/>
                  <a:pt x="5219013" y="6036069"/>
                </a:cubicBezTo>
                <a:cubicBezTo>
                  <a:pt x="5219013" y="8763270"/>
                  <a:pt x="5216133" y="10756226"/>
                  <a:pt x="5210041" y="12014934"/>
                </a:cubicBezTo>
                <a:lnTo>
                  <a:pt x="5209113" y="12192000"/>
                </a:lnTo>
                <a:lnTo>
                  <a:pt x="4589088" y="12192000"/>
                </a:lnTo>
                <a:lnTo>
                  <a:pt x="4587809" y="11942821"/>
                </a:lnTo>
                <a:cubicBezTo>
                  <a:pt x="4581717" y="10662260"/>
                  <a:pt x="4578835" y="8693343"/>
                  <a:pt x="4578835" y="6036069"/>
                </a:cubicBezTo>
                <a:close/>
                <a:moveTo>
                  <a:pt x="3768902" y="6036069"/>
                </a:moveTo>
                <a:cubicBezTo>
                  <a:pt x="3768902" y="3378796"/>
                  <a:pt x="3771783" y="1425175"/>
                  <a:pt x="3777876" y="175208"/>
                </a:cubicBezTo>
                <a:lnTo>
                  <a:pt x="3778799" y="0"/>
                </a:lnTo>
                <a:lnTo>
                  <a:pt x="4398651" y="0"/>
                </a:lnTo>
                <a:lnTo>
                  <a:pt x="4399454" y="165842"/>
                </a:lnTo>
                <a:cubicBezTo>
                  <a:pt x="4402073" y="742750"/>
                  <a:pt x="4404138" y="1420805"/>
                  <a:pt x="4405808" y="2200006"/>
                </a:cubicBezTo>
                <a:cubicBezTo>
                  <a:pt x="4408035" y="3238940"/>
                  <a:pt x="4409081" y="4517627"/>
                  <a:pt x="4409081" y="6036069"/>
                </a:cubicBezTo>
                <a:cubicBezTo>
                  <a:pt x="4409081" y="8763270"/>
                  <a:pt x="4406199" y="10756226"/>
                  <a:pt x="4400107" y="12014934"/>
                </a:cubicBezTo>
                <a:lnTo>
                  <a:pt x="4399179" y="12192000"/>
                </a:lnTo>
                <a:lnTo>
                  <a:pt x="3779155" y="12192000"/>
                </a:lnTo>
                <a:lnTo>
                  <a:pt x="3777875" y="11942821"/>
                </a:lnTo>
                <a:cubicBezTo>
                  <a:pt x="3771783" y="10662260"/>
                  <a:pt x="3768902" y="8693343"/>
                  <a:pt x="3768902" y="6036069"/>
                </a:cubicBezTo>
                <a:close/>
                <a:moveTo>
                  <a:pt x="2958968" y="6036069"/>
                </a:moveTo>
                <a:cubicBezTo>
                  <a:pt x="2958968" y="3378796"/>
                  <a:pt x="2961851" y="1425175"/>
                  <a:pt x="2967943" y="175208"/>
                </a:cubicBezTo>
                <a:lnTo>
                  <a:pt x="2968866" y="0"/>
                </a:lnTo>
                <a:lnTo>
                  <a:pt x="3588717" y="0"/>
                </a:lnTo>
                <a:lnTo>
                  <a:pt x="3589521" y="165842"/>
                </a:lnTo>
                <a:cubicBezTo>
                  <a:pt x="3592140" y="742750"/>
                  <a:pt x="3594204" y="1420805"/>
                  <a:pt x="3595875" y="2200006"/>
                </a:cubicBezTo>
                <a:cubicBezTo>
                  <a:pt x="3598102" y="3238940"/>
                  <a:pt x="3599148" y="4517627"/>
                  <a:pt x="3599148" y="6036069"/>
                </a:cubicBezTo>
                <a:cubicBezTo>
                  <a:pt x="3599148" y="8763270"/>
                  <a:pt x="3596265" y="10756226"/>
                  <a:pt x="3590173" y="12014934"/>
                </a:cubicBezTo>
                <a:lnTo>
                  <a:pt x="3589245" y="12192000"/>
                </a:lnTo>
                <a:lnTo>
                  <a:pt x="2969222" y="12192000"/>
                </a:lnTo>
                <a:lnTo>
                  <a:pt x="2967943" y="11942821"/>
                </a:lnTo>
                <a:cubicBezTo>
                  <a:pt x="2961851" y="10662260"/>
                  <a:pt x="2958968" y="8693343"/>
                  <a:pt x="2958968" y="6036069"/>
                </a:cubicBezTo>
                <a:close/>
                <a:moveTo>
                  <a:pt x="2149035" y="6036069"/>
                </a:moveTo>
                <a:cubicBezTo>
                  <a:pt x="2149035" y="3378796"/>
                  <a:pt x="2151917" y="1425175"/>
                  <a:pt x="2158009" y="175208"/>
                </a:cubicBezTo>
                <a:lnTo>
                  <a:pt x="2158933" y="0"/>
                </a:lnTo>
                <a:lnTo>
                  <a:pt x="2778783" y="0"/>
                </a:lnTo>
                <a:lnTo>
                  <a:pt x="2779587" y="165842"/>
                </a:lnTo>
                <a:cubicBezTo>
                  <a:pt x="2782206" y="742750"/>
                  <a:pt x="2784270" y="1420805"/>
                  <a:pt x="2785941" y="2200006"/>
                </a:cubicBezTo>
                <a:cubicBezTo>
                  <a:pt x="2788168" y="3238940"/>
                  <a:pt x="2789214" y="4517627"/>
                  <a:pt x="2789214" y="6036069"/>
                </a:cubicBezTo>
                <a:cubicBezTo>
                  <a:pt x="2789214" y="8763270"/>
                  <a:pt x="2786332" y="10756226"/>
                  <a:pt x="2780239" y="12014934"/>
                </a:cubicBezTo>
                <a:lnTo>
                  <a:pt x="2779311" y="12192000"/>
                </a:lnTo>
                <a:lnTo>
                  <a:pt x="2159289" y="12192000"/>
                </a:lnTo>
                <a:lnTo>
                  <a:pt x="2158009" y="11942821"/>
                </a:lnTo>
                <a:cubicBezTo>
                  <a:pt x="2151917" y="10662260"/>
                  <a:pt x="2149035" y="8693343"/>
                  <a:pt x="2149035" y="6036069"/>
                </a:cubicBezTo>
                <a:close/>
                <a:moveTo>
                  <a:pt x="1339102" y="6036069"/>
                </a:moveTo>
                <a:cubicBezTo>
                  <a:pt x="1339102" y="3378796"/>
                  <a:pt x="1341984" y="1425175"/>
                  <a:pt x="1348076" y="175208"/>
                </a:cubicBezTo>
                <a:lnTo>
                  <a:pt x="1348999" y="0"/>
                </a:lnTo>
                <a:lnTo>
                  <a:pt x="1968851" y="0"/>
                </a:lnTo>
                <a:lnTo>
                  <a:pt x="1969654" y="165842"/>
                </a:lnTo>
                <a:cubicBezTo>
                  <a:pt x="1972273" y="742750"/>
                  <a:pt x="1974338" y="1420805"/>
                  <a:pt x="1976008" y="2200006"/>
                </a:cubicBezTo>
                <a:cubicBezTo>
                  <a:pt x="1978236" y="3238940"/>
                  <a:pt x="1979281" y="4517627"/>
                  <a:pt x="1979281" y="6036069"/>
                </a:cubicBezTo>
                <a:cubicBezTo>
                  <a:pt x="1979281" y="8763270"/>
                  <a:pt x="1976399" y="10756226"/>
                  <a:pt x="1970307" y="12014934"/>
                </a:cubicBezTo>
                <a:lnTo>
                  <a:pt x="1969379" y="12192000"/>
                </a:lnTo>
                <a:lnTo>
                  <a:pt x="1349355" y="12192000"/>
                </a:lnTo>
                <a:lnTo>
                  <a:pt x="1348076" y="11942821"/>
                </a:lnTo>
                <a:cubicBezTo>
                  <a:pt x="1341983" y="10662260"/>
                  <a:pt x="1339102" y="8693343"/>
                  <a:pt x="1339102" y="6036069"/>
                </a:cubicBezTo>
                <a:close/>
                <a:moveTo>
                  <a:pt x="529168" y="6036069"/>
                </a:moveTo>
                <a:cubicBezTo>
                  <a:pt x="529168" y="3378796"/>
                  <a:pt x="532050" y="1425175"/>
                  <a:pt x="538143" y="175208"/>
                </a:cubicBezTo>
                <a:lnTo>
                  <a:pt x="539066" y="0"/>
                </a:lnTo>
                <a:lnTo>
                  <a:pt x="1158917" y="0"/>
                </a:lnTo>
                <a:lnTo>
                  <a:pt x="1159721" y="165842"/>
                </a:lnTo>
                <a:cubicBezTo>
                  <a:pt x="1162340" y="742750"/>
                  <a:pt x="1164404" y="1420805"/>
                  <a:pt x="1166074" y="2200006"/>
                </a:cubicBezTo>
                <a:cubicBezTo>
                  <a:pt x="1168303" y="3238940"/>
                  <a:pt x="1169347" y="4517627"/>
                  <a:pt x="1169347" y="6036069"/>
                </a:cubicBezTo>
                <a:cubicBezTo>
                  <a:pt x="1169347" y="8763270"/>
                  <a:pt x="1166466" y="10756226"/>
                  <a:pt x="1160374" y="12014934"/>
                </a:cubicBezTo>
                <a:lnTo>
                  <a:pt x="1159446" y="12192000"/>
                </a:lnTo>
                <a:lnTo>
                  <a:pt x="539422" y="12192000"/>
                </a:lnTo>
                <a:lnTo>
                  <a:pt x="538143" y="11942821"/>
                </a:lnTo>
                <a:cubicBezTo>
                  <a:pt x="532050" y="10662260"/>
                  <a:pt x="529168" y="8693343"/>
                  <a:pt x="529168" y="6036069"/>
                </a:cubicBezTo>
                <a:close/>
                <a:moveTo>
                  <a:pt x="0" y="12192000"/>
                </a:moveTo>
                <a:lnTo>
                  <a:pt x="0" y="0"/>
                </a:lnTo>
                <a:lnTo>
                  <a:pt x="348984" y="0"/>
                </a:lnTo>
                <a:lnTo>
                  <a:pt x="349787" y="165842"/>
                </a:lnTo>
                <a:cubicBezTo>
                  <a:pt x="352407" y="742750"/>
                  <a:pt x="354471" y="1420805"/>
                  <a:pt x="356141" y="2200006"/>
                </a:cubicBezTo>
                <a:cubicBezTo>
                  <a:pt x="358369" y="3238940"/>
                  <a:pt x="359415" y="4517627"/>
                  <a:pt x="359415" y="6036069"/>
                </a:cubicBezTo>
                <a:cubicBezTo>
                  <a:pt x="359415" y="8763270"/>
                  <a:pt x="356533" y="10756226"/>
                  <a:pt x="350441" y="12014934"/>
                </a:cubicBezTo>
                <a:lnTo>
                  <a:pt x="349512" y="12192000"/>
                </a:lnTo>
                <a:close/>
              </a:path>
            </a:pathLst>
          </a:custGeom>
          <a:solidFill>
            <a:srgbClr val="54BBAB">
              <a:alpha val="1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7200">
                <a:solidFill>
                  <a:srgbClr val="54BBAB">
                    <a:alpha val="10000"/>
                  </a:srgbClr>
                </a:solidFill>
              </a:defRPr>
            </a:lvl1pPr>
          </a:lstStyle>
          <a:p>
            <a:endParaRPr lang="zh-CN" altLang="en-US" dirty="0"/>
          </a:p>
        </p:txBody>
      </p:sp>
      <p:grpSp>
        <p:nvGrpSpPr>
          <p:cNvPr id="105" name="组合 104"/>
          <p:cNvGrpSpPr/>
          <p:nvPr/>
        </p:nvGrpSpPr>
        <p:grpSpPr>
          <a:xfrm>
            <a:off x="671513" y="1663781"/>
            <a:ext cx="3689942" cy="621186"/>
            <a:chOff x="671513" y="1663781"/>
            <a:chExt cx="3689942" cy="621186"/>
          </a:xfrm>
        </p:grpSpPr>
        <p:sp>
          <p:nvSpPr>
            <p:cNvPr id="24" name="圆角矩形 23"/>
            <p:cNvSpPr/>
            <p:nvPr/>
          </p:nvSpPr>
          <p:spPr>
            <a:xfrm>
              <a:off x="671513" y="1663781"/>
              <a:ext cx="3689942" cy="621186"/>
            </a:xfrm>
            <a:prstGeom prst="roundRect">
              <a:avLst>
                <a:gd name="adj" fmla="val 8340"/>
              </a:avLst>
            </a:prstGeom>
            <a:solidFill>
              <a:srgbClr val="F7A42B"/>
            </a:solidFill>
            <a:ln w="1905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圆角矩形 28"/>
            <p:cNvSpPr/>
            <p:nvPr/>
          </p:nvSpPr>
          <p:spPr>
            <a:xfrm>
              <a:off x="757523" y="1742159"/>
              <a:ext cx="3513858" cy="467641"/>
            </a:xfrm>
            <a:prstGeom prst="roundRect">
              <a:avLst>
                <a:gd name="adj" fmla="val 8340"/>
              </a:avLst>
            </a:prstGeom>
            <a:noFill/>
            <a:ln w="1905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71513" y="2646216"/>
            <a:ext cx="3689942" cy="621186"/>
            <a:chOff x="671513" y="2646216"/>
            <a:chExt cx="3689942" cy="621186"/>
          </a:xfrm>
        </p:grpSpPr>
        <p:sp>
          <p:nvSpPr>
            <p:cNvPr id="56" name="圆角矩形 55"/>
            <p:cNvSpPr/>
            <p:nvPr/>
          </p:nvSpPr>
          <p:spPr>
            <a:xfrm>
              <a:off x="671513" y="2646216"/>
              <a:ext cx="3689942" cy="621186"/>
            </a:xfrm>
            <a:prstGeom prst="roundRect">
              <a:avLst>
                <a:gd name="adj" fmla="val 8340"/>
              </a:avLst>
            </a:prstGeom>
            <a:solidFill>
              <a:srgbClr val="77AB39"/>
            </a:solidFill>
            <a:ln w="1905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圆角矩形 57"/>
            <p:cNvSpPr/>
            <p:nvPr/>
          </p:nvSpPr>
          <p:spPr>
            <a:xfrm>
              <a:off x="757523" y="2724594"/>
              <a:ext cx="3513858" cy="467641"/>
            </a:xfrm>
            <a:prstGeom prst="roundRect">
              <a:avLst>
                <a:gd name="adj" fmla="val 8340"/>
              </a:avLst>
            </a:prstGeom>
            <a:noFill/>
            <a:ln w="1905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71513" y="3628651"/>
            <a:ext cx="3689942" cy="621186"/>
            <a:chOff x="671513" y="3628651"/>
            <a:chExt cx="3689942" cy="621186"/>
          </a:xfrm>
        </p:grpSpPr>
        <p:sp>
          <p:nvSpPr>
            <p:cNvPr id="60" name="圆角矩形 59"/>
            <p:cNvSpPr/>
            <p:nvPr/>
          </p:nvSpPr>
          <p:spPr>
            <a:xfrm>
              <a:off x="671513" y="3628651"/>
              <a:ext cx="3689942" cy="621186"/>
            </a:xfrm>
            <a:prstGeom prst="roundRect">
              <a:avLst>
                <a:gd name="adj" fmla="val 8340"/>
              </a:avLst>
            </a:prstGeom>
            <a:solidFill>
              <a:srgbClr val="54BBAB"/>
            </a:solidFill>
            <a:ln w="1905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圆角矩形 61"/>
            <p:cNvSpPr/>
            <p:nvPr/>
          </p:nvSpPr>
          <p:spPr>
            <a:xfrm>
              <a:off x="757523" y="3707029"/>
              <a:ext cx="3513858" cy="467641"/>
            </a:xfrm>
            <a:prstGeom prst="roundRect">
              <a:avLst>
                <a:gd name="adj" fmla="val 8340"/>
              </a:avLst>
            </a:prstGeom>
            <a:noFill/>
            <a:ln w="1905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71513" y="4611087"/>
            <a:ext cx="3689942" cy="621186"/>
            <a:chOff x="671513" y="4611087"/>
            <a:chExt cx="3689942" cy="621186"/>
          </a:xfrm>
        </p:grpSpPr>
        <p:sp>
          <p:nvSpPr>
            <p:cNvPr id="64" name="圆角矩形 63"/>
            <p:cNvSpPr/>
            <p:nvPr/>
          </p:nvSpPr>
          <p:spPr>
            <a:xfrm>
              <a:off x="671513" y="4611087"/>
              <a:ext cx="3689942" cy="621186"/>
            </a:xfrm>
            <a:prstGeom prst="roundRect">
              <a:avLst>
                <a:gd name="adj" fmla="val 8340"/>
              </a:avLst>
            </a:prstGeom>
            <a:solidFill>
              <a:srgbClr val="F7A42B"/>
            </a:solidFill>
            <a:ln w="1905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圆角矩形 65"/>
            <p:cNvSpPr/>
            <p:nvPr/>
          </p:nvSpPr>
          <p:spPr>
            <a:xfrm>
              <a:off x="757523" y="4689465"/>
              <a:ext cx="3513858" cy="467641"/>
            </a:xfrm>
            <a:prstGeom prst="roundRect">
              <a:avLst>
                <a:gd name="adj" fmla="val 8340"/>
              </a:avLst>
            </a:prstGeom>
            <a:noFill/>
            <a:ln w="1905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7903677" y="1663781"/>
            <a:ext cx="3689942" cy="621186"/>
            <a:chOff x="7903677" y="1663781"/>
            <a:chExt cx="3689942" cy="621186"/>
          </a:xfrm>
        </p:grpSpPr>
        <p:sp>
          <p:nvSpPr>
            <p:cNvPr id="68" name="圆角矩形 67"/>
            <p:cNvSpPr/>
            <p:nvPr/>
          </p:nvSpPr>
          <p:spPr>
            <a:xfrm>
              <a:off x="7903677" y="1663781"/>
              <a:ext cx="3689942" cy="621186"/>
            </a:xfrm>
            <a:prstGeom prst="roundRect">
              <a:avLst>
                <a:gd name="adj" fmla="val 8340"/>
              </a:avLst>
            </a:prstGeom>
            <a:solidFill>
              <a:srgbClr val="54BBAB"/>
            </a:solidFill>
            <a:ln w="1905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圆角矩形 69"/>
            <p:cNvSpPr/>
            <p:nvPr/>
          </p:nvSpPr>
          <p:spPr>
            <a:xfrm>
              <a:off x="7989687" y="1742159"/>
              <a:ext cx="3513858" cy="467641"/>
            </a:xfrm>
            <a:prstGeom prst="roundRect">
              <a:avLst>
                <a:gd name="adj" fmla="val 8340"/>
              </a:avLst>
            </a:prstGeom>
            <a:noFill/>
            <a:ln w="1905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7903677" y="2646216"/>
            <a:ext cx="3689942" cy="621186"/>
            <a:chOff x="7903677" y="2646216"/>
            <a:chExt cx="3689942" cy="621186"/>
          </a:xfrm>
        </p:grpSpPr>
        <p:sp>
          <p:nvSpPr>
            <p:cNvPr id="72" name="圆角矩形 71"/>
            <p:cNvSpPr/>
            <p:nvPr/>
          </p:nvSpPr>
          <p:spPr>
            <a:xfrm>
              <a:off x="7903677" y="2646216"/>
              <a:ext cx="3689942" cy="621186"/>
            </a:xfrm>
            <a:prstGeom prst="roundRect">
              <a:avLst>
                <a:gd name="adj" fmla="val 8340"/>
              </a:avLst>
            </a:prstGeom>
            <a:solidFill>
              <a:srgbClr val="77AB39"/>
            </a:solidFill>
            <a:ln w="1905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圆角矩形 73"/>
            <p:cNvSpPr/>
            <p:nvPr/>
          </p:nvSpPr>
          <p:spPr>
            <a:xfrm>
              <a:off x="7989687" y="2724594"/>
              <a:ext cx="3513858" cy="467641"/>
            </a:xfrm>
            <a:prstGeom prst="roundRect">
              <a:avLst>
                <a:gd name="adj" fmla="val 8340"/>
              </a:avLst>
            </a:prstGeom>
            <a:noFill/>
            <a:ln w="1905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7903677" y="3628651"/>
            <a:ext cx="3689942" cy="621186"/>
            <a:chOff x="7903677" y="3628651"/>
            <a:chExt cx="3689942" cy="621186"/>
          </a:xfrm>
        </p:grpSpPr>
        <p:sp>
          <p:nvSpPr>
            <p:cNvPr id="76" name="圆角矩形 75"/>
            <p:cNvSpPr/>
            <p:nvPr/>
          </p:nvSpPr>
          <p:spPr>
            <a:xfrm>
              <a:off x="7903677" y="3628651"/>
              <a:ext cx="3689942" cy="621186"/>
            </a:xfrm>
            <a:prstGeom prst="roundRect">
              <a:avLst>
                <a:gd name="adj" fmla="val 8340"/>
              </a:avLst>
            </a:prstGeom>
            <a:solidFill>
              <a:srgbClr val="F7A42B"/>
            </a:solidFill>
            <a:ln w="1905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7989687" y="3707029"/>
              <a:ext cx="3513858" cy="467641"/>
            </a:xfrm>
            <a:prstGeom prst="roundRect">
              <a:avLst>
                <a:gd name="adj" fmla="val 8340"/>
              </a:avLst>
            </a:prstGeom>
            <a:noFill/>
            <a:ln w="1905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7903677" y="4611087"/>
            <a:ext cx="3689942" cy="621186"/>
            <a:chOff x="7903677" y="4611087"/>
            <a:chExt cx="3689942" cy="621186"/>
          </a:xfrm>
        </p:grpSpPr>
        <p:sp>
          <p:nvSpPr>
            <p:cNvPr id="80" name="圆角矩形 79"/>
            <p:cNvSpPr/>
            <p:nvPr/>
          </p:nvSpPr>
          <p:spPr>
            <a:xfrm>
              <a:off x="7903677" y="4611087"/>
              <a:ext cx="3689942" cy="621186"/>
            </a:xfrm>
            <a:prstGeom prst="roundRect">
              <a:avLst>
                <a:gd name="adj" fmla="val 8340"/>
              </a:avLst>
            </a:prstGeom>
            <a:solidFill>
              <a:srgbClr val="54BBAB"/>
            </a:solidFill>
            <a:ln w="1905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圆角矩形 81"/>
            <p:cNvSpPr/>
            <p:nvPr/>
          </p:nvSpPr>
          <p:spPr>
            <a:xfrm>
              <a:off x="7989687" y="4689465"/>
              <a:ext cx="3513858" cy="467641"/>
            </a:xfrm>
            <a:prstGeom prst="roundRect">
              <a:avLst>
                <a:gd name="adj" fmla="val 8340"/>
              </a:avLst>
            </a:prstGeom>
            <a:noFill/>
            <a:ln w="1905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336758" y="309382"/>
            <a:ext cx="25635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植树节宣传标语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913976" y="1669588"/>
            <a:ext cx="3281214" cy="514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多一片绿叶，多一份温馨。</a:t>
            </a:r>
          </a:p>
        </p:txBody>
      </p:sp>
      <p:sp>
        <p:nvSpPr>
          <p:cNvPr id="31" name="1"/>
          <p:cNvSpPr>
            <a:spLocks noEditPoints="1"/>
          </p:cNvSpPr>
          <p:nvPr/>
        </p:nvSpPr>
        <p:spPr bwMode="auto">
          <a:xfrm rot="19191834">
            <a:off x="6875410" y="3491069"/>
            <a:ext cx="895768" cy="781356"/>
          </a:xfrm>
          <a:custGeom>
            <a:avLst/>
            <a:gdLst>
              <a:gd name="T0" fmla="*/ 167 w 856"/>
              <a:gd name="T1" fmla="*/ 314 h 560"/>
              <a:gd name="T2" fmla="*/ 205 w 856"/>
              <a:gd name="T3" fmla="*/ 410 h 560"/>
              <a:gd name="T4" fmla="*/ 176 w 856"/>
              <a:gd name="T5" fmla="*/ 312 h 560"/>
              <a:gd name="T6" fmla="*/ 232 w 856"/>
              <a:gd name="T7" fmla="*/ 343 h 560"/>
              <a:gd name="T8" fmla="*/ 271 w 856"/>
              <a:gd name="T9" fmla="*/ 438 h 560"/>
              <a:gd name="T10" fmla="*/ 214 w 856"/>
              <a:gd name="T11" fmla="*/ 294 h 560"/>
              <a:gd name="T12" fmla="*/ 330 w 856"/>
              <a:gd name="T13" fmla="*/ 419 h 560"/>
              <a:gd name="T14" fmla="*/ 342 w 856"/>
              <a:gd name="T15" fmla="*/ 460 h 560"/>
              <a:gd name="T16" fmla="*/ 312 w 856"/>
              <a:gd name="T17" fmla="*/ 322 h 560"/>
              <a:gd name="T18" fmla="*/ 373 w 856"/>
              <a:gd name="T19" fmla="*/ 367 h 560"/>
              <a:gd name="T20" fmla="*/ 402 w 856"/>
              <a:gd name="T21" fmla="*/ 470 h 560"/>
              <a:gd name="T22" fmla="*/ 371 w 856"/>
              <a:gd name="T23" fmla="*/ 337 h 560"/>
              <a:gd name="T24" fmla="*/ 458 w 856"/>
              <a:gd name="T25" fmla="*/ 386 h 560"/>
              <a:gd name="T26" fmla="*/ 464 w 856"/>
              <a:gd name="T27" fmla="*/ 384 h 560"/>
              <a:gd name="T28" fmla="*/ 511 w 856"/>
              <a:gd name="T29" fmla="*/ 333 h 560"/>
              <a:gd name="T30" fmla="*/ 545 w 856"/>
              <a:gd name="T31" fmla="*/ 436 h 560"/>
              <a:gd name="T32" fmla="*/ 523 w 856"/>
              <a:gd name="T33" fmla="*/ 334 h 560"/>
              <a:gd name="T34" fmla="*/ 585 w 856"/>
              <a:gd name="T35" fmla="*/ 353 h 560"/>
              <a:gd name="T36" fmla="*/ 595 w 856"/>
              <a:gd name="T37" fmla="*/ 381 h 560"/>
              <a:gd name="T38" fmla="*/ 640 w 856"/>
              <a:gd name="T39" fmla="*/ 343 h 560"/>
              <a:gd name="T40" fmla="*/ 650 w 856"/>
              <a:gd name="T41" fmla="*/ 364 h 560"/>
              <a:gd name="T42" fmla="*/ 761 w 856"/>
              <a:gd name="T43" fmla="*/ 321 h 560"/>
              <a:gd name="T44" fmla="*/ 853 w 856"/>
              <a:gd name="T45" fmla="*/ 322 h 560"/>
              <a:gd name="T46" fmla="*/ 773 w 856"/>
              <a:gd name="T47" fmla="*/ 353 h 560"/>
              <a:gd name="T48" fmla="*/ 574 w 856"/>
              <a:gd name="T49" fmla="*/ 471 h 560"/>
              <a:gd name="T50" fmla="*/ 390 w 856"/>
              <a:gd name="T51" fmla="*/ 554 h 560"/>
              <a:gd name="T52" fmla="*/ 228 w 856"/>
              <a:gd name="T53" fmla="*/ 522 h 560"/>
              <a:gd name="T54" fmla="*/ 99 w 856"/>
              <a:gd name="T55" fmla="*/ 347 h 560"/>
              <a:gd name="T56" fmla="*/ 375 w 856"/>
              <a:gd name="T57" fmla="*/ 0 h 560"/>
              <a:gd name="T58" fmla="*/ 558 w 856"/>
              <a:gd name="T59" fmla="*/ 86 h 560"/>
              <a:gd name="T60" fmla="*/ 732 w 856"/>
              <a:gd name="T61" fmla="*/ 241 h 560"/>
              <a:gd name="T62" fmla="*/ 814 w 856"/>
              <a:gd name="T63" fmla="*/ 300 h 560"/>
              <a:gd name="T64" fmla="*/ 841 w 856"/>
              <a:gd name="T65" fmla="*/ 321 h 560"/>
              <a:gd name="T66" fmla="*/ 648 w 856"/>
              <a:gd name="T67" fmla="*/ 315 h 560"/>
              <a:gd name="T68" fmla="*/ 673 w 856"/>
              <a:gd name="T69" fmla="*/ 249 h 560"/>
              <a:gd name="T70" fmla="*/ 642 w 856"/>
              <a:gd name="T71" fmla="*/ 315 h 560"/>
              <a:gd name="T72" fmla="*/ 619 w 856"/>
              <a:gd name="T73" fmla="*/ 223 h 560"/>
              <a:gd name="T74" fmla="*/ 592 w 856"/>
              <a:gd name="T75" fmla="*/ 297 h 560"/>
              <a:gd name="T76" fmla="*/ 546 w 856"/>
              <a:gd name="T77" fmla="*/ 275 h 560"/>
              <a:gd name="T78" fmla="*/ 566 w 856"/>
              <a:gd name="T79" fmla="*/ 196 h 560"/>
              <a:gd name="T80" fmla="*/ 525 w 856"/>
              <a:gd name="T81" fmla="*/ 291 h 560"/>
              <a:gd name="T82" fmla="*/ 478 w 856"/>
              <a:gd name="T83" fmla="*/ 245 h 560"/>
              <a:gd name="T84" fmla="*/ 487 w 856"/>
              <a:gd name="T85" fmla="*/ 198 h 560"/>
              <a:gd name="T86" fmla="*/ 369 w 856"/>
              <a:gd name="T87" fmla="*/ 294 h 560"/>
              <a:gd name="T88" fmla="*/ 424 w 856"/>
              <a:gd name="T89" fmla="*/ 184 h 560"/>
              <a:gd name="T90" fmla="*/ 422 w 856"/>
              <a:gd name="T91" fmla="*/ 170 h 560"/>
              <a:gd name="T92" fmla="*/ 350 w 856"/>
              <a:gd name="T93" fmla="*/ 292 h 560"/>
              <a:gd name="T94" fmla="*/ 340 w 856"/>
              <a:gd name="T95" fmla="*/ 216 h 560"/>
              <a:gd name="T96" fmla="*/ 354 w 856"/>
              <a:gd name="T97" fmla="*/ 107 h 560"/>
              <a:gd name="T98" fmla="*/ 319 w 856"/>
              <a:gd name="T99" fmla="*/ 227 h 560"/>
              <a:gd name="T100" fmla="*/ 254 w 856"/>
              <a:gd name="T101" fmla="*/ 220 h 560"/>
              <a:gd name="T102" fmla="*/ 287 w 856"/>
              <a:gd name="T103" fmla="*/ 122 h 560"/>
              <a:gd name="T104" fmla="*/ 215 w 856"/>
              <a:gd name="T105" fmla="*/ 257 h 560"/>
              <a:gd name="T106" fmla="*/ 199 w 856"/>
              <a:gd name="T107" fmla="*/ 205 h 560"/>
              <a:gd name="T108" fmla="*/ 217 w 856"/>
              <a:gd name="T109" fmla="*/ 143 h 560"/>
              <a:gd name="T110" fmla="*/ 142 w 856"/>
              <a:gd name="T111" fmla="*/ 258 h 560"/>
              <a:gd name="T112" fmla="*/ 67 w 856"/>
              <a:gd name="T113" fmla="*/ 205 h 560"/>
              <a:gd name="T114" fmla="*/ 226 w 856"/>
              <a:gd name="T115" fmla="*/ 49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56" h="560">
                <a:moveTo>
                  <a:pt x="6" y="262"/>
                </a:moveTo>
                <a:lnTo>
                  <a:pt x="51" y="271"/>
                </a:lnTo>
                <a:lnTo>
                  <a:pt x="98" y="279"/>
                </a:lnTo>
                <a:lnTo>
                  <a:pt x="147" y="286"/>
                </a:lnTo>
                <a:lnTo>
                  <a:pt x="156" y="297"/>
                </a:lnTo>
                <a:lnTo>
                  <a:pt x="167" y="314"/>
                </a:lnTo>
                <a:lnTo>
                  <a:pt x="179" y="334"/>
                </a:lnTo>
                <a:lnTo>
                  <a:pt x="190" y="358"/>
                </a:lnTo>
                <a:lnTo>
                  <a:pt x="199" y="386"/>
                </a:lnTo>
                <a:lnTo>
                  <a:pt x="204" y="418"/>
                </a:lnTo>
                <a:lnTo>
                  <a:pt x="204" y="416"/>
                </a:lnTo>
                <a:lnTo>
                  <a:pt x="205" y="410"/>
                </a:lnTo>
                <a:lnTo>
                  <a:pt x="205" y="402"/>
                </a:lnTo>
                <a:lnTo>
                  <a:pt x="205" y="390"/>
                </a:lnTo>
                <a:lnTo>
                  <a:pt x="202" y="374"/>
                </a:lnTo>
                <a:lnTo>
                  <a:pt x="198" y="356"/>
                </a:lnTo>
                <a:lnTo>
                  <a:pt x="189" y="335"/>
                </a:lnTo>
                <a:lnTo>
                  <a:pt x="176" y="312"/>
                </a:lnTo>
                <a:lnTo>
                  <a:pt x="158" y="287"/>
                </a:lnTo>
                <a:lnTo>
                  <a:pt x="194" y="292"/>
                </a:lnTo>
                <a:lnTo>
                  <a:pt x="201" y="299"/>
                </a:lnTo>
                <a:lnTo>
                  <a:pt x="211" y="310"/>
                </a:lnTo>
                <a:lnTo>
                  <a:pt x="222" y="324"/>
                </a:lnTo>
                <a:lnTo>
                  <a:pt x="232" y="343"/>
                </a:lnTo>
                <a:lnTo>
                  <a:pt x="244" y="365"/>
                </a:lnTo>
                <a:lnTo>
                  <a:pt x="255" y="390"/>
                </a:lnTo>
                <a:lnTo>
                  <a:pt x="264" y="419"/>
                </a:lnTo>
                <a:lnTo>
                  <a:pt x="272" y="452"/>
                </a:lnTo>
                <a:lnTo>
                  <a:pt x="272" y="447"/>
                </a:lnTo>
                <a:lnTo>
                  <a:pt x="271" y="438"/>
                </a:lnTo>
                <a:lnTo>
                  <a:pt x="268" y="422"/>
                </a:lnTo>
                <a:lnTo>
                  <a:pt x="265" y="403"/>
                </a:lnTo>
                <a:lnTo>
                  <a:pt x="259" y="379"/>
                </a:lnTo>
                <a:lnTo>
                  <a:pt x="248" y="353"/>
                </a:lnTo>
                <a:lnTo>
                  <a:pt x="234" y="323"/>
                </a:lnTo>
                <a:lnTo>
                  <a:pt x="214" y="294"/>
                </a:lnTo>
                <a:lnTo>
                  <a:pt x="272" y="299"/>
                </a:lnTo>
                <a:lnTo>
                  <a:pt x="290" y="320"/>
                </a:lnTo>
                <a:lnTo>
                  <a:pt x="304" y="343"/>
                </a:lnTo>
                <a:lnTo>
                  <a:pt x="315" y="368"/>
                </a:lnTo>
                <a:lnTo>
                  <a:pt x="324" y="394"/>
                </a:lnTo>
                <a:lnTo>
                  <a:pt x="330" y="419"/>
                </a:lnTo>
                <a:lnTo>
                  <a:pt x="334" y="443"/>
                </a:lnTo>
                <a:lnTo>
                  <a:pt x="337" y="464"/>
                </a:lnTo>
                <a:lnTo>
                  <a:pt x="338" y="480"/>
                </a:lnTo>
                <a:lnTo>
                  <a:pt x="338" y="491"/>
                </a:lnTo>
                <a:lnTo>
                  <a:pt x="338" y="495"/>
                </a:lnTo>
                <a:lnTo>
                  <a:pt x="342" y="460"/>
                </a:lnTo>
                <a:lnTo>
                  <a:pt x="341" y="430"/>
                </a:lnTo>
                <a:lnTo>
                  <a:pt x="339" y="402"/>
                </a:lnTo>
                <a:lnTo>
                  <a:pt x="334" y="378"/>
                </a:lnTo>
                <a:lnTo>
                  <a:pt x="327" y="356"/>
                </a:lnTo>
                <a:lnTo>
                  <a:pt x="319" y="337"/>
                </a:lnTo>
                <a:lnTo>
                  <a:pt x="312" y="322"/>
                </a:lnTo>
                <a:lnTo>
                  <a:pt x="304" y="310"/>
                </a:lnTo>
                <a:lnTo>
                  <a:pt x="298" y="302"/>
                </a:lnTo>
                <a:lnTo>
                  <a:pt x="335" y="305"/>
                </a:lnTo>
                <a:lnTo>
                  <a:pt x="350" y="324"/>
                </a:lnTo>
                <a:lnTo>
                  <a:pt x="362" y="345"/>
                </a:lnTo>
                <a:lnTo>
                  <a:pt x="373" y="367"/>
                </a:lnTo>
                <a:lnTo>
                  <a:pt x="381" y="390"/>
                </a:lnTo>
                <a:lnTo>
                  <a:pt x="389" y="411"/>
                </a:lnTo>
                <a:lnTo>
                  <a:pt x="394" y="431"/>
                </a:lnTo>
                <a:lnTo>
                  <a:pt x="398" y="448"/>
                </a:lnTo>
                <a:lnTo>
                  <a:pt x="401" y="461"/>
                </a:lnTo>
                <a:lnTo>
                  <a:pt x="402" y="470"/>
                </a:lnTo>
                <a:lnTo>
                  <a:pt x="403" y="473"/>
                </a:lnTo>
                <a:lnTo>
                  <a:pt x="401" y="442"/>
                </a:lnTo>
                <a:lnTo>
                  <a:pt x="396" y="411"/>
                </a:lnTo>
                <a:lnTo>
                  <a:pt x="389" y="384"/>
                </a:lnTo>
                <a:lnTo>
                  <a:pt x="380" y="359"/>
                </a:lnTo>
                <a:lnTo>
                  <a:pt x="371" y="337"/>
                </a:lnTo>
                <a:lnTo>
                  <a:pt x="362" y="320"/>
                </a:lnTo>
                <a:lnTo>
                  <a:pt x="354" y="306"/>
                </a:lnTo>
                <a:lnTo>
                  <a:pt x="415" y="310"/>
                </a:lnTo>
                <a:lnTo>
                  <a:pt x="435" y="336"/>
                </a:lnTo>
                <a:lnTo>
                  <a:pt x="448" y="362"/>
                </a:lnTo>
                <a:lnTo>
                  <a:pt x="458" y="386"/>
                </a:lnTo>
                <a:lnTo>
                  <a:pt x="463" y="408"/>
                </a:lnTo>
                <a:lnTo>
                  <a:pt x="465" y="426"/>
                </a:lnTo>
                <a:lnTo>
                  <a:pt x="466" y="436"/>
                </a:lnTo>
                <a:lnTo>
                  <a:pt x="466" y="440"/>
                </a:lnTo>
                <a:lnTo>
                  <a:pt x="467" y="411"/>
                </a:lnTo>
                <a:lnTo>
                  <a:pt x="464" y="384"/>
                </a:lnTo>
                <a:lnTo>
                  <a:pt x="456" y="360"/>
                </a:lnTo>
                <a:lnTo>
                  <a:pt x="448" y="340"/>
                </a:lnTo>
                <a:lnTo>
                  <a:pt x="439" y="323"/>
                </a:lnTo>
                <a:lnTo>
                  <a:pt x="431" y="311"/>
                </a:lnTo>
                <a:lnTo>
                  <a:pt x="498" y="315"/>
                </a:lnTo>
                <a:lnTo>
                  <a:pt x="511" y="333"/>
                </a:lnTo>
                <a:lnTo>
                  <a:pt x="522" y="354"/>
                </a:lnTo>
                <a:lnTo>
                  <a:pt x="529" y="374"/>
                </a:lnTo>
                <a:lnTo>
                  <a:pt x="536" y="394"/>
                </a:lnTo>
                <a:lnTo>
                  <a:pt x="540" y="413"/>
                </a:lnTo>
                <a:lnTo>
                  <a:pt x="542" y="427"/>
                </a:lnTo>
                <a:lnTo>
                  <a:pt x="545" y="436"/>
                </a:lnTo>
                <a:lnTo>
                  <a:pt x="545" y="440"/>
                </a:lnTo>
                <a:lnTo>
                  <a:pt x="545" y="413"/>
                </a:lnTo>
                <a:lnTo>
                  <a:pt x="541" y="387"/>
                </a:lnTo>
                <a:lnTo>
                  <a:pt x="536" y="366"/>
                </a:lnTo>
                <a:lnTo>
                  <a:pt x="529" y="348"/>
                </a:lnTo>
                <a:lnTo>
                  <a:pt x="523" y="334"/>
                </a:lnTo>
                <a:lnTo>
                  <a:pt x="516" y="322"/>
                </a:lnTo>
                <a:lnTo>
                  <a:pt x="512" y="315"/>
                </a:lnTo>
                <a:lnTo>
                  <a:pt x="571" y="317"/>
                </a:lnTo>
                <a:lnTo>
                  <a:pt x="574" y="326"/>
                </a:lnTo>
                <a:lnTo>
                  <a:pt x="579" y="337"/>
                </a:lnTo>
                <a:lnTo>
                  <a:pt x="585" y="353"/>
                </a:lnTo>
                <a:lnTo>
                  <a:pt x="589" y="370"/>
                </a:lnTo>
                <a:lnTo>
                  <a:pt x="594" y="389"/>
                </a:lnTo>
                <a:lnTo>
                  <a:pt x="597" y="408"/>
                </a:lnTo>
                <a:lnTo>
                  <a:pt x="597" y="405"/>
                </a:lnTo>
                <a:lnTo>
                  <a:pt x="596" y="395"/>
                </a:lnTo>
                <a:lnTo>
                  <a:pt x="595" y="381"/>
                </a:lnTo>
                <a:lnTo>
                  <a:pt x="591" y="361"/>
                </a:lnTo>
                <a:lnTo>
                  <a:pt x="586" y="341"/>
                </a:lnTo>
                <a:lnTo>
                  <a:pt x="576" y="318"/>
                </a:lnTo>
                <a:lnTo>
                  <a:pt x="629" y="319"/>
                </a:lnTo>
                <a:lnTo>
                  <a:pt x="635" y="330"/>
                </a:lnTo>
                <a:lnTo>
                  <a:pt x="640" y="343"/>
                </a:lnTo>
                <a:lnTo>
                  <a:pt x="645" y="356"/>
                </a:lnTo>
                <a:lnTo>
                  <a:pt x="648" y="368"/>
                </a:lnTo>
                <a:lnTo>
                  <a:pt x="651" y="378"/>
                </a:lnTo>
                <a:lnTo>
                  <a:pt x="653" y="384"/>
                </a:lnTo>
                <a:lnTo>
                  <a:pt x="653" y="387"/>
                </a:lnTo>
                <a:lnTo>
                  <a:pt x="650" y="364"/>
                </a:lnTo>
                <a:lnTo>
                  <a:pt x="645" y="344"/>
                </a:lnTo>
                <a:lnTo>
                  <a:pt x="639" y="329"/>
                </a:lnTo>
                <a:lnTo>
                  <a:pt x="634" y="319"/>
                </a:lnTo>
                <a:lnTo>
                  <a:pt x="681" y="320"/>
                </a:lnTo>
                <a:lnTo>
                  <a:pt x="723" y="321"/>
                </a:lnTo>
                <a:lnTo>
                  <a:pt x="761" y="321"/>
                </a:lnTo>
                <a:lnTo>
                  <a:pt x="794" y="321"/>
                </a:lnTo>
                <a:lnTo>
                  <a:pt x="821" y="321"/>
                </a:lnTo>
                <a:lnTo>
                  <a:pt x="840" y="321"/>
                </a:lnTo>
                <a:lnTo>
                  <a:pt x="853" y="321"/>
                </a:lnTo>
                <a:lnTo>
                  <a:pt x="856" y="322"/>
                </a:lnTo>
                <a:lnTo>
                  <a:pt x="853" y="322"/>
                </a:lnTo>
                <a:lnTo>
                  <a:pt x="849" y="323"/>
                </a:lnTo>
                <a:lnTo>
                  <a:pt x="840" y="326"/>
                </a:lnTo>
                <a:lnTo>
                  <a:pt x="828" y="329"/>
                </a:lnTo>
                <a:lnTo>
                  <a:pt x="813" y="334"/>
                </a:lnTo>
                <a:lnTo>
                  <a:pt x="795" y="342"/>
                </a:lnTo>
                <a:lnTo>
                  <a:pt x="773" y="353"/>
                </a:lnTo>
                <a:lnTo>
                  <a:pt x="747" y="366"/>
                </a:lnTo>
                <a:lnTo>
                  <a:pt x="716" y="381"/>
                </a:lnTo>
                <a:lnTo>
                  <a:pt x="683" y="401"/>
                </a:lnTo>
                <a:lnTo>
                  <a:pt x="646" y="423"/>
                </a:lnTo>
                <a:lnTo>
                  <a:pt x="604" y="452"/>
                </a:lnTo>
                <a:lnTo>
                  <a:pt x="574" y="471"/>
                </a:lnTo>
                <a:lnTo>
                  <a:pt x="543" y="490"/>
                </a:lnTo>
                <a:lnTo>
                  <a:pt x="512" y="507"/>
                </a:lnTo>
                <a:lnTo>
                  <a:pt x="481" y="522"/>
                </a:lnTo>
                <a:lnTo>
                  <a:pt x="451" y="535"/>
                </a:lnTo>
                <a:lnTo>
                  <a:pt x="421" y="546"/>
                </a:lnTo>
                <a:lnTo>
                  <a:pt x="390" y="554"/>
                </a:lnTo>
                <a:lnTo>
                  <a:pt x="361" y="559"/>
                </a:lnTo>
                <a:lnTo>
                  <a:pt x="332" y="560"/>
                </a:lnTo>
                <a:lnTo>
                  <a:pt x="304" y="557"/>
                </a:lnTo>
                <a:lnTo>
                  <a:pt x="278" y="551"/>
                </a:lnTo>
                <a:lnTo>
                  <a:pt x="252" y="539"/>
                </a:lnTo>
                <a:lnTo>
                  <a:pt x="228" y="522"/>
                </a:lnTo>
                <a:lnTo>
                  <a:pt x="205" y="502"/>
                </a:lnTo>
                <a:lnTo>
                  <a:pt x="185" y="473"/>
                </a:lnTo>
                <a:lnTo>
                  <a:pt x="158" y="436"/>
                </a:lnTo>
                <a:lnTo>
                  <a:pt x="137" y="403"/>
                </a:lnTo>
                <a:lnTo>
                  <a:pt x="116" y="373"/>
                </a:lnTo>
                <a:lnTo>
                  <a:pt x="99" y="347"/>
                </a:lnTo>
                <a:lnTo>
                  <a:pt x="80" y="324"/>
                </a:lnTo>
                <a:lnTo>
                  <a:pt x="64" y="305"/>
                </a:lnTo>
                <a:lnTo>
                  <a:pt x="45" y="289"/>
                </a:lnTo>
                <a:lnTo>
                  <a:pt x="27" y="274"/>
                </a:lnTo>
                <a:lnTo>
                  <a:pt x="6" y="262"/>
                </a:lnTo>
                <a:close/>
                <a:moveTo>
                  <a:pt x="375" y="0"/>
                </a:moveTo>
                <a:lnTo>
                  <a:pt x="406" y="5"/>
                </a:lnTo>
                <a:lnTo>
                  <a:pt x="438" y="13"/>
                </a:lnTo>
                <a:lnTo>
                  <a:pt x="470" y="26"/>
                </a:lnTo>
                <a:lnTo>
                  <a:pt x="500" y="43"/>
                </a:lnTo>
                <a:lnTo>
                  <a:pt x="529" y="62"/>
                </a:lnTo>
                <a:lnTo>
                  <a:pt x="558" y="86"/>
                </a:lnTo>
                <a:lnTo>
                  <a:pt x="596" y="121"/>
                </a:lnTo>
                <a:lnTo>
                  <a:pt x="629" y="151"/>
                </a:lnTo>
                <a:lnTo>
                  <a:pt x="660" y="179"/>
                </a:lnTo>
                <a:lnTo>
                  <a:pt x="687" y="203"/>
                </a:lnTo>
                <a:lnTo>
                  <a:pt x="711" y="223"/>
                </a:lnTo>
                <a:lnTo>
                  <a:pt x="732" y="241"/>
                </a:lnTo>
                <a:lnTo>
                  <a:pt x="751" y="256"/>
                </a:lnTo>
                <a:lnTo>
                  <a:pt x="768" y="268"/>
                </a:lnTo>
                <a:lnTo>
                  <a:pt x="782" y="279"/>
                </a:lnTo>
                <a:lnTo>
                  <a:pt x="794" y="287"/>
                </a:lnTo>
                <a:lnTo>
                  <a:pt x="805" y="294"/>
                </a:lnTo>
                <a:lnTo>
                  <a:pt x="814" y="300"/>
                </a:lnTo>
                <a:lnTo>
                  <a:pt x="823" y="305"/>
                </a:lnTo>
                <a:lnTo>
                  <a:pt x="832" y="309"/>
                </a:lnTo>
                <a:lnTo>
                  <a:pt x="839" y="314"/>
                </a:lnTo>
                <a:lnTo>
                  <a:pt x="846" y="317"/>
                </a:lnTo>
                <a:lnTo>
                  <a:pt x="853" y="321"/>
                </a:lnTo>
                <a:lnTo>
                  <a:pt x="841" y="321"/>
                </a:lnTo>
                <a:lnTo>
                  <a:pt x="823" y="321"/>
                </a:lnTo>
                <a:lnTo>
                  <a:pt x="798" y="320"/>
                </a:lnTo>
                <a:lnTo>
                  <a:pt x="768" y="319"/>
                </a:lnTo>
                <a:lnTo>
                  <a:pt x="733" y="318"/>
                </a:lnTo>
                <a:lnTo>
                  <a:pt x="692" y="317"/>
                </a:lnTo>
                <a:lnTo>
                  <a:pt x="648" y="315"/>
                </a:lnTo>
                <a:lnTo>
                  <a:pt x="651" y="309"/>
                </a:lnTo>
                <a:lnTo>
                  <a:pt x="657" y="299"/>
                </a:lnTo>
                <a:lnTo>
                  <a:pt x="663" y="285"/>
                </a:lnTo>
                <a:lnTo>
                  <a:pt x="669" y="267"/>
                </a:lnTo>
                <a:lnTo>
                  <a:pt x="674" y="246"/>
                </a:lnTo>
                <a:lnTo>
                  <a:pt x="673" y="249"/>
                </a:lnTo>
                <a:lnTo>
                  <a:pt x="671" y="256"/>
                </a:lnTo>
                <a:lnTo>
                  <a:pt x="666" y="267"/>
                </a:lnTo>
                <a:lnTo>
                  <a:pt x="662" y="279"/>
                </a:lnTo>
                <a:lnTo>
                  <a:pt x="656" y="292"/>
                </a:lnTo>
                <a:lnTo>
                  <a:pt x="649" y="304"/>
                </a:lnTo>
                <a:lnTo>
                  <a:pt x="642" y="315"/>
                </a:lnTo>
                <a:lnTo>
                  <a:pt x="590" y="311"/>
                </a:lnTo>
                <a:lnTo>
                  <a:pt x="602" y="290"/>
                </a:lnTo>
                <a:lnTo>
                  <a:pt x="610" y="268"/>
                </a:lnTo>
                <a:lnTo>
                  <a:pt x="615" y="248"/>
                </a:lnTo>
                <a:lnTo>
                  <a:pt x="617" y="234"/>
                </a:lnTo>
                <a:lnTo>
                  <a:pt x="619" y="223"/>
                </a:lnTo>
                <a:lnTo>
                  <a:pt x="619" y="220"/>
                </a:lnTo>
                <a:lnTo>
                  <a:pt x="615" y="238"/>
                </a:lnTo>
                <a:lnTo>
                  <a:pt x="610" y="256"/>
                </a:lnTo>
                <a:lnTo>
                  <a:pt x="604" y="271"/>
                </a:lnTo>
                <a:lnTo>
                  <a:pt x="598" y="286"/>
                </a:lnTo>
                <a:lnTo>
                  <a:pt x="592" y="297"/>
                </a:lnTo>
                <a:lnTo>
                  <a:pt x="588" y="306"/>
                </a:lnTo>
                <a:lnTo>
                  <a:pt x="585" y="311"/>
                </a:lnTo>
                <a:lnTo>
                  <a:pt x="526" y="307"/>
                </a:lnTo>
                <a:lnTo>
                  <a:pt x="532" y="300"/>
                </a:lnTo>
                <a:lnTo>
                  <a:pt x="538" y="290"/>
                </a:lnTo>
                <a:lnTo>
                  <a:pt x="546" y="275"/>
                </a:lnTo>
                <a:lnTo>
                  <a:pt x="553" y="258"/>
                </a:lnTo>
                <a:lnTo>
                  <a:pt x="561" y="237"/>
                </a:lnTo>
                <a:lnTo>
                  <a:pt x="565" y="213"/>
                </a:lnTo>
                <a:lnTo>
                  <a:pt x="569" y="186"/>
                </a:lnTo>
                <a:lnTo>
                  <a:pt x="569" y="188"/>
                </a:lnTo>
                <a:lnTo>
                  <a:pt x="566" y="196"/>
                </a:lnTo>
                <a:lnTo>
                  <a:pt x="563" y="208"/>
                </a:lnTo>
                <a:lnTo>
                  <a:pt x="559" y="222"/>
                </a:lnTo>
                <a:lnTo>
                  <a:pt x="552" y="238"/>
                </a:lnTo>
                <a:lnTo>
                  <a:pt x="545" y="256"/>
                </a:lnTo>
                <a:lnTo>
                  <a:pt x="536" y="274"/>
                </a:lnTo>
                <a:lnTo>
                  <a:pt x="525" y="291"/>
                </a:lnTo>
                <a:lnTo>
                  <a:pt x="512" y="307"/>
                </a:lnTo>
                <a:lnTo>
                  <a:pt x="445" y="302"/>
                </a:lnTo>
                <a:lnTo>
                  <a:pt x="451" y="292"/>
                </a:lnTo>
                <a:lnTo>
                  <a:pt x="460" y="280"/>
                </a:lnTo>
                <a:lnTo>
                  <a:pt x="470" y="264"/>
                </a:lnTo>
                <a:lnTo>
                  <a:pt x="478" y="245"/>
                </a:lnTo>
                <a:lnTo>
                  <a:pt x="486" y="223"/>
                </a:lnTo>
                <a:lnTo>
                  <a:pt x="490" y="199"/>
                </a:lnTo>
                <a:lnTo>
                  <a:pt x="491" y="173"/>
                </a:lnTo>
                <a:lnTo>
                  <a:pt x="491" y="177"/>
                </a:lnTo>
                <a:lnTo>
                  <a:pt x="490" y="185"/>
                </a:lnTo>
                <a:lnTo>
                  <a:pt x="487" y="198"/>
                </a:lnTo>
                <a:lnTo>
                  <a:pt x="481" y="216"/>
                </a:lnTo>
                <a:lnTo>
                  <a:pt x="474" y="235"/>
                </a:lnTo>
                <a:lnTo>
                  <a:pt x="463" y="256"/>
                </a:lnTo>
                <a:lnTo>
                  <a:pt x="448" y="278"/>
                </a:lnTo>
                <a:lnTo>
                  <a:pt x="429" y="299"/>
                </a:lnTo>
                <a:lnTo>
                  <a:pt x="369" y="294"/>
                </a:lnTo>
                <a:lnTo>
                  <a:pt x="376" y="284"/>
                </a:lnTo>
                <a:lnTo>
                  <a:pt x="385" y="271"/>
                </a:lnTo>
                <a:lnTo>
                  <a:pt x="394" y="254"/>
                </a:lnTo>
                <a:lnTo>
                  <a:pt x="405" y="233"/>
                </a:lnTo>
                <a:lnTo>
                  <a:pt x="415" y="210"/>
                </a:lnTo>
                <a:lnTo>
                  <a:pt x="424" y="184"/>
                </a:lnTo>
                <a:lnTo>
                  <a:pt x="430" y="157"/>
                </a:lnTo>
                <a:lnTo>
                  <a:pt x="434" y="128"/>
                </a:lnTo>
                <a:lnTo>
                  <a:pt x="434" y="131"/>
                </a:lnTo>
                <a:lnTo>
                  <a:pt x="430" y="140"/>
                </a:lnTo>
                <a:lnTo>
                  <a:pt x="427" y="153"/>
                </a:lnTo>
                <a:lnTo>
                  <a:pt x="422" y="170"/>
                </a:lnTo>
                <a:lnTo>
                  <a:pt x="414" y="190"/>
                </a:lnTo>
                <a:lnTo>
                  <a:pt x="405" y="211"/>
                </a:lnTo>
                <a:lnTo>
                  <a:pt x="394" y="233"/>
                </a:lnTo>
                <a:lnTo>
                  <a:pt x="381" y="255"/>
                </a:lnTo>
                <a:lnTo>
                  <a:pt x="367" y="274"/>
                </a:lnTo>
                <a:lnTo>
                  <a:pt x="350" y="292"/>
                </a:lnTo>
                <a:lnTo>
                  <a:pt x="298" y="286"/>
                </a:lnTo>
                <a:lnTo>
                  <a:pt x="303" y="280"/>
                </a:lnTo>
                <a:lnTo>
                  <a:pt x="312" y="269"/>
                </a:lnTo>
                <a:lnTo>
                  <a:pt x="322" y="255"/>
                </a:lnTo>
                <a:lnTo>
                  <a:pt x="331" y="237"/>
                </a:lnTo>
                <a:lnTo>
                  <a:pt x="340" y="216"/>
                </a:lnTo>
                <a:lnTo>
                  <a:pt x="348" y="192"/>
                </a:lnTo>
                <a:lnTo>
                  <a:pt x="353" y="162"/>
                </a:lnTo>
                <a:lnTo>
                  <a:pt x="356" y="131"/>
                </a:lnTo>
                <a:lnTo>
                  <a:pt x="356" y="95"/>
                </a:lnTo>
                <a:lnTo>
                  <a:pt x="355" y="98"/>
                </a:lnTo>
                <a:lnTo>
                  <a:pt x="354" y="107"/>
                </a:lnTo>
                <a:lnTo>
                  <a:pt x="352" y="121"/>
                </a:lnTo>
                <a:lnTo>
                  <a:pt x="349" y="138"/>
                </a:lnTo>
                <a:lnTo>
                  <a:pt x="344" y="158"/>
                </a:lnTo>
                <a:lnTo>
                  <a:pt x="338" y="181"/>
                </a:lnTo>
                <a:lnTo>
                  <a:pt x="330" y="204"/>
                </a:lnTo>
                <a:lnTo>
                  <a:pt x="319" y="227"/>
                </a:lnTo>
                <a:lnTo>
                  <a:pt x="306" y="248"/>
                </a:lnTo>
                <a:lnTo>
                  <a:pt x="291" y="268"/>
                </a:lnTo>
                <a:lnTo>
                  <a:pt x="274" y="284"/>
                </a:lnTo>
                <a:lnTo>
                  <a:pt x="214" y="277"/>
                </a:lnTo>
                <a:lnTo>
                  <a:pt x="237" y="248"/>
                </a:lnTo>
                <a:lnTo>
                  <a:pt x="254" y="220"/>
                </a:lnTo>
                <a:lnTo>
                  <a:pt x="267" y="194"/>
                </a:lnTo>
                <a:lnTo>
                  <a:pt x="276" y="171"/>
                </a:lnTo>
                <a:lnTo>
                  <a:pt x="282" y="150"/>
                </a:lnTo>
                <a:lnTo>
                  <a:pt x="285" y="135"/>
                </a:lnTo>
                <a:lnTo>
                  <a:pt x="287" y="125"/>
                </a:lnTo>
                <a:lnTo>
                  <a:pt x="287" y="122"/>
                </a:lnTo>
                <a:lnTo>
                  <a:pt x="277" y="154"/>
                </a:lnTo>
                <a:lnTo>
                  <a:pt x="266" y="182"/>
                </a:lnTo>
                <a:lnTo>
                  <a:pt x="253" y="206"/>
                </a:lnTo>
                <a:lnTo>
                  <a:pt x="240" y="227"/>
                </a:lnTo>
                <a:lnTo>
                  <a:pt x="227" y="244"/>
                </a:lnTo>
                <a:lnTo>
                  <a:pt x="215" y="257"/>
                </a:lnTo>
                <a:lnTo>
                  <a:pt x="204" y="268"/>
                </a:lnTo>
                <a:lnTo>
                  <a:pt x="197" y="274"/>
                </a:lnTo>
                <a:lnTo>
                  <a:pt x="144" y="267"/>
                </a:lnTo>
                <a:lnTo>
                  <a:pt x="168" y="244"/>
                </a:lnTo>
                <a:lnTo>
                  <a:pt x="186" y="223"/>
                </a:lnTo>
                <a:lnTo>
                  <a:pt x="199" y="205"/>
                </a:lnTo>
                <a:lnTo>
                  <a:pt x="207" y="187"/>
                </a:lnTo>
                <a:lnTo>
                  <a:pt x="213" y="172"/>
                </a:lnTo>
                <a:lnTo>
                  <a:pt x="216" y="160"/>
                </a:lnTo>
                <a:lnTo>
                  <a:pt x="217" y="150"/>
                </a:lnTo>
                <a:lnTo>
                  <a:pt x="217" y="145"/>
                </a:lnTo>
                <a:lnTo>
                  <a:pt x="217" y="143"/>
                </a:lnTo>
                <a:lnTo>
                  <a:pt x="207" y="171"/>
                </a:lnTo>
                <a:lnTo>
                  <a:pt x="195" y="195"/>
                </a:lnTo>
                <a:lnTo>
                  <a:pt x="181" y="216"/>
                </a:lnTo>
                <a:lnTo>
                  <a:pt x="167" y="233"/>
                </a:lnTo>
                <a:lnTo>
                  <a:pt x="154" y="247"/>
                </a:lnTo>
                <a:lnTo>
                  <a:pt x="142" y="258"/>
                </a:lnTo>
                <a:lnTo>
                  <a:pt x="133" y="265"/>
                </a:lnTo>
                <a:lnTo>
                  <a:pt x="0" y="242"/>
                </a:lnTo>
                <a:lnTo>
                  <a:pt x="14" y="236"/>
                </a:lnTo>
                <a:lnTo>
                  <a:pt x="29" y="229"/>
                </a:lnTo>
                <a:lnTo>
                  <a:pt x="48" y="219"/>
                </a:lnTo>
                <a:lnTo>
                  <a:pt x="67" y="205"/>
                </a:lnTo>
                <a:lnTo>
                  <a:pt x="90" y="187"/>
                </a:lnTo>
                <a:lnTo>
                  <a:pt x="114" y="166"/>
                </a:lnTo>
                <a:lnTo>
                  <a:pt x="140" y="141"/>
                </a:lnTo>
                <a:lnTo>
                  <a:pt x="168" y="110"/>
                </a:lnTo>
                <a:lnTo>
                  <a:pt x="200" y="75"/>
                </a:lnTo>
                <a:lnTo>
                  <a:pt x="226" y="49"/>
                </a:lnTo>
                <a:lnTo>
                  <a:pt x="254" y="30"/>
                </a:lnTo>
                <a:lnTo>
                  <a:pt x="282" y="16"/>
                </a:lnTo>
                <a:lnTo>
                  <a:pt x="313" y="6"/>
                </a:lnTo>
                <a:lnTo>
                  <a:pt x="344" y="0"/>
                </a:lnTo>
                <a:lnTo>
                  <a:pt x="375" y="0"/>
                </a:lnTo>
                <a:close/>
              </a:path>
            </a:pathLst>
          </a:custGeom>
          <a:solidFill>
            <a:srgbClr val="F7A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2" name="9"/>
          <p:cNvSpPr>
            <a:spLocks noEditPoints="1"/>
          </p:cNvSpPr>
          <p:nvPr/>
        </p:nvSpPr>
        <p:spPr bwMode="auto">
          <a:xfrm rot="876088">
            <a:off x="6234829" y="1683250"/>
            <a:ext cx="763318" cy="1549342"/>
          </a:xfrm>
          <a:custGeom>
            <a:avLst/>
            <a:gdLst>
              <a:gd name="T0" fmla="*/ 472 w 762"/>
              <a:gd name="T1" fmla="*/ 180 h 1160"/>
              <a:gd name="T2" fmla="*/ 393 w 762"/>
              <a:gd name="T3" fmla="*/ 247 h 1160"/>
              <a:gd name="T4" fmla="*/ 433 w 762"/>
              <a:gd name="T5" fmla="*/ 271 h 1160"/>
              <a:gd name="T6" fmla="*/ 357 w 762"/>
              <a:gd name="T7" fmla="*/ 318 h 1160"/>
              <a:gd name="T8" fmla="*/ 406 w 762"/>
              <a:gd name="T9" fmla="*/ 343 h 1160"/>
              <a:gd name="T10" fmla="*/ 418 w 762"/>
              <a:gd name="T11" fmla="*/ 432 h 1160"/>
              <a:gd name="T12" fmla="*/ 278 w 762"/>
              <a:gd name="T13" fmla="*/ 378 h 1160"/>
              <a:gd name="T14" fmla="*/ 397 w 762"/>
              <a:gd name="T15" fmla="*/ 434 h 1160"/>
              <a:gd name="T16" fmla="*/ 360 w 762"/>
              <a:gd name="T17" fmla="*/ 514 h 1160"/>
              <a:gd name="T18" fmla="*/ 277 w 762"/>
              <a:gd name="T19" fmla="*/ 487 h 1160"/>
              <a:gd name="T20" fmla="*/ 402 w 762"/>
              <a:gd name="T21" fmla="*/ 660 h 1160"/>
              <a:gd name="T22" fmla="*/ 250 w 762"/>
              <a:gd name="T23" fmla="*/ 571 h 1160"/>
              <a:gd name="T24" fmla="*/ 243 w 762"/>
              <a:gd name="T25" fmla="*/ 578 h 1160"/>
              <a:gd name="T26" fmla="*/ 398 w 762"/>
              <a:gd name="T27" fmla="*/ 685 h 1160"/>
              <a:gd name="T28" fmla="*/ 295 w 762"/>
              <a:gd name="T29" fmla="*/ 693 h 1160"/>
              <a:gd name="T30" fmla="*/ 140 w 762"/>
              <a:gd name="T31" fmla="*/ 659 h 1160"/>
              <a:gd name="T32" fmla="*/ 293 w 762"/>
              <a:gd name="T33" fmla="*/ 714 h 1160"/>
              <a:gd name="T34" fmla="*/ 303 w 762"/>
              <a:gd name="T35" fmla="*/ 819 h 1160"/>
              <a:gd name="T36" fmla="*/ 161 w 762"/>
              <a:gd name="T37" fmla="*/ 755 h 1160"/>
              <a:gd name="T38" fmla="*/ 325 w 762"/>
              <a:gd name="T39" fmla="*/ 855 h 1160"/>
              <a:gd name="T40" fmla="*/ 269 w 762"/>
              <a:gd name="T41" fmla="*/ 889 h 1160"/>
              <a:gd name="T42" fmla="*/ 179 w 762"/>
              <a:gd name="T43" fmla="*/ 852 h 1160"/>
              <a:gd name="T44" fmla="*/ 331 w 762"/>
              <a:gd name="T45" fmla="*/ 968 h 1160"/>
              <a:gd name="T46" fmla="*/ 261 w 762"/>
              <a:gd name="T47" fmla="*/ 1083 h 1160"/>
              <a:gd name="T48" fmla="*/ 86 w 762"/>
              <a:gd name="T49" fmla="*/ 868 h 1160"/>
              <a:gd name="T50" fmla="*/ 6 w 762"/>
              <a:gd name="T51" fmla="*/ 602 h 1160"/>
              <a:gd name="T52" fmla="*/ 183 w 762"/>
              <a:gd name="T53" fmla="*/ 341 h 1160"/>
              <a:gd name="T54" fmla="*/ 385 w 762"/>
              <a:gd name="T55" fmla="*/ 140 h 1160"/>
              <a:gd name="T56" fmla="*/ 463 w 762"/>
              <a:gd name="T57" fmla="*/ 45 h 1160"/>
              <a:gd name="T58" fmla="*/ 492 w 762"/>
              <a:gd name="T59" fmla="*/ 1 h 1160"/>
              <a:gd name="T60" fmla="*/ 522 w 762"/>
              <a:gd name="T61" fmla="*/ 111 h 1160"/>
              <a:gd name="T62" fmla="*/ 662 w 762"/>
              <a:gd name="T63" fmla="*/ 395 h 1160"/>
              <a:gd name="T64" fmla="*/ 759 w 762"/>
              <a:gd name="T65" fmla="*/ 661 h 1160"/>
              <a:gd name="T66" fmla="*/ 693 w 762"/>
              <a:gd name="T67" fmla="*/ 883 h 1160"/>
              <a:gd name="T68" fmla="*/ 443 w 762"/>
              <a:gd name="T69" fmla="*/ 1038 h 1160"/>
              <a:gd name="T70" fmla="*/ 337 w 762"/>
              <a:gd name="T71" fmla="*/ 1092 h 1160"/>
              <a:gd name="T72" fmla="*/ 482 w 762"/>
              <a:gd name="T73" fmla="*/ 907 h 1160"/>
              <a:gd name="T74" fmla="*/ 505 w 762"/>
              <a:gd name="T75" fmla="*/ 895 h 1160"/>
              <a:gd name="T76" fmla="*/ 389 w 762"/>
              <a:gd name="T77" fmla="*/ 891 h 1160"/>
              <a:gd name="T78" fmla="*/ 566 w 762"/>
              <a:gd name="T79" fmla="*/ 816 h 1160"/>
              <a:gd name="T80" fmla="*/ 494 w 762"/>
              <a:gd name="T81" fmla="*/ 823 h 1160"/>
              <a:gd name="T82" fmla="*/ 479 w 762"/>
              <a:gd name="T83" fmla="*/ 747 h 1160"/>
              <a:gd name="T84" fmla="*/ 658 w 762"/>
              <a:gd name="T85" fmla="*/ 722 h 1160"/>
              <a:gd name="T86" fmla="*/ 497 w 762"/>
              <a:gd name="T87" fmla="*/ 720 h 1160"/>
              <a:gd name="T88" fmla="*/ 438 w 762"/>
              <a:gd name="T89" fmla="*/ 692 h 1160"/>
              <a:gd name="T90" fmla="*/ 621 w 762"/>
              <a:gd name="T91" fmla="*/ 636 h 1160"/>
              <a:gd name="T92" fmla="*/ 509 w 762"/>
              <a:gd name="T93" fmla="*/ 647 h 1160"/>
              <a:gd name="T94" fmla="*/ 487 w 762"/>
              <a:gd name="T95" fmla="*/ 566 h 1160"/>
              <a:gd name="T96" fmla="*/ 611 w 762"/>
              <a:gd name="T97" fmla="*/ 543 h 1160"/>
              <a:gd name="T98" fmla="*/ 432 w 762"/>
              <a:gd name="T99" fmla="*/ 578 h 1160"/>
              <a:gd name="T100" fmla="*/ 588 w 762"/>
              <a:gd name="T101" fmla="*/ 438 h 1160"/>
              <a:gd name="T102" fmla="*/ 505 w 762"/>
              <a:gd name="T103" fmla="*/ 444 h 1160"/>
              <a:gd name="T104" fmla="*/ 483 w 762"/>
              <a:gd name="T105" fmla="*/ 379 h 1160"/>
              <a:gd name="T106" fmla="*/ 554 w 762"/>
              <a:gd name="T107" fmla="*/ 361 h 1160"/>
              <a:gd name="T108" fmla="*/ 492 w 762"/>
              <a:gd name="T109" fmla="*/ 297 h 1160"/>
              <a:gd name="T110" fmla="*/ 532 w 762"/>
              <a:gd name="T111" fmla="*/ 284 h 1160"/>
              <a:gd name="T112" fmla="*/ 479 w 762"/>
              <a:gd name="T113" fmla="*/ 147 h 1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62" h="1160">
                <a:moveTo>
                  <a:pt x="489" y="2"/>
                </a:moveTo>
                <a:lnTo>
                  <a:pt x="488" y="16"/>
                </a:lnTo>
                <a:lnTo>
                  <a:pt x="486" y="37"/>
                </a:lnTo>
                <a:lnTo>
                  <a:pt x="484" y="64"/>
                </a:lnTo>
                <a:lnTo>
                  <a:pt x="481" y="97"/>
                </a:lnTo>
                <a:lnTo>
                  <a:pt x="476" y="136"/>
                </a:lnTo>
                <a:lnTo>
                  <a:pt x="472" y="180"/>
                </a:lnTo>
                <a:lnTo>
                  <a:pt x="467" y="229"/>
                </a:lnTo>
                <a:lnTo>
                  <a:pt x="460" y="282"/>
                </a:lnTo>
                <a:lnTo>
                  <a:pt x="453" y="278"/>
                </a:lnTo>
                <a:lnTo>
                  <a:pt x="444" y="271"/>
                </a:lnTo>
                <a:lnTo>
                  <a:pt x="431" y="263"/>
                </a:lnTo>
                <a:lnTo>
                  <a:pt x="413" y="255"/>
                </a:lnTo>
                <a:lnTo>
                  <a:pt x="393" y="247"/>
                </a:lnTo>
                <a:lnTo>
                  <a:pt x="369" y="239"/>
                </a:lnTo>
                <a:lnTo>
                  <a:pt x="372" y="241"/>
                </a:lnTo>
                <a:lnTo>
                  <a:pt x="378" y="244"/>
                </a:lnTo>
                <a:lnTo>
                  <a:pt x="390" y="248"/>
                </a:lnTo>
                <a:lnTo>
                  <a:pt x="403" y="255"/>
                </a:lnTo>
                <a:lnTo>
                  <a:pt x="419" y="262"/>
                </a:lnTo>
                <a:lnTo>
                  <a:pt x="433" y="271"/>
                </a:lnTo>
                <a:lnTo>
                  <a:pt x="447" y="281"/>
                </a:lnTo>
                <a:lnTo>
                  <a:pt x="459" y="289"/>
                </a:lnTo>
                <a:lnTo>
                  <a:pt x="449" y="360"/>
                </a:lnTo>
                <a:lnTo>
                  <a:pt x="424" y="345"/>
                </a:lnTo>
                <a:lnTo>
                  <a:pt x="399" y="332"/>
                </a:lnTo>
                <a:lnTo>
                  <a:pt x="376" y="323"/>
                </a:lnTo>
                <a:lnTo>
                  <a:pt x="357" y="318"/>
                </a:lnTo>
                <a:lnTo>
                  <a:pt x="341" y="313"/>
                </a:lnTo>
                <a:lnTo>
                  <a:pt x="331" y="312"/>
                </a:lnTo>
                <a:lnTo>
                  <a:pt x="327" y="311"/>
                </a:lnTo>
                <a:lnTo>
                  <a:pt x="348" y="318"/>
                </a:lnTo>
                <a:lnTo>
                  <a:pt x="369" y="325"/>
                </a:lnTo>
                <a:lnTo>
                  <a:pt x="388" y="334"/>
                </a:lnTo>
                <a:lnTo>
                  <a:pt x="406" y="343"/>
                </a:lnTo>
                <a:lnTo>
                  <a:pt x="421" y="350"/>
                </a:lnTo>
                <a:lnTo>
                  <a:pt x="433" y="358"/>
                </a:lnTo>
                <a:lnTo>
                  <a:pt x="443" y="363"/>
                </a:lnTo>
                <a:lnTo>
                  <a:pt x="448" y="368"/>
                </a:lnTo>
                <a:lnTo>
                  <a:pt x="437" y="448"/>
                </a:lnTo>
                <a:lnTo>
                  <a:pt x="428" y="441"/>
                </a:lnTo>
                <a:lnTo>
                  <a:pt x="418" y="432"/>
                </a:lnTo>
                <a:lnTo>
                  <a:pt x="402" y="422"/>
                </a:lnTo>
                <a:lnTo>
                  <a:pt x="385" y="411"/>
                </a:lnTo>
                <a:lnTo>
                  <a:pt x="362" y="400"/>
                </a:lnTo>
                <a:lnTo>
                  <a:pt x="337" y="391"/>
                </a:lnTo>
                <a:lnTo>
                  <a:pt x="308" y="383"/>
                </a:lnTo>
                <a:lnTo>
                  <a:pt x="275" y="376"/>
                </a:lnTo>
                <a:lnTo>
                  <a:pt x="278" y="378"/>
                </a:lnTo>
                <a:lnTo>
                  <a:pt x="286" y="381"/>
                </a:lnTo>
                <a:lnTo>
                  <a:pt x="299" y="385"/>
                </a:lnTo>
                <a:lnTo>
                  <a:pt x="315" y="391"/>
                </a:lnTo>
                <a:lnTo>
                  <a:pt x="335" y="399"/>
                </a:lnTo>
                <a:lnTo>
                  <a:pt x="355" y="409"/>
                </a:lnTo>
                <a:lnTo>
                  <a:pt x="376" y="420"/>
                </a:lnTo>
                <a:lnTo>
                  <a:pt x="397" y="434"/>
                </a:lnTo>
                <a:lnTo>
                  <a:pt x="417" y="449"/>
                </a:lnTo>
                <a:lnTo>
                  <a:pt x="434" y="466"/>
                </a:lnTo>
                <a:lnTo>
                  <a:pt x="420" y="558"/>
                </a:lnTo>
                <a:lnTo>
                  <a:pt x="410" y="549"/>
                </a:lnTo>
                <a:lnTo>
                  <a:pt x="397" y="539"/>
                </a:lnTo>
                <a:lnTo>
                  <a:pt x="380" y="525"/>
                </a:lnTo>
                <a:lnTo>
                  <a:pt x="360" y="514"/>
                </a:lnTo>
                <a:lnTo>
                  <a:pt x="336" y="502"/>
                </a:lnTo>
                <a:lnTo>
                  <a:pt x="310" y="491"/>
                </a:lnTo>
                <a:lnTo>
                  <a:pt x="282" y="484"/>
                </a:lnTo>
                <a:lnTo>
                  <a:pt x="250" y="480"/>
                </a:lnTo>
                <a:lnTo>
                  <a:pt x="253" y="481"/>
                </a:lnTo>
                <a:lnTo>
                  <a:pt x="263" y="483"/>
                </a:lnTo>
                <a:lnTo>
                  <a:pt x="277" y="487"/>
                </a:lnTo>
                <a:lnTo>
                  <a:pt x="296" y="494"/>
                </a:lnTo>
                <a:lnTo>
                  <a:pt x="318" y="503"/>
                </a:lnTo>
                <a:lnTo>
                  <a:pt x="341" y="516"/>
                </a:lnTo>
                <a:lnTo>
                  <a:pt x="366" y="533"/>
                </a:lnTo>
                <a:lnTo>
                  <a:pt x="392" y="554"/>
                </a:lnTo>
                <a:lnTo>
                  <a:pt x="417" y="579"/>
                </a:lnTo>
                <a:lnTo>
                  <a:pt x="402" y="660"/>
                </a:lnTo>
                <a:lnTo>
                  <a:pt x="392" y="652"/>
                </a:lnTo>
                <a:lnTo>
                  <a:pt x="376" y="640"/>
                </a:lnTo>
                <a:lnTo>
                  <a:pt x="358" y="627"/>
                </a:lnTo>
                <a:lnTo>
                  <a:pt x="335" y="612"/>
                </a:lnTo>
                <a:lnTo>
                  <a:pt x="310" y="597"/>
                </a:lnTo>
                <a:lnTo>
                  <a:pt x="281" y="584"/>
                </a:lnTo>
                <a:lnTo>
                  <a:pt x="250" y="571"/>
                </a:lnTo>
                <a:lnTo>
                  <a:pt x="216" y="561"/>
                </a:lnTo>
                <a:lnTo>
                  <a:pt x="182" y="555"/>
                </a:lnTo>
                <a:lnTo>
                  <a:pt x="184" y="555"/>
                </a:lnTo>
                <a:lnTo>
                  <a:pt x="192" y="558"/>
                </a:lnTo>
                <a:lnTo>
                  <a:pt x="206" y="562"/>
                </a:lnTo>
                <a:lnTo>
                  <a:pt x="223" y="569"/>
                </a:lnTo>
                <a:lnTo>
                  <a:pt x="243" y="578"/>
                </a:lnTo>
                <a:lnTo>
                  <a:pt x="264" y="587"/>
                </a:lnTo>
                <a:lnTo>
                  <a:pt x="288" y="599"/>
                </a:lnTo>
                <a:lnTo>
                  <a:pt x="312" y="614"/>
                </a:lnTo>
                <a:lnTo>
                  <a:pt x="336" y="629"/>
                </a:lnTo>
                <a:lnTo>
                  <a:pt x="359" y="646"/>
                </a:lnTo>
                <a:lnTo>
                  <a:pt x="380" y="665"/>
                </a:lnTo>
                <a:lnTo>
                  <a:pt x="398" y="685"/>
                </a:lnTo>
                <a:lnTo>
                  <a:pt x="384" y="757"/>
                </a:lnTo>
                <a:lnTo>
                  <a:pt x="377" y="750"/>
                </a:lnTo>
                <a:lnTo>
                  <a:pt x="366" y="741"/>
                </a:lnTo>
                <a:lnTo>
                  <a:pt x="353" y="729"/>
                </a:lnTo>
                <a:lnTo>
                  <a:pt x="337" y="717"/>
                </a:lnTo>
                <a:lnTo>
                  <a:pt x="318" y="705"/>
                </a:lnTo>
                <a:lnTo>
                  <a:pt x="295" y="693"/>
                </a:lnTo>
                <a:lnTo>
                  <a:pt x="269" y="682"/>
                </a:lnTo>
                <a:lnTo>
                  <a:pt x="239" y="672"/>
                </a:lnTo>
                <a:lnTo>
                  <a:pt x="207" y="665"/>
                </a:lnTo>
                <a:lnTo>
                  <a:pt x="170" y="659"/>
                </a:lnTo>
                <a:lnTo>
                  <a:pt x="128" y="657"/>
                </a:lnTo>
                <a:lnTo>
                  <a:pt x="132" y="658"/>
                </a:lnTo>
                <a:lnTo>
                  <a:pt x="140" y="659"/>
                </a:lnTo>
                <a:lnTo>
                  <a:pt x="154" y="663"/>
                </a:lnTo>
                <a:lnTo>
                  <a:pt x="172" y="667"/>
                </a:lnTo>
                <a:lnTo>
                  <a:pt x="194" y="673"/>
                </a:lnTo>
                <a:lnTo>
                  <a:pt x="216" y="680"/>
                </a:lnTo>
                <a:lnTo>
                  <a:pt x="241" y="690"/>
                </a:lnTo>
                <a:lnTo>
                  <a:pt x="268" y="701"/>
                </a:lnTo>
                <a:lnTo>
                  <a:pt x="293" y="714"/>
                </a:lnTo>
                <a:lnTo>
                  <a:pt x="318" y="730"/>
                </a:lnTo>
                <a:lnTo>
                  <a:pt x="340" y="747"/>
                </a:lnTo>
                <a:lnTo>
                  <a:pt x="361" y="767"/>
                </a:lnTo>
                <a:lnTo>
                  <a:pt x="377" y="789"/>
                </a:lnTo>
                <a:lnTo>
                  <a:pt x="361" y="869"/>
                </a:lnTo>
                <a:lnTo>
                  <a:pt x="333" y="842"/>
                </a:lnTo>
                <a:lnTo>
                  <a:pt x="303" y="819"/>
                </a:lnTo>
                <a:lnTo>
                  <a:pt x="275" y="800"/>
                </a:lnTo>
                <a:lnTo>
                  <a:pt x="248" y="785"/>
                </a:lnTo>
                <a:lnTo>
                  <a:pt x="224" y="773"/>
                </a:lnTo>
                <a:lnTo>
                  <a:pt x="202" y="766"/>
                </a:lnTo>
                <a:lnTo>
                  <a:pt x="184" y="760"/>
                </a:lnTo>
                <a:lnTo>
                  <a:pt x="170" y="756"/>
                </a:lnTo>
                <a:lnTo>
                  <a:pt x="161" y="755"/>
                </a:lnTo>
                <a:lnTo>
                  <a:pt x="158" y="754"/>
                </a:lnTo>
                <a:lnTo>
                  <a:pt x="196" y="768"/>
                </a:lnTo>
                <a:lnTo>
                  <a:pt x="229" y="784"/>
                </a:lnTo>
                <a:lnTo>
                  <a:pt x="260" y="803"/>
                </a:lnTo>
                <a:lnTo>
                  <a:pt x="285" y="820"/>
                </a:lnTo>
                <a:lnTo>
                  <a:pt x="307" y="839"/>
                </a:lnTo>
                <a:lnTo>
                  <a:pt x="325" y="855"/>
                </a:lnTo>
                <a:lnTo>
                  <a:pt x="339" y="870"/>
                </a:lnTo>
                <a:lnTo>
                  <a:pt x="349" y="883"/>
                </a:lnTo>
                <a:lnTo>
                  <a:pt x="357" y="893"/>
                </a:lnTo>
                <a:lnTo>
                  <a:pt x="340" y="964"/>
                </a:lnTo>
                <a:lnTo>
                  <a:pt x="315" y="932"/>
                </a:lnTo>
                <a:lnTo>
                  <a:pt x="291" y="908"/>
                </a:lnTo>
                <a:lnTo>
                  <a:pt x="269" y="889"/>
                </a:lnTo>
                <a:lnTo>
                  <a:pt x="248" y="875"/>
                </a:lnTo>
                <a:lnTo>
                  <a:pt x="228" y="865"/>
                </a:lnTo>
                <a:lnTo>
                  <a:pt x="212" y="858"/>
                </a:lnTo>
                <a:lnTo>
                  <a:pt x="199" y="854"/>
                </a:lnTo>
                <a:lnTo>
                  <a:pt x="188" y="852"/>
                </a:lnTo>
                <a:lnTo>
                  <a:pt x="182" y="852"/>
                </a:lnTo>
                <a:lnTo>
                  <a:pt x="179" y="852"/>
                </a:lnTo>
                <a:lnTo>
                  <a:pt x="212" y="865"/>
                </a:lnTo>
                <a:lnTo>
                  <a:pt x="241" y="881"/>
                </a:lnTo>
                <a:lnTo>
                  <a:pt x="266" y="900"/>
                </a:lnTo>
                <a:lnTo>
                  <a:pt x="287" y="918"/>
                </a:lnTo>
                <a:lnTo>
                  <a:pt x="306" y="937"/>
                </a:lnTo>
                <a:lnTo>
                  <a:pt x="320" y="954"/>
                </a:lnTo>
                <a:lnTo>
                  <a:pt x="331" y="968"/>
                </a:lnTo>
                <a:lnTo>
                  <a:pt x="337" y="979"/>
                </a:lnTo>
                <a:lnTo>
                  <a:pt x="315" y="1069"/>
                </a:lnTo>
                <a:lnTo>
                  <a:pt x="293" y="1160"/>
                </a:lnTo>
                <a:lnTo>
                  <a:pt x="288" y="1143"/>
                </a:lnTo>
                <a:lnTo>
                  <a:pt x="282" y="1126"/>
                </a:lnTo>
                <a:lnTo>
                  <a:pt x="272" y="1105"/>
                </a:lnTo>
                <a:lnTo>
                  <a:pt x="261" y="1083"/>
                </a:lnTo>
                <a:lnTo>
                  <a:pt x="247" y="1059"/>
                </a:lnTo>
                <a:lnTo>
                  <a:pt x="229" y="1033"/>
                </a:lnTo>
                <a:lnTo>
                  <a:pt x="209" y="1005"/>
                </a:lnTo>
                <a:lnTo>
                  <a:pt x="184" y="975"/>
                </a:lnTo>
                <a:lnTo>
                  <a:pt x="155" y="942"/>
                </a:lnTo>
                <a:lnTo>
                  <a:pt x="123" y="906"/>
                </a:lnTo>
                <a:lnTo>
                  <a:pt x="86" y="868"/>
                </a:lnTo>
                <a:lnTo>
                  <a:pt x="55" y="833"/>
                </a:lnTo>
                <a:lnTo>
                  <a:pt x="33" y="796"/>
                </a:lnTo>
                <a:lnTo>
                  <a:pt x="15" y="758"/>
                </a:lnTo>
                <a:lnTo>
                  <a:pt x="4" y="719"/>
                </a:lnTo>
                <a:lnTo>
                  <a:pt x="0" y="680"/>
                </a:lnTo>
                <a:lnTo>
                  <a:pt x="0" y="641"/>
                </a:lnTo>
                <a:lnTo>
                  <a:pt x="6" y="602"/>
                </a:lnTo>
                <a:lnTo>
                  <a:pt x="17" y="562"/>
                </a:lnTo>
                <a:lnTo>
                  <a:pt x="33" y="523"/>
                </a:lnTo>
                <a:lnTo>
                  <a:pt x="52" y="486"/>
                </a:lnTo>
                <a:lnTo>
                  <a:pt x="77" y="449"/>
                </a:lnTo>
                <a:lnTo>
                  <a:pt x="105" y="415"/>
                </a:lnTo>
                <a:lnTo>
                  <a:pt x="138" y="382"/>
                </a:lnTo>
                <a:lnTo>
                  <a:pt x="183" y="341"/>
                </a:lnTo>
                <a:lnTo>
                  <a:pt x="222" y="303"/>
                </a:lnTo>
                <a:lnTo>
                  <a:pt x="258" y="269"/>
                </a:lnTo>
                <a:lnTo>
                  <a:pt x="290" y="237"/>
                </a:lnTo>
                <a:lnTo>
                  <a:pt x="319" y="209"/>
                </a:lnTo>
                <a:lnTo>
                  <a:pt x="344" y="184"/>
                </a:lnTo>
                <a:lnTo>
                  <a:pt x="366" y="161"/>
                </a:lnTo>
                <a:lnTo>
                  <a:pt x="385" y="140"/>
                </a:lnTo>
                <a:lnTo>
                  <a:pt x="402" y="122"/>
                </a:lnTo>
                <a:lnTo>
                  <a:pt x="417" y="106"/>
                </a:lnTo>
                <a:lnTo>
                  <a:pt x="428" y="90"/>
                </a:lnTo>
                <a:lnTo>
                  <a:pt x="439" y="77"/>
                </a:lnTo>
                <a:lnTo>
                  <a:pt x="448" y="65"/>
                </a:lnTo>
                <a:lnTo>
                  <a:pt x="457" y="55"/>
                </a:lnTo>
                <a:lnTo>
                  <a:pt x="463" y="45"/>
                </a:lnTo>
                <a:lnTo>
                  <a:pt x="469" y="36"/>
                </a:lnTo>
                <a:lnTo>
                  <a:pt x="474" y="27"/>
                </a:lnTo>
                <a:lnTo>
                  <a:pt x="480" y="19"/>
                </a:lnTo>
                <a:lnTo>
                  <a:pt x="484" y="10"/>
                </a:lnTo>
                <a:lnTo>
                  <a:pt x="489" y="2"/>
                </a:lnTo>
                <a:close/>
                <a:moveTo>
                  <a:pt x="490" y="0"/>
                </a:moveTo>
                <a:lnTo>
                  <a:pt x="492" y="1"/>
                </a:lnTo>
                <a:lnTo>
                  <a:pt x="492" y="7"/>
                </a:lnTo>
                <a:lnTo>
                  <a:pt x="493" y="14"/>
                </a:lnTo>
                <a:lnTo>
                  <a:pt x="496" y="26"/>
                </a:lnTo>
                <a:lnTo>
                  <a:pt x="499" y="43"/>
                </a:lnTo>
                <a:lnTo>
                  <a:pt x="505" y="61"/>
                </a:lnTo>
                <a:lnTo>
                  <a:pt x="512" y="84"/>
                </a:lnTo>
                <a:lnTo>
                  <a:pt x="522" y="111"/>
                </a:lnTo>
                <a:lnTo>
                  <a:pt x="534" y="142"/>
                </a:lnTo>
                <a:lnTo>
                  <a:pt x="549" y="176"/>
                </a:lnTo>
                <a:lnTo>
                  <a:pt x="567" y="216"/>
                </a:lnTo>
                <a:lnTo>
                  <a:pt x="587" y="258"/>
                </a:lnTo>
                <a:lnTo>
                  <a:pt x="612" y="305"/>
                </a:lnTo>
                <a:lnTo>
                  <a:pt x="641" y="356"/>
                </a:lnTo>
                <a:lnTo>
                  <a:pt x="662" y="395"/>
                </a:lnTo>
                <a:lnTo>
                  <a:pt x="682" y="433"/>
                </a:lnTo>
                <a:lnTo>
                  <a:pt x="700" y="472"/>
                </a:lnTo>
                <a:lnTo>
                  <a:pt x="718" y="510"/>
                </a:lnTo>
                <a:lnTo>
                  <a:pt x="732" y="549"/>
                </a:lnTo>
                <a:lnTo>
                  <a:pt x="744" y="586"/>
                </a:lnTo>
                <a:lnTo>
                  <a:pt x="754" y="624"/>
                </a:lnTo>
                <a:lnTo>
                  <a:pt x="759" y="661"/>
                </a:lnTo>
                <a:lnTo>
                  <a:pt x="762" y="697"/>
                </a:lnTo>
                <a:lnTo>
                  <a:pt x="761" y="731"/>
                </a:lnTo>
                <a:lnTo>
                  <a:pt x="757" y="765"/>
                </a:lnTo>
                <a:lnTo>
                  <a:pt x="748" y="797"/>
                </a:lnTo>
                <a:lnTo>
                  <a:pt x="734" y="828"/>
                </a:lnTo>
                <a:lnTo>
                  <a:pt x="716" y="856"/>
                </a:lnTo>
                <a:lnTo>
                  <a:pt x="693" y="883"/>
                </a:lnTo>
                <a:lnTo>
                  <a:pt x="663" y="908"/>
                </a:lnTo>
                <a:lnTo>
                  <a:pt x="629" y="931"/>
                </a:lnTo>
                <a:lnTo>
                  <a:pt x="584" y="956"/>
                </a:lnTo>
                <a:lnTo>
                  <a:pt x="543" y="979"/>
                </a:lnTo>
                <a:lnTo>
                  <a:pt x="506" y="1000"/>
                </a:lnTo>
                <a:lnTo>
                  <a:pt x="473" y="1019"/>
                </a:lnTo>
                <a:lnTo>
                  <a:pt x="443" y="1038"/>
                </a:lnTo>
                <a:lnTo>
                  <a:pt x="415" y="1055"/>
                </a:lnTo>
                <a:lnTo>
                  <a:pt x="392" y="1073"/>
                </a:lnTo>
                <a:lnTo>
                  <a:pt x="371" y="1090"/>
                </a:lnTo>
                <a:lnTo>
                  <a:pt x="352" y="1109"/>
                </a:lnTo>
                <a:lnTo>
                  <a:pt x="335" y="1129"/>
                </a:lnTo>
                <a:lnTo>
                  <a:pt x="321" y="1152"/>
                </a:lnTo>
                <a:lnTo>
                  <a:pt x="337" y="1092"/>
                </a:lnTo>
                <a:lnTo>
                  <a:pt x="353" y="1029"/>
                </a:lnTo>
                <a:lnTo>
                  <a:pt x="368" y="963"/>
                </a:lnTo>
                <a:lnTo>
                  <a:pt x="382" y="953"/>
                </a:lnTo>
                <a:lnTo>
                  <a:pt x="400" y="942"/>
                </a:lnTo>
                <a:lnTo>
                  <a:pt x="423" y="929"/>
                </a:lnTo>
                <a:lnTo>
                  <a:pt x="451" y="918"/>
                </a:lnTo>
                <a:lnTo>
                  <a:pt x="482" y="907"/>
                </a:lnTo>
                <a:lnTo>
                  <a:pt x="517" y="901"/>
                </a:lnTo>
                <a:lnTo>
                  <a:pt x="554" y="899"/>
                </a:lnTo>
                <a:lnTo>
                  <a:pt x="551" y="897"/>
                </a:lnTo>
                <a:lnTo>
                  <a:pt x="545" y="896"/>
                </a:lnTo>
                <a:lnTo>
                  <a:pt x="535" y="895"/>
                </a:lnTo>
                <a:lnTo>
                  <a:pt x="522" y="894"/>
                </a:lnTo>
                <a:lnTo>
                  <a:pt x="505" y="895"/>
                </a:lnTo>
                <a:lnTo>
                  <a:pt x="484" y="897"/>
                </a:lnTo>
                <a:lnTo>
                  <a:pt x="460" y="904"/>
                </a:lnTo>
                <a:lnTo>
                  <a:pt x="434" y="914"/>
                </a:lnTo>
                <a:lnTo>
                  <a:pt x="403" y="928"/>
                </a:lnTo>
                <a:lnTo>
                  <a:pt x="371" y="946"/>
                </a:lnTo>
                <a:lnTo>
                  <a:pt x="381" y="899"/>
                </a:lnTo>
                <a:lnTo>
                  <a:pt x="389" y="891"/>
                </a:lnTo>
                <a:lnTo>
                  <a:pt x="403" y="881"/>
                </a:lnTo>
                <a:lnTo>
                  <a:pt x="421" y="870"/>
                </a:lnTo>
                <a:lnTo>
                  <a:pt x="442" y="857"/>
                </a:lnTo>
                <a:lnTo>
                  <a:pt x="467" y="845"/>
                </a:lnTo>
                <a:lnTo>
                  <a:pt x="496" y="833"/>
                </a:lnTo>
                <a:lnTo>
                  <a:pt x="529" y="823"/>
                </a:lnTo>
                <a:lnTo>
                  <a:pt x="566" y="816"/>
                </a:lnTo>
                <a:lnTo>
                  <a:pt x="606" y="810"/>
                </a:lnTo>
                <a:lnTo>
                  <a:pt x="602" y="810"/>
                </a:lnTo>
                <a:lnTo>
                  <a:pt x="592" y="809"/>
                </a:lnTo>
                <a:lnTo>
                  <a:pt x="574" y="810"/>
                </a:lnTo>
                <a:lnTo>
                  <a:pt x="552" y="813"/>
                </a:lnTo>
                <a:lnTo>
                  <a:pt x="525" y="817"/>
                </a:lnTo>
                <a:lnTo>
                  <a:pt x="494" y="823"/>
                </a:lnTo>
                <a:lnTo>
                  <a:pt x="460" y="835"/>
                </a:lnTo>
                <a:lnTo>
                  <a:pt x="424" y="851"/>
                </a:lnTo>
                <a:lnTo>
                  <a:pt x="386" y="872"/>
                </a:lnTo>
                <a:lnTo>
                  <a:pt x="399" y="794"/>
                </a:lnTo>
                <a:lnTo>
                  <a:pt x="423" y="775"/>
                </a:lnTo>
                <a:lnTo>
                  <a:pt x="450" y="759"/>
                </a:lnTo>
                <a:lnTo>
                  <a:pt x="479" y="747"/>
                </a:lnTo>
                <a:lnTo>
                  <a:pt x="509" y="738"/>
                </a:lnTo>
                <a:lnTo>
                  <a:pt x="539" y="731"/>
                </a:lnTo>
                <a:lnTo>
                  <a:pt x="569" y="727"/>
                </a:lnTo>
                <a:lnTo>
                  <a:pt x="596" y="724"/>
                </a:lnTo>
                <a:lnTo>
                  <a:pt x="621" y="723"/>
                </a:lnTo>
                <a:lnTo>
                  <a:pt x="643" y="722"/>
                </a:lnTo>
                <a:lnTo>
                  <a:pt x="658" y="722"/>
                </a:lnTo>
                <a:lnTo>
                  <a:pt x="669" y="723"/>
                </a:lnTo>
                <a:lnTo>
                  <a:pt x="673" y="723"/>
                </a:lnTo>
                <a:lnTo>
                  <a:pt x="631" y="716"/>
                </a:lnTo>
                <a:lnTo>
                  <a:pt x="593" y="713"/>
                </a:lnTo>
                <a:lnTo>
                  <a:pt x="557" y="713"/>
                </a:lnTo>
                <a:lnTo>
                  <a:pt x="525" y="716"/>
                </a:lnTo>
                <a:lnTo>
                  <a:pt x="497" y="720"/>
                </a:lnTo>
                <a:lnTo>
                  <a:pt x="471" y="728"/>
                </a:lnTo>
                <a:lnTo>
                  <a:pt x="449" y="735"/>
                </a:lnTo>
                <a:lnTo>
                  <a:pt x="431" y="744"/>
                </a:lnTo>
                <a:lnTo>
                  <a:pt x="417" y="752"/>
                </a:lnTo>
                <a:lnTo>
                  <a:pt x="406" y="758"/>
                </a:lnTo>
                <a:lnTo>
                  <a:pt x="413" y="708"/>
                </a:lnTo>
                <a:lnTo>
                  <a:pt x="438" y="692"/>
                </a:lnTo>
                <a:lnTo>
                  <a:pt x="465" y="678"/>
                </a:lnTo>
                <a:lnTo>
                  <a:pt x="494" y="666"/>
                </a:lnTo>
                <a:lnTo>
                  <a:pt x="522" y="656"/>
                </a:lnTo>
                <a:lnTo>
                  <a:pt x="550" y="649"/>
                </a:lnTo>
                <a:lnTo>
                  <a:pt x="577" y="643"/>
                </a:lnTo>
                <a:lnTo>
                  <a:pt x="601" y="639"/>
                </a:lnTo>
                <a:lnTo>
                  <a:pt x="621" y="636"/>
                </a:lnTo>
                <a:lnTo>
                  <a:pt x="637" y="634"/>
                </a:lnTo>
                <a:lnTo>
                  <a:pt x="647" y="633"/>
                </a:lnTo>
                <a:lnTo>
                  <a:pt x="650" y="633"/>
                </a:lnTo>
                <a:lnTo>
                  <a:pt x="612" y="632"/>
                </a:lnTo>
                <a:lnTo>
                  <a:pt x="575" y="634"/>
                </a:lnTo>
                <a:lnTo>
                  <a:pt x="541" y="640"/>
                </a:lnTo>
                <a:lnTo>
                  <a:pt x="509" y="647"/>
                </a:lnTo>
                <a:lnTo>
                  <a:pt x="480" y="656"/>
                </a:lnTo>
                <a:lnTo>
                  <a:pt x="455" y="666"/>
                </a:lnTo>
                <a:lnTo>
                  <a:pt x="433" y="674"/>
                </a:lnTo>
                <a:lnTo>
                  <a:pt x="418" y="682"/>
                </a:lnTo>
                <a:lnTo>
                  <a:pt x="428" y="598"/>
                </a:lnTo>
                <a:lnTo>
                  <a:pt x="459" y="580"/>
                </a:lnTo>
                <a:lnTo>
                  <a:pt x="487" y="566"/>
                </a:lnTo>
                <a:lnTo>
                  <a:pt x="515" y="556"/>
                </a:lnTo>
                <a:lnTo>
                  <a:pt x="542" y="548"/>
                </a:lnTo>
                <a:lnTo>
                  <a:pt x="564" y="545"/>
                </a:lnTo>
                <a:lnTo>
                  <a:pt x="584" y="543"/>
                </a:lnTo>
                <a:lnTo>
                  <a:pt x="598" y="542"/>
                </a:lnTo>
                <a:lnTo>
                  <a:pt x="608" y="542"/>
                </a:lnTo>
                <a:lnTo>
                  <a:pt x="611" y="543"/>
                </a:lnTo>
                <a:lnTo>
                  <a:pt x="577" y="539"/>
                </a:lnTo>
                <a:lnTo>
                  <a:pt x="545" y="540"/>
                </a:lnTo>
                <a:lnTo>
                  <a:pt x="515" y="544"/>
                </a:lnTo>
                <a:lnTo>
                  <a:pt x="488" y="552"/>
                </a:lnTo>
                <a:lnTo>
                  <a:pt x="465" y="560"/>
                </a:lnTo>
                <a:lnTo>
                  <a:pt x="446" y="569"/>
                </a:lnTo>
                <a:lnTo>
                  <a:pt x="432" y="578"/>
                </a:lnTo>
                <a:lnTo>
                  <a:pt x="444" y="486"/>
                </a:lnTo>
                <a:lnTo>
                  <a:pt x="467" y="472"/>
                </a:lnTo>
                <a:lnTo>
                  <a:pt x="493" y="461"/>
                </a:lnTo>
                <a:lnTo>
                  <a:pt x="519" y="453"/>
                </a:lnTo>
                <a:lnTo>
                  <a:pt x="544" y="446"/>
                </a:lnTo>
                <a:lnTo>
                  <a:pt x="568" y="442"/>
                </a:lnTo>
                <a:lnTo>
                  <a:pt x="588" y="438"/>
                </a:lnTo>
                <a:lnTo>
                  <a:pt x="605" y="437"/>
                </a:lnTo>
                <a:lnTo>
                  <a:pt x="616" y="436"/>
                </a:lnTo>
                <a:lnTo>
                  <a:pt x="619" y="436"/>
                </a:lnTo>
                <a:lnTo>
                  <a:pt x="586" y="434"/>
                </a:lnTo>
                <a:lnTo>
                  <a:pt x="556" y="435"/>
                </a:lnTo>
                <a:lnTo>
                  <a:pt x="529" y="438"/>
                </a:lnTo>
                <a:lnTo>
                  <a:pt x="505" y="444"/>
                </a:lnTo>
                <a:lnTo>
                  <a:pt x="484" y="450"/>
                </a:lnTo>
                <a:lnTo>
                  <a:pt x="468" y="457"/>
                </a:lnTo>
                <a:lnTo>
                  <a:pt x="455" y="462"/>
                </a:lnTo>
                <a:lnTo>
                  <a:pt x="446" y="468"/>
                </a:lnTo>
                <a:lnTo>
                  <a:pt x="455" y="387"/>
                </a:lnTo>
                <a:lnTo>
                  <a:pt x="467" y="384"/>
                </a:lnTo>
                <a:lnTo>
                  <a:pt x="483" y="379"/>
                </a:lnTo>
                <a:lnTo>
                  <a:pt x="505" y="373"/>
                </a:lnTo>
                <a:lnTo>
                  <a:pt x="529" y="368"/>
                </a:lnTo>
                <a:lnTo>
                  <a:pt x="555" y="363"/>
                </a:lnTo>
                <a:lnTo>
                  <a:pt x="582" y="362"/>
                </a:lnTo>
                <a:lnTo>
                  <a:pt x="579" y="362"/>
                </a:lnTo>
                <a:lnTo>
                  <a:pt x="569" y="361"/>
                </a:lnTo>
                <a:lnTo>
                  <a:pt x="554" y="361"/>
                </a:lnTo>
                <a:lnTo>
                  <a:pt x="533" y="362"/>
                </a:lnTo>
                <a:lnTo>
                  <a:pt x="509" y="366"/>
                </a:lnTo>
                <a:lnTo>
                  <a:pt x="483" y="371"/>
                </a:lnTo>
                <a:lnTo>
                  <a:pt x="456" y="380"/>
                </a:lnTo>
                <a:lnTo>
                  <a:pt x="463" y="308"/>
                </a:lnTo>
                <a:lnTo>
                  <a:pt x="476" y="303"/>
                </a:lnTo>
                <a:lnTo>
                  <a:pt x="492" y="297"/>
                </a:lnTo>
                <a:lnTo>
                  <a:pt x="508" y="293"/>
                </a:lnTo>
                <a:lnTo>
                  <a:pt x="523" y="288"/>
                </a:lnTo>
                <a:lnTo>
                  <a:pt x="537" y="286"/>
                </a:lnTo>
                <a:lnTo>
                  <a:pt x="548" y="284"/>
                </a:lnTo>
                <a:lnTo>
                  <a:pt x="556" y="282"/>
                </a:lnTo>
                <a:lnTo>
                  <a:pt x="559" y="282"/>
                </a:lnTo>
                <a:lnTo>
                  <a:pt x="532" y="284"/>
                </a:lnTo>
                <a:lnTo>
                  <a:pt x="509" y="287"/>
                </a:lnTo>
                <a:lnTo>
                  <a:pt x="489" y="293"/>
                </a:lnTo>
                <a:lnTo>
                  <a:pt x="474" y="297"/>
                </a:lnTo>
                <a:lnTo>
                  <a:pt x="464" y="301"/>
                </a:lnTo>
                <a:lnTo>
                  <a:pt x="470" y="246"/>
                </a:lnTo>
                <a:lnTo>
                  <a:pt x="474" y="194"/>
                </a:lnTo>
                <a:lnTo>
                  <a:pt x="479" y="147"/>
                </a:lnTo>
                <a:lnTo>
                  <a:pt x="482" y="106"/>
                </a:lnTo>
                <a:lnTo>
                  <a:pt x="485" y="70"/>
                </a:lnTo>
                <a:lnTo>
                  <a:pt x="487" y="39"/>
                </a:lnTo>
                <a:lnTo>
                  <a:pt x="488" y="16"/>
                </a:lnTo>
                <a:lnTo>
                  <a:pt x="489" y="1"/>
                </a:lnTo>
                <a:lnTo>
                  <a:pt x="490" y="0"/>
                </a:lnTo>
                <a:close/>
              </a:path>
            </a:pathLst>
          </a:custGeom>
          <a:solidFill>
            <a:srgbClr val="54BB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3" name="8"/>
          <p:cNvSpPr>
            <a:spLocks noEditPoints="1"/>
          </p:cNvSpPr>
          <p:nvPr/>
        </p:nvSpPr>
        <p:spPr bwMode="auto">
          <a:xfrm rot="793840">
            <a:off x="4493615" y="2896406"/>
            <a:ext cx="1022171" cy="621729"/>
          </a:xfrm>
          <a:custGeom>
            <a:avLst/>
            <a:gdLst>
              <a:gd name="T0" fmla="*/ 694 w 774"/>
              <a:gd name="T1" fmla="*/ 299 h 509"/>
              <a:gd name="T2" fmla="*/ 568 w 774"/>
              <a:gd name="T3" fmla="*/ 475 h 509"/>
              <a:gd name="T4" fmla="*/ 401 w 774"/>
              <a:gd name="T5" fmla="*/ 502 h 509"/>
              <a:gd name="T6" fmla="*/ 196 w 774"/>
              <a:gd name="T7" fmla="*/ 401 h 509"/>
              <a:gd name="T8" fmla="*/ 68 w 774"/>
              <a:gd name="T9" fmla="*/ 337 h 509"/>
              <a:gd name="T10" fmla="*/ 10 w 774"/>
              <a:gd name="T11" fmla="*/ 320 h 509"/>
              <a:gd name="T12" fmla="*/ 110 w 774"/>
              <a:gd name="T13" fmla="*/ 296 h 509"/>
              <a:gd name="T14" fmla="*/ 177 w 774"/>
              <a:gd name="T15" fmla="*/ 328 h 509"/>
              <a:gd name="T16" fmla="*/ 186 w 774"/>
              <a:gd name="T17" fmla="*/ 294 h 509"/>
              <a:gd name="T18" fmla="*/ 229 w 774"/>
              <a:gd name="T19" fmla="*/ 348 h 509"/>
              <a:gd name="T20" fmla="*/ 238 w 774"/>
              <a:gd name="T21" fmla="*/ 290 h 509"/>
              <a:gd name="T22" fmla="*/ 282 w 774"/>
              <a:gd name="T23" fmla="*/ 304 h 509"/>
              <a:gd name="T24" fmla="*/ 282 w 774"/>
              <a:gd name="T25" fmla="*/ 356 h 509"/>
              <a:gd name="T26" fmla="*/ 369 w 774"/>
              <a:gd name="T27" fmla="*/ 254 h 509"/>
              <a:gd name="T28" fmla="*/ 352 w 774"/>
              <a:gd name="T29" fmla="*/ 376 h 509"/>
              <a:gd name="T30" fmla="*/ 360 w 774"/>
              <a:gd name="T31" fmla="*/ 298 h 509"/>
              <a:gd name="T32" fmla="*/ 419 w 774"/>
              <a:gd name="T33" fmla="*/ 295 h 509"/>
              <a:gd name="T34" fmla="*/ 413 w 774"/>
              <a:gd name="T35" fmla="*/ 393 h 509"/>
              <a:gd name="T36" fmla="*/ 441 w 774"/>
              <a:gd name="T37" fmla="*/ 264 h 509"/>
              <a:gd name="T38" fmla="*/ 481 w 774"/>
              <a:gd name="T39" fmla="*/ 288 h 509"/>
              <a:gd name="T40" fmla="*/ 487 w 774"/>
              <a:gd name="T41" fmla="*/ 416 h 509"/>
              <a:gd name="T42" fmla="*/ 492 w 774"/>
              <a:gd name="T43" fmla="*/ 302 h 509"/>
              <a:gd name="T44" fmla="*/ 553 w 774"/>
              <a:gd name="T45" fmla="*/ 288 h 509"/>
              <a:gd name="T46" fmla="*/ 543 w 774"/>
              <a:gd name="T47" fmla="*/ 382 h 509"/>
              <a:gd name="T48" fmla="*/ 587 w 774"/>
              <a:gd name="T49" fmla="*/ 238 h 509"/>
              <a:gd name="T50" fmla="*/ 601 w 774"/>
              <a:gd name="T51" fmla="*/ 309 h 509"/>
              <a:gd name="T52" fmla="*/ 604 w 774"/>
              <a:gd name="T53" fmla="*/ 323 h 509"/>
              <a:gd name="T54" fmla="*/ 651 w 774"/>
              <a:gd name="T55" fmla="*/ 225 h 509"/>
              <a:gd name="T56" fmla="*/ 565 w 774"/>
              <a:gd name="T57" fmla="*/ 50 h 509"/>
              <a:gd name="T58" fmla="*/ 705 w 774"/>
              <a:gd name="T59" fmla="*/ 176 h 509"/>
              <a:gd name="T60" fmla="*/ 636 w 774"/>
              <a:gd name="T61" fmla="*/ 209 h 509"/>
              <a:gd name="T62" fmla="*/ 558 w 774"/>
              <a:gd name="T63" fmla="*/ 104 h 509"/>
              <a:gd name="T64" fmla="*/ 585 w 774"/>
              <a:gd name="T65" fmla="*/ 170 h 509"/>
              <a:gd name="T66" fmla="*/ 556 w 774"/>
              <a:gd name="T67" fmla="*/ 184 h 509"/>
              <a:gd name="T68" fmla="*/ 495 w 774"/>
              <a:gd name="T69" fmla="*/ 99 h 509"/>
              <a:gd name="T70" fmla="*/ 574 w 774"/>
              <a:gd name="T71" fmla="*/ 215 h 509"/>
              <a:gd name="T72" fmla="*/ 451 w 774"/>
              <a:gd name="T73" fmla="*/ 137 h 509"/>
              <a:gd name="T74" fmla="*/ 425 w 774"/>
              <a:gd name="T75" fmla="*/ 62 h 509"/>
              <a:gd name="T76" fmla="*/ 480 w 774"/>
              <a:gd name="T77" fmla="*/ 207 h 509"/>
              <a:gd name="T78" fmla="*/ 419 w 774"/>
              <a:gd name="T79" fmla="*/ 182 h 509"/>
              <a:gd name="T80" fmla="*/ 372 w 774"/>
              <a:gd name="T81" fmla="*/ 96 h 509"/>
              <a:gd name="T82" fmla="*/ 427 w 774"/>
              <a:gd name="T83" fmla="*/ 208 h 509"/>
              <a:gd name="T84" fmla="*/ 344 w 774"/>
              <a:gd name="T85" fmla="*/ 188 h 509"/>
              <a:gd name="T86" fmla="*/ 327 w 774"/>
              <a:gd name="T87" fmla="*/ 162 h 509"/>
              <a:gd name="T88" fmla="*/ 318 w 774"/>
              <a:gd name="T89" fmla="*/ 253 h 509"/>
              <a:gd name="T90" fmla="*/ 257 w 774"/>
              <a:gd name="T91" fmla="*/ 162 h 509"/>
              <a:gd name="T92" fmla="*/ 290 w 774"/>
              <a:gd name="T93" fmla="*/ 237 h 509"/>
              <a:gd name="T94" fmla="*/ 234 w 774"/>
              <a:gd name="T95" fmla="*/ 236 h 509"/>
              <a:gd name="T96" fmla="*/ 220 w 774"/>
              <a:gd name="T97" fmla="*/ 213 h 509"/>
              <a:gd name="T98" fmla="*/ 188 w 774"/>
              <a:gd name="T99" fmla="*/ 257 h 509"/>
              <a:gd name="T100" fmla="*/ 175 w 774"/>
              <a:gd name="T101" fmla="*/ 239 h 509"/>
              <a:gd name="T102" fmla="*/ 84 w 774"/>
              <a:gd name="T103" fmla="*/ 299 h 509"/>
              <a:gd name="T104" fmla="*/ 3 w 774"/>
              <a:gd name="T105" fmla="*/ 316 h 509"/>
              <a:gd name="T106" fmla="*/ 68 w 774"/>
              <a:gd name="T107" fmla="*/ 273 h 509"/>
              <a:gd name="T108" fmla="*/ 225 w 774"/>
              <a:gd name="T109" fmla="*/ 126 h 509"/>
              <a:gd name="T110" fmla="*/ 394 w 774"/>
              <a:gd name="T111" fmla="*/ 9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74" h="509">
                <a:moveTo>
                  <a:pt x="774" y="219"/>
                </a:moveTo>
                <a:lnTo>
                  <a:pt x="761" y="227"/>
                </a:lnTo>
                <a:lnTo>
                  <a:pt x="747" y="239"/>
                </a:lnTo>
                <a:lnTo>
                  <a:pt x="730" y="255"/>
                </a:lnTo>
                <a:lnTo>
                  <a:pt x="713" y="275"/>
                </a:lnTo>
                <a:lnTo>
                  <a:pt x="694" y="299"/>
                </a:lnTo>
                <a:lnTo>
                  <a:pt x="674" y="329"/>
                </a:lnTo>
                <a:lnTo>
                  <a:pt x="653" y="364"/>
                </a:lnTo>
                <a:lnTo>
                  <a:pt x="630" y="406"/>
                </a:lnTo>
                <a:lnTo>
                  <a:pt x="612" y="434"/>
                </a:lnTo>
                <a:lnTo>
                  <a:pt x="591" y="457"/>
                </a:lnTo>
                <a:lnTo>
                  <a:pt x="568" y="475"/>
                </a:lnTo>
                <a:lnTo>
                  <a:pt x="543" y="490"/>
                </a:lnTo>
                <a:lnTo>
                  <a:pt x="516" y="500"/>
                </a:lnTo>
                <a:lnTo>
                  <a:pt x="489" y="507"/>
                </a:lnTo>
                <a:lnTo>
                  <a:pt x="461" y="509"/>
                </a:lnTo>
                <a:lnTo>
                  <a:pt x="430" y="508"/>
                </a:lnTo>
                <a:lnTo>
                  <a:pt x="401" y="502"/>
                </a:lnTo>
                <a:lnTo>
                  <a:pt x="370" y="494"/>
                </a:lnTo>
                <a:lnTo>
                  <a:pt x="341" y="482"/>
                </a:lnTo>
                <a:lnTo>
                  <a:pt x="312" y="466"/>
                </a:lnTo>
                <a:lnTo>
                  <a:pt x="268" y="441"/>
                </a:lnTo>
                <a:lnTo>
                  <a:pt x="230" y="420"/>
                </a:lnTo>
                <a:lnTo>
                  <a:pt x="196" y="401"/>
                </a:lnTo>
                <a:lnTo>
                  <a:pt x="167" y="386"/>
                </a:lnTo>
                <a:lnTo>
                  <a:pt x="141" y="372"/>
                </a:lnTo>
                <a:lnTo>
                  <a:pt x="118" y="361"/>
                </a:lnTo>
                <a:lnTo>
                  <a:pt x="98" y="351"/>
                </a:lnTo>
                <a:lnTo>
                  <a:pt x="82" y="344"/>
                </a:lnTo>
                <a:lnTo>
                  <a:pt x="68" y="337"/>
                </a:lnTo>
                <a:lnTo>
                  <a:pt x="55" y="333"/>
                </a:lnTo>
                <a:lnTo>
                  <a:pt x="44" y="328"/>
                </a:lnTo>
                <a:lnTo>
                  <a:pt x="35" y="326"/>
                </a:lnTo>
                <a:lnTo>
                  <a:pt x="27" y="323"/>
                </a:lnTo>
                <a:lnTo>
                  <a:pt x="18" y="321"/>
                </a:lnTo>
                <a:lnTo>
                  <a:pt x="10" y="320"/>
                </a:lnTo>
                <a:lnTo>
                  <a:pt x="3" y="317"/>
                </a:lnTo>
                <a:lnTo>
                  <a:pt x="14" y="315"/>
                </a:lnTo>
                <a:lnTo>
                  <a:pt x="30" y="311"/>
                </a:lnTo>
                <a:lnTo>
                  <a:pt x="52" y="307"/>
                </a:lnTo>
                <a:lnTo>
                  <a:pt x="79" y="301"/>
                </a:lnTo>
                <a:lnTo>
                  <a:pt x="110" y="296"/>
                </a:lnTo>
                <a:lnTo>
                  <a:pt x="146" y="289"/>
                </a:lnTo>
                <a:lnTo>
                  <a:pt x="185" y="282"/>
                </a:lnTo>
                <a:lnTo>
                  <a:pt x="184" y="288"/>
                </a:lnTo>
                <a:lnTo>
                  <a:pt x="181" y="298"/>
                </a:lnTo>
                <a:lnTo>
                  <a:pt x="179" y="312"/>
                </a:lnTo>
                <a:lnTo>
                  <a:pt x="177" y="328"/>
                </a:lnTo>
                <a:lnTo>
                  <a:pt x="176" y="348"/>
                </a:lnTo>
                <a:lnTo>
                  <a:pt x="177" y="345"/>
                </a:lnTo>
                <a:lnTo>
                  <a:pt x="178" y="336"/>
                </a:lnTo>
                <a:lnTo>
                  <a:pt x="180" y="323"/>
                </a:lnTo>
                <a:lnTo>
                  <a:pt x="182" y="309"/>
                </a:lnTo>
                <a:lnTo>
                  <a:pt x="186" y="294"/>
                </a:lnTo>
                <a:lnTo>
                  <a:pt x="191" y="282"/>
                </a:lnTo>
                <a:lnTo>
                  <a:pt x="238" y="274"/>
                </a:lnTo>
                <a:lnTo>
                  <a:pt x="232" y="296"/>
                </a:lnTo>
                <a:lnTo>
                  <a:pt x="229" y="316"/>
                </a:lnTo>
                <a:lnTo>
                  <a:pt x="228" y="334"/>
                </a:lnTo>
                <a:lnTo>
                  <a:pt x="229" y="348"/>
                </a:lnTo>
                <a:lnTo>
                  <a:pt x="230" y="357"/>
                </a:lnTo>
                <a:lnTo>
                  <a:pt x="230" y="360"/>
                </a:lnTo>
                <a:lnTo>
                  <a:pt x="230" y="340"/>
                </a:lnTo>
                <a:lnTo>
                  <a:pt x="232" y="322"/>
                </a:lnTo>
                <a:lnTo>
                  <a:pt x="234" y="304"/>
                </a:lnTo>
                <a:lnTo>
                  <a:pt x="238" y="290"/>
                </a:lnTo>
                <a:lnTo>
                  <a:pt x="241" y="279"/>
                </a:lnTo>
                <a:lnTo>
                  <a:pt x="242" y="273"/>
                </a:lnTo>
                <a:lnTo>
                  <a:pt x="295" y="264"/>
                </a:lnTo>
                <a:lnTo>
                  <a:pt x="291" y="274"/>
                </a:lnTo>
                <a:lnTo>
                  <a:pt x="287" y="287"/>
                </a:lnTo>
                <a:lnTo>
                  <a:pt x="282" y="304"/>
                </a:lnTo>
                <a:lnTo>
                  <a:pt x="279" y="326"/>
                </a:lnTo>
                <a:lnTo>
                  <a:pt x="278" y="352"/>
                </a:lnTo>
                <a:lnTo>
                  <a:pt x="281" y="381"/>
                </a:lnTo>
                <a:lnTo>
                  <a:pt x="281" y="377"/>
                </a:lnTo>
                <a:lnTo>
                  <a:pt x="281" y="369"/>
                </a:lnTo>
                <a:lnTo>
                  <a:pt x="282" y="356"/>
                </a:lnTo>
                <a:lnTo>
                  <a:pt x="284" y="339"/>
                </a:lnTo>
                <a:lnTo>
                  <a:pt x="287" y="320"/>
                </a:lnTo>
                <a:lnTo>
                  <a:pt x="292" y="300"/>
                </a:lnTo>
                <a:lnTo>
                  <a:pt x="298" y="280"/>
                </a:lnTo>
                <a:lnTo>
                  <a:pt x="307" y="263"/>
                </a:lnTo>
                <a:lnTo>
                  <a:pt x="369" y="254"/>
                </a:lnTo>
                <a:lnTo>
                  <a:pt x="364" y="265"/>
                </a:lnTo>
                <a:lnTo>
                  <a:pt x="357" y="282"/>
                </a:lnTo>
                <a:lnTo>
                  <a:pt x="352" y="301"/>
                </a:lnTo>
                <a:lnTo>
                  <a:pt x="347" y="324"/>
                </a:lnTo>
                <a:lnTo>
                  <a:pt x="347" y="349"/>
                </a:lnTo>
                <a:lnTo>
                  <a:pt x="352" y="376"/>
                </a:lnTo>
                <a:lnTo>
                  <a:pt x="352" y="374"/>
                </a:lnTo>
                <a:lnTo>
                  <a:pt x="351" y="365"/>
                </a:lnTo>
                <a:lnTo>
                  <a:pt x="351" y="353"/>
                </a:lnTo>
                <a:lnTo>
                  <a:pt x="352" y="337"/>
                </a:lnTo>
                <a:lnTo>
                  <a:pt x="355" y="319"/>
                </a:lnTo>
                <a:lnTo>
                  <a:pt x="360" y="298"/>
                </a:lnTo>
                <a:lnTo>
                  <a:pt x="370" y="275"/>
                </a:lnTo>
                <a:lnTo>
                  <a:pt x="382" y="252"/>
                </a:lnTo>
                <a:lnTo>
                  <a:pt x="437" y="246"/>
                </a:lnTo>
                <a:lnTo>
                  <a:pt x="432" y="258"/>
                </a:lnTo>
                <a:lnTo>
                  <a:pt x="426" y="274"/>
                </a:lnTo>
                <a:lnTo>
                  <a:pt x="419" y="295"/>
                </a:lnTo>
                <a:lnTo>
                  <a:pt x="414" y="320"/>
                </a:lnTo>
                <a:lnTo>
                  <a:pt x="411" y="347"/>
                </a:lnTo>
                <a:lnTo>
                  <a:pt x="409" y="375"/>
                </a:lnTo>
                <a:lnTo>
                  <a:pt x="412" y="406"/>
                </a:lnTo>
                <a:lnTo>
                  <a:pt x="413" y="402"/>
                </a:lnTo>
                <a:lnTo>
                  <a:pt x="413" y="393"/>
                </a:lnTo>
                <a:lnTo>
                  <a:pt x="414" y="377"/>
                </a:lnTo>
                <a:lnTo>
                  <a:pt x="416" y="358"/>
                </a:lnTo>
                <a:lnTo>
                  <a:pt x="419" y="336"/>
                </a:lnTo>
                <a:lnTo>
                  <a:pt x="425" y="312"/>
                </a:lnTo>
                <a:lnTo>
                  <a:pt x="431" y="288"/>
                </a:lnTo>
                <a:lnTo>
                  <a:pt x="441" y="264"/>
                </a:lnTo>
                <a:lnTo>
                  <a:pt x="454" y="244"/>
                </a:lnTo>
                <a:lnTo>
                  <a:pt x="502" y="238"/>
                </a:lnTo>
                <a:lnTo>
                  <a:pt x="498" y="246"/>
                </a:lnTo>
                <a:lnTo>
                  <a:pt x="492" y="257"/>
                </a:lnTo>
                <a:lnTo>
                  <a:pt x="487" y="271"/>
                </a:lnTo>
                <a:lnTo>
                  <a:pt x="481" y="288"/>
                </a:lnTo>
                <a:lnTo>
                  <a:pt x="478" y="309"/>
                </a:lnTo>
                <a:lnTo>
                  <a:pt x="476" y="333"/>
                </a:lnTo>
                <a:lnTo>
                  <a:pt x="476" y="359"/>
                </a:lnTo>
                <a:lnTo>
                  <a:pt x="480" y="388"/>
                </a:lnTo>
                <a:lnTo>
                  <a:pt x="488" y="420"/>
                </a:lnTo>
                <a:lnTo>
                  <a:pt x="487" y="416"/>
                </a:lnTo>
                <a:lnTo>
                  <a:pt x="487" y="407"/>
                </a:lnTo>
                <a:lnTo>
                  <a:pt x="486" y="391"/>
                </a:lnTo>
                <a:lnTo>
                  <a:pt x="484" y="373"/>
                </a:lnTo>
                <a:lnTo>
                  <a:pt x="486" y="351"/>
                </a:lnTo>
                <a:lnTo>
                  <a:pt x="488" y="327"/>
                </a:lnTo>
                <a:lnTo>
                  <a:pt x="492" y="302"/>
                </a:lnTo>
                <a:lnTo>
                  <a:pt x="500" y="278"/>
                </a:lnTo>
                <a:lnTo>
                  <a:pt x="509" y="255"/>
                </a:lnTo>
                <a:lnTo>
                  <a:pt x="523" y="236"/>
                </a:lnTo>
                <a:lnTo>
                  <a:pt x="577" y="230"/>
                </a:lnTo>
                <a:lnTo>
                  <a:pt x="563" y="261"/>
                </a:lnTo>
                <a:lnTo>
                  <a:pt x="553" y="288"/>
                </a:lnTo>
                <a:lnTo>
                  <a:pt x="546" y="314"/>
                </a:lnTo>
                <a:lnTo>
                  <a:pt x="543" y="337"/>
                </a:lnTo>
                <a:lnTo>
                  <a:pt x="542" y="356"/>
                </a:lnTo>
                <a:lnTo>
                  <a:pt x="542" y="370"/>
                </a:lnTo>
                <a:lnTo>
                  <a:pt x="543" y="378"/>
                </a:lnTo>
                <a:lnTo>
                  <a:pt x="543" y="382"/>
                </a:lnTo>
                <a:lnTo>
                  <a:pt x="545" y="348"/>
                </a:lnTo>
                <a:lnTo>
                  <a:pt x="552" y="317"/>
                </a:lnTo>
                <a:lnTo>
                  <a:pt x="560" y="291"/>
                </a:lnTo>
                <a:lnTo>
                  <a:pt x="569" y="270"/>
                </a:lnTo>
                <a:lnTo>
                  <a:pt x="578" y="251"/>
                </a:lnTo>
                <a:lnTo>
                  <a:pt x="587" y="238"/>
                </a:lnTo>
                <a:lnTo>
                  <a:pt x="593" y="229"/>
                </a:lnTo>
                <a:lnTo>
                  <a:pt x="641" y="226"/>
                </a:lnTo>
                <a:lnTo>
                  <a:pt x="625" y="250"/>
                </a:lnTo>
                <a:lnTo>
                  <a:pt x="613" y="272"/>
                </a:lnTo>
                <a:lnTo>
                  <a:pt x="605" y="291"/>
                </a:lnTo>
                <a:lnTo>
                  <a:pt x="601" y="309"/>
                </a:lnTo>
                <a:lnTo>
                  <a:pt x="599" y="323"/>
                </a:lnTo>
                <a:lnTo>
                  <a:pt x="599" y="334"/>
                </a:lnTo>
                <a:lnTo>
                  <a:pt x="600" y="342"/>
                </a:lnTo>
                <a:lnTo>
                  <a:pt x="600" y="348"/>
                </a:lnTo>
                <a:lnTo>
                  <a:pt x="601" y="349"/>
                </a:lnTo>
                <a:lnTo>
                  <a:pt x="604" y="323"/>
                </a:lnTo>
                <a:lnTo>
                  <a:pt x="610" y="299"/>
                </a:lnTo>
                <a:lnTo>
                  <a:pt x="618" y="278"/>
                </a:lnTo>
                <a:lnTo>
                  <a:pt x="627" y="260"/>
                </a:lnTo>
                <a:lnTo>
                  <a:pt x="637" y="245"/>
                </a:lnTo>
                <a:lnTo>
                  <a:pt x="644" y="233"/>
                </a:lnTo>
                <a:lnTo>
                  <a:pt x="651" y="225"/>
                </a:lnTo>
                <a:lnTo>
                  <a:pt x="774" y="219"/>
                </a:lnTo>
                <a:close/>
                <a:moveTo>
                  <a:pt x="452" y="0"/>
                </a:moveTo>
                <a:lnTo>
                  <a:pt x="480" y="3"/>
                </a:lnTo>
                <a:lnTo>
                  <a:pt x="508" y="12"/>
                </a:lnTo>
                <a:lnTo>
                  <a:pt x="537" y="27"/>
                </a:lnTo>
                <a:lnTo>
                  <a:pt x="565" y="50"/>
                </a:lnTo>
                <a:lnTo>
                  <a:pt x="594" y="78"/>
                </a:lnTo>
                <a:lnTo>
                  <a:pt x="620" y="103"/>
                </a:lnTo>
                <a:lnTo>
                  <a:pt x="644" y="126"/>
                </a:lnTo>
                <a:lnTo>
                  <a:pt x="666" y="146"/>
                </a:lnTo>
                <a:lnTo>
                  <a:pt x="686" y="162"/>
                </a:lnTo>
                <a:lnTo>
                  <a:pt x="705" y="176"/>
                </a:lnTo>
                <a:lnTo>
                  <a:pt x="724" y="187"/>
                </a:lnTo>
                <a:lnTo>
                  <a:pt x="743" y="196"/>
                </a:lnTo>
                <a:lnTo>
                  <a:pt x="764" y="202"/>
                </a:lnTo>
                <a:lnTo>
                  <a:pt x="723" y="203"/>
                </a:lnTo>
                <a:lnTo>
                  <a:pt x="680" y="205"/>
                </a:lnTo>
                <a:lnTo>
                  <a:pt x="636" y="209"/>
                </a:lnTo>
                <a:lnTo>
                  <a:pt x="625" y="201"/>
                </a:lnTo>
                <a:lnTo>
                  <a:pt x="612" y="189"/>
                </a:lnTo>
                <a:lnTo>
                  <a:pt x="596" y="173"/>
                </a:lnTo>
                <a:lnTo>
                  <a:pt x="582" y="153"/>
                </a:lnTo>
                <a:lnTo>
                  <a:pt x="569" y="130"/>
                </a:lnTo>
                <a:lnTo>
                  <a:pt x="558" y="104"/>
                </a:lnTo>
                <a:lnTo>
                  <a:pt x="558" y="106"/>
                </a:lnTo>
                <a:lnTo>
                  <a:pt x="558" y="112"/>
                </a:lnTo>
                <a:lnTo>
                  <a:pt x="561" y="122"/>
                </a:lnTo>
                <a:lnTo>
                  <a:pt x="565" y="136"/>
                </a:lnTo>
                <a:lnTo>
                  <a:pt x="574" y="151"/>
                </a:lnTo>
                <a:lnTo>
                  <a:pt x="585" y="170"/>
                </a:lnTo>
                <a:lnTo>
                  <a:pt x="602" y="189"/>
                </a:lnTo>
                <a:lnTo>
                  <a:pt x="625" y="210"/>
                </a:lnTo>
                <a:lnTo>
                  <a:pt x="592" y="213"/>
                </a:lnTo>
                <a:lnTo>
                  <a:pt x="583" y="208"/>
                </a:lnTo>
                <a:lnTo>
                  <a:pt x="570" y="198"/>
                </a:lnTo>
                <a:lnTo>
                  <a:pt x="556" y="184"/>
                </a:lnTo>
                <a:lnTo>
                  <a:pt x="540" y="166"/>
                </a:lnTo>
                <a:lnTo>
                  <a:pt x="523" y="145"/>
                </a:lnTo>
                <a:lnTo>
                  <a:pt x="506" y="118"/>
                </a:lnTo>
                <a:lnTo>
                  <a:pt x="492" y="87"/>
                </a:lnTo>
                <a:lnTo>
                  <a:pt x="493" y="90"/>
                </a:lnTo>
                <a:lnTo>
                  <a:pt x="495" y="99"/>
                </a:lnTo>
                <a:lnTo>
                  <a:pt x="500" y="112"/>
                </a:lnTo>
                <a:lnTo>
                  <a:pt x="507" y="129"/>
                </a:lnTo>
                <a:lnTo>
                  <a:pt x="518" y="149"/>
                </a:lnTo>
                <a:lnTo>
                  <a:pt x="532" y="171"/>
                </a:lnTo>
                <a:lnTo>
                  <a:pt x="551" y="192"/>
                </a:lnTo>
                <a:lnTo>
                  <a:pt x="574" y="215"/>
                </a:lnTo>
                <a:lnTo>
                  <a:pt x="521" y="222"/>
                </a:lnTo>
                <a:lnTo>
                  <a:pt x="504" y="209"/>
                </a:lnTo>
                <a:lnTo>
                  <a:pt x="488" y="193"/>
                </a:lnTo>
                <a:lnTo>
                  <a:pt x="474" y="175"/>
                </a:lnTo>
                <a:lnTo>
                  <a:pt x="462" y="157"/>
                </a:lnTo>
                <a:lnTo>
                  <a:pt x="451" y="137"/>
                </a:lnTo>
                <a:lnTo>
                  <a:pt x="443" y="117"/>
                </a:lnTo>
                <a:lnTo>
                  <a:pt x="436" y="100"/>
                </a:lnTo>
                <a:lnTo>
                  <a:pt x="431" y="85"/>
                </a:lnTo>
                <a:lnTo>
                  <a:pt x="427" y="73"/>
                </a:lnTo>
                <a:lnTo>
                  <a:pt x="425" y="65"/>
                </a:lnTo>
                <a:lnTo>
                  <a:pt x="425" y="62"/>
                </a:lnTo>
                <a:lnTo>
                  <a:pt x="429" y="97"/>
                </a:lnTo>
                <a:lnTo>
                  <a:pt x="436" y="126"/>
                </a:lnTo>
                <a:lnTo>
                  <a:pt x="445" y="152"/>
                </a:lnTo>
                <a:lnTo>
                  <a:pt x="456" y="174"/>
                </a:lnTo>
                <a:lnTo>
                  <a:pt x="468" y="192"/>
                </a:lnTo>
                <a:lnTo>
                  <a:pt x="480" y="207"/>
                </a:lnTo>
                <a:lnTo>
                  <a:pt x="490" y="217"/>
                </a:lnTo>
                <a:lnTo>
                  <a:pt x="499" y="225"/>
                </a:lnTo>
                <a:lnTo>
                  <a:pt x="465" y="229"/>
                </a:lnTo>
                <a:lnTo>
                  <a:pt x="449" y="215"/>
                </a:lnTo>
                <a:lnTo>
                  <a:pt x="432" y="199"/>
                </a:lnTo>
                <a:lnTo>
                  <a:pt x="419" y="182"/>
                </a:lnTo>
                <a:lnTo>
                  <a:pt x="407" y="163"/>
                </a:lnTo>
                <a:lnTo>
                  <a:pt x="396" y="146"/>
                </a:lnTo>
                <a:lnTo>
                  <a:pt x="388" y="129"/>
                </a:lnTo>
                <a:lnTo>
                  <a:pt x="381" y="115"/>
                </a:lnTo>
                <a:lnTo>
                  <a:pt x="376" y="103"/>
                </a:lnTo>
                <a:lnTo>
                  <a:pt x="372" y="96"/>
                </a:lnTo>
                <a:lnTo>
                  <a:pt x="371" y="93"/>
                </a:lnTo>
                <a:lnTo>
                  <a:pt x="379" y="121"/>
                </a:lnTo>
                <a:lnTo>
                  <a:pt x="390" y="147"/>
                </a:lnTo>
                <a:lnTo>
                  <a:pt x="402" y="170"/>
                </a:lnTo>
                <a:lnTo>
                  <a:pt x="415" y="190"/>
                </a:lnTo>
                <a:lnTo>
                  <a:pt x="427" y="208"/>
                </a:lnTo>
                <a:lnTo>
                  <a:pt x="438" y="222"/>
                </a:lnTo>
                <a:lnTo>
                  <a:pt x="447" y="232"/>
                </a:lnTo>
                <a:lnTo>
                  <a:pt x="392" y="240"/>
                </a:lnTo>
                <a:lnTo>
                  <a:pt x="372" y="224"/>
                </a:lnTo>
                <a:lnTo>
                  <a:pt x="357" y="205"/>
                </a:lnTo>
                <a:lnTo>
                  <a:pt x="344" y="188"/>
                </a:lnTo>
                <a:lnTo>
                  <a:pt x="335" y="172"/>
                </a:lnTo>
                <a:lnTo>
                  <a:pt x="329" y="158"/>
                </a:lnTo>
                <a:lnTo>
                  <a:pt x="325" y="146"/>
                </a:lnTo>
                <a:lnTo>
                  <a:pt x="322" y="138"/>
                </a:lnTo>
                <a:lnTo>
                  <a:pt x="321" y="136"/>
                </a:lnTo>
                <a:lnTo>
                  <a:pt x="327" y="162"/>
                </a:lnTo>
                <a:lnTo>
                  <a:pt x="335" y="185"/>
                </a:lnTo>
                <a:lnTo>
                  <a:pt x="346" y="204"/>
                </a:lnTo>
                <a:lnTo>
                  <a:pt x="358" y="221"/>
                </a:lnTo>
                <a:lnTo>
                  <a:pt x="369" y="234"/>
                </a:lnTo>
                <a:lnTo>
                  <a:pt x="378" y="242"/>
                </a:lnTo>
                <a:lnTo>
                  <a:pt x="318" y="253"/>
                </a:lnTo>
                <a:lnTo>
                  <a:pt x="304" y="239"/>
                </a:lnTo>
                <a:lnTo>
                  <a:pt x="291" y="223"/>
                </a:lnTo>
                <a:lnTo>
                  <a:pt x="279" y="207"/>
                </a:lnTo>
                <a:lnTo>
                  <a:pt x="270" y="190"/>
                </a:lnTo>
                <a:lnTo>
                  <a:pt x="263" y="175"/>
                </a:lnTo>
                <a:lnTo>
                  <a:pt x="257" y="162"/>
                </a:lnTo>
                <a:lnTo>
                  <a:pt x="254" y="154"/>
                </a:lnTo>
                <a:lnTo>
                  <a:pt x="253" y="151"/>
                </a:lnTo>
                <a:lnTo>
                  <a:pt x="259" y="179"/>
                </a:lnTo>
                <a:lnTo>
                  <a:pt x="269" y="203"/>
                </a:lnTo>
                <a:lnTo>
                  <a:pt x="280" y="222"/>
                </a:lnTo>
                <a:lnTo>
                  <a:pt x="290" y="237"/>
                </a:lnTo>
                <a:lnTo>
                  <a:pt x="300" y="248"/>
                </a:lnTo>
                <a:lnTo>
                  <a:pt x="306" y="255"/>
                </a:lnTo>
                <a:lnTo>
                  <a:pt x="254" y="265"/>
                </a:lnTo>
                <a:lnTo>
                  <a:pt x="248" y="259"/>
                </a:lnTo>
                <a:lnTo>
                  <a:pt x="242" y="249"/>
                </a:lnTo>
                <a:lnTo>
                  <a:pt x="234" y="236"/>
                </a:lnTo>
                <a:lnTo>
                  <a:pt x="227" y="222"/>
                </a:lnTo>
                <a:lnTo>
                  <a:pt x="219" y="205"/>
                </a:lnTo>
                <a:lnTo>
                  <a:pt x="213" y="189"/>
                </a:lnTo>
                <a:lnTo>
                  <a:pt x="214" y="192"/>
                </a:lnTo>
                <a:lnTo>
                  <a:pt x="216" y="201"/>
                </a:lnTo>
                <a:lnTo>
                  <a:pt x="220" y="213"/>
                </a:lnTo>
                <a:lnTo>
                  <a:pt x="227" y="229"/>
                </a:lnTo>
                <a:lnTo>
                  <a:pt x="237" y="247"/>
                </a:lnTo>
                <a:lnTo>
                  <a:pt x="248" y="265"/>
                </a:lnTo>
                <a:lnTo>
                  <a:pt x="202" y="275"/>
                </a:lnTo>
                <a:lnTo>
                  <a:pt x="194" y="266"/>
                </a:lnTo>
                <a:lnTo>
                  <a:pt x="188" y="257"/>
                </a:lnTo>
                <a:lnTo>
                  <a:pt x="181" y="246"/>
                </a:lnTo>
                <a:lnTo>
                  <a:pt x="176" y="236"/>
                </a:lnTo>
                <a:lnTo>
                  <a:pt x="170" y="227"/>
                </a:lnTo>
                <a:lnTo>
                  <a:pt x="168" y="222"/>
                </a:lnTo>
                <a:lnTo>
                  <a:pt x="167" y="220"/>
                </a:lnTo>
                <a:lnTo>
                  <a:pt x="175" y="239"/>
                </a:lnTo>
                <a:lnTo>
                  <a:pt x="183" y="255"/>
                </a:lnTo>
                <a:lnTo>
                  <a:pt x="191" y="269"/>
                </a:lnTo>
                <a:lnTo>
                  <a:pt x="197" y="276"/>
                </a:lnTo>
                <a:lnTo>
                  <a:pt x="156" y="284"/>
                </a:lnTo>
                <a:lnTo>
                  <a:pt x="118" y="291"/>
                </a:lnTo>
                <a:lnTo>
                  <a:pt x="84" y="299"/>
                </a:lnTo>
                <a:lnTo>
                  <a:pt x="56" y="306"/>
                </a:lnTo>
                <a:lnTo>
                  <a:pt x="32" y="311"/>
                </a:lnTo>
                <a:lnTo>
                  <a:pt x="14" y="314"/>
                </a:lnTo>
                <a:lnTo>
                  <a:pt x="3" y="317"/>
                </a:lnTo>
                <a:lnTo>
                  <a:pt x="0" y="316"/>
                </a:lnTo>
                <a:lnTo>
                  <a:pt x="3" y="316"/>
                </a:lnTo>
                <a:lnTo>
                  <a:pt x="6" y="314"/>
                </a:lnTo>
                <a:lnTo>
                  <a:pt x="14" y="311"/>
                </a:lnTo>
                <a:lnTo>
                  <a:pt x="23" y="306"/>
                </a:lnTo>
                <a:lnTo>
                  <a:pt x="35" y="297"/>
                </a:lnTo>
                <a:lnTo>
                  <a:pt x="51" y="287"/>
                </a:lnTo>
                <a:lnTo>
                  <a:pt x="68" y="273"/>
                </a:lnTo>
                <a:lnTo>
                  <a:pt x="89" y="257"/>
                </a:lnTo>
                <a:lnTo>
                  <a:pt x="113" y="237"/>
                </a:lnTo>
                <a:lnTo>
                  <a:pt x="138" y="213"/>
                </a:lnTo>
                <a:lnTo>
                  <a:pt x="167" y="185"/>
                </a:lnTo>
                <a:lnTo>
                  <a:pt x="198" y="153"/>
                </a:lnTo>
                <a:lnTo>
                  <a:pt x="225" y="126"/>
                </a:lnTo>
                <a:lnTo>
                  <a:pt x="252" y="100"/>
                </a:lnTo>
                <a:lnTo>
                  <a:pt x="279" y="76"/>
                </a:lnTo>
                <a:lnTo>
                  <a:pt x="307" y="54"/>
                </a:lnTo>
                <a:lnTo>
                  <a:pt x="335" y="36"/>
                </a:lnTo>
                <a:lnTo>
                  <a:pt x="365" y="21"/>
                </a:lnTo>
                <a:lnTo>
                  <a:pt x="394" y="9"/>
                </a:lnTo>
                <a:lnTo>
                  <a:pt x="422" y="2"/>
                </a:lnTo>
                <a:lnTo>
                  <a:pt x="452" y="0"/>
                </a:lnTo>
                <a:close/>
              </a:path>
            </a:pathLst>
          </a:custGeom>
          <a:solidFill>
            <a:srgbClr val="77A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4" name="7"/>
          <p:cNvSpPr>
            <a:spLocks noEditPoints="1"/>
          </p:cNvSpPr>
          <p:nvPr/>
        </p:nvSpPr>
        <p:spPr bwMode="auto">
          <a:xfrm rot="18276047">
            <a:off x="4589576" y="4190144"/>
            <a:ext cx="796777" cy="656973"/>
          </a:xfrm>
          <a:custGeom>
            <a:avLst/>
            <a:gdLst>
              <a:gd name="T0" fmla="*/ 163 w 582"/>
              <a:gd name="T1" fmla="*/ 237 h 379"/>
              <a:gd name="T2" fmla="*/ 180 w 582"/>
              <a:gd name="T3" fmla="*/ 183 h 379"/>
              <a:gd name="T4" fmla="*/ 205 w 582"/>
              <a:gd name="T5" fmla="*/ 214 h 379"/>
              <a:gd name="T6" fmla="*/ 203 w 582"/>
              <a:gd name="T7" fmla="*/ 238 h 379"/>
              <a:gd name="T8" fmla="*/ 278 w 582"/>
              <a:gd name="T9" fmla="*/ 178 h 379"/>
              <a:gd name="T10" fmla="*/ 251 w 582"/>
              <a:gd name="T11" fmla="*/ 266 h 379"/>
              <a:gd name="T12" fmla="*/ 273 w 582"/>
              <a:gd name="T13" fmla="*/ 200 h 379"/>
              <a:gd name="T14" fmla="*/ 308 w 582"/>
              <a:gd name="T15" fmla="*/ 223 h 379"/>
              <a:gd name="T16" fmla="*/ 295 w 582"/>
              <a:gd name="T17" fmla="*/ 284 h 379"/>
              <a:gd name="T18" fmla="*/ 329 w 582"/>
              <a:gd name="T19" fmla="*/ 197 h 379"/>
              <a:gd name="T20" fmla="*/ 361 w 582"/>
              <a:gd name="T21" fmla="*/ 210 h 379"/>
              <a:gd name="T22" fmla="*/ 346 w 582"/>
              <a:gd name="T23" fmla="*/ 315 h 379"/>
              <a:gd name="T24" fmla="*/ 356 w 582"/>
              <a:gd name="T25" fmla="*/ 254 h 379"/>
              <a:gd name="T26" fmla="*/ 435 w 582"/>
              <a:gd name="T27" fmla="*/ 187 h 379"/>
              <a:gd name="T28" fmla="*/ 393 w 582"/>
              <a:gd name="T29" fmla="*/ 283 h 379"/>
              <a:gd name="T30" fmla="*/ 420 w 582"/>
              <a:gd name="T31" fmla="*/ 221 h 379"/>
              <a:gd name="T32" fmla="*/ 464 w 582"/>
              <a:gd name="T33" fmla="*/ 211 h 379"/>
              <a:gd name="T34" fmla="*/ 438 w 582"/>
              <a:gd name="T35" fmla="*/ 275 h 379"/>
              <a:gd name="T36" fmla="*/ 474 w 582"/>
              <a:gd name="T37" fmla="*/ 207 h 379"/>
              <a:gd name="T38" fmla="*/ 556 w 582"/>
              <a:gd name="T39" fmla="*/ 216 h 379"/>
              <a:gd name="T40" fmla="*/ 452 w 582"/>
              <a:gd name="T41" fmla="*/ 322 h 379"/>
              <a:gd name="T42" fmla="*/ 336 w 582"/>
              <a:gd name="T43" fmla="*/ 379 h 379"/>
              <a:gd name="T44" fmla="*/ 210 w 582"/>
              <a:gd name="T45" fmla="*/ 328 h 379"/>
              <a:gd name="T46" fmla="*/ 85 w 582"/>
              <a:gd name="T47" fmla="*/ 229 h 379"/>
              <a:gd name="T48" fmla="*/ 27 w 582"/>
              <a:gd name="T49" fmla="*/ 192 h 379"/>
              <a:gd name="T50" fmla="*/ 11 w 582"/>
              <a:gd name="T51" fmla="*/ 180 h 379"/>
              <a:gd name="T52" fmla="*/ 140 w 582"/>
              <a:gd name="T53" fmla="*/ 177 h 379"/>
              <a:gd name="T54" fmla="*/ 126 w 582"/>
              <a:gd name="T55" fmla="*/ 222 h 379"/>
              <a:gd name="T56" fmla="*/ 145 w 582"/>
              <a:gd name="T57" fmla="*/ 177 h 379"/>
              <a:gd name="T58" fmla="*/ 408 w 582"/>
              <a:gd name="T59" fmla="*/ 15 h 379"/>
              <a:gd name="T60" fmla="*/ 502 w 582"/>
              <a:gd name="T61" fmla="*/ 124 h 379"/>
              <a:gd name="T62" fmla="*/ 576 w 582"/>
              <a:gd name="T63" fmla="*/ 188 h 379"/>
              <a:gd name="T64" fmla="*/ 451 w 582"/>
              <a:gd name="T65" fmla="*/ 137 h 379"/>
              <a:gd name="T66" fmla="*/ 437 w 582"/>
              <a:gd name="T67" fmla="*/ 109 h 379"/>
              <a:gd name="T68" fmla="*/ 448 w 582"/>
              <a:gd name="T69" fmla="*/ 175 h 379"/>
              <a:gd name="T70" fmla="*/ 398 w 582"/>
              <a:gd name="T71" fmla="*/ 99 h 379"/>
              <a:gd name="T72" fmla="*/ 399 w 582"/>
              <a:gd name="T73" fmla="*/ 112 h 379"/>
              <a:gd name="T74" fmla="*/ 381 w 582"/>
              <a:gd name="T75" fmla="*/ 159 h 379"/>
              <a:gd name="T76" fmla="*/ 346 w 582"/>
              <a:gd name="T77" fmla="*/ 68 h 379"/>
              <a:gd name="T78" fmla="*/ 345 w 582"/>
              <a:gd name="T79" fmla="*/ 99 h 379"/>
              <a:gd name="T80" fmla="*/ 377 w 582"/>
              <a:gd name="T81" fmla="*/ 173 h 379"/>
              <a:gd name="T82" fmla="*/ 312 w 582"/>
              <a:gd name="T83" fmla="*/ 102 h 379"/>
              <a:gd name="T84" fmla="*/ 303 w 582"/>
              <a:gd name="T85" fmla="*/ 85 h 379"/>
              <a:gd name="T86" fmla="*/ 339 w 582"/>
              <a:gd name="T87" fmla="*/ 172 h 379"/>
              <a:gd name="T88" fmla="*/ 260 w 582"/>
              <a:gd name="T89" fmla="*/ 99 h 379"/>
              <a:gd name="T90" fmla="*/ 272 w 582"/>
              <a:gd name="T91" fmla="*/ 148 h 379"/>
              <a:gd name="T92" fmla="*/ 223 w 582"/>
              <a:gd name="T93" fmla="*/ 142 h 379"/>
              <a:gd name="T94" fmla="*/ 205 w 582"/>
              <a:gd name="T95" fmla="*/ 89 h 379"/>
              <a:gd name="T96" fmla="*/ 228 w 582"/>
              <a:gd name="T97" fmla="*/ 166 h 379"/>
              <a:gd name="T98" fmla="*/ 179 w 582"/>
              <a:gd name="T99" fmla="*/ 142 h 379"/>
              <a:gd name="T100" fmla="*/ 175 w 582"/>
              <a:gd name="T101" fmla="*/ 138 h 379"/>
              <a:gd name="T102" fmla="*/ 143 w 582"/>
              <a:gd name="T103" fmla="*/ 155 h 379"/>
              <a:gd name="T104" fmla="*/ 137 w 582"/>
              <a:gd name="T105" fmla="*/ 145 h 379"/>
              <a:gd name="T106" fmla="*/ 80 w 582"/>
              <a:gd name="T107" fmla="*/ 176 h 379"/>
              <a:gd name="T108" fmla="*/ 0 w 582"/>
              <a:gd name="T109" fmla="*/ 180 h 379"/>
              <a:gd name="T110" fmla="*/ 40 w 582"/>
              <a:gd name="T111" fmla="*/ 164 h 379"/>
              <a:gd name="T112" fmla="*/ 165 w 582"/>
              <a:gd name="T113" fmla="*/ 84 h 379"/>
              <a:gd name="T114" fmla="*/ 290 w 582"/>
              <a:gd name="T115" fmla="*/ 1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82" h="379">
                <a:moveTo>
                  <a:pt x="179" y="177"/>
                </a:moveTo>
                <a:lnTo>
                  <a:pt x="172" y="196"/>
                </a:lnTo>
                <a:lnTo>
                  <a:pt x="166" y="213"/>
                </a:lnTo>
                <a:lnTo>
                  <a:pt x="164" y="227"/>
                </a:lnTo>
                <a:lnTo>
                  <a:pt x="163" y="237"/>
                </a:lnTo>
                <a:lnTo>
                  <a:pt x="163" y="240"/>
                </a:lnTo>
                <a:lnTo>
                  <a:pt x="166" y="223"/>
                </a:lnTo>
                <a:lnTo>
                  <a:pt x="171" y="207"/>
                </a:lnTo>
                <a:lnTo>
                  <a:pt x="176" y="193"/>
                </a:lnTo>
                <a:lnTo>
                  <a:pt x="180" y="183"/>
                </a:lnTo>
                <a:lnTo>
                  <a:pt x="183" y="177"/>
                </a:lnTo>
                <a:lnTo>
                  <a:pt x="223" y="177"/>
                </a:lnTo>
                <a:lnTo>
                  <a:pt x="218" y="185"/>
                </a:lnTo>
                <a:lnTo>
                  <a:pt x="212" y="198"/>
                </a:lnTo>
                <a:lnTo>
                  <a:pt x="205" y="214"/>
                </a:lnTo>
                <a:lnTo>
                  <a:pt x="200" y="236"/>
                </a:lnTo>
                <a:lnTo>
                  <a:pt x="199" y="261"/>
                </a:lnTo>
                <a:lnTo>
                  <a:pt x="199" y="259"/>
                </a:lnTo>
                <a:lnTo>
                  <a:pt x="201" y="250"/>
                </a:lnTo>
                <a:lnTo>
                  <a:pt x="203" y="238"/>
                </a:lnTo>
                <a:lnTo>
                  <a:pt x="208" y="223"/>
                </a:lnTo>
                <a:lnTo>
                  <a:pt x="214" y="208"/>
                </a:lnTo>
                <a:lnTo>
                  <a:pt x="222" y="191"/>
                </a:lnTo>
                <a:lnTo>
                  <a:pt x="233" y="177"/>
                </a:lnTo>
                <a:lnTo>
                  <a:pt x="278" y="178"/>
                </a:lnTo>
                <a:lnTo>
                  <a:pt x="272" y="188"/>
                </a:lnTo>
                <a:lnTo>
                  <a:pt x="264" y="202"/>
                </a:lnTo>
                <a:lnTo>
                  <a:pt x="257" y="221"/>
                </a:lnTo>
                <a:lnTo>
                  <a:pt x="252" y="242"/>
                </a:lnTo>
                <a:lnTo>
                  <a:pt x="251" y="266"/>
                </a:lnTo>
                <a:lnTo>
                  <a:pt x="251" y="263"/>
                </a:lnTo>
                <a:lnTo>
                  <a:pt x="253" y="253"/>
                </a:lnTo>
                <a:lnTo>
                  <a:pt x="257" y="238"/>
                </a:lnTo>
                <a:lnTo>
                  <a:pt x="263" y="220"/>
                </a:lnTo>
                <a:lnTo>
                  <a:pt x="273" y="200"/>
                </a:lnTo>
                <a:lnTo>
                  <a:pt x="289" y="179"/>
                </a:lnTo>
                <a:lnTo>
                  <a:pt x="329" y="180"/>
                </a:lnTo>
                <a:lnTo>
                  <a:pt x="324" y="190"/>
                </a:lnTo>
                <a:lnTo>
                  <a:pt x="315" y="204"/>
                </a:lnTo>
                <a:lnTo>
                  <a:pt x="308" y="223"/>
                </a:lnTo>
                <a:lnTo>
                  <a:pt x="300" y="245"/>
                </a:lnTo>
                <a:lnTo>
                  <a:pt x="295" y="270"/>
                </a:lnTo>
                <a:lnTo>
                  <a:pt x="292" y="296"/>
                </a:lnTo>
                <a:lnTo>
                  <a:pt x="292" y="292"/>
                </a:lnTo>
                <a:lnTo>
                  <a:pt x="295" y="284"/>
                </a:lnTo>
                <a:lnTo>
                  <a:pt x="298" y="270"/>
                </a:lnTo>
                <a:lnTo>
                  <a:pt x="303" y="252"/>
                </a:lnTo>
                <a:lnTo>
                  <a:pt x="310" y="234"/>
                </a:lnTo>
                <a:lnTo>
                  <a:pt x="319" y="215"/>
                </a:lnTo>
                <a:lnTo>
                  <a:pt x="329" y="197"/>
                </a:lnTo>
                <a:lnTo>
                  <a:pt x="342" y="182"/>
                </a:lnTo>
                <a:lnTo>
                  <a:pt x="378" y="183"/>
                </a:lnTo>
                <a:lnTo>
                  <a:pt x="374" y="189"/>
                </a:lnTo>
                <a:lnTo>
                  <a:pt x="367" y="198"/>
                </a:lnTo>
                <a:lnTo>
                  <a:pt x="361" y="210"/>
                </a:lnTo>
                <a:lnTo>
                  <a:pt x="354" y="225"/>
                </a:lnTo>
                <a:lnTo>
                  <a:pt x="349" y="242"/>
                </a:lnTo>
                <a:lnTo>
                  <a:pt x="346" y="263"/>
                </a:lnTo>
                <a:lnTo>
                  <a:pt x="345" y="288"/>
                </a:lnTo>
                <a:lnTo>
                  <a:pt x="346" y="315"/>
                </a:lnTo>
                <a:lnTo>
                  <a:pt x="346" y="312"/>
                </a:lnTo>
                <a:lnTo>
                  <a:pt x="347" y="302"/>
                </a:lnTo>
                <a:lnTo>
                  <a:pt x="348" y="289"/>
                </a:lnTo>
                <a:lnTo>
                  <a:pt x="351" y="273"/>
                </a:lnTo>
                <a:lnTo>
                  <a:pt x="356" y="254"/>
                </a:lnTo>
                <a:lnTo>
                  <a:pt x="361" y="235"/>
                </a:lnTo>
                <a:lnTo>
                  <a:pt x="370" y="216"/>
                </a:lnTo>
                <a:lnTo>
                  <a:pt x="381" y="199"/>
                </a:lnTo>
                <a:lnTo>
                  <a:pt x="395" y="184"/>
                </a:lnTo>
                <a:lnTo>
                  <a:pt x="435" y="187"/>
                </a:lnTo>
                <a:lnTo>
                  <a:pt x="419" y="210"/>
                </a:lnTo>
                <a:lnTo>
                  <a:pt x="408" y="232"/>
                </a:lnTo>
                <a:lnTo>
                  <a:pt x="400" y="251"/>
                </a:lnTo>
                <a:lnTo>
                  <a:pt x="395" y="269"/>
                </a:lnTo>
                <a:lnTo>
                  <a:pt x="393" y="283"/>
                </a:lnTo>
                <a:lnTo>
                  <a:pt x="391" y="291"/>
                </a:lnTo>
                <a:lnTo>
                  <a:pt x="391" y="294"/>
                </a:lnTo>
                <a:lnTo>
                  <a:pt x="399" y="265"/>
                </a:lnTo>
                <a:lnTo>
                  <a:pt x="409" y="241"/>
                </a:lnTo>
                <a:lnTo>
                  <a:pt x="420" y="221"/>
                </a:lnTo>
                <a:lnTo>
                  <a:pt x="431" y="205"/>
                </a:lnTo>
                <a:lnTo>
                  <a:pt x="440" y="195"/>
                </a:lnTo>
                <a:lnTo>
                  <a:pt x="447" y="188"/>
                </a:lnTo>
                <a:lnTo>
                  <a:pt x="483" y="190"/>
                </a:lnTo>
                <a:lnTo>
                  <a:pt x="464" y="211"/>
                </a:lnTo>
                <a:lnTo>
                  <a:pt x="451" y="229"/>
                </a:lnTo>
                <a:lnTo>
                  <a:pt x="444" y="245"/>
                </a:lnTo>
                <a:lnTo>
                  <a:pt x="439" y="259"/>
                </a:lnTo>
                <a:lnTo>
                  <a:pt x="438" y="269"/>
                </a:lnTo>
                <a:lnTo>
                  <a:pt x="438" y="275"/>
                </a:lnTo>
                <a:lnTo>
                  <a:pt x="438" y="277"/>
                </a:lnTo>
                <a:lnTo>
                  <a:pt x="445" y="254"/>
                </a:lnTo>
                <a:lnTo>
                  <a:pt x="453" y="236"/>
                </a:lnTo>
                <a:lnTo>
                  <a:pt x="464" y="220"/>
                </a:lnTo>
                <a:lnTo>
                  <a:pt x="474" y="207"/>
                </a:lnTo>
                <a:lnTo>
                  <a:pt x="484" y="198"/>
                </a:lnTo>
                <a:lnTo>
                  <a:pt x="490" y="191"/>
                </a:lnTo>
                <a:lnTo>
                  <a:pt x="582" y="201"/>
                </a:lnTo>
                <a:lnTo>
                  <a:pt x="570" y="208"/>
                </a:lnTo>
                <a:lnTo>
                  <a:pt x="556" y="216"/>
                </a:lnTo>
                <a:lnTo>
                  <a:pt x="539" y="228"/>
                </a:lnTo>
                <a:lnTo>
                  <a:pt x="521" y="245"/>
                </a:lnTo>
                <a:lnTo>
                  <a:pt x="500" y="265"/>
                </a:lnTo>
                <a:lnTo>
                  <a:pt x="477" y="290"/>
                </a:lnTo>
                <a:lnTo>
                  <a:pt x="452" y="322"/>
                </a:lnTo>
                <a:lnTo>
                  <a:pt x="432" y="344"/>
                </a:lnTo>
                <a:lnTo>
                  <a:pt x="410" y="360"/>
                </a:lnTo>
                <a:lnTo>
                  <a:pt x="386" y="371"/>
                </a:lnTo>
                <a:lnTo>
                  <a:pt x="362" y="377"/>
                </a:lnTo>
                <a:lnTo>
                  <a:pt x="336" y="379"/>
                </a:lnTo>
                <a:lnTo>
                  <a:pt x="311" y="376"/>
                </a:lnTo>
                <a:lnTo>
                  <a:pt x="285" y="370"/>
                </a:lnTo>
                <a:lnTo>
                  <a:pt x="259" y="360"/>
                </a:lnTo>
                <a:lnTo>
                  <a:pt x="234" y="346"/>
                </a:lnTo>
                <a:lnTo>
                  <a:pt x="210" y="328"/>
                </a:lnTo>
                <a:lnTo>
                  <a:pt x="178" y="302"/>
                </a:lnTo>
                <a:lnTo>
                  <a:pt x="149" y="279"/>
                </a:lnTo>
                <a:lnTo>
                  <a:pt x="125" y="260"/>
                </a:lnTo>
                <a:lnTo>
                  <a:pt x="103" y="244"/>
                </a:lnTo>
                <a:lnTo>
                  <a:pt x="85" y="229"/>
                </a:lnTo>
                <a:lnTo>
                  <a:pt x="69" y="219"/>
                </a:lnTo>
                <a:lnTo>
                  <a:pt x="56" y="210"/>
                </a:lnTo>
                <a:lnTo>
                  <a:pt x="46" y="203"/>
                </a:lnTo>
                <a:lnTo>
                  <a:pt x="36" y="197"/>
                </a:lnTo>
                <a:lnTo>
                  <a:pt x="27" y="192"/>
                </a:lnTo>
                <a:lnTo>
                  <a:pt x="19" y="189"/>
                </a:lnTo>
                <a:lnTo>
                  <a:pt x="13" y="186"/>
                </a:lnTo>
                <a:lnTo>
                  <a:pt x="7" y="184"/>
                </a:lnTo>
                <a:lnTo>
                  <a:pt x="1" y="180"/>
                </a:lnTo>
                <a:lnTo>
                  <a:pt x="11" y="180"/>
                </a:lnTo>
                <a:lnTo>
                  <a:pt x="27" y="179"/>
                </a:lnTo>
                <a:lnTo>
                  <a:pt x="48" y="179"/>
                </a:lnTo>
                <a:lnTo>
                  <a:pt x="75" y="178"/>
                </a:lnTo>
                <a:lnTo>
                  <a:pt x="105" y="177"/>
                </a:lnTo>
                <a:lnTo>
                  <a:pt x="140" y="177"/>
                </a:lnTo>
                <a:lnTo>
                  <a:pt x="137" y="183"/>
                </a:lnTo>
                <a:lnTo>
                  <a:pt x="133" y="192"/>
                </a:lnTo>
                <a:lnTo>
                  <a:pt x="128" y="207"/>
                </a:lnTo>
                <a:lnTo>
                  <a:pt x="125" y="225"/>
                </a:lnTo>
                <a:lnTo>
                  <a:pt x="126" y="222"/>
                </a:lnTo>
                <a:lnTo>
                  <a:pt x="127" y="215"/>
                </a:lnTo>
                <a:lnTo>
                  <a:pt x="130" y="207"/>
                </a:lnTo>
                <a:lnTo>
                  <a:pt x="135" y="196"/>
                </a:lnTo>
                <a:lnTo>
                  <a:pt x="139" y="186"/>
                </a:lnTo>
                <a:lnTo>
                  <a:pt x="145" y="177"/>
                </a:lnTo>
                <a:lnTo>
                  <a:pt x="179" y="177"/>
                </a:lnTo>
                <a:close/>
                <a:moveTo>
                  <a:pt x="339" y="0"/>
                </a:moveTo>
                <a:lnTo>
                  <a:pt x="363" y="0"/>
                </a:lnTo>
                <a:lnTo>
                  <a:pt x="386" y="5"/>
                </a:lnTo>
                <a:lnTo>
                  <a:pt x="408" y="15"/>
                </a:lnTo>
                <a:lnTo>
                  <a:pt x="428" y="30"/>
                </a:lnTo>
                <a:lnTo>
                  <a:pt x="448" y="52"/>
                </a:lnTo>
                <a:lnTo>
                  <a:pt x="469" y="79"/>
                </a:lnTo>
                <a:lnTo>
                  <a:pt x="486" y="103"/>
                </a:lnTo>
                <a:lnTo>
                  <a:pt x="502" y="124"/>
                </a:lnTo>
                <a:lnTo>
                  <a:pt x="518" y="142"/>
                </a:lnTo>
                <a:lnTo>
                  <a:pt x="532" y="158"/>
                </a:lnTo>
                <a:lnTo>
                  <a:pt x="545" y="170"/>
                </a:lnTo>
                <a:lnTo>
                  <a:pt x="560" y="180"/>
                </a:lnTo>
                <a:lnTo>
                  <a:pt x="576" y="188"/>
                </a:lnTo>
                <a:lnTo>
                  <a:pt x="530" y="182"/>
                </a:lnTo>
                <a:lnTo>
                  <a:pt x="481" y="177"/>
                </a:lnTo>
                <a:lnTo>
                  <a:pt x="472" y="168"/>
                </a:lnTo>
                <a:lnTo>
                  <a:pt x="462" y="154"/>
                </a:lnTo>
                <a:lnTo>
                  <a:pt x="451" y="137"/>
                </a:lnTo>
                <a:lnTo>
                  <a:pt x="443" y="115"/>
                </a:lnTo>
                <a:lnTo>
                  <a:pt x="436" y="90"/>
                </a:lnTo>
                <a:lnTo>
                  <a:pt x="436" y="92"/>
                </a:lnTo>
                <a:lnTo>
                  <a:pt x="436" y="99"/>
                </a:lnTo>
                <a:lnTo>
                  <a:pt x="437" y="109"/>
                </a:lnTo>
                <a:lnTo>
                  <a:pt x="439" y="122"/>
                </a:lnTo>
                <a:lnTo>
                  <a:pt x="446" y="138"/>
                </a:lnTo>
                <a:lnTo>
                  <a:pt x="457" y="157"/>
                </a:lnTo>
                <a:lnTo>
                  <a:pt x="472" y="177"/>
                </a:lnTo>
                <a:lnTo>
                  <a:pt x="448" y="175"/>
                </a:lnTo>
                <a:lnTo>
                  <a:pt x="441" y="168"/>
                </a:lnTo>
                <a:lnTo>
                  <a:pt x="432" y="158"/>
                </a:lnTo>
                <a:lnTo>
                  <a:pt x="420" y="142"/>
                </a:lnTo>
                <a:lnTo>
                  <a:pt x="409" y="123"/>
                </a:lnTo>
                <a:lnTo>
                  <a:pt x="398" y="99"/>
                </a:lnTo>
                <a:lnTo>
                  <a:pt x="390" y="71"/>
                </a:lnTo>
                <a:lnTo>
                  <a:pt x="390" y="74"/>
                </a:lnTo>
                <a:lnTo>
                  <a:pt x="391" y="83"/>
                </a:lnTo>
                <a:lnTo>
                  <a:pt x="394" y="96"/>
                </a:lnTo>
                <a:lnTo>
                  <a:pt x="399" y="112"/>
                </a:lnTo>
                <a:lnTo>
                  <a:pt x="407" y="131"/>
                </a:lnTo>
                <a:lnTo>
                  <a:pt x="419" y="152"/>
                </a:lnTo>
                <a:lnTo>
                  <a:pt x="435" y="175"/>
                </a:lnTo>
                <a:lnTo>
                  <a:pt x="395" y="173"/>
                </a:lnTo>
                <a:lnTo>
                  <a:pt x="381" y="159"/>
                </a:lnTo>
                <a:lnTo>
                  <a:pt x="370" y="141"/>
                </a:lnTo>
                <a:lnTo>
                  <a:pt x="361" y="123"/>
                </a:lnTo>
                <a:lnTo>
                  <a:pt x="354" y="103"/>
                </a:lnTo>
                <a:lnTo>
                  <a:pt x="349" y="85"/>
                </a:lnTo>
                <a:lnTo>
                  <a:pt x="346" y="68"/>
                </a:lnTo>
                <a:lnTo>
                  <a:pt x="344" y="55"/>
                </a:lnTo>
                <a:lnTo>
                  <a:pt x="342" y="47"/>
                </a:lnTo>
                <a:lnTo>
                  <a:pt x="342" y="43"/>
                </a:lnTo>
                <a:lnTo>
                  <a:pt x="341" y="73"/>
                </a:lnTo>
                <a:lnTo>
                  <a:pt x="345" y="99"/>
                </a:lnTo>
                <a:lnTo>
                  <a:pt x="350" y="121"/>
                </a:lnTo>
                <a:lnTo>
                  <a:pt x="357" y="139"/>
                </a:lnTo>
                <a:lnTo>
                  <a:pt x="364" y="153"/>
                </a:lnTo>
                <a:lnTo>
                  <a:pt x="372" y="165"/>
                </a:lnTo>
                <a:lnTo>
                  <a:pt x="377" y="173"/>
                </a:lnTo>
                <a:lnTo>
                  <a:pt x="352" y="172"/>
                </a:lnTo>
                <a:lnTo>
                  <a:pt x="339" y="157"/>
                </a:lnTo>
                <a:lnTo>
                  <a:pt x="328" y="139"/>
                </a:lnTo>
                <a:lnTo>
                  <a:pt x="319" y="120"/>
                </a:lnTo>
                <a:lnTo>
                  <a:pt x="312" y="102"/>
                </a:lnTo>
                <a:lnTo>
                  <a:pt x="307" y="86"/>
                </a:lnTo>
                <a:lnTo>
                  <a:pt x="303" y="73"/>
                </a:lnTo>
                <a:lnTo>
                  <a:pt x="301" y="63"/>
                </a:lnTo>
                <a:lnTo>
                  <a:pt x="300" y="61"/>
                </a:lnTo>
                <a:lnTo>
                  <a:pt x="303" y="85"/>
                </a:lnTo>
                <a:lnTo>
                  <a:pt x="309" y="109"/>
                </a:lnTo>
                <a:lnTo>
                  <a:pt x="316" y="129"/>
                </a:lnTo>
                <a:lnTo>
                  <a:pt x="325" y="147"/>
                </a:lnTo>
                <a:lnTo>
                  <a:pt x="333" y="161"/>
                </a:lnTo>
                <a:lnTo>
                  <a:pt x="339" y="172"/>
                </a:lnTo>
                <a:lnTo>
                  <a:pt x="298" y="172"/>
                </a:lnTo>
                <a:lnTo>
                  <a:pt x="282" y="151"/>
                </a:lnTo>
                <a:lnTo>
                  <a:pt x="271" y="131"/>
                </a:lnTo>
                <a:lnTo>
                  <a:pt x="264" y="114"/>
                </a:lnTo>
                <a:lnTo>
                  <a:pt x="260" y="99"/>
                </a:lnTo>
                <a:lnTo>
                  <a:pt x="259" y="89"/>
                </a:lnTo>
                <a:lnTo>
                  <a:pt x="258" y="86"/>
                </a:lnTo>
                <a:lnTo>
                  <a:pt x="259" y="109"/>
                </a:lnTo>
                <a:lnTo>
                  <a:pt x="264" y="130"/>
                </a:lnTo>
                <a:lnTo>
                  <a:pt x="272" y="148"/>
                </a:lnTo>
                <a:lnTo>
                  <a:pt x="279" y="162"/>
                </a:lnTo>
                <a:lnTo>
                  <a:pt x="287" y="172"/>
                </a:lnTo>
                <a:lnTo>
                  <a:pt x="241" y="172"/>
                </a:lnTo>
                <a:lnTo>
                  <a:pt x="230" y="158"/>
                </a:lnTo>
                <a:lnTo>
                  <a:pt x="223" y="142"/>
                </a:lnTo>
                <a:lnTo>
                  <a:pt x="216" y="127"/>
                </a:lnTo>
                <a:lnTo>
                  <a:pt x="211" y="112"/>
                </a:lnTo>
                <a:lnTo>
                  <a:pt x="208" y="100"/>
                </a:lnTo>
                <a:lnTo>
                  <a:pt x="205" y="91"/>
                </a:lnTo>
                <a:lnTo>
                  <a:pt x="205" y="89"/>
                </a:lnTo>
                <a:lnTo>
                  <a:pt x="208" y="110"/>
                </a:lnTo>
                <a:lnTo>
                  <a:pt x="211" y="129"/>
                </a:lnTo>
                <a:lnTo>
                  <a:pt x="216" y="145"/>
                </a:lnTo>
                <a:lnTo>
                  <a:pt x="223" y="157"/>
                </a:lnTo>
                <a:lnTo>
                  <a:pt x="228" y="166"/>
                </a:lnTo>
                <a:lnTo>
                  <a:pt x="233" y="172"/>
                </a:lnTo>
                <a:lnTo>
                  <a:pt x="192" y="173"/>
                </a:lnTo>
                <a:lnTo>
                  <a:pt x="189" y="166"/>
                </a:lnTo>
                <a:lnTo>
                  <a:pt x="185" y="155"/>
                </a:lnTo>
                <a:lnTo>
                  <a:pt x="179" y="142"/>
                </a:lnTo>
                <a:lnTo>
                  <a:pt x="175" y="127"/>
                </a:lnTo>
                <a:lnTo>
                  <a:pt x="172" y="112"/>
                </a:lnTo>
                <a:lnTo>
                  <a:pt x="172" y="115"/>
                </a:lnTo>
                <a:lnTo>
                  <a:pt x="173" y="124"/>
                </a:lnTo>
                <a:lnTo>
                  <a:pt x="175" y="138"/>
                </a:lnTo>
                <a:lnTo>
                  <a:pt x="180" y="154"/>
                </a:lnTo>
                <a:lnTo>
                  <a:pt x="189" y="173"/>
                </a:lnTo>
                <a:lnTo>
                  <a:pt x="153" y="174"/>
                </a:lnTo>
                <a:lnTo>
                  <a:pt x="148" y="165"/>
                </a:lnTo>
                <a:lnTo>
                  <a:pt x="143" y="155"/>
                </a:lnTo>
                <a:lnTo>
                  <a:pt x="139" y="146"/>
                </a:lnTo>
                <a:lnTo>
                  <a:pt x="136" y="137"/>
                </a:lnTo>
                <a:lnTo>
                  <a:pt x="135" y="130"/>
                </a:lnTo>
                <a:lnTo>
                  <a:pt x="134" y="128"/>
                </a:lnTo>
                <a:lnTo>
                  <a:pt x="137" y="145"/>
                </a:lnTo>
                <a:lnTo>
                  <a:pt x="141" y="158"/>
                </a:lnTo>
                <a:lnTo>
                  <a:pt x="146" y="167"/>
                </a:lnTo>
                <a:lnTo>
                  <a:pt x="149" y="174"/>
                </a:lnTo>
                <a:lnTo>
                  <a:pt x="113" y="175"/>
                </a:lnTo>
                <a:lnTo>
                  <a:pt x="80" y="176"/>
                </a:lnTo>
                <a:lnTo>
                  <a:pt x="52" y="178"/>
                </a:lnTo>
                <a:lnTo>
                  <a:pt x="29" y="179"/>
                </a:lnTo>
                <a:lnTo>
                  <a:pt x="12" y="180"/>
                </a:lnTo>
                <a:lnTo>
                  <a:pt x="1" y="180"/>
                </a:lnTo>
                <a:lnTo>
                  <a:pt x="0" y="180"/>
                </a:lnTo>
                <a:lnTo>
                  <a:pt x="1" y="179"/>
                </a:lnTo>
                <a:lnTo>
                  <a:pt x="6" y="178"/>
                </a:lnTo>
                <a:lnTo>
                  <a:pt x="14" y="176"/>
                </a:lnTo>
                <a:lnTo>
                  <a:pt x="25" y="171"/>
                </a:lnTo>
                <a:lnTo>
                  <a:pt x="40" y="164"/>
                </a:lnTo>
                <a:lnTo>
                  <a:pt x="58" y="154"/>
                </a:lnTo>
                <a:lnTo>
                  <a:pt x="79" y="142"/>
                </a:lnTo>
                <a:lnTo>
                  <a:pt x="104" y="126"/>
                </a:lnTo>
                <a:lnTo>
                  <a:pt x="133" y="106"/>
                </a:lnTo>
                <a:lnTo>
                  <a:pt x="165" y="84"/>
                </a:lnTo>
                <a:lnTo>
                  <a:pt x="189" y="65"/>
                </a:lnTo>
                <a:lnTo>
                  <a:pt x="214" y="48"/>
                </a:lnTo>
                <a:lnTo>
                  <a:pt x="240" y="33"/>
                </a:lnTo>
                <a:lnTo>
                  <a:pt x="265" y="21"/>
                </a:lnTo>
                <a:lnTo>
                  <a:pt x="290" y="10"/>
                </a:lnTo>
                <a:lnTo>
                  <a:pt x="315" y="3"/>
                </a:lnTo>
                <a:lnTo>
                  <a:pt x="339" y="0"/>
                </a:lnTo>
                <a:close/>
              </a:path>
            </a:pathLst>
          </a:custGeom>
          <a:solidFill>
            <a:srgbClr val="F7A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5" name="6"/>
          <p:cNvSpPr>
            <a:spLocks noEditPoints="1"/>
          </p:cNvSpPr>
          <p:nvPr/>
        </p:nvSpPr>
        <p:spPr bwMode="auto">
          <a:xfrm rot="2434810">
            <a:off x="7115518" y="4267697"/>
            <a:ext cx="706009" cy="614660"/>
          </a:xfrm>
          <a:custGeom>
            <a:avLst/>
            <a:gdLst>
              <a:gd name="T0" fmla="*/ 341 w 608"/>
              <a:gd name="T1" fmla="*/ 268 h 397"/>
              <a:gd name="T2" fmla="*/ 335 w 608"/>
              <a:gd name="T3" fmla="*/ 224 h 397"/>
              <a:gd name="T4" fmla="*/ 376 w 608"/>
              <a:gd name="T5" fmla="*/ 205 h 397"/>
              <a:gd name="T6" fmla="*/ 397 w 608"/>
              <a:gd name="T7" fmla="*/ 275 h 397"/>
              <a:gd name="T8" fmla="*/ 384 w 608"/>
              <a:gd name="T9" fmla="*/ 207 h 397"/>
              <a:gd name="T10" fmla="*/ 422 w 608"/>
              <a:gd name="T11" fmla="*/ 204 h 397"/>
              <a:gd name="T12" fmla="*/ 436 w 608"/>
              <a:gd name="T13" fmla="*/ 254 h 397"/>
              <a:gd name="T14" fmla="*/ 458 w 608"/>
              <a:gd name="T15" fmla="*/ 192 h 397"/>
              <a:gd name="T16" fmla="*/ 475 w 608"/>
              <a:gd name="T17" fmla="*/ 240 h 397"/>
              <a:gd name="T18" fmla="*/ 462 w 608"/>
              <a:gd name="T19" fmla="*/ 193 h 397"/>
              <a:gd name="T20" fmla="*/ 597 w 608"/>
              <a:gd name="T21" fmla="*/ 200 h 397"/>
              <a:gd name="T22" fmla="*/ 581 w 608"/>
              <a:gd name="T23" fmla="*/ 211 h 397"/>
              <a:gd name="T24" fmla="*/ 527 w 608"/>
              <a:gd name="T25" fmla="*/ 242 h 397"/>
              <a:gd name="T26" fmla="*/ 416 w 608"/>
              <a:gd name="T27" fmla="*/ 323 h 397"/>
              <a:gd name="T28" fmla="*/ 277 w 608"/>
              <a:gd name="T29" fmla="*/ 395 h 397"/>
              <a:gd name="T30" fmla="*/ 151 w 608"/>
              <a:gd name="T31" fmla="*/ 357 h 397"/>
              <a:gd name="T32" fmla="*/ 53 w 608"/>
              <a:gd name="T33" fmla="*/ 241 h 397"/>
              <a:gd name="T34" fmla="*/ 95 w 608"/>
              <a:gd name="T35" fmla="*/ 196 h 397"/>
              <a:gd name="T36" fmla="*/ 141 w 608"/>
              <a:gd name="T37" fmla="*/ 263 h 397"/>
              <a:gd name="T38" fmla="*/ 144 w 608"/>
              <a:gd name="T39" fmla="*/ 261 h 397"/>
              <a:gd name="T40" fmla="*/ 141 w 608"/>
              <a:gd name="T41" fmla="*/ 194 h 397"/>
              <a:gd name="T42" fmla="*/ 189 w 608"/>
              <a:gd name="T43" fmla="*/ 277 h 397"/>
              <a:gd name="T44" fmla="*/ 188 w 608"/>
              <a:gd name="T45" fmla="*/ 261 h 397"/>
              <a:gd name="T46" fmla="*/ 210 w 608"/>
              <a:gd name="T47" fmla="*/ 207 h 397"/>
              <a:gd name="T48" fmla="*/ 240 w 608"/>
              <a:gd name="T49" fmla="*/ 303 h 397"/>
              <a:gd name="T50" fmla="*/ 244 w 608"/>
              <a:gd name="T51" fmla="*/ 275 h 397"/>
              <a:gd name="T52" fmla="*/ 217 w 608"/>
              <a:gd name="T53" fmla="*/ 197 h 397"/>
              <a:gd name="T54" fmla="*/ 283 w 608"/>
              <a:gd name="T55" fmla="*/ 246 h 397"/>
              <a:gd name="T56" fmla="*/ 299 w 608"/>
              <a:gd name="T57" fmla="*/ 311 h 397"/>
              <a:gd name="T58" fmla="*/ 269 w 608"/>
              <a:gd name="T59" fmla="*/ 200 h 397"/>
              <a:gd name="T60" fmla="*/ 285 w 608"/>
              <a:gd name="T61" fmla="*/ 5 h 397"/>
              <a:gd name="T62" fmla="*/ 414 w 608"/>
              <a:gd name="T63" fmla="*/ 74 h 397"/>
              <a:gd name="T64" fmla="*/ 548 w 608"/>
              <a:gd name="T65" fmla="*/ 172 h 397"/>
              <a:gd name="T66" fmla="*/ 607 w 608"/>
              <a:gd name="T67" fmla="*/ 199 h 397"/>
              <a:gd name="T68" fmla="*/ 553 w 608"/>
              <a:gd name="T69" fmla="*/ 196 h 397"/>
              <a:gd name="T70" fmla="*/ 461 w 608"/>
              <a:gd name="T71" fmla="*/ 172 h 397"/>
              <a:gd name="T72" fmla="*/ 463 w 608"/>
              <a:gd name="T73" fmla="*/ 159 h 397"/>
              <a:gd name="T74" fmla="*/ 421 w 608"/>
              <a:gd name="T75" fmla="*/ 168 h 397"/>
              <a:gd name="T76" fmla="*/ 427 w 608"/>
              <a:gd name="T77" fmla="*/ 140 h 397"/>
              <a:gd name="T78" fmla="*/ 365 w 608"/>
              <a:gd name="T79" fmla="*/ 184 h 397"/>
              <a:gd name="T80" fmla="*/ 393 w 608"/>
              <a:gd name="T81" fmla="*/ 120 h 397"/>
              <a:gd name="T82" fmla="*/ 384 w 608"/>
              <a:gd name="T83" fmla="*/ 137 h 397"/>
              <a:gd name="T84" fmla="*/ 316 w 608"/>
              <a:gd name="T85" fmla="*/ 172 h 397"/>
              <a:gd name="T86" fmla="*/ 341 w 608"/>
              <a:gd name="T87" fmla="*/ 96 h 397"/>
              <a:gd name="T88" fmla="*/ 313 w 608"/>
              <a:gd name="T89" fmla="*/ 163 h 397"/>
              <a:gd name="T90" fmla="*/ 279 w 608"/>
              <a:gd name="T91" fmla="*/ 136 h 397"/>
              <a:gd name="T92" fmla="*/ 296 w 608"/>
              <a:gd name="T93" fmla="*/ 75 h 397"/>
              <a:gd name="T94" fmla="*/ 264 w 608"/>
              <a:gd name="T95" fmla="*/ 150 h 397"/>
              <a:gd name="T96" fmla="*/ 228 w 608"/>
              <a:gd name="T97" fmla="*/ 160 h 397"/>
              <a:gd name="T98" fmla="*/ 254 w 608"/>
              <a:gd name="T99" fmla="*/ 46 h 397"/>
              <a:gd name="T100" fmla="*/ 241 w 608"/>
              <a:gd name="T101" fmla="*/ 109 h 397"/>
              <a:gd name="T102" fmla="*/ 154 w 608"/>
              <a:gd name="T103" fmla="*/ 180 h 397"/>
              <a:gd name="T104" fmla="*/ 203 w 608"/>
              <a:gd name="T105" fmla="*/ 85 h 397"/>
              <a:gd name="T106" fmla="*/ 171 w 608"/>
              <a:gd name="T107" fmla="*/ 147 h 397"/>
              <a:gd name="T108" fmla="*/ 132 w 608"/>
              <a:gd name="T109" fmla="*/ 160 h 397"/>
              <a:gd name="T110" fmla="*/ 155 w 608"/>
              <a:gd name="T111" fmla="*/ 95 h 397"/>
              <a:gd name="T112" fmla="*/ 123 w 608"/>
              <a:gd name="T113" fmla="*/ 163 h 397"/>
              <a:gd name="T114" fmla="*/ 24 w 608"/>
              <a:gd name="T115" fmla="*/ 182 h 397"/>
              <a:gd name="T116" fmla="*/ 103 w 608"/>
              <a:gd name="T117" fmla="*/ 104 h 397"/>
              <a:gd name="T118" fmla="*/ 211 w 608"/>
              <a:gd name="T119" fmla="*/ 5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08" h="397">
                <a:moveTo>
                  <a:pt x="306" y="190"/>
                </a:moveTo>
                <a:lnTo>
                  <a:pt x="322" y="211"/>
                </a:lnTo>
                <a:lnTo>
                  <a:pt x="333" y="233"/>
                </a:lnTo>
                <a:lnTo>
                  <a:pt x="338" y="253"/>
                </a:lnTo>
                <a:lnTo>
                  <a:pt x="341" y="268"/>
                </a:lnTo>
                <a:lnTo>
                  <a:pt x="342" y="279"/>
                </a:lnTo>
                <a:lnTo>
                  <a:pt x="342" y="282"/>
                </a:lnTo>
                <a:lnTo>
                  <a:pt x="343" y="261"/>
                </a:lnTo>
                <a:lnTo>
                  <a:pt x="340" y="242"/>
                </a:lnTo>
                <a:lnTo>
                  <a:pt x="335" y="224"/>
                </a:lnTo>
                <a:lnTo>
                  <a:pt x="329" y="209"/>
                </a:lnTo>
                <a:lnTo>
                  <a:pt x="323" y="197"/>
                </a:lnTo>
                <a:lnTo>
                  <a:pt x="317" y="190"/>
                </a:lnTo>
                <a:lnTo>
                  <a:pt x="365" y="190"/>
                </a:lnTo>
                <a:lnTo>
                  <a:pt x="376" y="205"/>
                </a:lnTo>
                <a:lnTo>
                  <a:pt x="384" y="221"/>
                </a:lnTo>
                <a:lnTo>
                  <a:pt x="389" y="238"/>
                </a:lnTo>
                <a:lnTo>
                  <a:pt x="393" y="254"/>
                </a:lnTo>
                <a:lnTo>
                  <a:pt x="396" y="267"/>
                </a:lnTo>
                <a:lnTo>
                  <a:pt x="397" y="275"/>
                </a:lnTo>
                <a:lnTo>
                  <a:pt x="398" y="279"/>
                </a:lnTo>
                <a:lnTo>
                  <a:pt x="397" y="256"/>
                </a:lnTo>
                <a:lnTo>
                  <a:pt x="395" y="236"/>
                </a:lnTo>
                <a:lnTo>
                  <a:pt x="389" y="220"/>
                </a:lnTo>
                <a:lnTo>
                  <a:pt x="384" y="207"/>
                </a:lnTo>
                <a:lnTo>
                  <a:pt x="379" y="196"/>
                </a:lnTo>
                <a:lnTo>
                  <a:pt x="375" y="190"/>
                </a:lnTo>
                <a:lnTo>
                  <a:pt x="417" y="191"/>
                </a:lnTo>
                <a:lnTo>
                  <a:pt x="418" y="195"/>
                </a:lnTo>
                <a:lnTo>
                  <a:pt x="422" y="204"/>
                </a:lnTo>
                <a:lnTo>
                  <a:pt x="426" y="215"/>
                </a:lnTo>
                <a:lnTo>
                  <a:pt x="430" y="228"/>
                </a:lnTo>
                <a:lnTo>
                  <a:pt x="434" y="242"/>
                </a:lnTo>
                <a:lnTo>
                  <a:pt x="435" y="257"/>
                </a:lnTo>
                <a:lnTo>
                  <a:pt x="436" y="254"/>
                </a:lnTo>
                <a:lnTo>
                  <a:pt x="435" y="244"/>
                </a:lnTo>
                <a:lnTo>
                  <a:pt x="433" y="229"/>
                </a:lnTo>
                <a:lnTo>
                  <a:pt x="428" y="211"/>
                </a:lnTo>
                <a:lnTo>
                  <a:pt x="421" y="191"/>
                </a:lnTo>
                <a:lnTo>
                  <a:pt x="458" y="192"/>
                </a:lnTo>
                <a:lnTo>
                  <a:pt x="462" y="201"/>
                </a:lnTo>
                <a:lnTo>
                  <a:pt x="466" y="212"/>
                </a:lnTo>
                <a:lnTo>
                  <a:pt x="471" y="223"/>
                </a:lnTo>
                <a:lnTo>
                  <a:pt x="473" y="233"/>
                </a:lnTo>
                <a:lnTo>
                  <a:pt x="475" y="240"/>
                </a:lnTo>
                <a:lnTo>
                  <a:pt x="476" y="243"/>
                </a:lnTo>
                <a:lnTo>
                  <a:pt x="473" y="224"/>
                </a:lnTo>
                <a:lnTo>
                  <a:pt x="469" y="209"/>
                </a:lnTo>
                <a:lnTo>
                  <a:pt x="464" y="198"/>
                </a:lnTo>
                <a:lnTo>
                  <a:pt x="462" y="193"/>
                </a:lnTo>
                <a:lnTo>
                  <a:pt x="498" y="194"/>
                </a:lnTo>
                <a:lnTo>
                  <a:pt x="531" y="196"/>
                </a:lnTo>
                <a:lnTo>
                  <a:pt x="558" y="197"/>
                </a:lnTo>
                <a:lnTo>
                  <a:pt x="579" y="198"/>
                </a:lnTo>
                <a:lnTo>
                  <a:pt x="597" y="200"/>
                </a:lnTo>
                <a:lnTo>
                  <a:pt x="607" y="200"/>
                </a:lnTo>
                <a:lnTo>
                  <a:pt x="600" y="204"/>
                </a:lnTo>
                <a:lnTo>
                  <a:pt x="595" y="206"/>
                </a:lnTo>
                <a:lnTo>
                  <a:pt x="588" y="208"/>
                </a:lnTo>
                <a:lnTo>
                  <a:pt x="581" y="211"/>
                </a:lnTo>
                <a:lnTo>
                  <a:pt x="573" y="216"/>
                </a:lnTo>
                <a:lnTo>
                  <a:pt x="564" y="220"/>
                </a:lnTo>
                <a:lnTo>
                  <a:pt x="553" y="225"/>
                </a:lnTo>
                <a:lnTo>
                  <a:pt x="541" y="233"/>
                </a:lnTo>
                <a:lnTo>
                  <a:pt x="527" y="242"/>
                </a:lnTo>
                <a:lnTo>
                  <a:pt x="511" y="254"/>
                </a:lnTo>
                <a:lnTo>
                  <a:pt x="492" y="267"/>
                </a:lnTo>
                <a:lnTo>
                  <a:pt x="470" y="282"/>
                </a:lnTo>
                <a:lnTo>
                  <a:pt x="445" y="302"/>
                </a:lnTo>
                <a:lnTo>
                  <a:pt x="416" y="323"/>
                </a:lnTo>
                <a:lnTo>
                  <a:pt x="384" y="348"/>
                </a:lnTo>
                <a:lnTo>
                  <a:pt x="358" y="366"/>
                </a:lnTo>
                <a:lnTo>
                  <a:pt x="331" y="379"/>
                </a:lnTo>
                <a:lnTo>
                  <a:pt x="304" y="390"/>
                </a:lnTo>
                <a:lnTo>
                  <a:pt x="277" y="395"/>
                </a:lnTo>
                <a:lnTo>
                  <a:pt x="250" y="397"/>
                </a:lnTo>
                <a:lnTo>
                  <a:pt x="224" y="394"/>
                </a:lnTo>
                <a:lnTo>
                  <a:pt x="198" y="386"/>
                </a:lnTo>
                <a:lnTo>
                  <a:pt x="174" y="374"/>
                </a:lnTo>
                <a:lnTo>
                  <a:pt x="151" y="357"/>
                </a:lnTo>
                <a:lnTo>
                  <a:pt x="130" y="333"/>
                </a:lnTo>
                <a:lnTo>
                  <a:pt x="109" y="304"/>
                </a:lnTo>
                <a:lnTo>
                  <a:pt x="89" y="279"/>
                </a:lnTo>
                <a:lnTo>
                  <a:pt x="70" y="258"/>
                </a:lnTo>
                <a:lnTo>
                  <a:pt x="53" y="241"/>
                </a:lnTo>
                <a:lnTo>
                  <a:pt x="38" y="228"/>
                </a:lnTo>
                <a:lnTo>
                  <a:pt x="24" y="217"/>
                </a:lnTo>
                <a:lnTo>
                  <a:pt x="11" y="209"/>
                </a:lnTo>
                <a:lnTo>
                  <a:pt x="0" y="204"/>
                </a:lnTo>
                <a:lnTo>
                  <a:pt x="95" y="196"/>
                </a:lnTo>
                <a:lnTo>
                  <a:pt x="103" y="203"/>
                </a:lnTo>
                <a:lnTo>
                  <a:pt x="112" y="212"/>
                </a:lnTo>
                <a:lnTo>
                  <a:pt x="123" y="227"/>
                </a:lnTo>
                <a:lnTo>
                  <a:pt x="132" y="244"/>
                </a:lnTo>
                <a:lnTo>
                  <a:pt x="141" y="263"/>
                </a:lnTo>
                <a:lnTo>
                  <a:pt x="148" y="287"/>
                </a:lnTo>
                <a:lnTo>
                  <a:pt x="148" y="285"/>
                </a:lnTo>
                <a:lnTo>
                  <a:pt x="148" y="280"/>
                </a:lnTo>
                <a:lnTo>
                  <a:pt x="148" y="272"/>
                </a:lnTo>
                <a:lnTo>
                  <a:pt x="144" y="261"/>
                </a:lnTo>
                <a:lnTo>
                  <a:pt x="140" y="247"/>
                </a:lnTo>
                <a:lnTo>
                  <a:pt x="132" y="232"/>
                </a:lnTo>
                <a:lnTo>
                  <a:pt x="120" y="215"/>
                </a:lnTo>
                <a:lnTo>
                  <a:pt x="104" y="195"/>
                </a:lnTo>
                <a:lnTo>
                  <a:pt x="141" y="194"/>
                </a:lnTo>
                <a:lnTo>
                  <a:pt x="148" y="200"/>
                </a:lnTo>
                <a:lnTo>
                  <a:pt x="157" y="212"/>
                </a:lnTo>
                <a:lnTo>
                  <a:pt x="168" y="229"/>
                </a:lnTo>
                <a:lnTo>
                  <a:pt x="179" y="250"/>
                </a:lnTo>
                <a:lnTo>
                  <a:pt x="189" y="277"/>
                </a:lnTo>
                <a:lnTo>
                  <a:pt x="196" y="306"/>
                </a:lnTo>
                <a:lnTo>
                  <a:pt x="196" y="303"/>
                </a:lnTo>
                <a:lnTo>
                  <a:pt x="194" y="294"/>
                </a:lnTo>
                <a:lnTo>
                  <a:pt x="192" y="280"/>
                </a:lnTo>
                <a:lnTo>
                  <a:pt x="188" y="261"/>
                </a:lnTo>
                <a:lnTo>
                  <a:pt x="181" y="241"/>
                </a:lnTo>
                <a:lnTo>
                  <a:pt x="169" y="217"/>
                </a:lnTo>
                <a:lnTo>
                  <a:pt x="153" y="193"/>
                </a:lnTo>
                <a:lnTo>
                  <a:pt x="196" y="192"/>
                </a:lnTo>
                <a:lnTo>
                  <a:pt x="210" y="207"/>
                </a:lnTo>
                <a:lnTo>
                  <a:pt x="221" y="225"/>
                </a:lnTo>
                <a:lnTo>
                  <a:pt x="229" y="246"/>
                </a:lnTo>
                <a:lnTo>
                  <a:pt x="235" y="266"/>
                </a:lnTo>
                <a:lnTo>
                  <a:pt x="238" y="285"/>
                </a:lnTo>
                <a:lnTo>
                  <a:pt x="240" y="303"/>
                </a:lnTo>
                <a:lnTo>
                  <a:pt x="241" y="317"/>
                </a:lnTo>
                <a:lnTo>
                  <a:pt x="242" y="327"/>
                </a:lnTo>
                <a:lnTo>
                  <a:pt x="242" y="330"/>
                </a:lnTo>
                <a:lnTo>
                  <a:pt x="246" y="302"/>
                </a:lnTo>
                <a:lnTo>
                  <a:pt x="244" y="275"/>
                </a:lnTo>
                <a:lnTo>
                  <a:pt x="241" y="254"/>
                </a:lnTo>
                <a:lnTo>
                  <a:pt x="236" y="235"/>
                </a:lnTo>
                <a:lnTo>
                  <a:pt x="230" y="219"/>
                </a:lnTo>
                <a:lnTo>
                  <a:pt x="224" y="207"/>
                </a:lnTo>
                <a:lnTo>
                  <a:pt x="217" y="197"/>
                </a:lnTo>
                <a:lnTo>
                  <a:pt x="213" y="191"/>
                </a:lnTo>
                <a:lnTo>
                  <a:pt x="250" y="190"/>
                </a:lnTo>
                <a:lnTo>
                  <a:pt x="263" y="207"/>
                </a:lnTo>
                <a:lnTo>
                  <a:pt x="274" y="227"/>
                </a:lnTo>
                <a:lnTo>
                  <a:pt x="283" y="246"/>
                </a:lnTo>
                <a:lnTo>
                  <a:pt x="289" y="266"/>
                </a:lnTo>
                <a:lnTo>
                  <a:pt x="293" y="284"/>
                </a:lnTo>
                <a:lnTo>
                  <a:pt x="297" y="298"/>
                </a:lnTo>
                <a:lnTo>
                  <a:pt x="299" y="308"/>
                </a:lnTo>
                <a:lnTo>
                  <a:pt x="299" y="311"/>
                </a:lnTo>
                <a:lnTo>
                  <a:pt x="298" y="283"/>
                </a:lnTo>
                <a:lnTo>
                  <a:pt x="292" y="258"/>
                </a:lnTo>
                <a:lnTo>
                  <a:pt x="286" y="235"/>
                </a:lnTo>
                <a:lnTo>
                  <a:pt x="277" y="216"/>
                </a:lnTo>
                <a:lnTo>
                  <a:pt x="269" y="200"/>
                </a:lnTo>
                <a:lnTo>
                  <a:pt x="264" y="190"/>
                </a:lnTo>
                <a:lnTo>
                  <a:pt x="306" y="190"/>
                </a:lnTo>
                <a:close/>
                <a:moveTo>
                  <a:pt x="235" y="0"/>
                </a:moveTo>
                <a:lnTo>
                  <a:pt x="260" y="0"/>
                </a:lnTo>
                <a:lnTo>
                  <a:pt x="285" y="5"/>
                </a:lnTo>
                <a:lnTo>
                  <a:pt x="310" y="13"/>
                </a:lnTo>
                <a:lnTo>
                  <a:pt x="336" y="24"/>
                </a:lnTo>
                <a:lnTo>
                  <a:pt x="362" y="38"/>
                </a:lnTo>
                <a:lnTo>
                  <a:pt x="388" y="56"/>
                </a:lnTo>
                <a:lnTo>
                  <a:pt x="414" y="74"/>
                </a:lnTo>
                <a:lnTo>
                  <a:pt x="439" y="94"/>
                </a:lnTo>
                <a:lnTo>
                  <a:pt x="472" y="119"/>
                </a:lnTo>
                <a:lnTo>
                  <a:pt x="501" y="141"/>
                </a:lnTo>
                <a:lnTo>
                  <a:pt x="526" y="158"/>
                </a:lnTo>
                <a:lnTo>
                  <a:pt x="548" y="172"/>
                </a:lnTo>
                <a:lnTo>
                  <a:pt x="566" y="182"/>
                </a:lnTo>
                <a:lnTo>
                  <a:pt x="582" y="190"/>
                </a:lnTo>
                <a:lnTo>
                  <a:pt x="594" y="195"/>
                </a:lnTo>
                <a:lnTo>
                  <a:pt x="601" y="198"/>
                </a:lnTo>
                <a:lnTo>
                  <a:pt x="607" y="199"/>
                </a:lnTo>
                <a:lnTo>
                  <a:pt x="608" y="200"/>
                </a:lnTo>
                <a:lnTo>
                  <a:pt x="607" y="200"/>
                </a:lnTo>
                <a:lnTo>
                  <a:pt x="596" y="199"/>
                </a:lnTo>
                <a:lnTo>
                  <a:pt x="577" y="198"/>
                </a:lnTo>
                <a:lnTo>
                  <a:pt x="553" y="196"/>
                </a:lnTo>
                <a:lnTo>
                  <a:pt x="524" y="194"/>
                </a:lnTo>
                <a:lnTo>
                  <a:pt x="490" y="191"/>
                </a:lnTo>
                <a:lnTo>
                  <a:pt x="452" y="188"/>
                </a:lnTo>
                <a:lnTo>
                  <a:pt x="455" y="182"/>
                </a:lnTo>
                <a:lnTo>
                  <a:pt x="461" y="172"/>
                </a:lnTo>
                <a:lnTo>
                  <a:pt x="465" y="158"/>
                </a:lnTo>
                <a:lnTo>
                  <a:pt x="470" y="142"/>
                </a:lnTo>
                <a:lnTo>
                  <a:pt x="470" y="144"/>
                </a:lnTo>
                <a:lnTo>
                  <a:pt x="466" y="150"/>
                </a:lnTo>
                <a:lnTo>
                  <a:pt x="463" y="159"/>
                </a:lnTo>
                <a:lnTo>
                  <a:pt x="459" y="169"/>
                </a:lnTo>
                <a:lnTo>
                  <a:pt x="454" y="180"/>
                </a:lnTo>
                <a:lnTo>
                  <a:pt x="449" y="188"/>
                </a:lnTo>
                <a:lnTo>
                  <a:pt x="411" y="186"/>
                </a:lnTo>
                <a:lnTo>
                  <a:pt x="421" y="168"/>
                </a:lnTo>
                <a:lnTo>
                  <a:pt x="426" y="150"/>
                </a:lnTo>
                <a:lnTo>
                  <a:pt x="429" y="136"/>
                </a:lnTo>
                <a:lnTo>
                  <a:pt x="430" y="126"/>
                </a:lnTo>
                <a:lnTo>
                  <a:pt x="430" y="123"/>
                </a:lnTo>
                <a:lnTo>
                  <a:pt x="427" y="140"/>
                </a:lnTo>
                <a:lnTo>
                  <a:pt x="422" y="155"/>
                </a:lnTo>
                <a:lnTo>
                  <a:pt x="416" y="168"/>
                </a:lnTo>
                <a:lnTo>
                  <a:pt x="411" y="179"/>
                </a:lnTo>
                <a:lnTo>
                  <a:pt x="408" y="186"/>
                </a:lnTo>
                <a:lnTo>
                  <a:pt x="365" y="184"/>
                </a:lnTo>
                <a:lnTo>
                  <a:pt x="371" y="178"/>
                </a:lnTo>
                <a:lnTo>
                  <a:pt x="376" y="169"/>
                </a:lnTo>
                <a:lnTo>
                  <a:pt x="383" y="156"/>
                </a:lnTo>
                <a:lnTo>
                  <a:pt x="389" y="140"/>
                </a:lnTo>
                <a:lnTo>
                  <a:pt x="393" y="120"/>
                </a:lnTo>
                <a:lnTo>
                  <a:pt x="397" y="98"/>
                </a:lnTo>
                <a:lnTo>
                  <a:pt x="396" y="101"/>
                </a:lnTo>
                <a:lnTo>
                  <a:pt x="393" y="110"/>
                </a:lnTo>
                <a:lnTo>
                  <a:pt x="390" y="122"/>
                </a:lnTo>
                <a:lnTo>
                  <a:pt x="384" y="137"/>
                </a:lnTo>
                <a:lnTo>
                  <a:pt x="377" y="154"/>
                </a:lnTo>
                <a:lnTo>
                  <a:pt x="367" y="169"/>
                </a:lnTo>
                <a:lnTo>
                  <a:pt x="355" y="183"/>
                </a:lnTo>
                <a:lnTo>
                  <a:pt x="309" y="182"/>
                </a:lnTo>
                <a:lnTo>
                  <a:pt x="316" y="172"/>
                </a:lnTo>
                <a:lnTo>
                  <a:pt x="325" y="157"/>
                </a:lnTo>
                <a:lnTo>
                  <a:pt x="334" y="140"/>
                </a:lnTo>
                <a:lnTo>
                  <a:pt x="339" y="118"/>
                </a:lnTo>
                <a:lnTo>
                  <a:pt x="341" y="93"/>
                </a:lnTo>
                <a:lnTo>
                  <a:pt x="341" y="96"/>
                </a:lnTo>
                <a:lnTo>
                  <a:pt x="340" y="104"/>
                </a:lnTo>
                <a:lnTo>
                  <a:pt x="337" y="116"/>
                </a:lnTo>
                <a:lnTo>
                  <a:pt x="331" y="130"/>
                </a:lnTo>
                <a:lnTo>
                  <a:pt x="324" y="146"/>
                </a:lnTo>
                <a:lnTo>
                  <a:pt x="313" y="163"/>
                </a:lnTo>
                <a:lnTo>
                  <a:pt x="298" y="181"/>
                </a:lnTo>
                <a:lnTo>
                  <a:pt x="254" y="180"/>
                </a:lnTo>
                <a:lnTo>
                  <a:pt x="261" y="170"/>
                </a:lnTo>
                <a:lnTo>
                  <a:pt x="269" y="155"/>
                </a:lnTo>
                <a:lnTo>
                  <a:pt x="279" y="136"/>
                </a:lnTo>
                <a:lnTo>
                  <a:pt x="288" y="116"/>
                </a:lnTo>
                <a:lnTo>
                  <a:pt x="294" y="92"/>
                </a:lnTo>
                <a:lnTo>
                  <a:pt x="299" y="66"/>
                </a:lnTo>
                <a:lnTo>
                  <a:pt x="298" y="68"/>
                </a:lnTo>
                <a:lnTo>
                  <a:pt x="296" y="75"/>
                </a:lnTo>
                <a:lnTo>
                  <a:pt x="292" y="86"/>
                </a:lnTo>
                <a:lnTo>
                  <a:pt x="288" y="100"/>
                </a:lnTo>
                <a:lnTo>
                  <a:pt x="281" y="117"/>
                </a:lnTo>
                <a:lnTo>
                  <a:pt x="274" y="133"/>
                </a:lnTo>
                <a:lnTo>
                  <a:pt x="264" y="150"/>
                </a:lnTo>
                <a:lnTo>
                  <a:pt x="253" y="166"/>
                </a:lnTo>
                <a:lnTo>
                  <a:pt x="240" y="180"/>
                </a:lnTo>
                <a:lnTo>
                  <a:pt x="214" y="180"/>
                </a:lnTo>
                <a:lnTo>
                  <a:pt x="221" y="172"/>
                </a:lnTo>
                <a:lnTo>
                  <a:pt x="228" y="160"/>
                </a:lnTo>
                <a:lnTo>
                  <a:pt x="237" y="145"/>
                </a:lnTo>
                <a:lnTo>
                  <a:pt x="244" y="126"/>
                </a:lnTo>
                <a:lnTo>
                  <a:pt x="251" y="104"/>
                </a:lnTo>
                <a:lnTo>
                  <a:pt x="254" y="78"/>
                </a:lnTo>
                <a:lnTo>
                  <a:pt x="254" y="46"/>
                </a:lnTo>
                <a:lnTo>
                  <a:pt x="254" y="49"/>
                </a:lnTo>
                <a:lnTo>
                  <a:pt x="253" y="59"/>
                </a:lnTo>
                <a:lnTo>
                  <a:pt x="250" y="73"/>
                </a:lnTo>
                <a:lnTo>
                  <a:pt x="247" y="89"/>
                </a:lnTo>
                <a:lnTo>
                  <a:pt x="241" y="109"/>
                </a:lnTo>
                <a:lnTo>
                  <a:pt x="234" y="129"/>
                </a:lnTo>
                <a:lnTo>
                  <a:pt x="223" y="148"/>
                </a:lnTo>
                <a:lnTo>
                  <a:pt x="211" y="166"/>
                </a:lnTo>
                <a:lnTo>
                  <a:pt x="196" y="180"/>
                </a:lnTo>
                <a:lnTo>
                  <a:pt x="154" y="180"/>
                </a:lnTo>
                <a:lnTo>
                  <a:pt x="172" y="158"/>
                </a:lnTo>
                <a:lnTo>
                  <a:pt x="185" y="136"/>
                </a:lnTo>
                <a:lnTo>
                  <a:pt x="193" y="116"/>
                </a:lnTo>
                <a:lnTo>
                  <a:pt x="200" y="98"/>
                </a:lnTo>
                <a:lnTo>
                  <a:pt x="203" y="85"/>
                </a:lnTo>
                <a:lnTo>
                  <a:pt x="204" y="76"/>
                </a:lnTo>
                <a:lnTo>
                  <a:pt x="204" y="73"/>
                </a:lnTo>
                <a:lnTo>
                  <a:pt x="196" y="103"/>
                </a:lnTo>
                <a:lnTo>
                  <a:pt x="184" y="128"/>
                </a:lnTo>
                <a:lnTo>
                  <a:pt x="171" y="147"/>
                </a:lnTo>
                <a:lnTo>
                  <a:pt x="159" y="162"/>
                </a:lnTo>
                <a:lnTo>
                  <a:pt x="148" y="174"/>
                </a:lnTo>
                <a:lnTo>
                  <a:pt x="140" y="181"/>
                </a:lnTo>
                <a:lnTo>
                  <a:pt x="115" y="181"/>
                </a:lnTo>
                <a:lnTo>
                  <a:pt x="132" y="160"/>
                </a:lnTo>
                <a:lnTo>
                  <a:pt x="143" y="142"/>
                </a:lnTo>
                <a:lnTo>
                  <a:pt x="151" y="124"/>
                </a:lnTo>
                <a:lnTo>
                  <a:pt x="154" y="111"/>
                </a:lnTo>
                <a:lnTo>
                  <a:pt x="155" y="101"/>
                </a:lnTo>
                <a:lnTo>
                  <a:pt x="155" y="95"/>
                </a:lnTo>
                <a:lnTo>
                  <a:pt x="155" y="93"/>
                </a:lnTo>
                <a:lnTo>
                  <a:pt x="150" y="114"/>
                </a:lnTo>
                <a:lnTo>
                  <a:pt x="142" y="133"/>
                </a:lnTo>
                <a:lnTo>
                  <a:pt x="132" y="150"/>
                </a:lnTo>
                <a:lnTo>
                  <a:pt x="123" y="163"/>
                </a:lnTo>
                <a:lnTo>
                  <a:pt x="114" y="174"/>
                </a:lnTo>
                <a:lnTo>
                  <a:pt x="106" y="182"/>
                </a:lnTo>
                <a:lnTo>
                  <a:pt x="54" y="185"/>
                </a:lnTo>
                <a:lnTo>
                  <a:pt x="6" y="190"/>
                </a:lnTo>
                <a:lnTo>
                  <a:pt x="24" y="182"/>
                </a:lnTo>
                <a:lnTo>
                  <a:pt x="39" y="172"/>
                </a:lnTo>
                <a:lnTo>
                  <a:pt x="54" y="159"/>
                </a:lnTo>
                <a:lnTo>
                  <a:pt x="69" y="144"/>
                </a:lnTo>
                <a:lnTo>
                  <a:pt x="85" y="125"/>
                </a:lnTo>
                <a:lnTo>
                  <a:pt x="103" y="104"/>
                </a:lnTo>
                <a:lnTo>
                  <a:pt x="123" y="80"/>
                </a:lnTo>
                <a:lnTo>
                  <a:pt x="144" y="51"/>
                </a:lnTo>
                <a:lnTo>
                  <a:pt x="165" y="30"/>
                </a:lnTo>
                <a:lnTo>
                  <a:pt x="188" y="14"/>
                </a:lnTo>
                <a:lnTo>
                  <a:pt x="211" y="5"/>
                </a:lnTo>
                <a:lnTo>
                  <a:pt x="235" y="0"/>
                </a:lnTo>
                <a:close/>
              </a:path>
            </a:pathLst>
          </a:custGeom>
          <a:solidFill>
            <a:srgbClr val="54BB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6" name="5"/>
          <p:cNvSpPr>
            <a:spLocks noEditPoints="1"/>
          </p:cNvSpPr>
          <p:nvPr/>
        </p:nvSpPr>
        <p:spPr bwMode="auto">
          <a:xfrm rot="6562180" flipV="1">
            <a:off x="4867530" y="1838415"/>
            <a:ext cx="750294" cy="1366685"/>
          </a:xfrm>
          <a:custGeom>
            <a:avLst/>
            <a:gdLst>
              <a:gd name="T0" fmla="*/ 85 w 579"/>
              <a:gd name="T1" fmla="*/ 89 h 791"/>
              <a:gd name="T2" fmla="*/ 112 w 579"/>
              <a:gd name="T3" fmla="*/ 189 h 791"/>
              <a:gd name="T4" fmla="*/ 107 w 579"/>
              <a:gd name="T5" fmla="*/ 195 h 791"/>
              <a:gd name="T6" fmla="*/ 134 w 579"/>
              <a:gd name="T7" fmla="*/ 244 h 791"/>
              <a:gd name="T8" fmla="*/ 103 w 579"/>
              <a:gd name="T9" fmla="*/ 258 h 791"/>
              <a:gd name="T10" fmla="*/ 214 w 579"/>
              <a:gd name="T11" fmla="*/ 295 h 791"/>
              <a:gd name="T12" fmla="*/ 82 w 579"/>
              <a:gd name="T13" fmla="*/ 331 h 791"/>
              <a:gd name="T14" fmla="*/ 157 w 579"/>
              <a:gd name="T15" fmla="*/ 309 h 791"/>
              <a:gd name="T16" fmla="*/ 223 w 579"/>
              <a:gd name="T17" fmla="*/ 369 h 791"/>
              <a:gd name="T18" fmla="*/ 127 w 579"/>
              <a:gd name="T19" fmla="*/ 400 h 791"/>
              <a:gd name="T20" fmla="*/ 238 w 579"/>
              <a:gd name="T21" fmla="*/ 380 h 791"/>
              <a:gd name="T22" fmla="*/ 207 w 579"/>
              <a:gd name="T23" fmla="*/ 447 h 791"/>
              <a:gd name="T24" fmla="*/ 134 w 579"/>
              <a:gd name="T25" fmla="*/ 474 h 791"/>
              <a:gd name="T26" fmla="*/ 259 w 579"/>
              <a:gd name="T27" fmla="*/ 452 h 791"/>
              <a:gd name="T28" fmla="*/ 283 w 579"/>
              <a:gd name="T29" fmla="*/ 505 h 791"/>
              <a:gd name="T30" fmla="*/ 133 w 579"/>
              <a:gd name="T31" fmla="*/ 569 h 791"/>
              <a:gd name="T32" fmla="*/ 227 w 579"/>
              <a:gd name="T33" fmla="*/ 531 h 791"/>
              <a:gd name="T34" fmla="*/ 374 w 579"/>
              <a:gd name="T35" fmla="*/ 583 h 791"/>
              <a:gd name="T36" fmla="*/ 218 w 579"/>
              <a:gd name="T37" fmla="*/ 603 h 791"/>
              <a:gd name="T38" fmla="*/ 301 w 579"/>
              <a:gd name="T39" fmla="*/ 592 h 791"/>
              <a:gd name="T40" fmla="*/ 377 w 579"/>
              <a:gd name="T41" fmla="*/ 644 h 791"/>
              <a:gd name="T42" fmla="*/ 269 w 579"/>
              <a:gd name="T43" fmla="*/ 654 h 791"/>
              <a:gd name="T44" fmla="*/ 341 w 579"/>
              <a:gd name="T45" fmla="*/ 648 h 791"/>
              <a:gd name="T46" fmla="*/ 460 w 579"/>
              <a:gd name="T47" fmla="*/ 781 h 791"/>
              <a:gd name="T48" fmla="*/ 301 w 579"/>
              <a:gd name="T49" fmla="*/ 730 h 791"/>
              <a:gd name="T50" fmla="*/ 88 w 579"/>
              <a:gd name="T51" fmla="*/ 668 h 791"/>
              <a:gd name="T52" fmla="*/ 3 w 579"/>
              <a:gd name="T53" fmla="*/ 505 h 791"/>
              <a:gd name="T54" fmla="*/ 22 w 579"/>
              <a:gd name="T55" fmla="*/ 248 h 791"/>
              <a:gd name="T56" fmla="*/ 34 w 579"/>
              <a:gd name="T57" fmla="*/ 82 h 791"/>
              <a:gd name="T58" fmla="*/ 29 w 579"/>
              <a:gd name="T59" fmla="*/ 12 h 791"/>
              <a:gd name="T60" fmla="*/ 55 w 579"/>
              <a:gd name="T61" fmla="*/ 23 h 791"/>
              <a:gd name="T62" fmla="*/ 238 w 579"/>
              <a:gd name="T63" fmla="*/ 120 h 791"/>
              <a:gd name="T64" fmla="*/ 456 w 579"/>
              <a:gd name="T65" fmla="*/ 223 h 791"/>
              <a:gd name="T66" fmla="*/ 573 w 579"/>
              <a:gd name="T67" fmla="*/ 363 h 791"/>
              <a:gd name="T68" fmla="*/ 530 w 579"/>
              <a:gd name="T69" fmla="*/ 574 h 791"/>
              <a:gd name="T70" fmla="*/ 485 w 579"/>
              <a:gd name="T71" fmla="*/ 747 h 791"/>
              <a:gd name="T72" fmla="*/ 435 w 579"/>
              <a:gd name="T73" fmla="*/ 602 h 791"/>
              <a:gd name="T74" fmla="*/ 495 w 579"/>
              <a:gd name="T75" fmla="*/ 510 h 791"/>
              <a:gd name="T76" fmla="*/ 428 w 579"/>
              <a:gd name="T77" fmla="*/ 595 h 791"/>
              <a:gd name="T78" fmla="*/ 426 w 579"/>
              <a:gd name="T79" fmla="*/ 515 h 791"/>
              <a:gd name="T80" fmla="*/ 472 w 579"/>
              <a:gd name="T81" fmla="*/ 445 h 791"/>
              <a:gd name="T82" fmla="*/ 389 w 579"/>
              <a:gd name="T83" fmla="*/ 573 h 791"/>
              <a:gd name="T84" fmla="*/ 413 w 579"/>
              <a:gd name="T85" fmla="*/ 415 h 791"/>
              <a:gd name="T86" fmla="*/ 486 w 579"/>
              <a:gd name="T87" fmla="*/ 346 h 791"/>
              <a:gd name="T88" fmla="*/ 375 w 579"/>
              <a:gd name="T89" fmla="*/ 438 h 791"/>
              <a:gd name="T90" fmla="*/ 332 w 579"/>
              <a:gd name="T91" fmla="*/ 440 h 791"/>
              <a:gd name="T92" fmla="*/ 404 w 579"/>
              <a:gd name="T93" fmla="*/ 330 h 791"/>
              <a:gd name="T94" fmla="*/ 381 w 579"/>
              <a:gd name="T95" fmla="*/ 345 h 791"/>
              <a:gd name="T96" fmla="*/ 282 w 579"/>
              <a:gd name="T97" fmla="*/ 388 h 791"/>
              <a:gd name="T98" fmla="*/ 348 w 579"/>
              <a:gd name="T99" fmla="*/ 280 h 791"/>
              <a:gd name="T100" fmla="*/ 307 w 579"/>
              <a:gd name="T101" fmla="*/ 314 h 791"/>
              <a:gd name="T102" fmla="*/ 242 w 579"/>
              <a:gd name="T103" fmla="*/ 297 h 791"/>
              <a:gd name="T104" fmla="*/ 303 w 579"/>
              <a:gd name="T105" fmla="*/ 212 h 791"/>
              <a:gd name="T106" fmla="*/ 252 w 579"/>
              <a:gd name="T107" fmla="*/ 259 h 791"/>
              <a:gd name="T108" fmla="*/ 207 w 579"/>
              <a:gd name="T109" fmla="*/ 231 h 791"/>
              <a:gd name="T110" fmla="*/ 250 w 579"/>
              <a:gd name="T111" fmla="*/ 180 h 791"/>
              <a:gd name="T112" fmla="*/ 162 w 579"/>
              <a:gd name="T113" fmla="*/ 198 h 791"/>
              <a:gd name="T114" fmla="*/ 204 w 579"/>
              <a:gd name="T115" fmla="*/ 138 h 791"/>
              <a:gd name="T116" fmla="*/ 158 w 579"/>
              <a:gd name="T117" fmla="*/ 194 h 791"/>
              <a:gd name="T118" fmla="*/ 45 w 579"/>
              <a:gd name="T119" fmla="*/ 26 h 7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79" h="791">
                <a:moveTo>
                  <a:pt x="28" y="2"/>
                </a:moveTo>
                <a:lnTo>
                  <a:pt x="34" y="12"/>
                </a:lnTo>
                <a:lnTo>
                  <a:pt x="43" y="25"/>
                </a:lnTo>
                <a:lnTo>
                  <a:pt x="55" y="43"/>
                </a:lnTo>
                <a:lnTo>
                  <a:pt x="69" y="64"/>
                </a:lnTo>
                <a:lnTo>
                  <a:pt x="85" y="89"/>
                </a:lnTo>
                <a:lnTo>
                  <a:pt x="104" y="118"/>
                </a:lnTo>
                <a:lnTo>
                  <a:pt x="125" y="149"/>
                </a:lnTo>
                <a:lnTo>
                  <a:pt x="146" y="185"/>
                </a:lnTo>
                <a:lnTo>
                  <a:pt x="140" y="185"/>
                </a:lnTo>
                <a:lnTo>
                  <a:pt x="128" y="186"/>
                </a:lnTo>
                <a:lnTo>
                  <a:pt x="112" y="189"/>
                </a:lnTo>
                <a:lnTo>
                  <a:pt x="92" y="195"/>
                </a:lnTo>
                <a:lnTo>
                  <a:pt x="71" y="204"/>
                </a:lnTo>
                <a:lnTo>
                  <a:pt x="73" y="202"/>
                </a:lnTo>
                <a:lnTo>
                  <a:pt x="82" y="200"/>
                </a:lnTo>
                <a:lnTo>
                  <a:pt x="93" y="197"/>
                </a:lnTo>
                <a:lnTo>
                  <a:pt x="107" y="195"/>
                </a:lnTo>
                <a:lnTo>
                  <a:pt x="121" y="192"/>
                </a:lnTo>
                <a:lnTo>
                  <a:pt x="137" y="190"/>
                </a:lnTo>
                <a:lnTo>
                  <a:pt x="150" y="189"/>
                </a:lnTo>
                <a:lnTo>
                  <a:pt x="178" y="236"/>
                </a:lnTo>
                <a:lnTo>
                  <a:pt x="155" y="239"/>
                </a:lnTo>
                <a:lnTo>
                  <a:pt x="134" y="244"/>
                </a:lnTo>
                <a:lnTo>
                  <a:pt x="117" y="250"/>
                </a:lnTo>
                <a:lnTo>
                  <a:pt x="102" y="256"/>
                </a:lnTo>
                <a:lnTo>
                  <a:pt x="91" y="261"/>
                </a:lnTo>
                <a:lnTo>
                  <a:pt x="84" y="266"/>
                </a:lnTo>
                <a:lnTo>
                  <a:pt x="81" y="267"/>
                </a:lnTo>
                <a:lnTo>
                  <a:pt x="103" y="258"/>
                </a:lnTo>
                <a:lnTo>
                  <a:pt x="124" y="251"/>
                </a:lnTo>
                <a:lnTo>
                  <a:pt x="143" y="247"/>
                </a:lnTo>
                <a:lnTo>
                  <a:pt x="161" y="244"/>
                </a:lnTo>
                <a:lnTo>
                  <a:pt x="174" y="243"/>
                </a:lnTo>
                <a:lnTo>
                  <a:pt x="181" y="242"/>
                </a:lnTo>
                <a:lnTo>
                  <a:pt x="214" y="295"/>
                </a:lnTo>
                <a:lnTo>
                  <a:pt x="202" y="295"/>
                </a:lnTo>
                <a:lnTo>
                  <a:pt x="186" y="295"/>
                </a:lnTo>
                <a:lnTo>
                  <a:pt x="164" y="298"/>
                </a:lnTo>
                <a:lnTo>
                  <a:pt x="140" y="305"/>
                </a:lnTo>
                <a:lnTo>
                  <a:pt x="112" y="314"/>
                </a:lnTo>
                <a:lnTo>
                  <a:pt x="82" y="331"/>
                </a:lnTo>
                <a:lnTo>
                  <a:pt x="85" y="330"/>
                </a:lnTo>
                <a:lnTo>
                  <a:pt x="93" y="326"/>
                </a:lnTo>
                <a:lnTo>
                  <a:pt x="104" y="323"/>
                </a:lnTo>
                <a:lnTo>
                  <a:pt x="120" y="318"/>
                </a:lnTo>
                <a:lnTo>
                  <a:pt x="138" y="313"/>
                </a:lnTo>
                <a:lnTo>
                  <a:pt x="157" y="309"/>
                </a:lnTo>
                <a:lnTo>
                  <a:pt x="178" y="306"/>
                </a:lnTo>
                <a:lnTo>
                  <a:pt x="200" y="306"/>
                </a:lnTo>
                <a:lnTo>
                  <a:pt x="220" y="307"/>
                </a:lnTo>
                <a:lnTo>
                  <a:pt x="257" y="370"/>
                </a:lnTo>
                <a:lnTo>
                  <a:pt x="242" y="369"/>
                </a:lnTo>
                <a:lnTo>
                  <a:pt x="223" y="369"/>
                </a:lnTo>
                <a:lnTo>
                  <a:pt x="199" y="371"/>
                </a:lnTo>
                <a:lnTo>
                  <a:pt x="172" y="378"/>
                </a:lnTo>
                <a:lnTo>
                  <a:pt x="145" y="388"/>
                </a:lnTo>
                <a:lnTo>
                  <a:pt x="118" y="405"/>
                </a:lnTo>
                <a:lnTo>
                  <a:pt x="120" y="404"/>
                </a:lnTo>
                <a:lnTo>
                  <a:pt x="127" y="400"/>
                </a:lnTo>
                <a:lnTo>
                  <a:pt x="138" y="396"/>
                </a:lnTo>
                <a:lnTo>
                  <a:pt x="152" y="391"/>
                </a:lnTo>
                <a:lnTo>
                  <a:pt x="169" y="386"/>
                </a:lnTo>
                <a:lnTo>
                  <a:pt x="190" y="382"/>
                </a:lnTo>
                <a:lnTo>
                  <a:pt x="213" y="380"/>
                </a:lnTo>
                <a:lnTo>
                  <a:pt x="238" y="380"/>
                </a:lnTo>
                <a:lnTo>
                  <a:pt x="265" y="383"/>
                </a:lnTo>
                <a:lnTo>
                  <a:pt x="296" y="438"/>
                </a:lnTo>
                <a:lnTo>
                  <a:pt x="281" y="438"/>
                </a:lnTo>
                <a:lnTo>
                  <a:pt x="261" y="440"/>
                </a:lnTo>
                <a:lnTo>
                  <a:pt x="236" y="442"/>
                </a:lnTo>
                <a:lnTo>
                  <a:pt x="207" y="447"/>
                </a:lnTo>
                <a:lnTo>
                  <a:pt x="176" y="455"/>
                </a:lnTo>
                <a:lnTo>
                  <a:pt x="144" y="467"/>
                </a:lnTo>
                <a:lnTo>
                  <a:pt x="113" y="483"/>
                </a:lnTo>
                <a:lnTo>
                  <a:pt x="115" y="482"/>
                </a:lnTo>
                <a:lnTo>
                  <a:pt x="122" y="479"/>
                </a:lnTo>
                <a:lnTo>
                  <a:pt x="134" y="474"/>
                </a:lnTo>
                <a:lnTo>
                  <a:pt x="150" y="470"/>
                </a:lnTo>
                <a:lnTo>
                  <a:pt x="168" y="465"/>
                </a:lnTo>
                <a:lnTo>
                  <a:pt x="189" y="460"/>
                </a:lnTo>
                <a:lnTo>
                  <a:pt x="212" y="456"/>
                </a:lnTo>
                <a:lnTo>
                  <a:pt x="236" y="453"/>
                </a:lnTo>
                <a:lnTo>
                  <a:pt x="259" y="452"/>
                </a:lnTo>
                <a:lnTo>
                  <a:pt x="282" y="453"/>
                </a:lnTo>
                <a:lnTo>
                  <a:pt x="305" y="456"/>
                </a:lnTo>
                <a:lnTo>
                  <a:pt x="332" y="506"/>
                </a:lnTo>
                <a:lnTo>
                  <a:pt x="321" y="504"/>
                </a:lnTo>
                <a:lnTo>
                  <a:pt x="304" y="504"/>
                </a:lnTo>
                <a:lnTo>
                  <a:pt x="283" y="505"/>
                </a:lnTo>
                <a:lnTo>
                  <a:pt x="258" y="508"/>
                </a:lnTo>
                <a:lnTo>
                  <a:pt x="230" y="516"/>
                </a:lnTo>
                <a:lnTo>
                  <a:pt x="199" y="528"/>
                </a:lnTo>
                <a:lnTo>
                  <a:pt x="166" y="545"/>
                </a:lnTo>
                <a:lnTo>
                  <a:pt x="131" y="570"/>
                </a:lnTo>
                <a:lnTo>
                  <a:pt x="133" y="569"/>
                </a:lnTo>
                <a:lnTo>
                  <a:pt x="141" y="565"/>
                </a:lnTo>
                <a:lnTo>
                  <a:pt x="152" y="559"/>
                </a:lnTo>
                <a:lnTo>
                  <a:pt x="167" y="553"/>
                </a:lnTo>
                <a:lnTo>
                  <a:pt x="184" y="545"/>
                </a:lnTo>
                <a:lnTo>
                  <a:pt x="204" y="537"/>
                </a:lnTo>
                <a:lnTo>
                  <a:pt x="227" y="531"/>
                </a:lnTo>
                <a:lnTo>
                  <a:pt x="250" y="525"/>
                </a:lnTo>
                <a:lnTo>
                  <a:pt x="274" y="522"/>
                </a:lnTo>
                <a:lnTo>
                  <a:pt x="298" y="520"/>
                </a:lnTo>
                <a:lnTo>
                  <a:pt x="321" y="522"/>
                </a:lnTo>
                <a:lnTo>
                  <a:pt x="344" y="528"/>
                </a:lnTo>
                <a:lnTo>
                  <a:pt x="374" y="583"/>
                </a:lnTo>
                <a:lnTo>
                  <a:pt x="339" y="581"/>
                </a:lnTo>
                <a:lnTo>
                  <a:pt x="308" y="582"/>
                </a:lnTo>
                <a:lnTo>
                  <a:pt x="280" y="585"/>
                </a:lnTo>
                <a:lnTo>
                  <a:pt x="255" y="591"/>
                </a:lnTo>
                <a:lnTo>
                  <a:pt x="234" y="596"/>
                </a:lnTo>
                <a:lnTo>
                  <a:pt x="218" y="603"/>
                </a:lnTo>
                <a:lnTo>
                  <a:pt x="206" y="608"/>
                </a:lnTo>
                <a:lnTo>
                  <a:pt x="199" y="612"/>
                </a:lnTo>
                <a:lnTo>
                  <a:pt x="196" y="614"/>
                </a:lnTo>
                <a:lnTo>
                  <a:pt x="233" y="602"/>
                </a:lnTo>
                <a:lnTo>
                  <a:pt x="269" y="594"/>
                </a:lnTo>
                <a:lnTo>
                  <a:pt x="301" y="592"/>
                </a:lnTo>
                <a:lnTo>
                  <a:pt x="329" y="592"/>
                </a:lnTo>
                <a:lnTo>
                  <a:pt x="352" y="594"/>
                </a:lnTo>
                <a:lnTo>
                  <a:pt x="369" y="597"/>
                </a:lnTo>
                <a:lnTo>
                  <a:pt x="382" y="599"/>
                </a:lnTo>
                <a:lnTo>
                  <a:pt x="407" y="649"/>
                </a:lnTo>
                <a:lnTo>
                  <a:pt x="377" y="644"/>
                </a:lnTo>
                <a:lnTo>
                  <a:pt x="351" y="641"/>
                </a:lnTo>
                <a:lnTo>
                  <a:pt x="328" y="641"/>
                </a:lnTo>
                <a:lnTo>
                  <a:pt x="308" y="642"/>
                </a:lnTo>
                <a:lnTo>
                  <a:pt x="292" y="645"/>
                </a:lnTo>
                <a:lnTo>
                  <a:pt x="279" y="649"/>
                </a:lnTo>
                <a:lnTo>
                  <a:pt x="269" y="654"/>
                </a:lnTo>
                <a:lnTo>
                  <a:pt x="262" y="657"/>
                </a:lnTo>
                <a:lnTo>
                  <a:pt x="257" y="660"/>
                </a:lnTo>
                <a:lnTo>
                  <a:pt x="256" y="661"/>
                </a:lnTo>
                <a:lnTo>
                  <a:pt x="286" y="653"/>
                </a:lnTo>
                <a:lnTo>
                  <a:pt x="314" y="648"/>
                </a:lnTo>
                <a:lnTo>
                  <a:pt x="341" y="648"/>
                </a:lnTo>
                <a:lnTo>
                  <a:pt x="365" y="651"/>
                </a:lnTo>
                <a:lnTo>
                  <a:pt x="385" y="654"/>
                </a:lnTo>
                <a:lnTo>
                  <a:pt x="401" y="657"/>
                </a:lnTo>
                <a:lnTo>
                  <a:pt x="413" y="660"/>
                </a:lnTo>
                <a:lnTo>
                  <a:pt x="474" y="791"/>
                </a:lnTo>
                <a:lnTo>
                  <a:pt x="460" y="781"/>
                </a:lnTo>
                <a:lnTo>
                  <a:pt x="443" y="772"/>
                </a:lnTo>
                <a:lnTo>
                  <a:pt x="424" y="763"/>
                </a:lnTo>
                <a:lnTo>
                  <a:pt x="400" y="754"/>
                </a:lnTo>
                <a:lnTo>
                  <a:pt x="372" y="745"/>
                </a:lnTo>
                <a:lnTo>
                  <a:pt x="339" y="736"/>
                </a:lnTo>
                <a:lnTo>
                  <a:pt x="301" y="730"/>
                </a:lnTo>
                <a:lnTo>
                  <a:pt x="257" y="722"/>
                </a:lnTo>
                <a:lnTo>
                  <a:pt x="208" y="717"/>
                </a:lnTo>
                <a:lnTo>
                  <a:pt x="172" y="710"/>
                </a:lnTo>
                <a:lnTo>
                  <a:pt x="141" y="699"/>
                </a:lnTo>
                <a:lnTo>
                  <a:pt x="113" y="685"/>
                </a:lnTo>
                <a:lnTo>
                  <a:pt x="88" y="668"/>
                </a:lnTo>
                <a:lnTo>
                  <a:pt x="65" y="646"/>
                </a:lnTo>
                <a:lnTo>
                  <a:pt x="46" y="622"/>
                </a:lnTo>
                <a:lnTo>
                  <a:pt x="31" y="596"/>
                </a:lnTo>
                <a:lnTo>
                  <a:pt x="18" y="568"/>
                </a:lnTo>
                <a:lnTo>
                  <a:pt x="8" y="537"/>
                </a:lnTo>
                <a:lnTo>
                  <a:pt x="3" y="505"/>
                </a:lnTo>
                <a:lnTo>
                  <a:pt x="0" y="471"/>
                </a:lnTo>
                <a:lnTo>
                  <a:pt x="0" y="436"/>
                </a:lnTo>
                <a:lnTo>
                  <a:pt x="3" y="400"/>
                </a:lnTo>
                <a:lnTo>
                  <a:pt x="10" y="344"/>
                </a:lnTo>
                <a:lnTo>
                  <a:pt x="17" y="293"/>
                </a:lnTo>
                <a:lnTo>
                  <a:pt x="22" y="248"/>
                </a:lnTo>
                <a:lnTo>
                  <a:pt x="27" y="210"/>
                </a:lnTo>
                <a:lnTo>
                  <a:pt x="30" y="175"/>
                </a:lnTo>
                <a:lnTo>
                  <a:pt x="32" y="147"/>
                </a:lnTo>
                <a:lnTo>
                  <a:pt x="33" y="121"/>
                </a:lnTo>
                <a:lnTo>
                  <a:pt x="34" y="100"/>
                </a:lnTo>
                <a:lnTo>
                  <a:pt x="34" y="82"/>
                </a:lnTo>
                <a:lnTo>
                  <a:pt x="34" y="67"/>
                </a:lnTo>
                <a:lnTo>
                  <a:pt x="34" y="52"/>
                </a:lnTo>
                <a:lnTo>
                  <a:pt x="33" y="41"/>
                </a:lnTo>
                <a:lnTo>
                  <a:pt x="32" y="31"/>
                </a:lnTo>
                <a:lnTo>
                  <a:pt x="30" y="21"/>
                </a:lnTo>
                <a:lnTo>
                  <a:pt x="29" y="12"/>
                </a:lnTo>
                <a:lnTo>
                  <a:pt x="28" y="2"/>
                </a:lnTo>
                <a:close/>
                <a:moveTo>
                  <a:pt x="28" y="0"/>
                </a:moveTo>
                <a:lnTo>
                  <a:pt x="29" y="2"/>
                </a:lnTo>
                <a:lnTo>
                  <a:pt x="34" y="7"/>
                </a:lnTo>
                <a:lnTo>
                  <a:pt x="42" y="13"/>
                </a:lnTo>
                <a:lnTo>
                  <a:pt x="55" y="23"/>
                </a:lnTo>
                <a:lnTo>
                  <a:pt x="71" y="34"/>
                </a:lnTo>
                <a:lnTo>
                  <a:pt x="93" y="48"/>
                </a:lnTo>
                <a:lnTo>
                  <a:pt x="120" y="63"/>
                </a:lnTo>
                <a:lnTo>
                  <a:pt x="153" y="81"/>
                </a:lnTo>
                <a:lnTo>
                  <a:pt x="192" y="99"/>
                </a:lnTo>
                <a:lnTo>
                  <a:pt x="238" y="120"/>
                </a:lnTo>
                <a:lnTo>
                  <a:pt x="291" y="140"/>
                </a:lnTo>
                <a:lnTo>
                  <a:pt x="327" y="155"/>
                </a:lnTo>
                <a:lnTo>
                  <a:pt x="361" y="170"/>
                </a:lnTo>
                <a:lnTo>
                  <a:pt x="394" y="186"/>
                </a:lnTo>
                <a:lnTo>
                  <a:pt x="427" y="205"/>
                </a:lnTo>
                <a:lnTo>
                  <a:pt x="456" y="223"/>
                </a:lnTo>
                <a:lnTo>
                  <a:pt x="484" y="243"/>
                </a:lnTo>
                <a:lnTo>
                  <a:pt x="509" y="264"/>
                </a:lnTo>
                <a:lnTo>
                  <a:pt x="530" y="286"/>
                </a:lnTo>
                <a:lnTo>
                  <a:pt x="549" y="311"/>
                </a:lnTo>
                <a:lnTo>
                  <a:pt x="563" y="336"/>
                </a:lnTo>
                <a:lnTo>
                  <a:pt x="573" y="363"/>
                </a:lnTo>
                <a:lnTo>
                  <a:pt x="578" y="393"/>
                </a:lnTo>
                <a:lnTo>
                  <a:pt x="579" y="423"/>
                </a:lnTo>
                <a:lnTo>
                  <a:pt x="574" y="456"/>
                </a:lnTo>
                <a:lnTo>
                  <a:pt x="563" y="491"/>
                </a:lnTo>
                <a:lnTo>
                  <a:pt x="546" y="535"/>
                </a:lnTo>
                <a:lnTo>
                  <a:pt x="530" y="574"/>
                </a:lnTo>
                <a:lnTo>
                  <a:pt x="516" y="610"/>
                </a:lnTo>
                <a:lnTo>
                  <a:pt x="505" y="642"/>
                </a:lnTo>
                <a:lnTo>
                  <a:pt x="495" y="670"/>
                </a:lnTo>
                <a:lnTo>
                  <a:pt x="489" y="697"/>
                </a:lnTo>
                <a:lnTo>
                  <a:pt x="485" y="722"/>
                </a:lnTo>
                <a:lnTo>
                  <a:pt x="485" y="747"/>
                </a:lnTo>
                <a:lnTo>
                  <a:pt x="487" y="772"/>
                </a:lnTo>
                <a:lnTo>
                  <a:pt x="468" y="729"/>
                </a:lnTo>
                <a:lnTo>
                  <a:pt x="447" y="683"/>
                </a:lnTo>
                <a:lnTo>
                  <a:pt x="423" y="636"/>
                </a:lnTo>
                <a:lnTo>
                  <a:pt x="427" y="621"/>
                </a:lnTo>
                <a:lnTo>
                  <a:pt x="435" y="602"/>
                </a:lnTo>
                <a:lnTo>
                  <a:pt x="444" y="579"/>
                </a:lnTo>
                <a:lnTo>
                  <a:pt x="460" y="555"/>
                </a:lnTo>
                <a:lnTo>
                  <a:pt x="478" y="531"/>
                </a:lnTo>
                <a:lnTo>
                  <a:pt x="502" y="507"/>
                </a:lnTo>
                <a:lnTo>
                  <a:pt x="500" y="508"/>
                </a:lnTo>
                <a:lnTo>
                  <a:pt x="495" y="510"/>
                </a:lnTo>
                <a:lnTo>
                  <a:pt x="487" y="516"/>
                </a:lnTo>
                <a:lnTo>
                  <a:pt x="477" y="523"/>
                </a:lnTo>
                <a:lnTo>
                  <a:pt x="465" y="535"/>
                </a:lnTo>
                <a:lnTo>
                  <a:pt x="453" y="550"/>
                </a:lnTo>
                <a:lnTo>
                  <a:pt x="440" y="570"/>
                </a:lnTo>
                <a:lnTo>
                  <a:pt x="428" y="595"/>
                </a:lnTo>
                <a:lnTo>
                  <a:pt x="417" y="626"/>
                </a:lnTo>
                <a:lnTo>
                  <a:pt x="400" y="592"/>
                </a:lnTo>
                <a:lnTo>
                  <a:pt x="402" y="580"/>
                </a:lnTo>
                <a:lnTo>
                  <a:pt x="406" y="562"/>
                </a:lnTo>
                <a:lnTo>
                  <a:pt x="415" y="540"/>
                </a:lnTo>
                <a:lnTo>
                  <a:pt x="426" y="515"/>
                </a:lnTo>
                <a:lnTo>
                  <a:pt x="442" y="487"/>
                </a:lnTo>
                <a:lnTo>
                  <a:pt x="464" y="458"/>
                </a:lnTo>
                <a:lnTo>
                  <a:pt x="491" y="430"/>
                </a:lnTo>
                <a:lnTo>
                  <a:pt x="489" y="431"/>
                </a:lnTo>
                <a:lnTo>
                  <a:pt x="482" y="436"/>
                </a:lnTo>
                <a:lnTo>
                  <a:pt x="472" y="445"/>
                </a:lnTo>
                <a:lnTo>
                  <a:pt x="460" y="457"/>
                </a:lnTo>
                <a:lnTo>
                  <a:pt x="445" y="472"/>
                </a:lnTo>
                <a:lnTo>
                  <a:pt x="430" y="492"/>
                </a:lnTo>
                <a:lnTo>
                  <a:pt x="416" y="515"/>
                </a:lnTo>
                <a:lnTo>
                  <a:pt x="402" y="542"/>
                </a:lnTo>
                <a:lnTo>
                  <a:pt x="389" y="573"/>
                </a:lnTo>
                <a:lnTo>
                  <a:pt x="360" y="520"/>
                </a:lnTo>
                <a:lnTo>
                  <a:pt x="364" y="497"/>
                </a:lnTo>
                <a:lnTo>
                  <a:pt x="373" y="474"/>
                </a:lnTo>
                <a:lnTo>
                  <a:pt x="385" y="454"/>
                </a:lnTo>
                <a:lnTo>
                  <a:pt x="398" y="433"/>
                </a:lnTo>
                <a:lnTo>
                  <a:pt x="413" y="415"/>
                </a:lnTo>
                <a:lnTo>
                  <a:pt x="428" y="397"/>
                </a:lnTo>
                <a:lnTo>
                  <a:pt x="443" y="382"/>
                </a:lnTo>
                <a:lnTo>
                  <a:pt x="457" y="370"/>
                </a:lnTo>
                <a:lnTo>
                  <a:pt x="469" y="359"/>
                </a:lnTo>
                <a:lnTo>
                  <a:pt x="479" y="351"/>
                </a:lnTo>
                <a:lnTo>
                  <a:pt x="486" y="346"/>
                </a:lnTo>
                <a:lnTo>
                  <a:pt x="489" y="345"/>
                </a:lnTo>
                <a:lnTo>
                  <a:pt x="456" y="362"/>
                </a:lnTo>
                <a:lnTo>
                  <a:pt x="430" y="381"/>
                </a:lnTo>
                <a:lnTo>
                  <a:pt x="407" y="400"/>
                </a:lnTo>
                <a:lnTo>
                  <a:pt x="390" y="419"/>
                </a:lnTo>
                <a:lnTo>
                  <a:pt x="375" y="438"/>
                </a:lnTo>
                <a:lnTo>
                  <a:pt x="364" y="456"/>
                </a:lnTo>
                <a:lnTo>
                  <a:pt x="355" y="472"/>
                </a:lnTo>
                <a:lnTo>
                  <a:pt x="350" y="485"/>
                </a:lnTo>
                <a:lnTo>
                  <a:pt x="345" y="496"/>
                </a:lnTo>
                <a:lnTo>
                  <a:pt x="326" y="462"/>
                </a:lnTo>
                <a:lnTo>
                  <a:pt x="332" y="440"/>
                </a:lnTo>
                <a:lnTo>
                  <a:pt x="342" y="419"/>
                </a:lnTo>
                <a:lnTo>
                  <a:pt x="353" y="397"/>
                </a:lnTo>
                <a:lnTo>
                  <a:pt x="366" y="378"/>
                </a:lnTo>
                <a:lnTo>
                  <a:pt x="379" y="360"/>
                </a:lnTo>
                <a:lnTo>
                  <a:pt x="392" y="344"/>
                </a:lnTo>
                <a:lnTo>
                  <a:pt x="404" y="330"/>
                </a:lnTo>
                <a:lnTo>
                  <a:pt x="415" y="318"/>
                </a:lnTo>
                <a:lnTo>
                  <a:pt x="424" y="309"/>
                </a:lnTo>
                <a:lnTo>
                  <a:pt x="429" y="304"/>
                </a:lnTo>
                <a:lnTo>
                  <a:pt x="431" y="301"/>
                </a:lnTo>
                <a:lnTo>
                  <a:pt x="405" y="322"/>
                </a:lnTo>
                <a:lnTo>
                  <a:pt x="381" y="345"/>
                </a:lnTo>
                <a:lnTo>
                  <a:pt x="362" y="368"/>
                </a:lnTo>
                <a:lnTo>
                  <a:pt x="345" y="391"/>
                </a:lnTo>
                <a:lnTo>
                  <a:pt x="332" y="411"/>
                </a:lnTo>
                <a:lnTo>
                  <a:pt x="323" y="430"/>
                </a:lnTo>
                <a:lnTo>
                  <a:pt x="316" y="444"/>
                </a:lnTo>
                <a:lnTo>
                  <a:pt x="282" y="388"/>
                </a:lnTo>
                <a:lnTo>
                  <a:pt x="291" y="363"/>
                </a:lnTo>
                <a:lnTo>
                  <a:pt x="301" y="341"/>
                </a:lnTo>
                <a:lnTo>
                  <a:pt x="313" y="321"/>
                </a:lnTo>
                <a:lnTo>
                  <a:pt x="325" y="305"/>
                </a:lnTo>
                <a:lnTo>
                  <a:pt x="337" y="291"/>
                </a:lnTo>
                <a:lnTo>
                  <a:pt x="348" y="280"/>
                </a:lnTo>
                <a:lnTo>
                  <a:pt x="356" y="272"/>
                </a:lnTo>
                <a:lnTo>
                  <a:pt x="362" y="268"/>
                </a:lnTo>
                <a:lnTo>
                  <a:pt x="364" y="267"/>
                </a:lnTo>
                <a:lnTo>
                  <a:pt x="341" y="281"/>
                </a:lnTo>
                <a:lnTo>
                  <a:pt x="323" y="297"/>
                </a:lnTo>
                <a:lnTo>
                  <a:pt x="307" y="314"/>
                </a:lnTo>
                <a:lnTo>
                  <a:pt x="294" y="332"/>
                </a:lnTo>
                <a:lnTo>
                  <a:pt x="286" y="348"/>
                </a:lnTo>
                <a:lnTo>
                  <a:pt x="278" y="363"/>
                </a:lnTo>
                <a:lnTo>
                  <a:pt x="274" y="374"/>
                </a:lnTo>
                <a:lnTo>
                  <a:pt x="236" y="314"/>
                </a:lnTo>
                <a:lnTo>
                  <a:pt x="242" y="297"/>
                </a:lnTo>
                <a:lnTo>
                  <a:pt x="251" y="280"/>
                </a:lnTo>
                <a:lnTo>
                  <a:pt x="261" y="263"/>
                </a:lnTo>
                <a:lnTo>
                  <a:pt x="271" y="248"/>
                </a:lnTo>
                <a:lnTo>
                  <a:pt x="282" y="234"/>
                </a:lnTo>
                <a:lnTo>
                  <a:pt x="293" y="222"/>
                </a:lnTo>
                <a:lnTo>
                  <a:pt x="303" y="212"/>
                </a:lnTo>
                <a:lnTo>
                  <a:pt x="310" y="206"/>
                </a:lnTo>
                <a:lnTo>
                  <a:pt x="315" y="200"/>
                </a:lnTo>
                <a:lnTo>
                  <a:pt x="317" y="199"/>
                </a:lnTo>
                <a:lnTo>
                  <a:pt x="290" y="219"/>
                </a:lnTo>
                <a:lnTo>
                  <a:pt x="268" y="239"/>
                </a:lnTo>
                <a:lnTo>
                  <a:pt x="252" y="259"/>
                </a:lnTo>
                <a:lnTo>
                  <a:pt x="241" y="277"/>
                </a:lnTo>
                <a:lnTo>
                  <a:pt x="232" y="292"/>
                </a:lnTo>
                <a:lnTo>
                  <a:pt x="228" y="303"/>
                </a:lnTo>
                <a:lnTo>
                  <a:pt x="194" y="250"/>
                </a:lnTo>
                <a:lnTo>
                  <a:pt x="200" y="242"/>
                </a:lnTo>
                <a:lnTo>
                  <a:pt x="207" y="231"/>
                </a:lnTo>
                <a:lnTo>
                  <a:pt x="217" y="217"/>
                </a:lnTo>
                <a:lnTo>
                  <a:pt x="229" y="202"/>
                </a:lnTo>
                <a:lnTo>
                  <a:pt x="243" y="187"/>
                </a:lnTo>
                <a:lnTo>
                  <a:pt x="258" y="173"/>
                </a:lnTo>
                <a:lnTo>
                  <a:pt x="256" y="174"/>
                </a:lnTo>
                <a:lnTo>
                  <a:pt x="250" y="180"/>
                </a:lnTo>
                <a:lnTo>
                  <a:pt x="241" y="186"/>
                </a:lnTo>
                <a:lnTo>
                  <a:pt x="229" y="197"/>
                </a:lnTo>
                <a:lnTo>
                  <a:pt x="217" y="210"/>
                </a:lnTo>
                <a:lnTo>
                  <a:pt x="204" y="226"/>
                </a:lnTo>
                <a:lnTo>
                  <a:pt x="192" y="245"/>
                </a:lnTo>
                <a:lnTo>
                  <a:pt x="162" y="198"/>
                </a:lnTo>
                <a:lnTo>
                  <a:pt x="167" y="187"/>
                </a:lnTo>
                <a:lnTo>
                  <a:pt x="175" y="175"/>
                </a:lnTo>
                <a:lnTo>
                  <a:pt x="183" y="163"/>
                </a:lnTo>
                <a:lnTo>
                  <a:pt x="192" y="152"/>
                </a:lnTo>
                <a:lnTo>
                  <a:pt x="199" y="144"/>
                </a:lnTo>
                <a:lnTo>
                  <a:pt x="204" y="138"/>
                </a:lnTo>
                <a:lnTo>
                  <a:pt x="205" y="136"/>
                </a:lnTo>
                <a:lnTo>
                  <a:pt x="191" y="150"/>
                </a:lnTo>
                <a:lnTo>
                  <a:pt x="179" y="164"/>
                </a:lnTo>
                <a:lnTo>
                  <a:pt x="169" y="176"/>
                </a:lnTo>
                <a:lnTo>
                  <a:pt x="163" y="186"/>
                </a:lnTo>
                <a:lnTo>
                  <a:pt x="158" y="194"/>
                </a:lnTo>
                <a:lnTo>
                  <a:pt x="134" y="158"/>
                </a:lnTo>
                <a:lnTo>
                  <a:pt x="113" y="125"/>
                </a:lnTo>
                <a:lnTo>
                  <a:pt x="92" y="95"/>
                </a:lnTo>
                <a:lnTo>
                  <a:pt x="73" y="69"/>
                </a:lnTo>
                <a:lnTo>
                  <a:pt x="58" y="46"/>
                </a:lnTo>
                <a:lnTo>
                  <a:pt x="45" y="26"/>
                </a:lnTo>
                <a:lnTo>
                  <a:pt x="34" y="12"/>
                </a:lnTo>
                <a:lnTo>
                  <a:pt x="28" y="2"/>
                </a:lnTo>
                <a:lnTo>
                  <a:pt x="28" y="0"/>
                </a:lnTo>
                <a:close/>
              </a:path>
            </a:pathLst>
          </a:custGeom>
          <a:solidFill>
            <a:srgbClr val="F7A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7" name="4"/>
          <p:cNvSpPr>
            <a:spLocks/>
          </p:cNvSpPr>
          <p:nvPr/>
        </p:nvSpPr>
        <p:spPr bwMode="auto">
          <a:xfrm>
            <a:off x="5200334" y="2954095"/>
            <a:ext cx="2027788" cy="3506715"/>
          </a:xfrm>
          <a:custGeom>
            <a:avLst/>
            <a:gdLst>
              <a:gd name="T0" fmla="*/ 480 w 1532"/>
              <a:gd name="T1" fmla="*/ 71 h 1987"/>
              <a:gd name="T2" fmla="*/ 541 w 1532"/>
              <a:gd name="T3" fmla="*/ 73 h 1987"/>
              <a:gd name="T4" fmla="*/ 504 w 1532"/>
              <a:gd name="T5" fmla="*/ 119 h 1987"/>
              <a:gd name="T6" fmla="*/ 523 w 1532"/>
              <a:gd name="T7" fmla="*/ 313 h 1987"/>
              <a:gd name="T8" fmla="*/ 668 w 1532"/>
              <a:gd name="T9" fmla="*/ 543 h 1987"/>
              <a:gd name="T10" fmla="*/ 741 w 1532"/>
              <a:gd name="T11" fmla="*/ 554 h 1987"/>
              <a:gd name="T12" fmla="*/ 701 w 1532"/>
              <a:gd name="T13" fmla="*/ 358 h 1987"/>
              <a:gd name="T14" fmla="*/ 689 w 1532"/>
              <a:gd name="T15" fmla="*/ 323 h 1987"/>
              <a:gd name="T16" fmla="*/ 769 w 1532"/>
              <a:gd name="T17" fmla="*/ 375 h 1987"/>
              <a:gd name="T18" fmla="*/ 857 w 1532"/>
              <a:gd name="T19" fmla="*/ 321 h 1987"/>
              <a:gd name="T20" fmla="*/ 883 w 1532"/>
              <a:gd name="T21" fmla="*/ 165 h 1987"/>
              <a:gd name="T22" fmla="*/ 885 w 1532"/>
              <a:gd name="T23" fmla="*/ 247 h 1987"/>
              <a:gd name="T24" fmla="*/ 1005 w 1532"/>
              <a:gd name="T25" fmla="*/ 276 h 1987"/>
              <a:gd name="T26" fmla="*/ 1096 w 1532"/>
              <a:gd name="T27" fmla="*/ 188 h 1987"/>
              <a:gd name="T28" fmla="*/ 1178 w 1532"/>
              <a:gd name="T29" fmla="*/ 259 h 1987"/>
              <a:gd name="T30" fmla="*/ 1058 w 1532"/>
              <a:gd name="T31" fmla="*/ 287 h 1987"/>
              <a:gd name="T32" fmla="*/ 876 w 1532"/>
              <a:gd name="T33" fmla="*/ 378 h 1987"/>
              <a:gd name="T34" fmla="*/ 757 w 1532"/>
              <a:gd name="T35" fmla="*/ 827 h 1987"/>
              <a:gd name="T36" fmla="*/ 776 w 1532"/>
              <a:gd name="T37" fmla="*/ 1130 h 1987"/>
              <a:gd name="T38" fmla="*/ 882 w 1532"/>
              <a:gd name="T39" fmla="*/ 1217 h 1987"/>
              <a:gd name="T40" fmla="*/ 1030 w 1532"/>
              <a:gd name="T41" fmla="*/ 1016 h 1987"/>
              <a:gd name="T42" fmla="*/ 1077 w 1532"/>
              <a:gd name="T43" fmla="*/ 867 h 1987"/>
              <a:gd name="T44" fmla="*/ 1060 w 1532"/>
              <a:gd name="T45" fmla="*/ 729 h 1987"/>
              <a:gd name="T46" fmla="*/ 1089 w 1532"/>
              <a:gd name="T47" fmla="*/ 781 h 1987"/>
              <a:gd name="T48" fmla="*/ 1172 w 1532"/>
              <a:gd name="T49" fmla="*/ 788 h 1987"/>
              <a:gd name="T50" fmla="*/ 1096 w 1532"/>
              <a:gd name="T51" fmla="*/ 825 h 1987"/>
              <a:gd name="T52" fmla="*/ 1118 w 1532"/>
              <a:gd name="T53" fmla="*/ 927 h 1987"/>
              <a:gd name="T54" fmla="*/ 1297 w 1532"/>
              <a:gd name="T55" fmla="*/ 787 h 1987"/>
              <a:gd name="T56" fmla="*/ 1327 w 1532"/>
              <a:gd name="T57" fmla="*/ 696 h 1987"/>
              <a:gd name="T58" fmla="*/ 1324 w 1532"/>
              <a:gd name="T59" fmla="*/ 806 h 1987"/>
              <a:gd name="T60" fmla="*/ 1424 w 1532"/>
              <a:gd name="T61" fmla="*/ 760 h 1987"/>
              <a:gd name="T62" fmla="*/ 1464 w 1532"/>
              <a:gd name="T63" fmla="*/ 775 h 1987"/>
              <a:gd name="T64" fmla="*/ 1460 w 1532"/>
              <a:gd name="T65" fmla="*/ 797 h 1987"/>
              <a:gd name="T66" fmla="*/ 1292 w 1532"/>
              <a:gd name="T67" fmla="*/ 859 h 1987"/>
              <a:gd name="T68" fmla="*/ 1149 w 1532"/>
              <a:gd name="T69" fmla="*/ 972 h 1987"/>
              <a:gd name="T70" fmla="*/ 1003 w 1532"/>
              <a:gd name="T71" fmla="*/ 1154 h 1987"/>
              <a:gd name="T72" fmla="*/ 862 w 1532"/>
              <a:gd name="T73" fmla="*/ 1381 h 1987"/>
              <a:gd name="T74" fmla="*/ 882 w 1532"/>
              <a:gd name="T75" fmla="*/ 1668 h 1987"/>
              <a:gd name="T76" fmla="*/ 891 w 1532"/>
              <a:gd name="T77" fmla="*/ 1972 h 1987"/>
              <a:gd name="T78" fmla="*/ 652 w 1532"/>
              <a:gd name="T79" fmla="*/ 1867 h 1987"/>
              <a:gd name="T80" fmla="*/ 650 w 1532"/>
              <a:gd name="T81" fmla="*/ 1416 h 1987"/>
              <a:gd name="T82" fmla="*/ 516 w 1532"/>
              <a:gd name="T83" fmla="*/ 984 h 1987"/>
              <a:gd name="T84" fmla="*/ 196 w 1532"/>
              <a:gd name="T85" fmla="*/ 769 h 1987"/>
              <a:gd name="T86" fmla="*/ 0 w 1532"/>
              <a:gd name="T87" fmla="*/ 703 h 1987"/>
              <a:gd name="T88" fmla="*/ 90 w 1532"/>
              <a:gd name="T89" fmla="*/ 703 h 1987"/>
              <a:gd name="T90" fmla="*/ 112 w 1532"/>
              <a:gd name="T91" fmla="*/ 608 h 1987"/>
              <a:gd name="T92" fmla="*/ 227 w 1532"/>
              <a:gd name="T93" fmla="*/ 747 h 1987"/>
              <a:gd name="T94" fmla="*/ 347 w 1532"/>
              <a:gd name="T95" fmla="*/ 793 h 1987"/>
              <a:gd name="T96" fmla="*/ 345 w 1532"/>
              <a:gd name="T97" fmla="*/ 734 h 1987"/>
              <a:gd name="T98" fmla="*/ 240 w 1532"/>
              <a:gd name="T99" fmla="*/ 630 h 1987"/>
              <a:gd name="T100" fmla="*/ 335 w 1532"/>
              <a:gd name="T101" fmla="*/ 658 h 1987"/>
              <a:gd name="T102" fmla="*/ 383 w 1532"/>
              <a:gd name="T103" fmla="*/ 626 h 1987"/>
              <a:gd name="T104" fmla="*/ 400 w 1532"/>
              <a:gd name="T105" fmla="*/ 750 h 1987"/>
              <a:gd name="T106" fmla="*/ 566 w 1532"/>
              <a:gd name="T107" fmla="*/ 919 h 1987"/>
              <a:gd name="T108" fmla="*/ 656 w 1532"/>
              <a:gd name="T109" fmla="*/ 866 h 1987"/>
              <a:gd name="T110" fmla="*/ 678 w 1532"/>
              <a:gd name="T111" fmla="*/ 656 h 1987"/>
              <a:gd name="T112" fmla="*/ 565 w 1532"/>
              <a:gd name="T113" fmla="*/ 480 h 1987"/>
              <a:gd name="T114" fmla="*/ 427 w 1532"/>
              <a:gd name="T115" fmla="*/ 244 h 1987"/>
              <a:gd name="T116" fmla="*/ 218 w 1532"/>
              <a:gd name="T117" fmla="*/ 181 h 1987"/>
              <a:gd name="T118" fmla="*/ 331 w 1532"/>
              <a:gd name="T119" fmla="*/ 156 h 1987"/>
              <a:gd name="T120" fmla="*/ 451 w 1532"/>
              <a:gd name="T121" fmla="*/ 159 h 1987"/>
              <a:gd name="T122" fmla="*/ 432 w 1532"/>
              <a:gd name="T123" fmla="*/ 21 h 1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32" h="1987">
                <a:moveTo>
                  <a:pt x="421" y="0"/>
                </a:moveTo>
                <a:lnTo>
                  <a:pt x="423" y="2"/>
                </a:lnTo>
                <a:lnTo>
                  <a:pt x="428" y="8"/>
                </a:lnTo>
                <a:lnTo>
                  <a:pt x="435" y="15"/>
                </a:lnTo>
                <a:lnTo>
                  <a:pt x="444" y="26"/>
                </a:lnTo>
                <a:lnTo>
                  <a:pt x="454" y="37"/>
                </a:lnTo>
                <a:lnTo>
                  <a:pt x="464" y="49"/>
                </a:lnTo>
                <a:lnTo>
                  <a:pt x="472" y="60"/>
                </a:lnTo>
                <a:lnTo>
                  <a:pt x="480" y="71"/>
                </a:lnTo>
                <a:lnTo>
                  <a:pt x="485" y="79"/>
                </a:lnTo>
                <a:lnTo>
                  <a:pt x="489" y="86"/>
                </a:lnTo>
                <a:lnTo>
                  <a:pt x="492" y="89"/>
                </a:lnTo>
                <a:lnTo>
                  <a:pt x="498" y="90"/>
                </a:lnTo>
                <a:lnTo>
                  <a:pt x="506" y="88"/>
                </a:lnTo>
                <a:lnTo>
                  <a:pt x="516" y="86"/>
                </a:lnTo>
                <a:lnTo>
                  <a:pt x="525" y="82"/>
                </a:lnTo>
                <a:lnTo>
                  <a:pt x="534" y="77"/>
                </a:lnTo>
                <a:lnTo>
                  <a:pt x="541" y="73"/>
                </a:lnTo>
                <a:lnTo>
                  <a:pt x="546" y="71"/>
                </a:lnTo>
                <a:lnTo>
                  <a:pt x="549" y="70"/>
                </a:lnTo>
                <a:lnTo>
                  <a:pt x="552" y="72"/>
                </a:lnTo>
                <a:lnTo>
                  <a:pt x="550" y="74"/>
                </a:lnTo>
                <a:lnTo>
                  <a:pt x="544" y="77"/>
                </a:lnTo>
                <a:lnTo>
                  <a:pt x="537" y="85"/>
                </a:lnTo>
                <a:lnTo>
                  <a:pt x="527" y="94"/>
                </a:lnTo>
                <a:lnTo>
                  <a:pt x="515" y="105"/>
                </a:lnTo>
                <a:lnTo>
                  <a:pt x="504" y="119"/>
                </a:lnTo>
                <a:lnTo>
                  <a:pt x="493" y="135"/>
                </a:lnTo>
                <a:lnTo>
                  <a:pt x="483" y="153"/>
                </a:lnTo>
                <a:lnTo>
                  <a:pt x="478" y="170"/>
                </a:lnTo>
                <a:lnTo>
                  <a:pt x="478" y="189"/>
                </a:lnTo>
                <a:lnTo>
                  <a:pt x="481" y="211"/>
                </a:lnTo>
                <a:lnTo>
                  <a:pt x="488" y="235"/>
                </a:lnTo>
                <a:lnTo>
                  <a:pt x="497" y="260"/>
                </a:lnTo>
                <a:lnTo>
                  <a:pt x="509" y="286"/>
                </a:lnTo>
                <a:lnTo>
                  <a:pt x="523" y="313"/>
                </a:lnTo>
                <a:lnTo>
                  <a:pt x="539" y="342"/>
                </a:lnTo>
                <a:lnTo>
                  <a:pt x="555" y="370"/>
                </a:lnTo>
                <a:lnTo>
                  <a:pt x="572" y="398"/>
                </a:lnTo>
                <a:lnTo>
                  <a:pt x="588" y="424"/>
                </a:lnTo>
                <a:lnTo>
                  <a:pt x="604" y="449"/>
                </a:lnTo>
                <a:lnTo>
                  <a:pt x="620" y="475"/>
                </a:lnTo>
                <a:lnTo>
                  <a:pt x="637" y="499"/>
                </a:lnTo>
                <a:lnTo>
                  <a:pt x="653" y="522"/>
                </a:lnTo>
                <a:lnTo>
                  <a:pt x="668" y="543"/>
                </a:lnTo>
                <a:lnTo>
                  <a:pt x="681" y="561"/>
                </a:lnTo>
                <a:lnTo>
                  <a:pt x="693" y="575"/>
                </a:lnTo>
                <a:lnTo>
                  <a:pt x="704" y="587"/>
                </a:lnTo>
                <a:lnTo>
                  <a:pt x="712" y="595"/>
                </a:lnTo>
                <a:lnTo>
                  <a:pt x="718" y="597"/>
                </a:lnTo>
                <a:lnTo>
                  <a:pt x="724" y="595"/>
                </a:lnTo>
                <a:lnTo>
                  <a:pt x="729" y="586"/>
                </a:lnTo>
                <a:lnTo>
                  <a:pt x="736" y="572"/>
                </a:lnTo>
                <a:lnTo>
                  <a:pt x="741" y="554"/>
                </a:lnTo>
                <a:lnTo>
                  <a:pt x="745" y="533"/>
                </a:lnTo>
                <a:lnTo>
                  <a:pt x="749" y="509"/>
                </a:lnTo>
                <a:lnTo>
                  <a:pt x="750" y="485"/>
                </a:lnTo>
                <a:lnTo>
                  <a:pt x="750" y="460"/>
                </a:lnTo>
                <a:lnTo>
                  <a:pt x="748" y="436"/>
                </a:lnTo>
                <a:lnTo>
                  <a:pt x="741" y="411"/>
                </a:lnTo>
                <a:lnTo>
                  <a:pt x="731" y="389"/>
                </a:lnTo>
                <a:lnTo>
                  <a:pt x="717" y="372"/>
                </a:lnTo>
                <a:lnTo>
                  <a:pt x="701" y="358"/>
                </a:lnTo>
                <a:lnTo>
                  <a:pt x="681" y="347"/>
                </a:lnTo>
                <a:lnTo>
                  <a:pt x="658" y="340"/>
                </a:lnTo>
                <a:lnTo>
                  <a:pt x="633" y="337"/>
                </a:lnTo>
                <a:lnTo>
                  <a:pt x="606" y="338"/>
                </a:lnTo>
                <a:lnTo>
                  <a:pt x="606" y="334"/>
                </a:lnTo>
                <a:lnTo>
                  <a:pt x="676" y="322"/>
                </a:lnTo>
                <a:lnTo>
                  <a:pt x="681" y="237"/>
                </a:lnTo>
                <a:lnTo>
                  <a:pt x="684" y="237"/>
                </a:lnTo>
                <a:lnTo>
                  <a:pt x="689" y="323"/>
                </a:lnTo>
                <a:lnTo>
                  <a:pt x="691" y="324"/>
                </a:lnTo>
                <a:lnTo>
                  <a:pt x="698" y="327"/>
                </a:lnTo>
                <a:lnTo>
                  <a:pt x="706" y="333"/>
                </a:lnTo>
                <a:lnTo>
                  <a:pt x="717" y="339"/>
                </a:lnTo>
                <a:lnTo>
                  <a:pt x="729" y="346"/>
                </a:lnTo>
                <a:lnTo>
                  <a:pt x="741" y="353"/>
                </a:lnTo>
                <a:lnTo>
                  <a:pt x="752" y="361"/>
                </a:lnTo>
                <a:lnTo>
                  <a:pt x="762" y="369"/>
                </a:lnTo>
                <a:lnTo>
                  <a:pt x="769" y="375"/>
                </a:lnTo>
                <a:lnTo>
                  <a:pt x="777" y="380"/>
                </a:lnTo>
                <a:lnTo>
                  <a:pt x="787" y="381"/>
                </a:lnTo>
                <a:lnTo>
                  <a:pt x="799" y="377"/>
                </a:lnTo>
                <a:lnTo>
                  <a:pt x="812" y="373"/>
                </a:lnTo>
                <a:lnTo>
                  <a:pt x="825" y="365"/>
                </a:lnTo>
                <a:lnTo>
                  <a:pt x="837" y="356"/>
                </a:lnTo>
                <a:lnTo>
                  <a:pt x="847" y="345"/>
                </a:lnTo>
                <a:lnTo>
                  <a:pt x="853" y="333"/>
                </a:lnTo>
                <a:lnTo>
                  <a:pt x="857" y="321"/>
                </a:lnTo>
                <a:lnTo>
                  <a:pt x="858" y="307"/>
                </a:lnTo>
                <a:lnTo>
                  <a:pt x="861" y="289"/>
                </a:lnTo>
                <a:lnTo>
                  <a:pt x="864" y="269"/>
                </a:lnTo>
                <a:lnTo>
                  <a:pt x="868" y="248"/>
                </a:lnTo>
                <a:lnTo>
                  <a:pt x="872" y="226"/>
                </a:lnTo>
                <a:lnTo>
                  <a:pt x="876" y="207"/>
                </a:lnTo>
                <a:lnTo>
                  <a:pt x="879" y="188"/>
                </a:lnTo>
                <a:lnTo>
                  <a:pt x="882" y="174"/>
                </a:lnTo>
                <a:lnTo>
                  <a:pt x="883" y="165"/>
                </a:lnTo>
                <a:lnTo>
                  <a:pt x="885" y="162"/>
                </a:lnTo>
                <a:lnTo>
                  <a:pt x="886" y="163"/>
                </a:lnTo>
                <a:lnTo>
                  <a:pt x="886" y="166"/>
                </a:lnTo>
                <a:lnTo>
                  <a:pt x="885" y="174"/>
                </a:lnTo>
                <a:lnTo>
                  <a:pt x="883" y="185"/>
                </a:lnTo>
                <a:lnTo>
                  <a:pt x="882" y="199"/>
                </a:lnTo>
                <a:lnTo>
                  <a:pt x="882" y="214"/>
                </a:lnTo>
                <a:lnTo>
                  <a:pt x="882" y="231"/>
                </a:lnTo>
                <a:lnTo>
                  <a:pt x="885" y="247"/>
                </a:lnTo>
                <a:lnTo>
                  <a:pt x="887" y="261"/>
                </a:lnTo>
                <a:lnTo>
                  <a:pt x="892" y="273"/>
                </a:lnTo>
                <a:lnTo>
                  <a:pt x="899" y="282"/>
                </a:lnTo>
                <a:lnTo>
                  <a:pt x="909" y="285"/>
                </a:lnTo>
                <a:lnTo>
                  <a:pt x="922" y="286"/>
                </a:lnTo>
                <a:lnTo>
                  <a:pt x="940" y="286"/>
                </a:lnTo>
                <a:lnTo>
                  <a:pt x="961" y="284"/>
                </a:lnTo>
                <a:lnTo>
                  <a:pt x="982" y="281"/>
                </a:lnTo>
                <a:lnTo>
                  <a:pt x="1005" y="276"/>
                </a:lnTo>
                <a:lnTo>
                  <a:pt x="1027" y="271"/>
                </a:lnTo>
                <a:lnTo>
                  <a:pt x="1047" y="264"/>
                </a:lnTo>
                <a:lnTo>
                  <a:pt x="1063" y="257"/>
                </a:lnTo>
                <a:lnTo>
                  <a:pt x="1076" y="248"/>
                </a:lnTo>
                <a:lnTo>
                  <a:pt x="1084" y="237"/>
                </a:lnTo>
                <a:lnTo>
                  <a:pt x="1090" y="219"/>
                </a:lnTo>
                <a:lnTo>
                  <a:pt x="1093" y="203"/>
                </a:lnTo>
                <a:lnTo>
                  <a:pt x="1094" y="194"/>
                </a:lnTo>
                <a:lnTo>
                  <a:pt x="1096" y="188"/>
                </a:lnTo>
                <a:lnTo>
                  <a:pt x="1096" y="186"/>
                </a:lnTo>
                <a:lnTo>
                  <a:pt x="1099" y="187"/>
                </a:lnTo>
                <a:lnTo>
                  <a:pt x="1091" y="253"/>
                </a:lnTo>
                <a:lnTo>
                  <a:pt x="1094" y="252"/>
                </a:lnTo>
                <a:lnTo>
                  <a:pt x="1104" y="252"/>
                </a:lnTo>
                <a:lnTo>
                  <a:pt x="1118" y="253"/>
                </a:lnTo>
                <a:lnTo>
                  <a:pt x="1137" y="254"/>
                </a:lnTo>
                <a:lnTo>
                  <a:pt x="1156" y="256"/>
                </a:lnTo>
                <a:lnTo>
                  <a:pt x="1178" y="259"/>
                </a:lnTo>
                <a:lnTo>
                  <a:pt x="1199" y="264"/>
                </a:lnTo>
                <a:lnTo>
                  <a:pt x="1196" y="264"/>
                </a:lnTo>
                <a:lnTo>
                  <a:pt x="1187" y="264"/>
                </a:lnTo>
                <a:lnTo>
                  <a:pt x="1173" y="266"/>
                </a:lnTo>
                <a:lnTo>
                  <a:pt x="1153" y="269"/>
                </a:lnTo>
                <a:lnTo>
                  <a:pt x="1130" y="272"/>
                </a:lnTo>
                <a:lnTo>
                  <a:pt x="1104" y="276"/>
                </a:lnTo>
                <a:lnTo>
                  <a:pt x="1076" y="283"/>
                </a:lnTo>
                <a:lnTo>
                  <a:pt x="1058" y="287"/>
                </a:lnTo>
                <a:lnTo>
                  <a:pt x="1039" y="290"/>
                </a:lnTo>
                <a:lnTo>
                  <a:pt x="1018" y="294"/>
                </a:lnTo>
                <a:lnTo>
                  <a:pt x="998" y="298"/>
                </a:lnTo>
                <a:lnTo>
                  <a:pt x="977" y="303"/>
                </a:lnTo>
                <a:lnTo>
                  <a:pt x="956" y="311"/>
                </a:lnTo>
                <a:lnTo>
                  <a:pt x="936" y="322"/>
                </a:lnTo>
                <a:lnTo>
                  <a:pt x="915" y="336"/>
                </a:lnTo>
                <a:lnTo>
                  <a:pt x="895" y="355"/>
                </a:lnTo>
                <a:lnTo>
                  <a:pt x="876" y="378"/>
                </a:lnTo>
                <a:lnTo>
                  <a:pt x="858" y="407"/>
                </a:lnTo>
                <a:lnTo>
                  <a:pt x="842" y="443"/>
                </a:lnTo>
                <a:lnTo>
                  <a:pt x="823" y="496"/>
                </a:lnTo>
                <a:lnTo>
                  <a:pt x="805" y="550"/>
                </a:lnTo>
                <a:lnTo>
                  <a:pt x="791" y="607"/>
                </a:lnTo>
                <a:lnTo>
                  <a:pt x="779" y="665"/>
                </a:lnTo>
                <a:lnTo>
                  <a:pt x="769" y="720"/>
                </a:lnTo>
                <a:lnTo>
                  <a:pt x="763" y="774"/>
                </a:lnTo>
                <a:lnTo>
                  <a:pt x="757" y="827"/>
                </a:lnTo>
                <a:lnTo>
                  <a:pt x="755" y="874"/>
                </a:lnTo>
                <a:lnTo>
                  <a:pt x="754" y="919"/>
                </a:lnTo>
                <a:lnTo>
                  <a:pt x="755" y="946"/>
                </a:lnTo>
                <a:lnTo>
                  <a:pt x="756" y="977"/>
                </a:lnTo>
                <a:lnTo>
                  <a:pt x="758" y="1007"/>
                </a:lnTo>
                <a:lnTo>
                  <a:pt x="762" y="1039"/>
                </a:lnTo>
                <a:lnTo>
                  <a:pt x="765" y="1070"/>
                </a:lnTo>
                <a:lnTo>
                  <a:pt x="770" y="1102"/>
                </a:lnTo>
                <a:lnTo>
                  <a:pt x="776" y="1130"/>
                </a:lnTo>
                <a:lnTo>
                  <a:pt x="783" y="1157"/>
                </a:lnTo>
                <a:lnTo>
                  <a:pt x="791" y="1181"/>
                </a:lnTo>
                <a:lnTo>
                  <a:pt x="801" y="1202"/>
                </a:lnTo>
                <a:lnTo>
                  <a:pt x="812" y="1218"/>
                </a:lnTo>
                <a:lnTo>
                  <a:pt x="825" y="1229"/>
                </a:lnTo>
                <a:lnTo>
                  <a:pt x="838" y="1234"/>
                </a:lnTo>
                <a:lnTo>
                  <a:pt x="853" y="1233"/>
                </a:lnTo>
                <a:lnTo>
                  <a:pt x="867" y="1227"/>
                </a:lnTo>
                <a:lnTo>
                  <a:pt x="882" y="1217"/>
                </a:lnTo>
                <a:lnTo>
                  <a:pt x="899" y="1202"/>
                </a:lnTo>
                <a:lnTo>
                  <a:pt x="916" y="1184"/>
                </a:lnTo>
                <a:lnTo>
                  <a:pt x="932" y="1164"/>
                </a:lnTo>
                <a:lnTo>
                  <a:pt x="951" y="1141"/>
                </a:lnTo>
                <a:lnTo>
                  <a:pt x="967" y="1117"/>
                </a:lnTo>
                <a:lnTo>
                  <a:pt x="985" y="1092"/>
                </a:lnTo>
                <a:lnTo>
                  <a:pt x="1001" y="1066"/>
                </a:lnTo>
                <a:lnTo>
                  <a:pt x="1016" y="1041"/>
                </a:lnTo>
                <a:lnTo>
                  <a:pt x="1030" y="1016"/>
                </a:lnTo>
                <a:lnTo>
                  <a:pt x="1043" y="992"/>
                </a:lnTo>
                <a:lnTo>
                  <a:pt x="1054" y="971"/>
                </a:lnTo>
                <a:lnTo>
                  <a:pt x="1063" y="952"/>
                </a:lnTo>
                <a:lnTo>
                  <a:pt x="1071" y="935"/>
                </a:lnTo>
                <a:lnTo>
                  <a:pt x="1075" y="923"/>
                </a:lnTo>
                <a:lnTo>
                  <a:pt x="1076" y="916"/>
                </a:lnTo>
                <a:lnTo>
                  <a:pt x="1076" y="904"/>
                </a:lnTo>
                <a:lnTo>
                  <a:pt x="1076" y="886"/>
                </a:lnTo>
                <a:lnTo>
                  <a:pt x="1077" y="867"/>
                </a:lnTo>
                <a:lnTo>
                  <a:pt x="1077" y="845"/>
                </a:lnTo>
                <a:lnTo>
                  <a:pt x="1076" y="822"/>
                </a:lnTo>
                <a:lnTo>
                  <a:pt x="1075" y="798"/>
                </a:lnTo>
                <a:lnTo>
                  <a:pt x="1072" y="778"/>
                </a:lnTo>
                <a:lnTo>
                  <a:pt x="1068" y="758"/>
                </a:lnTo>
                <a:lnTo>
                  <a:pt x="1063" y="742"/>
                </a:lnTo>
                <a:lnTo>
                  <a:pt x="1056" y="731"/>
                </a:lnTo>
                <a:lnTo>
                  <a:pt x="1058" y="730"/>
                </a:lnTo>
                <a:lnTo>
                  <a:pt x="1060" y="729"/>
                </a:lnTo>
                <a:lnTo>
                  <a:pt x="1061" y="729"/>
                </a:lnTo>
                <a:lnTo>
                  <a:pt x="1062" y="729"/>
                </a:lnTo>
                <a:lnTo>
                  <a:pt x="1062" y="729"/>
                </a:lnTo>
                <a:lnTo>
                  <a:pt x="1063" y="731"/>
                </a:lnTo>
                <a:lnTo>
                  <a:pt x="1067" y="735"/>
                </a:lnTo>
                <a:lnTo>
                  <a:pt x="1073" y="744"/>
                </a:lnTo>
                <a:lnTo>
                  <a:pt x="1079" y="754"/>
                </a:lnTo>
                <a:lnTo>
                  <a:pt x="1085" y="767"/>
                </a:lnTo>
                <a:lnTo>
                  <a:pt x="1089" y="781"/>
                </a:lnTo>
                <a:lnTo>
                  <a:pt x="1092" y="796"/>
                </a:lnTo>
                <a:lnTo>
                  <a:pt x="1094" y="799"/>
                </a:lnTo>
                <a:lnTo>
                  <a:pt x="1099" y="802"/>
                </a:lnTo>
                <a:lnTo>
                  <a:pt x="1106" y="803"/>
                </a:lnTo>
                <a:lnTo>
                  <a:pt x="1117" y="802"/>
                </a:lnTo>
                <a:lnTo>
                  <a:pt x="1131" y="798"/>
                </a:lnTo>
                <a:lnTo>
                  <a:pt x="1149" y="793"/>
                </a:lnTo>
                <a:lnTo>
                  <a:pt x="1171" y="785"/>
                </a:lnTo>
                <a:lnTo>
                  <a:pt x="1172" y="788"/>
                </a:lnTo>
                <a:lnTo>
                  <a:pt x="1170" y="790"/>
                </a:lnTo>
                <a:lnTo>
                  <a:pt x="1162" y="793"/>
                </a:lnTo>
                <a:lnTo>
                  <a:pt x="1152" y="797"/>
                </a:lnTo>
                <a:lnTo>
                  <a:pt x="1140" y="802"/>
                </a:lnTo>
                <a:lnTo>
                  <a:pt x="1126" y="806"/>
                </a:lnTo>
                <a:lnTo>
                  <a:pt x="1111" y="810"/>
                </a:lnTo>
                <a:lnTo>
                  <a:pt x="1096" y="811"/>
                </a:lnTo>
                <a:lnTo>
                  <a:pt x="1096" y="816"/>
                </a:lnTo>
                <a:lnTo>
                  <a:pt x="1096" y="825"/>
                </a:lnTo>
                <a:lnTo>
                  <a:pt x="1096" y="840"/>
                </a:lnTo>
                <a:lnTo>
                  <a:pt x="1096" y="856"/>
                </a:lnTo>
                <a:lnTo>
                  <a:pt x="1096" y="872"/>
                </a:lnTo>
                <a:lnTo>
                  <a:pt x="1096" y="887"/>
                </a:lnTo>
                <a:lnTo>
                  <a:pt x="1096" y="899"/>
                </a:lnTo>
                <a:lnTo>
                  <a:pt x="1097" y="908"/>
                </a:lnTo>
                <a:lnTo>
                  <a:pt x="1101" y="916"/>
                </a:lnTo>
                <a:lnTo>
                  <a:pt x="1108" y="922"/>
                </a:lnTo>
                <a:lnTo>
                  <a:pt x="1118" y="927"/>
                </a:lnTo>
                <a:lnTo>
                  <a:pt x="1131" y="929"/>
                </a:lnTo>
                <a:lnTo>
                  <a:pt x="1147" y="927"/>
                </a:lnTo>
                <a:lnTo>
                  <a:pt x="1164" y="919"/>
                </a:lnTo>
                <a:lnTo>
                  <a:pt x="1184" y="907"/>
                </a:lnTo>
                <a:lnTo>
                  <a:pt x="1216" y="883"/>
                </a:lnTo>
                <a:lnTo>
                  <a:pt x="1245" y="860"/>
                </a:lnTo>
                <a:lnTo>
                  <a:pt x="1267" y="836"/>
                </a:lnTo>
                <a:lnTo>
                  <a:pt x="1286" y="812"/>
                </a:lnTo>
                <a:lnTo>
                  <a:pt x="1297" y="787"/>
                </a:lnTo>
                <a:lnTo>
                  <a:pt x="1302" y="770"/>
                </a:lnTo>
                <a:lnTo>
                  <a:pt x="1308" y="752"/>
                </a:lnTo>
                <a:lnTo>
                  <a:pt x="1313" y="734"/>
                </a:lnTo>
                <a:lnTo>
                  <a:pt x="1317" y="718"/>
                </a:lnTo>
                <a:lnTo>
                  <a:pt x="1322" y="706"/>
                </a:lnTo>
                <a:lnTo>
                  <a:pt x="1324" y="697"/>
                </a:lnTo>
                <a:lnTo>
                  <a:pt x="1325" y="694"/>
                </a:lnTo>
                <a:lnTo>
                  <a:pt x="1327" y="693"/>
                </a:lnTo>
                <a:lnTo>
                  <a:pt x="1327" y="696"/>
                </a:lnTo>
                <a:lnTo>
                  <a:pt x="1327" y="706"/>
                </a:lnTo>
                <a:lnTo>
                  <a:pt x="1327" y="719"/>
                </a:lnTo>
                <a:lnTo>
                  <a:pt x="1326" y="735"/>
                </a:lnTo>
                <a:lnTo>
                  <a:pt x="1324" y="754"/>
                </a:lnTo>
                <a:lnTo>
                  <a:pt x="1322" y="772"/>
                </a:lnTo>
                <a:lnTo>
                  <a:pt x="1317" y="792"/>
                </a:lnTo>
                <a:lnTo>
                  <a:pt x="1312" y="808"/>
                </a:lnTo>
                <a:lnTo>
                  <a:pt x="1315" y="808"/>
                </a:lnTo>
                <a:lnTo>
                  <a:pt x="1324" y="806"/>
                </a:lnTo>
                <a:lnTo>
                  <a:pt x="1337" y="804"/>
                </a:lnTo>
                <a:lnTo>
                  <a:pt x="1352" y="800"/>
                </a:lnTo>
                <a:lnTo>
                  <a:pt x="1367" y="796"/>
                </a:lnTo>
                <a:lnTo>
                  <a:pt x="1383" y="793"/>
                </a:lnTo>
                <a:lnTo>
                  <a:pt x="1395" y="788"/>
                </a:lnTo>
                <a:lnTo>
                  <a:pt x="1403" y="784"/>
                </a:lnTo>
                <a:lnTo>
                  <a:pt x="1410" y="779"/>
                </a:lnTo>
                <a:lnTo>
                  <a:pt x="1418" y="770"/>
                </a:lnTo>
                <a:lnTo>
                  <a:pt x="1424" y="760"/>
                </a:lnTo>
                <a:lnTo>
                  <a:pt x="1431" y="749"/>
                </a:lnTo>
                <a:lnTo>
                  <a:pt x="1435" y="741"/>
                </a:lnTo>
                <a:lnTo>
                  <a:pt x="1438" y="735"/>
                </a:lnTo>
                <a:lnTo>
                  <a:pt x="1439" y="733"/>
                </a:lnTo>
                <a:lnTo>
                  <a:pt x="1441" y="733"/>
                </a:lnTo>
                <a:lnTo>
                  <a:pt x="1435" y="777"/>
                </a:lnTo>
                <a:lnTo>
                  <a:pt x="1439" y="777"/>
                </a:lnTo>
                <a:lnTo>
                  <a:pt x="1449" y="775"/>
                </a:lnTo>
                <a:lnTo>
                  <a:pt x="1464" y="775"/>
                </a:lnTo>
                <a:lnTo>
                  <a:pt x="1484" y="777"/>
                </a:lnTo>
                <a:lnTo>
                  <a:pt x="1507" y="779"/>
                </a:lnTo>
                <a:lnTo>
                  <a:pt x="1532" y="783"/>
                </a:lnTo>
                <a:lnTo>
                  <a:pt x="1531" y="784"/>
                </a:lnTo>
                <a:lnTo>
                  <a:pt x="1527" y="784"/>
                </a:lnTo>
                <a:lnTo>
                  <a:pt x="1518" y="785"/>
                </a:lnTo>
                <a:lnTo>
                  <a:pt x="1502" y="787"/>
                </a:lnTo>
                <a:lnTo>
                  <a:pt x="1483" y="792"/>
                </a:lnTo>
                <a:lnTo>
                  <a:pt x="1460" y="797"/>
                </a:lnTo>
                <a:lnTo>
                  <a:pt x="1435" y="804"/>
                </a:lnTo>
                <a:lnTo>
                  <a:pt x="1408" y="811"/>
                </a:lnTo>
                <a:lnTo>
                  <a:pt x="1388" y="818"/>
                </a:lnTo>
                <a:lnTo>
                  <a:pt x="1372" y="823"/>
                </a:lnTo>
                <a:lnTo>
                  <a:pt x="1356" y="828"/>
                </a:lnTo>
                <a:lnTo>
                  <a:pt x="1340" y="833"/>
                </a:lnTo>
                <a:lnTo>
                  <a:pt x="1324" y="840"/>
                </a:lnTo>
                <a:lnTo>
                  <a:pt x="1309" y="848"/>
                </a:lnTo>
                <a:lnTo>
                  <a:pt x="1292" y="859"/>
                </a:lnTo>
                <a:lnTo>
                  <a:pt x="1274" y="872"/>
                </a:lnTo>
                <a:lnTo>
                  <a:pt x="1254" y="890"/>
                </a:lnTo>
                <a:lnTo>
                  <a:pt x="1233" y="911"/>
                </a:lnTo>
                <a:lnTo>
                  <a:pt x="1217" y="926"/>
                </a:lnTo>
                <a:lnTo>
                  <a:pt x="1202" y="939"/>
                </a:lnTo>
                <a:lnTo>
                  <a:pt x="1188" y="948"/>
                </a:lnTo>
                <a:lnTo>
                  <a:pt x="1175" y="957"/>
                </a:lnTo>
                <a:lnTo>
                  <a:pt x="1162" y="965"/>
                </a:lnTo>
                <a:lnTo>
                  <a:pt x="1149" y="972"/>
                </a:lnTo>
                <a:lnTo>
                  <a:pt x="1136" y="981"/>
                </a:lnTo>
                <a:lnTo>
                  <a:pt x="1123" y="991"/>
                </a:lnTo>
                <a:lnTo>
                  <a:pt x="1109" y="1002"/>
                </a:lnTo>
                <a:lnTo>
                  <a:pt x="1094" y="1017"/>
                </a:lnTo>
                <a:lnTo>
                  <a:pt x="1079" y="1034"/>
                </a:lnTo>
                <a:lnTo>
                  <a:pt x="1063" y="1056"/>
                </a:lnTo>
                <a:lnTo>
                  <a:pt x="1046" y="1082"/>
                </a:lnTo>
                <a:lnTo>
                  <a:pt x="1027" y="1115"/>
                </a:lnTo>
                <a:lnTo>
                  <a:pt x="1003" y="1154"/>
                </a:lnTo>
                <a:lnTo>
                  <a:pt x="981" y="1188"/>
                </a:lnTo>
                <a:lnTo>
                  <a:pt x="960" y="1218"/>
                </a:lnTo>
                <a:lnTo>
                  <a:pt x="939" y="1245"/>
                </a:lnTo>
                <a:lnTo>
                  <a:pt x="919" y="1270"/>
                </a:lnTo>
                <a:lnTo>
                  <a:pt x="903" y="1293"/>
                </a:lnTo>
                <a:lnTo>
                  <a:pt x="888" y="1315"/>
                </a:lnTo>
                <a:lnTo>
                  <a:pt x="876" y="1337"/>
                </a:lnTo>
                <a:lnTo>
                  <a:pt x="867" y="1358"/>
                </a:lnTo>
                <a:lnTo>
                  <a:pt x="862" y="1381"/>
                </a:lnTo>
                <a:lnTo>
                  <a:pt x="861" y="1406"/>
                </a:lnTo>
                <a:lnTo>
                  <a:pt x="864" y="1432"/>
                </a:lnTo>
                <a:lnTo>
                  <a:pt x="867" y="1454"/>
                </a:lnTo>
                <a:lnTo>
                  <a:pt x="870" y="1481"/>
                </a:lnTo>
                <a:lnTo>
                  <a:pt x="873" y="1513"/>
                </a:lnTo>
                <a:lnTo>
                  <a:pt x="876" y="1549"/>
                </a:lnTo>
                <a:lnTo>
                  <a:pt x="878" y="1587"/>
                </a:lnTo>
                <a:lnTo>
                  <a:pt x="880" y="1627"/>
                </a:lnTo>
                <a:lnTo>
                  <a:pt x="882" y="1668"/>
                </a:lnTo>
                <a:lnTo>
                  <a:pt x="883" y="1711"/>
                </a:lnTo>
                <a:lnTo>
                  <a:pt x="886" y="1752"/>
                </a:lnTo>
                <a:lnTo>
                  <a:pt x="887" y="1793"/>
                </a:lnTo>
                <a:lnTo>
                  <a:pt x="888" y="1833"/>
                </a:lnTo>
                <a:lnTo>
                  <a:pt x="889" y="1868"/>
                </a:lnTo>
                <a:lnTo>
                  <a:pt x="890" y="1901"/>
                </a:lnTo>
                <a:lnTo>
                  <a:pt x="890" y="1930"/>
                </a:lnTo>
                <a:lnTo>
                  <a:pt x="891" y="1954"/>
                </a:lnTo>
                <a:lnTo>
                  <a:pt x="891" y="1972"/>
                </a:lnTo>
                <a:lnTo>
                  <a:pt x="891" y="1984"/>
                </a:lnTo>
                <a:lnTo>
                  <a:pt x="891" y="1987"/>
                </a:lnTo>
                <a:lnTo>
                  <a:pt x="641" y="1987"/>
                </a:lnTo>
                <a:lnTo>
                  <a:pt x="641" y="1984"/>
                </a:lnTo>
                <a:lnTo>
                  <a:pt x="642" y="1973"/>
                </a:lnTo>
                <a:lnTo>
                  <a:pt x="644" y="1954"/>
                </a:lnTo>
                <a:lnTo>
                  <a:pt x="646" y="1932"/>
                </a:lnTo>
                <a:lnTo>
                  <a:pt x="649" y="1901"/>
                </a:lnTo>
                <a:lnTo>
                  <a:pt x="652" y="1867"/>
                </a:lnTo>
                <a:lnTo>
                  <a:pt x="654" y="1828"/>
                </a:lnTo>
                <a:lnTo>
                  <a:pt x="656" y="1785"/>
                </a:lnTo>
                <a:lnTo>
                  <a:pt x="658" y="1738"/>
                </a:lnTo>
                <a:lnTo>
                  <a:pt x="659" y="1689"/>
                </a:lnTo>
                <a:lnTo>
                  <a:pt x="659" y="1637"/>
                </a:lnTo>
                <a:lnTo>
                  <a:pt x="658" y="1584"/>
                </a:lnTo>
                <a:lnTo>
                  <a:pt x="657" y="1528"/>
                </a:lnTo>
                <a:lnTo>
                  <a:pt x="654" y="1471"/>
                </a:lnTo>
                <a:lnTo>
                  <a:pt x="650" y="1416"/>
                </a:lnTo>
                <a:lnTo>
                  <a:pt x="644" y="1359"/>
                </a:lnTo>
                <a:lnTo>
                  <a:pt x="636" y="1304"/>
                </a:lnTo>
                <a:lnTo>
                  <a:pt x="626" y="1251"/>
                </a:lnTo>
                <a:lnTo>
                  <a:pt x="614" y="1199"/>
                </a:lnTo>
                <a:lnTo>
                  <a:pt x="600" y="1148"/>
                </a:lnTo>
                <a:lnTo>
                  <a:pt x="583" y="1102"/>
                </a:lnTo>
                <a:lnTo>
                  <a:pt x="564" y="1058"/>
                </a:lnTo>
                <a:lnTo>
                  <a:pt x="541" y="1019"/>
                </a:lnTo>
                <a:lnTo>
                  <a:pt x="516" y="984"/>
                </a:lnTo>
                <a:lnTo>
                  <a:pt x="488" y="952"/>
                </a:lnTo>
                <a:lnTo>
                  <a:pt x="455" y="922"/>
                </a:lnTo>
                <a:lnTo>
                  <a:pt x="421" y="894"/>
                </a:lnTo>
                <a:lnTo>
                  <a:pt x="385" y="868"/>
                </a:lnTo>
                <a:lnTo>
                  <a:pt x="347" y="845"/>
                </a:lnTo>
                <a:lnTo>
                  <a:pt x="309" y="822"/>
                </a:lnTo>
                <a:lnTo>
                  <a:pt x="271" y="803"/>
                </a:lnTo>
                <a:lnTo>
                  <a:pt x="233" y="785"/>
                </a:lnTo>
                <a:lnTo>
                  <a:pt x="196" y="769"/>
                </a:lnTo>
                <a:lnTo>
                  <a:pt x="161" y="755"/>
                </a:lnTo>
                <a:lnTo>
                  <a:pt x="128" y="742"/>
                </a:lnTo>
                <a:lnTo>
                  <a:pt x="97" y="731"/>
                </a:lnTo>
                <a:lnTo>
                  <a:pt x="70" y="722"/>
                </a:lnTo>
                <a:lnTo>
                  <a:pt x="46" y="715"/>
                </a:lnTo>
                <a:lnTo>
                  <a:pt x="26" y="709"/>
                </a:lnTo>
                <a:lnTo>
                  <a:pt x="12" y="706"/>
                </a:lnTo>
                <a:lnTo>
                  <a:pt x="4" y="703"/>
                </a:lnTo>
                <a:lnTo>
                  <a:pt x="0" y="703"/>
                </a:lnTo>
                <a:lnTo>
                  <a:pt x="0" y="699"/>
                </a:lnTo>
                <a:lnTo>
                  <a:pt x="4" y="699"/>
                </a:lnTo>
                <a:lnTo>
                  <a:pt x="13" y="700"/>
                </a:lnTo>
                <a:lnTo>
                  <a:pt x="29" y="700"/>
                </a:lnTo>
                <a:lnTo>
                  <a:pt x="46" y="700"/>
                </a:lnTo>
                <a:lnTo>
                  <a:pt x="66" y="701"/>
                </a:lnTo>
                <a:lnTo>
                  <a:pt x="84" y="703"/>
                </a:lnTo>
                <a:lnTo>
                  <a:pt x="85" y="703"/>
                </a:lnTo>
                <a:lnTo>
                  <a:pt x="90" y="703"/>
                </a:lnTo>
                <a:lnTo>
                  <a:pt x="94" y="699"/>
                </a:lnTo>
                <a:lnTo>
                  <a:pt x="99" y="693"/>
                </a:lnTo>
                <a:lnTo>
                  <a:pt x="105" y="682"/>
                </a:lnTo>
                <a:lnTo>
                  <a:pt x="108" y="668"/>
                </a:lnTo>
                <a:lnTo>
                  <a:pt x="110" y="651"/>
                </a:lnTo>
                <a:lnTo>
                  <a:pt x="111" y="636"/>
                </a:lnTo>
                <a:lnTo>
                  <a:pt x="111" y="622"/>
                </a:lnTo>
                <a:lnTo>
                  <a:pt x="112" y="612"/>
                </a:lnTo>
                <a:lnTo>
                  <a:pt x="112" y="608"/>
                </a:lnTo>
                <a:lnTo>
                  <a:pt x="115" y="609"/>
                </a:lnTo>
                <a:lnTo>
                  <a:pt x="120" y="710"/>
                </a:lnTo>
                <a:lnTo>
                  <a:pt x="122" y="711"/>
                </a:lnTo>
                <a:lnTo>
                  <a:pt x="131" y="715"/>
                </a:lnTo>
                <a:lnTo>
                  <a:pt x="145" y="719"/>
                </a:lnTo>
                <a:lnTo>
                  <a:pt x="161" y="724"/>
                </a:lnTo>
                <a:lnTo>
                  <a:pt x="182" y="731"/>
                </a:lnTo>
                <a:lnTo>
                  <a:pt x="204" y="738"/>
                </a:lnTo>
                <a:lnTo>
                  <a:pt x="227" y="747"/>
                </a:lnTo>
                <a:lnTo>
                  <a:pt x="251" y="756"/>
                </a:lnTo>
                <a:lnTo>
                  <a:pt x="272" y="763"/>
                </a:lnTo>
                <a:lnTo>
                  <a:pt x="294" y="772"/>
                </a:lnTo>
                <a:lnTo>
                  <a:pt x="313" y="780"/>
                </a:lnTo>
                <a:lnTo>
                  <a:pt x="328" y="786"/>
                </a:lnTo>
                <a:lnTo>
                  <a:pt x="330" y="787"/>
                </a:lnTo>
                <a:lnTo>
                  <a:pt x="334" y="788"/>
                </a:lnTo>
                <a:lnTo>
                  <a:pt x="340" y="791"/>
                </a:lnTo>
                <a:lnTo>
                  <a:pt x="347" y="793"/>
                </a:lnTo>
                <a:lnTo>
                  <a:pt x="355" y="794"/>
                </a:lnTo>
                <a:lnTo>
                  <a:pt x="363" y="794"/>
                </a:lnTo>
                <a:lnTo>
                  <a:pt x="368" y="792"/>
                </a:lnTo>
                <a:lnTo>
                  <a:pt x="371" y="787"/>
                </a:lnTo>
                <a:lnTo>
                  <a:pt x="372" y="781"/>
                </a:lnTo>
                <a:lnTo>
                  <a:pt x="370" y="774"/>
                </a:lnTo>
                <a:lnTo>
                  <a:pt x="365" y="765"/>
                </a:lnTo>
                <a:lnTo>
                  <a:pt x="356" y="750"/>
                </a:lnTo>
                <a:lnTo>
                  <a:pt x="345" y="734"/>
                </a:lnTo>
                <a:lnTo>
                  <a:pt x="331" y="717"/>
                </a:lnTo>
                <a:lnTo>
                  <a:pt x="314" y="697"/>
                </a:lnTo>
                <a:lnTo>
                  <a:pt x="295" y="679"/>
                </a:lnTo>
                <a:lnTo>
                  <a:pt x="274" y="660"/>
                </a:lnTo>
                <a:lnTo>
                  <a:pt x="253" y="643"/>
                </a:lnTo>
                <a:lnTo>
                  <a:pt x="230" y="628"/>
                </a:lnTo>
                <a:lnTo>
                  <a:pt x="230" y="625"/>
                </a:lnTo>
                <a:lnTo>
                  <a:pt x="232" y="626"/>
                </a:lnTo>
                <a:lnTo>
                  <a:pt x="240" y="630"/>
                </a:lnTo>
                <a:lnTo>
                  <a:pt x="251" y="634"/>
                </a:lnTo>
                <a:lnTo>
                  <a:pt x="264" y="641"/>
                </a:lnTo>
                <a:lnTo>
                  <a:pt x="278" y="646"/>
                </a:lnTo>
                <a:lnTo>
                  <a:pt x="291" y="653"/>
                </a:lnTo>
                <a:lnTo>
                  <a:pt x="304" y="658"/>
                </a:lnTo>
                <a:lnTo>
                  <a:pt x="315" y="662"/>
                </a:lnTo>
                <a:lnTo>
                  <a:pt x="321" y="663"/>
                </a:lnTo>
                <a:lnTo>
                  <a:pt x="329" y="661"/>
                </a:lnTo>
                <a:lnTo>
                  <a:pt x="335" y="658"/>
                </a:lnTo>
                <a:lnTo>
                  <a:pt x="341" y="654"/>
                </a:lnTo>
                <a:lnTo>
                  <a:pt x="345" y="650"/>
                </a:lnTo>
                <a:lnTo>
                  <a:pt x="346" y="649"/>
                </a:lnTo>
                <a:lnTo>
                  <a:pt x="407" y="593"/>
                </a:lnTo>
                <a:lnTo>
                  <a:pt x="406" y="598"/>
                </a:lnTo>
                <a:lnTo>
                  <a:pt x="404" y="600"/>
                </a:lnTo>
                <a:lnTo>
                  <a:pt x="400" y="607"/>
                </a:lnTo>
                <a:lnTo>
                  <a:pt x="392" y="616"/>
                </a:lnTo>
                <a:lnTo>
                  <a:pt x="383" y="626"/>
                </a:lnTo>
                <a:lnTo>
                  <a:pt x="376" y="639"/>
                </a:lnTo>
                <a:lnTo>
                  <a:pt x="368" y="654"/>
                </a:lnTo>
                <a:lnTo>
                  <a:pt x="363" y="667"/>
                </a:lnTo>
                <a:lnTo>
                  <a:pt x="360" y="680"/>
                </a:lnTo>
                <a:lnTo>
                  <a:pt x="363" y="692"/>
                </a:lnTo>
                <a:lnTo>
                  <a:pt x="367" y="701"/>
                </a:lnTo>
                <a:lnTo>
                  <a:pt x="376" y="715"/>
                </a:lnTo>
                <a:lnTo>
                  <a:pt x="386" y="731"/>
                </a:lnTo>
                <a:lnTo>
                  <a:pt x="400" y="750"/>
                </a:lnTo>
                <a:lnTo>
                  <a:pt x="415" y="772"/>
                </a:lnTo>
                <a:lnTo>
                  <a:pt x="432" y="794"/>
                </a:lnTo>
                <a:lnTo>
                  <a:pt x="451" y="817"/>
                </a:lnTo>
                <a:lnTo>
                  <a:pt x="469" y="839"/>
                </a:lnTo>
                <a:lnTo>
                  <a:pt x="490" y="859"/>
                </a:lnTo>
                <a:lnTo>
                  <a:pt x="509" y="879"/>
                </a:lnTo>
                <a:lnTo>
                  <a:pt x="529" y="896"/>
                </a:lnTo>
                <a:lnTo>
                  <a:pt x="549" y="909"/>
                </a:lnTo>
                <a:lnTo>
                  <a:pt x="566" y="919"/>
                </a:lnTo>
                <a:lnTo>
                  <a:pt x="585" y="926"/>
                </a:lnTo>
                <a:lnTo>
                  <a:pt x="601" y="928"/>
                </a:lnTo>
                <a:lnTo>
                  <a:pt x="614" y="928"/>
                </a:lnTo>
                <a:lnTo>
                  <a:pt x="625" y="923"/>
                </a:lnTo>
                <a:lnTo>
                  <a:pt x="633" y="917"/>
                </a:lnTo>
                <a:lnTo>
                  <a:pt x="640" y="907"/>
                </a:lnTo>
                <a:lnTo>
                  <a:pt x="646" y="895"/>
                </a:lnTo>
                <a:lnTo>
                  <a:pt x="651" y="881"/>
                </a:lnTo>
                <a:lnTo>
                  <a:pt x="656" y="866"/>
                </a:lnTo>
                <a:lnTo>
                  <a:pt x="661" y="849"/>
                </a:lnTo>
                <a:lnTo>
                  <a:pt x="666" y="832"/>
                </a:lnTo>
                <a:lnTo>
                  <a:pt x="672" y="807"/>
                </a:lnTo>
                <a:lnTo>
                  <a:pt x="677" y="780"/>
                </a:lnTo>
                <a:lnTo>
                  <a:pt x="680" y="752"/>
                </a:lnTo>
                <a:lnTo>
                  <a:pt x="682" y="724"/>
                </a:lnTo>
                <a:lnTo>
                  <a:pt x="682" y="698"/>
                </a:lnTo>
                <a:lnTo>
                  <a:pt x="681" y="675"/>
                </a:lnTo>
                <a:lnTo>
                  <a:pt x="678" y="656"/>
                </a:lnTo>
                <a:lnTo>
                  <a:pt x="672" y="642"/>
                </a:lnTo>
                <a:lnTo>
                  <a:pt x="667" y="633"/>
                </a:lnTo>
                <a:lnTo>
                  <a:pt x="658" y="621"/>
                </a:lnTo>
                <a:lnTo>
                  <a:pt x="647" y="604"/>
                </a:lnTo>
                <a:lnTo>
                  <a:pt x="633" y="583"/>
                </a:lnTo>
                <a:lnTo>
                  <a:pt x="618" y="560"/>
                </a:lnTo>
                <a:lnTo>
                  <a:pt x="602" y="535"/>
                </a:lnTo>
                <a:lnTo>
                  <a:pt x="583" y="508"/>
                </a:lnTo>
                <a:lnTo>
                  <a:pt x="565" y="480"/>
                </a:lnTo>
                <a:lnTo>
                  <a:pt x="546" y="450"/>
                </a:lnTo>
                <a:lnTo>
                  <a:pt x="528" y="421"/>
                </a:lnTo>
                <a:lnTo>
                  <a:pt x="509" y="392"/>
                </a:lnTo>
                <a:lnTo>
                  <a:pt x="493" y="362"/>
                </a:lnTo>
                <a:lnTo>
                  <a:pt x="478" y="335"/>
                </a:lnTo>
                <a:lnTo>
                  <a:pt x="465" y="310"/>
                </a:lnTo>
                <a:lnTo>
                  <a:pt x="455" y="286"/>
                </a:lnTo>
                <a:lnTo>
                  <a:pt x="442" y="263"/>
                </a:lnTo>
                <a:lnTo>
                  <a:pt x="427" y="244"/>
                </a:lnTo>
                <a:lnTo>
                  <a:pt x="408" y="227"/>
                </a:lnTo>
                <a:lnTo>
                  <a:pt x="389" y="213"/>
                </a:lnTo>
                <a:lnTo>
                  <a:pt x="366" y="202"/>
                </a:lnTo>
                <a:lnTo>
                  <a:pt x="342" y="195"/>
                </a:lnTo>
                <a:lnTo>
                  <a:pt x="318" y="188"/>
                </a:lnTo>
                <a:lnTo>
                  <a:pt x="292" y="184"/>
                </a:lnTo>
                <a:lnTo>
                  <a:pt x="267" y="182"/>
                </a:lnTo>
                <a:lnTo>
                  <a:pt x="242" y="181"/>
                </a:lnTo>
                <a:lnTo>
                  <a:pt x="218" y="181"/>
                </a:lnTo>
                <a:lnTo>
                  <a:pt x="315" y="164"/>
                </a:lnTo>
                <a:lnTo>
                  <a:pt x="321" y="97"/>
                </a:lnTo>
                <a:lnTo>
                  <a:pt x="323" y="97"/>
                </a:lnTo>
                <a:lnTo>
                  <a:pt x="323" y="100"/>
                </a:lnTo>
                <a:lnTo>
                  <a:pt x="323" y="108"/>
                </a:lnTo>
                <a:lnTo>
                  <a:pt x="323" y="119"/>
                </a:lnTo>
                <a:lnTo>
                  <a:pt x="324" y="132"/>
                </a:lnTo>
                <a:lnTo>
                  <a:pt x="327" y="145"/>
                </a:lnTo>
                <a:lnTo>
                  <a:pt x="331" y="156"/>
                </a:lnTo>
                <a:lnTo>
                  <a:pt x="338" y="164"/>
                </a:lnTo>
                <a:lnTo>
                  <a:pt x="351" y="173"/>
                </a:lnTo>
                <a:lnTo>
                  <a:pt x="366" y="181"/>
                </a:lnTo>
                <a:lnTo>
                  <a:pt x="383" y="186"/>
                </a:lnTo>
                <a:lnTo>
                  <a:pt x="401" y="188"/>
                </a:lnTo>
                <a:lnTo>
                  <a:pt x="416" y="187"/>
                </a:lnTo>
                <a:lnTo>
                  <a:pt x="428" y="183"/>
                </a:lnTo>
                <a:lnTo>
                  <a:pt x="440" y="173"/>
                </a:lnTo>
                <a:lnTo>
                  <a:pt x="451" y="159"/>
                </a:lnTo>
                <a:lnTo>
                  <a:pt x="458" y="144"/>
                </a:lnTo>
                <a:lnTo>
                  <a:pt x="464" y="126"/>
                </a:lnTo>
                <a:lnTo>
                  <a:pt x="464" y="109"/>
                </a:lnTo>
                <a:lnTo>
                  <a:pt x="462" y="96"/>
                </a:lnTo>
                <a:lnTo>
                  <a:pt x="457" y="82"/>
                </a:lnTo>
                <a:lnTo>
                  <a:pt x="451" y="65"/>
                </a:lnTo>
                <a:lnTo>
                  <a:pt x="444" y="49"/>
                </a:lnTo>
                <a:lnTo>
                  <a:pt x="438" y="34"/>
                </a:lnTo>
                <a:lnTo>
                  <a:pt x="432" y="21"/>
                </a:lnTo>
                <a:lnTo>
                  <a:pt x="427" y="10"/>
                </a:lnTo>
                <a:lnTo>
                  <a:pt x="423" y="2"/>
                </a:lnTo>
                <a:lnTo>
                  <a:pt x="421" y="0"/>
                </a:lnTo>
                <a:close/>
              </a:path>
            </a:pathLst>
          </a:custGeom>
          <a:solidFill>
            <a:srgbClr val="1C6A47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0" name="3"/>
          <p:cNvSpPr>
            <a:spLocks noEditPoints="1"/>
          </p:cNvSpPr>
          <p:nvPr/>
        </p:nvSpPr>
        <p:spPr bwMode="auto">
          <a:xfrm rot="1350549">
            <a:off x="4619812" y="3502922"/>
            <a:ext cx="768546" cy="667306"/>
          </a:xfrm>
          <a:custGeom>
            <a:avLst/>
            <a:gdLst>
              <a:gd name="T0" fmla="*/ 163 w 582"/>
              <a:gd name="T1" fmla="*/ 237 h 379"/>
              <a:gd name="T2" fmla="*/ 180 w 582"/>
              <a:gd name="T3" fmla="*/ 183 h 379"/>
              <a:gd name="T4" fmla="*/ 205 w 582"/>
              <a:gd name="T5" fmla="*/ 214 h 379"/>
              <a:gd name="T6" fmla="*/ 203 w 582"/>
              <a:gd name="T7" fmla="*/ 238 h 379"/>
              <a:gd name="T8" fmla="*/ 278 w 582"/>
              <a:gd name="T9" fmla="*/ 178 h 379"/>
              <a:gd name="T10" fmla="*/ 251 w 582"/>
              <a:gd name="T11" fmla="*/ 266 h 379"/>
              <a:gd name="T12" fmla="*/ 273 w 582"/>
              <a:gd name="T13" fmla="*/ 200 h 379"/>
              <a:gd name="T14" fmla="*/ 308 w 582"/>
              <a:gd name="T15" fmla="*/ 223 h 379"/>
              <a:gd name="T16" fmla="*/ 295 w 582"/>
              <a:gd name="T17" fmla="*/ 284 h 379"/>
              <a:gd name="T18" fmla="*/ 329 w 582"/>
              <a:gd name="T19" fmla="*/ 197 h 379"/>
              <a:gd name="T20" fmla="*/ 361 w 582"/>
              <a:gd name="T21" fmla="*/ 210 h 379"/>
              <a:gd name="T22" fmla="*/ 346 w 582"/>
              <a:gd name="T23" fmla="*/ 315 h 379"/>
              <a:gd name="T24" fmla="*/ 356 w 582"/>
              <a:gd name="T25" fmla="*/ 254 h 379"/>
              <a:gd name="T26" fmla="*/ 435 w 582"/>
              <a:gd name="T27" fmla="*/ 187 h 379"/>
              <a:gd name="T28" fmla="*/ 393 w 582"/>
              <a:gd name="T29" fmla="*/ 283 h 379"/>
              <a:gd name="T30" fmla="*/ 420 w 582"/>
              <a:gd name="T31" fmla="*/ 221 h 379"/>
              <a:gd name="T32" fmla="*/ 464 w 582"/>
              <a:gd name="T33" fmla="*/ 211 h 379"/>
              <a:gd name="T34" fmla="*/ 438 w 582"/>
              <a:gd name="T35" fmla="*/ 275 h 379"/>
              <a:gd name="T36" fmla="*/ 474 w 582"/>
              <a:gd name="T37" fmla="*/ 207 h 379"/>
              <a:gd name="T38" fmla="*/ 556 w 582"/>
              <a:gd name="T39" fmla="*/ 216 h 379"/>
              <a:gd name="T40" fmla="*/ 452 w 582"/>
              <a:gd name="T41" fmla="*/ 322 h 379"/>
              <a:gd name="T42" fmla="*/ 336 w 582"/>
              <a:gd name="T43" fmla="*/ 379 h 379"/>
              <a:gd name="T44" fmla="*/ 210 w 582"/>
              <a:gd name="T45" fmla="*/ 328 h 379"/>
              <a:gd name="T46" fmla="*/ 85 w 582"/>
              <a:gd name="T47" fmla="*/ 229 h 379"/>
              <a:gd name="T48" fmla="*/ 27 w 582"/>
              <a:gd name="T49" fmla="*/ 192 h 379"/>
              <a:gd name="T50" fmla="*/ 11 w 582"/>
              <a:gd name="T51" fmla="*/ 180 h 379"/>
              <a:gd name="T52" fmla="*/ 140 w 582"/>
              <a:gd name="T53" fmla="*/ 177 h 379"/>
              <a:gd name="T54" fmla="*/ 126 w 582"/>
              <a:gd name="T55" fmla="*/ 222 h 379"/>
              <a:gd name="T56" fmla="*/ 145 w 582"/>
              <a:gd name="T57" fmla="*/ 177 h 379"/>
              <a:gd name="T58" fmla="*/ 408 w 582"/>
              <a:gd name="T59" fmla="*/ 15 h 379"/>
              <a:gd name="T60" fmla="*/ 502 w 582"/>
              <a:gd name="T61" fmla="*/ 124 h 379"/>
              <a:gd name="T62" fmla="*/ 576 w 582"/>
              <a:gd name="T63" fmla="*/ 188 h 379"/>
              <a:gd name="T64" fmla="*/ 451 w 582"/>
              <a:gd name="T65" fmla="*/ 137 h 379"/>
              <a:gd name="T66" fmla="*/ 437 w 582"/>
              <a:gd name="T67" fmla="*/ 109 h 379"/>
              <a:gd name="T68" fmla="*/ 448 w 582"/>
              <a:gd name="T69" fmla="*/ 175 h 379"/>
              <a:gd name="T70" fmla="*/ 398 w 582"/>
              <a:gd name="T71" fmla="*/ 99 h 379"/>
              <a:gd name="T72" fmla="*/ 399 w 582"/>
              <a:gd name="T73" fmla="*/ 112 h 379"/>
              <a:gd name="T74" fmla="*/ 381 w 582"/>
              <a:gd name="T75" fmla="*/ 159 h 379"/>
              <a:gd name="T76" fmla="*/ 346 w 582"/>
              <a:gd name="T77" fmla="*/ 68 h 379"/>
              <a:gd name="T78" fmla="*/ 345 w 582"/>
              <a:gd name="T79" fmla="*/ 99 h 379"/>
              <a:gd name="T80" fmla="*/ 377 w 582"/>
              <a:gd name="T81" fmla="*/ 173 h 379"/>
              <a:gd name="T82" fmla="*/ 312 w 582"/>
              <a:gd name="T83" fmla="*/ 102 h 379"/>
              <a:gd name="T84" fmla="*/ 303 w 582"/>
              <a:gd name="T85" fmla="*/ 85 h 379"/>
              <a:gd name="T86" fmla="*/ 339 w 582"/>
              <a:gd name="T87" fmla="*/ 172 h 379"/>
              <a:gd name="T88" fmla="*/ 260 w 582"/>
              <a:gd name="T89" fmla="*/ 99 h 379"/>
              <a:gd name="T90" fmla="*/ 272 w 582"/>
              <a:gd name="T91" fmla="*/ 148 h 379"/>
              <a:gd name="T92" fmla="*/ 223 w 582"/>
              <a:gd name="T93" fmla="*/ 142 h 379"/>
              <a:gd name="T94" fmla="*/ 205 w 582"/>
              <a:gd name="T95" fmla="*/ 89 h 379"/>
              <a:gd name="T96" fmla="*/ 228 w 582"/>
              <a:gd name="T97" fmla="*/ 166 h 379"/>
              <a:gd name="T98" fmla="*/ 179 w 582"/>
              <a:gd name="T99" fmla="*/ 142 h 379"/>
              <a:gd name="T100" fmla="*/ 175 w 582"/>
              <a:gd name="T101" fmla="*/ 138 h 379"/>
              <a:gd name="T102" fmla="*/ 143 w 582"/>
              <a:gd name="T103" fmla="*/ 155 h 379"/>
              <a:gd name="T104" fmla="*/ 137 w 582"/>
              <a:gd name="T105" fmla="*/ 145 h 379"/>
              <a:gd name="T106" fmla="*/ 80 w 582"/>
              <a:gd name="T107" fmla="*/ 176 h 379"/>
              <a:gd name="T108" fmla="*/ 0 w 582"/>
              <a:gd name="T109" fmla="*/ 180 h 379"/>
              <a:gd name="T110" fmla="*/ 40 w 582"/>
              <a:gd name="T111" fmla="*/ 164 h 379"/>
              <a:gd name="T112" fmla="*/ 165 w 582"/>
              <a:gd name="T113" fmla="*/ 84 h 379"/>
              <a:gd name="T114" fmla="*/ 290 w 582"/>
              <a:gd name="T115" fmla="*/ 1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82" h="379">
                <a:moveTo>
                  <a:pt x="179" y="177"/>
                </a:moveTo>
                <a:lnTo>
                  <a:pt x="172" y="196"/>
                </a:lnTo>
                <a:lnTo>
                  <a:pt x="166" y="213"/>
                </a:lnTo>
                <a:lnTo>
                  <a:pt x="164" y="227"/>
                </a:lnTo>
                <a:lnTo>
                  <a:pt x="163" y="237"/>
                </a:lnTo>
                <a:lnTo>
                  <a:pt x="163" y="240"/>
                </a:lnTo>
                <a:lnTo>
                  <a:pt x="166" y="223"/>
                </a:lnTo>
                <a:lnTo>
                  <a:pt x="171" y="207"/>
                </a:lnTo>
                <a:lnTo>
                  <a:pt x="176" y="193"/>
                </a:lnTo>
                <a:lnTo>
                  <a:pt x="180" y="183"/>
                </a:lnTo>
                <a:lnTo>
                  <a:pt x="183" y="177"/>
                </a:lnTo>
                <a:lnTo>
                  <a:pt x="223" y="177"/>
                </a:lnTo>
                <a:lnTo>
                  <a:pt x="218" y="185"/>
                </a:lnTo>
                <a:lnTo>
                  <a:pt x="212" y="198"/>
                </a:lnTo>
                <a:lnTo>
                  <a:pt x="205" y="214"/>
                </a:lnTo>
                <a:lnTo>
                  <a:pt x="200" y="236"/>
                </a:lnTo>
                <a:lnTo>
                  <a:pt x="199" y="261"/>
                </a:lnTo>
                <a:lnTo>
                  <a:pt x="199" y="259"/>
                </a:lnTo>
                <a:lnTo>
                  <a:pt x="201" y="250"/>
                </a:lnTo>
                <a:lnTo>
                  <a:pt x="203" y="238"/>
                </a:lnTo>
                <a:lnTo>
                  <a:pt x="208" y="223"/>
                </a:lnTo>
                <a:lnTo>
                  <a:pt x="214" y="208"/>
                </a:lnTo>
                <a:lnTo>
                  <a:pt x="222" y="191"/>
                </a:lnTo>
                <a:lnTo>
                  <a:pt x="233" y="177"/>
                </a:lnTo>
                <a:lnTo>
                  <a:pt x="278" y="178"/>
                </a:lnTo>
                <a:lnTo>
                  <a:pt x="272" y="188"/>
                </a:lnTo>
                <a:lnTo>
                  <a:pt x="264" y="202"/>
                </a:lnTo>
                <a:lnTo>
                  <a:pt x="257" y="221"/>
                </a:lnTo>
                <a:lnTo>
                  <a:pt x="252" y="242"/>
                </a:lnTo>
                <a:lnTo>
                  <a:pt x="251" y="266"/>
                </a:lnTo>
                <a:lnTo>
                  <a:pt x="251" y="263"/>
                </a:lnTo>
                <a:lnTo>
                  <a:pt x="253" y="253"/>
                </a:lnTo>
                <a:lnTo>
                  <a:pt x="257" y="238"/>
                </a:lnTo>
                <a:lnTo>
                  <a:pt x="263" y="220"/>
                </a:lnTo>
                <a:lnTo>
                  <a:pt x="273" y="200"/>
                </a:lnTo>
                <a:lnTo>
                  <a:pt x="289" y="179"/>
                </a:lnTo>
                <a:lnTo>
                  <a:pt x="329" y="180"/>
                </a:lnTo>
                <a:lnTo>
                  <a:pt x="324" y="190"/>
                </a:lnTo>
                <a:lnTo>
                  <a:pt x="315" y="204"/>
                </a:lnTo>
                <a:lnTo>
                  <a:pt x="308" y="223"/>
                </a:lnTo>
                <a:lnTo>
                  <a:pt x="300" y="245"/>
                </a:lnTo>
                <a:lnTo>
                  <a:pt x="295" y="270"/>
                </a:lnTo>
                <a:lnTo>
                  <a:pt x="292" y="296"/>
                </a:lnTo>
                <a:lnTo>
                  <a:pt x="292" y="292"/>
                </a:lnTo>
                <a:lnTo>
                  <a:pt x="295" y="284"/>
                </a:lnTo>
                <a:lnTo>
                  <a:pt x="298" y="270"/>
                </a:lnTo>
                <a:lnTo>
                  <a:pt x="303" y="252"/>
                </a:lnTo>
                <a:lnTo>
                  <a:pt x="310" y="234"/>
                </a:lnTo>
                <a:lnTo>
                  <a:pt x="319" y="215"/>
                </a:lnTo>
                <a:lnTo>
                  <a:pt x="329" y="197"/>
                </a:lnTo>
                <a:lnTo>
                  <a:pt x="342" y="182"/>
                </a:lnTo>
                <a:lnTo>
                  <a:pt x="378" y="183"/>
                </a:lnTo>
                <a:lnTo>
                  <a:pt x="374" y="189"/>
                </a:lnTo>
                <a:lnTo>
                  <a:pt x="367" y="198"/>
                </a:lnTo>
                <a:lnTo>
                  <a:pt x="361" y="210"/>
                </a:lnTo>
                <a:lnTo>
                  <a:pt x="354" y="225"/>
                </a:lnTo>
                <a:lnTo>
                  <a:pt x="349" y="242"/>
                </a:lnTo>
                <a:lnTo>
                  <a:pt x="346" y="263"/>
                </a:lnTo>
                <a:lnTo>
                  <a:pt x="345" y="288"/>
                </a:lnTo>
                <a:lnTo>
                  <a:pt x="346" y="315"/>
                </a:lnTo>
                <a:lnTo>
                  <a:pt x="346" y="312"/>
                </a:lnTo>
                <a:lnTo>
                  <a:pt x="347" y="302"/>
                </a:lnTo>
                <a:lnTo>
                  <a:pt x="348" y="289"/>
                </a:lnTo>
                <a:lnTo>
                  <a:pt x="351" y="273"/>
                </a:lnTo>
                <a:lnTo>
                  <a:pt x="356" y="254"/>
                </a:lnTo>
                <a:lnTo>
                  <a:pt x="361" y="235"/>
                </a:lnTo>
                <a:lnTo>
                  <a:pt x="370" y="216"/>
                </a:lnTo>
                <a:lnTo>
                  <a:pt x="381" y="199"/>
                </a:lnTo>
                <a:lnTo>
                  <a:pt x="395" y="184"/>
                </a:lnTo>
                <a:lnTo>
                  <a:pt x="435" y="187"/>
                </a:lnTo>
                <a:lnTo>
                  <a:pt x="419" y="210"/>
                </a:lnTo>
                <a:lnTo>
                  <a:pt x="408" y="232"/>
                </a:lnTo>
                <a:lnTo>
                  <a:pt x="400" y="251"/>
                </a:lnTo>
                <a:lnTo>
                  <a:pt x="395" y="269"/>
                </a:lnTo>
                <a:lnTo>
                  <a:pt x="393" y="283"/>
                </a:lnTo>
                <a:lnTo>
                  <a:pt x="391" y="291"/>
                </a:lnTo>
                <a:lnTo>
                  <a:pt x="391" y="294"/>
                </a:lnTo>
                <a:lnTo>
                  <a:pt x="399" y="265"/>
                </a:lnTo>
                <a:lnTo>
                  <a:pt x="409" y="241"/>
                </a:lnTo>
                <a:lnTo>
                  <a:pt x="420" y="221"/>
                </a:lnTo>
                <a:lnTo>
                  <a:pt x="431" y="205"/>
                </a:lnTo>
                <a:lnTo>
                  <a:pt x="440" y="195"/>
                </a:lnTo>
                <a:lnTo>
                  <a:pt x="447" y="188"/>
                </a:lnTo>
                <a:lnTo>
                  <a:pt x="483" y="190"/>
                </a:lnTo>
                <a:lnTo>
                  <a:pt x="464" y="211"/>
                </a:lnTo>
                <a:lnTo>
                  <a:pt x="451" y="229"/>
                </a:lnTo>
                <a:lnTo>
                  <a:pt x="444" y="245"/>
                </a:lnTo>
                <a:lnTo>
                  <a:pt x="439" y="259"/>
                </a:lnTo>
                <a:lnTo>
                  <a:pt x="438" y="269"/>
                </a:lnTo>
                <a:lnTo>
                  <a:pt x="438" y="275"/>
                </a:lnTo>
                <a:lnTo>
                  <a:pt x="438" y="277"/>
                </a:lnTo>
                <a:lnTo>
                  <a:pt x="445" y="254"/>
                </a:lnTo>
                <a:lnTo>
                  <a:pt x="453" y="236"/>
                </a:lnTo>
                <a:lnTo>
                  <a:pt x="464" y="220"/>
                </a:lnTo>
                <a:lnTo>
                  <a:pt x="474" y="207"/>
                </a:lnTo>
                <a:lnTo>
                  <a:pt x="484" y="198"/>
                </a:lnTo>
                <a:lnTo>
                  <a:pt x="490" y="191"/>
                </a:lnTo>
                <a:lnTo>
                  <a:pt x="582" y="201"/>
                </a:lnTo>
                <a:lnTo>
                  <a:pt x="570" y="208"/>
                </a:lnTo>
                <a:lnTo>
                  <a:pt x="556" y="216"/>
                </a:lnTo>
                <a:lnTo>
                  <a:pt x="539" y="228"/>
                </a:lnTo>
                <a:lnTo>
                  <a:pt x="521" y="245"/>
                </a:lnTo>
                <a:lnTo>
                  <a:pt x="500" y="265"/>
                </a:lnTo>
                <a:lnTo>
                  <a:pt x="477" y="290"/>
                </a:lnTo>
                <a:lnTo>
                  <a:pt x="452" y="322"/>
                </a:lnTo>
                <a:lnTo>
                  <a:pt x="432" y="344"/>
                </a:lnTo>
                <a:lnTo>
                  <a:pt x="410" y="360"/>
                </a:lnTo>
                <a:lnTo>
                  <a:pt x="386" y="371"/>
                </a:lnTo>
                <a:lnTo>
                  <a:pt x="362" y="377"/>
                </a:lnTo>
                <a:lnTo>
                  <a:pt x="336" y="379"/>
                </a:lnTo>
                <a:lnTo>
                  <a:pt x="311" y="376"/>
                </a:lnTo>
                <a:lnTo>
                  <a:pt x="285" y="370"/>
                </a:lnTo>
                <a:lnTo>
                  <a:pt x="259" y="360"/>
                </a:lnTo>
                <a:lnTo>
                  <a:pt x="234" y="346"/>
                </a:lnTo>
                <a:lnTo>
                  <a:pt x="210" y="328"/>
                </a:lnTo>
                <a:lnTo>
                  <a:pt x="178" y="302"/>
                </a:lnTo>
                <a:lnTo>
                  <a:pt x="149" y="279"/>
                </a:lnTo>
                <a:lnTo>
                  <a:pt x="125" y="260"/>
                </a:lnTo>
                <a:lnTo>
                  <a:pt x="103" y="244"/>
                </a:lnTo>
                <a:lnTo>
                  <a:pt x="85" y="229"/>
                </a:lnTo>
                <a:lnTo>
                  <a:pt x="69" y="219"/>
                </a:lnTo>
                <a:lnTo>
                  <a:pt x="56" y="210"/>
                </a:lnTo>
                <a:lnTo>
                  <a:pt x="46" y="203"/>
                </a:lnTo>
                <a:lnTo>
                  <a:pt x="36" y="197"/>
                </a:lnTo>
                <a:lnTo>
                  <a:pt x="27" y="192"/>
                </a:lnTo>
                <a:lnTo>
                  <a:pt x="19" y="189"/>
                </a:lnTo>
                <a:lnTo>
                  <a:pt x="13" y="186"/>
                </a:lnTo>
                <a:lnTo>
                  <a:pt x="7" y="184"/>
                </a:lnTo>
                <a:lnTo>
                  <a:pt x="1" y="180"/>
                </a:lnTo>
                <a:lnTo>
                  <a:pt x="11" y="180"/>
                </a:lnTo>
                <a:lnTo>
                  <a:pt x="27" y="179"/>
                </a:lnTo>
                <a:lnTo>
                  <a:pt x="48" y="179"/>
                </a:lnTo>
                <a:lnTo>
                  <a:pt x="75" y="178"/>
                </a:lnTo>
                <a:lnTo>
                  <a:pt x="105" y="177"/>
                </a:lnTo>
                <a:lnTo>
                  <a:pt x="140" y="177"/>
                </a:lnTo>
                <a:lnTo>
                  <a:pt x="137" y="183"/>
                </a:lnTo>
                <a:lnTo>
                  <a:pt x="133" y="192"/>
                </a:lnTo>
                <a:lnTo>
                  <a:pt x="128" y="207"/>
                </a:lnTo>
                <a:lnTo>
                  <a:pt x="125" y="225"/>
                </a:lnTo>
                <a:lnTo>
                  <a:pt x="126" y="222"/>
                </a:lnTo>
                <a:lnTo>
                  <a:pt x="127" y="215"/>
                </a:lnTo>
                <a:lnTo>
                  <a:pt x="130" y="207"/>
                </a:lnTo>
                <a:lnTo>
                  <a:pt x="135" y="196"/>
                </a:lnTo>
                <a:lnTo>
                  <a:pt x="139" y="186"/>
                </a:lnTo>
                <a:lnTo>
                  <a:pt x="145" y="177"/>
                </a:lnTo>
                <a:lnTo>
                  <a:pt x="179" y="177"/>
                </a:lnTo>
                <a:close/>
                <a:moveTo>
                  <a:pt x="339" y="0"/>
                </a:moveTo>
                <a:lnTo>
                  <a:pt x="363" y="0"/>
                </a:lnTo>
                <a:lnTo>
                  <a:pt x="386" y="5"/>
                </a:lnTo>
                <a:lnTo>
                  <a:pt x="408" y="15"/>
                </a:lnTo>
                <a:lnTo>
                  <a:pt x="428" y="30"/>
                </a:lnTo>
                <a:lnTo>
                  <a:pt x="448" y="52"/>
                </a:lnTo>
                <a:lnTo>
                  <a:pt x="469" y="79"/>
                </a:lnTo>
                <a:lnTo>
                  <a:pt x="486" y="103"/>
                </a:lnTo>
                <a:lnTo>
                  <a:pt x="502" y="124"/>
                </a:lnTo>
                <a:lnTo>
                  <a:pt x="518" y="142"/>
                </a:lnTo>
                <a:lnTo>
                  <a:pt x="532" y="158"/>
                </a:lnTo>
                <a:lnTo>
                  <a:pt x="545" y="170"/>
                </a:lnTo>
                <a:lnTo>
                  <a:pt x="560" y="180"/>
                </a:lnTo>
                <a:lnTo>
                  <a:pt x="576" y="188"/>
                </a:lnTo>
                <a:lnTo>
                  <a:pt x="530" y="182"/>
                </a:lnTo>
                <a:lnTo>
                  <a:pt x="481" y="177"/>
                </a:lnTo>
                <a:lnTo>
                  <a:pt x="472" y="168"/>
                </a:lnTo>
                <a:lnTo>
                  <a:pt x="462" y="154"/>
                </a:lnTo>
                <a:lnTo>
                  <a:pt x="451" y="137"/>
                </a:lnTo>
                <a:lnTo>
                  <a:pt x="443" y="115"/>
                </a:lnTo>
                <a:lnTo>
                  <a:pt x="436" y="90"/>
                </a:lnTo>
                <a:lnTo>
                  <a:pt x="436" y="92"/>
                </a:lnTo>
                <a:lnTo>
                  <a:pt x="436" y="99"/>
                </a:lnTo>
                <a:lnTo>
                  <a:pt x="437" y="109"/>
                </a:lnTo>
                <a:lnTo>
                  <a:pt x="439" y="122"/>
                </a:lnTo>
                <a:lnTo>
                  <a:pt x="446" y="138"/>
                </a:lnTo>
                <a:lnTo>
                  <a:pt x="457" y="157"/>
                </a:lnTo>
                <a:lnTo>
                  <a:pt x="472" y="177"/>
                </a:lnTo>
                <a:lnTo>
                  <a:pt x="448" y="175"/>
                </a:lnTo>
                <a:lnTo>
                  <a:pt x="441" y="168"/>
                </a:lnTo>
                <a:lnTo>
                  <a:pt x="432" y="158"/>
                </a:lnTo>
                <a:lnTo>
                  <a:pt x="420" y="142"/>
                </a:lnTo>
                <a:lnTo>
                  <a:pt x="409" y="123"/>
                </a:lnTo>
                <a:lnTo>
                  <a:pt x="398" y="99"/>
                </a:lnTo>
                <a:lnTo>
                  <a:pt x="390" y="71"/>
                </a:lnTo>
                <a:lnTo>
                  <a:pt x="390" y="74"/>
                </a:lnTo>
                <a:lnTo>
                  <a:pt x="391" y="83"/>
                </a:lnTo>
                <a:lnTo>
                  <a:pt x="394" y="96"/>
                </a:lnTo>
                <a:lnTo>
                  <a:pt x="399" y="112"/>
                </a:lnTo>
                <a:lnTo>
                  <a:pt x="407" y="131"/>
                </a:lnTo>
                <a:lnTo>
                  <a:pt x="419" y="152"/>
                </a:lnTo>
                <a:lnTo>
                  <a:pt x="435" y="175"/>
                </a:lnTo>
                <a:lnTo>
                  <a:pt x="395" y="173"/>
                </a:lnTo>
                <a:lnTo>
                  <a:pt x="381" y="159"/>
                </a:lnTo>
                <a:lnTo>
                  <a:pt x="370" y="141"/>
                </a:lnTo>
                <a:lnTo>
                  <a:pt x="361" y="123"/>
                </a:lnTo>
                <a:lnTo>
                  <a:pt x="354" y="103"/>
                </a:lnTo>
                <a:lnTo>
                  <a:pt x="349" y="85"/>
                </a:lnTo>
                <a:lnTo>
                  <a:pt x="346" y="68"/>
                </a:lnTo>
                <a:lnTo>
                  <a:pt x="344" y="55"/>
                </a:lnTo>
                <a:lnTo>
                  <a:pt x="342" y="47"/>
                </a:lnTo>
                <a:lnTo>
                  <a:pt x="342" y="43"/>
                </a:lnTo>
                <a:lnTo>
                  <a:pt x="341" y="73"/>
                </a:lnTo>
                <a:lnTo>
                  <a:pt x="345" y="99"/>
                </a:lnTo>
                <a:lnTo>
                  <a:pt x="350" y="121"/>
                </a:lnTo>
                <a:lnTo>
                  <a:pt x="357" y="139"/>
                </a:lnTo>
                <a:lnTo>
                  <a:pt x="364" y="153"/>
                </a:lnTo>
                <a:lnTo>
                  <a:pt x="372" y="165"/>
                </a:lnTo>
                <a:lnTo>
                  <a:pt x="377" y="173"/>
                </a:lnTo>
                <a:lnTo>
                  <a:pt x="352" y="172"/>
                </a:lnTo>
                <a:lnTo>
                  <a:pt x="339" y="157"/>
                </a:lnTo>
                <a:lnTo>
                  <a:pt x="328" y="139"/>
                </a:lnTo>
                <a:lnTo>
                  <a:pt x="319" y="120"/>
                </a:lnTo>
                <a:lnTo>
                  <a:pt x="312" y="102"/>
                </a:lnTo>
                <a:lnTo>
                  <a:pt x="307" y="86"/>
                </a:lnTo>
                <a:lnTo>
                  <a:pt x="303" y="73"/>
                </a:lnTo>
                <a:lnTo>
                  <a:pt x="301" y="63"/>
                </a:lnTo>
                <a:lnTo>
                  <a:pt x="300" y="61"/>
                </a:lnTo>
                <a:lnTo>
                  <a:pt x="303" y="85"/>
                </a:lnTo>
                <a:lnTo>
                  <a:pt x="309" y="109"/>
                </a:lnTo>
                <a:lnTo>
                  <a:pt x="316" y="129"/>
                </a:lnTo>
                <a:lnTo>
                  <a:pt x="325" y="147"/>
                </a:lnTo>
                <a:lnTo>
                  <a:pt x="333" y="161"/>
                </a:lnTo>
                <a:lnTo>
                  <a:pt x="339" y="172"/>
                </a:lnTo>
                <a:lnTo>
                  <a:pt x="298" y="172"/>
                </a:lnTo>
                <a:lnTo>
                  <a:pt x="282" y="151"/>
                </a:lnTo>
                <a:lnTo>
                  <a:pt x="271" y="131"/>
                </a:lnTo>
                <a:lnTo>
                  <a:pt x="264" y="114"/>
                </a:lnTo>
                <a:lnTo>
                  <a:pt x="260" y="99"/>
                </a:lnTo>
                <a:lnTo>
                  <a:pt x="259" y="89"/>
                </a:lnTo>
                <a:lnTo>
                  <a:pt x="258" y="86"/>
                </a:lnTo>
                <a:lnTo>
                  <a:pt x="259" y="109"/>
                </a:lnTo>
                <a:lnTo>
                  <a:pt x="264" y="130"/>
                </a:lnTo>
                <a:lnTo>
                  <a:pt x="272" y="148"/>
                </a:lnTo>
                <a:lnTo>
                  <a:pt x="279" y="162"/>
                </a:lnTo>
                <a:lnTo>
                  <a:pt x="287" y="172"/>
                </a:lnTo>
                <a:lnTo>
                  <a:pt x="241" y="172"/>
                </a:lnTo>
                <a:lnTo>
                  <a:pt x="230" y="158"/>
                </a:lnTo>
                <a:lnTo>
                  <a:pt x="223" y="142"/>
                </a:lnTo>
                <a:lnTo>
                  <a:pt x="216" y="127"/>
                </a:lnTo>
                <a:lnTo>
                  <a:pt x="211" y="112"/>
                </a:lnTo>
                <a:lnTo>
                  <a:pt x="208" y="100"/>
                </a:lnTo>
                <a:lnTo>
                  <a:pt x="205" y="91"/>
                </a:lnTo>
                <a:lnTo>
                  <a:pt x="205" y="89"/>
                </a:lnTo>
                <a:lnTo>
                  <a:pt x="208" y="110"/>
                </a:lnTo>
                <a:lnTo>
                  <a:pt x="211" y="129"/>
                </a:lnTo>
                <a:lnTo>
                  <a:pt x="216" y="145"/>
                </a:lnTo>
                <a:lnTo>
                  <a:pt x="223" y="157"/>
                </a:lnTo>
                <a:lnTo>
                  <a:pt x="228" y="166"/>
                </a:lnTo>
                <a:lnTo>
                  <a:pt x="233" y="172"/>
                </a:lnTo>
                <a:lnTo>
                  <a:pt x="192" y="173"/>
                </a:lnTo>
                <a:lnTo>
                  <a:pt x="189" y="166"/>
                </a:lnTo>
                <a:lnTo>
                  <a:pt x="185" y="155"/>
                </a:lnTo>
                <a:lnTo>
                  <a:pt x="179" y="142"/>
                </a:lnTo>
                <a:lnTo>
                  <a:pt x="175" y="127"/>
                </a:lnTo>
                <a:lnTo>
                  <a:pt x="172" y="112"/>
                </a:lnTo>
                <a:lnTo>
                  <a:pt x="172" y="115"/>
                </a:lnTo>
                <a:lnTo>
                  <a:pt x="173" y="124"/>
                </a:lnTo>
                <a:lnTo>
                  <a:pt x="175" y="138"/>
                </a:lnTo>
                <a:lnTo>
                  <a:pt x="180" y="154"/>
                </a:lnTo>
                <a:lnTo>
                  <a:pt x="189" y="173"/>
                </a:lnTo>
                <a:lnTo>
                  <a:pt x="153" y="174"/>
                </a:lnTo>
                <a:lnTo>
                  <a:pt x="148" y="165"/>
                </a:lnTo>
                <a:lnTo>
                  <a:pt x="143" y="155"/>
                </a:lnTo>
                <a:lnTo>
                  <a:pt x="139" y="146"/>
                </a:lnTo>
                <a:lnTo>
                  <a:pt x="136" y="137"/>
                </a:lnTo>
                <a:lnTo>
                  <a:pt x="135" y="130"/>
                </a:lnTo>
                <a:lnTo>
                  <a:pt x="134" y="128"/>
                </a:lnTo>
                <a:lnTo>
                  <a:pt x="137" y="145"/>
                </a:lnTo>
                <a:lnTo>
                  <a:pt x="141" y="158"/>
                </a:lnTo>
                <a:lnTo>
                  <a:pt x="146" y="167"/>
                </a:lnTo>
                <a:lnTo>
                  <a:pt x="149" y="174"/>
                </a:lnTo>
                <a:lnTo>
                  <a:pt x="113" y="175"/>
                </a:lnTo>
                <a:lnTo>
                  <a:pt x="80" y="176"/>
                </a:lnTo>
                <a:lnTo>
                  <a:pt x="52" y="178"/>
                </a:lnTo>
                <a:lnTo>
                  <a:pt x="29" y="179"/>
                </a:lnTo>
                <a:lnTo>
                  <a:pt x="12" y="180"/>
                </a:lnTo>
                <a:lnTo>
                  <a:pt x="1" y="180"/>
                </a:lnTo>
                <a:lnTo>
                  <a:pt x="0" y="180"/>
                </a:lnTo>
                <a:lnTo>
                  <a:pt x="1" y="179"/>
                </a:lnTo>
                <a:lnTo>
                  <a:pt x="6" y="178"/>
                </a:lnTo>
                <a:lnTo>
                  <a:pt x="14" y="176"/>
                </a:lnTo>
                <a:lnTo>
                  <a:pt x="25" y="171"/>
                </a:lnTo>
                <a:lnTo>
                  <a:pt x="40" y="164"/>
                </a:lnTo>
                <a:lnTo>
                  <a:pt x="58" y="154"/>
                </a:lnTo>
                <a:lnTo>
                  <a:pt x="79" y="142"/>
                </a:lnTo>
                <a:lnTo>
                  <a:pt x="104" y="126"/>
                </a:lnTo>
                <a:lnTo>
                  <a:pt x="133" y="106"/>
                </a:lnTo>
                <a:lnTo>
                  <a:pt x="165" y="84"/>
                </a:lnTo>
                <a:lnTo>
                  <a:pt x="189" y="65"/>
                </a:lnTo>
                <a:lnTo>
                  <a:pt x="214" y="48"/>
                </a:lnTo>
                <a:lnTo>
                  <a:pt x="240" y="33"/>
                </a:lnTo>
                <a:lnTo>
                  <a:pt x="265" y="21"/>
                </a:lnTo>
                <a:lnTo>
                  <a:pt x="290" y="10"/>
                </a:lnTo>
                <a:lnTo>
                  <a:pt x="315" y="3"/>
                </a:lnTo>
                <a:lnTo>
                  <a:pt x="339" y="0"/>
                </a:lnTo>
                <a:close/>
              </a:path>
            </a:pathLst>
          </a:custGeom>
          <a:solidFill>
            <a:srgbClr val="54BB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9" name="2"/>
          <p:cNvSpPr>
            <a:spLocks noEditPoints="1"/>
          </p:cNvSpPr>
          <p:nvPr/>
        </p:nvSpPr>
        <p:spPr bwMode="auto">
          <a:xfrm rot="5160804">
            <a:off x="6985280" y="2677834"/>
            <a:ext cx="532158" cy="1069905"/>
          </a:xfrm>
          <a:custGeom>
            <a:avLst/>
            <a:gdLst>
              <a:gd name="T0" fmla="*/ 85 w 579"/>
              <a:gd name="T1" fmla="*/ 89 h 791"/>
              <a:gd name="T2" fmla="*/ 112 w 579"/>
              <a:gd name="T3" fmla="*/ 189 h 791"/>
              <a:gd name="T4" fmla="*/ 107 w 579"/>
              <a:gd name="T5" fmla="*/ 195 h 791"/>
              <a:gd name="T6" fmla="*/ 134 w 579"/>
              <a:gd name="T7" fmla="*/ 244 h 791"/>
              <a:gd name="T8" fmla="*/ 103 w 579"/>
              <a:gd name="T9" fmla="*/ 258 h 791"/>
              <a:gd name="T10" fmla="*/ 214 w 579"/>
              <a:gd name="T11" fmla="*/ 295 h 791"/>
              <a:gd name="T12" fmla="*/ 82 w 579"/>
              <a:gd name="T13" fmla="*/ 331 h 791"/>
              <a:gd name="T14" fmla="*/ 157 w 579"/>
              <a:gd name="T15" fmla="*/ 309 h 791"/>
              <a:gd name="T16" fmla="*/ 223 w 579"/>
              <a:gd name="T17" fmla="*/ 369 h 791"/>
              <a:gd name="T18" fmla="*/ 127 w 579"/>
              <a:gd name="T19" fmla="*/ 400 h 791"/>
              <a:gd name="T20" fmla="*/ 238 w 579"/>
              <a:gd name="T21" fmla="*/ 380 h 791"/>
              <a:gd name="T22" fmla="*/ 207 w 579"/>
              <a:gd name="T23" fmla="*/ 447 h 791"/>
              <a:gd name="T24" fmla="*/ 134 w 579"/>
              <a:gd name="T25" fmla="*/ 474 h 791"/>
              <a:gd name="T26" fmla="*/ 259 w 579"/>
              <a:gd name="T27" fmla="*/ 452 h 791"/>
              <a:gd name="T28" fmla="*/ 283 w 579"/>
              <a:gd name="T29" fmla="*/ 505 h 791"/>
              <a:gd name="T30" fmla="*/ 133 w 579"/>
              <a:gd name="T31" fmla="*/ 569 h 791"/>
              <a:gd name="T32" fmla="*/ 227 w 579"/>
              <a:gd name="T33" fmla="*/ 531 h 791"/>
              <a:gd name="T34" fmla="*/ 374 w 579"/>
              <a:gd name="T35" fmla="*/ 583 h 791"/>
              <a:gd name="T36" fmla="*/ 218 w 579"/>
              <a:gd name="T37" fmla="*/ 603 h 791"/>
              <a:gd name="T38" fmla="*/ 301 w 579"/>
              <a:gd name="T39" fmla="*/ 592 h 791"/>
              <a:gd name="T40" fmla="*/ 377 w 579"/>
              <a:gd name="T41" fmla="*/ 644 h 791"/>
              <a:gd name="T42" fmla="*/ 269 w 579"/>
              <a:gd name="T43" fmla="*/ 654 h 791"/>
              <a:gd name="T44" fmla="*/ 341 w 579"/>
              <a:gd name="T45" fmla="*/ 648 h 791"/>
              <a:gd name="T46" fmla="*/ 460 w 579"/>
              <a:gd name="T47" fmla="*/ 781 h 791"/>
              <a:gd name="T48" fmla="*/ 301 w 579"/>
              <a:gd name="T49" fmla="*/ 730 h 791"/>
              <a:gd name="T50" fmla="*/ 88 w 579"/>
              <a:gd name="T51" fmla="*/ 668 h 791"/>
              <a:gd name="T52" fmla="*/ 3 w 579"/>
              <a:gd name="T53" fmla="*/ 505 h 791"/>
              <a:gd name="T54" fmla="*/ 22 w 579"/>
              <a:gd name="T55" fmla="*/ 248 h 791"/>
              <a:gd name="T56" fmla="*/ 34 w 579"/>
              <a:gd name="T57" fmla="*/ 82 h 791"/>
              <a:gd name="T58" fmla="*/ 29 w 579"/>
              <a:gd name="T59" fmla="*/ 12 h 791"/>
              <a:gd name="T60" fmla="*/ 55 w 579"/>
              <a:gd name="T61" fmla="*/ 23 h 791"/>
              <a:gd name="T62" fmla="*/ 238 w 579"/>
              <a:gd name="T63" fmla="*/ 120 h 791"/>
              <a:gd name="T64" fmla="*/ 456 w 579"/>
              <a:gd name="T65" fmla="*/ 223 h 791"/>
              <a:gd name="T66" fmla="*/ 573 w 579"/>
              <a:gd name="T67" fmla="*/ 363 h 791"/>
              <a:gd name="T68" fmla="*/ 530 w 579"/>
              <a:gd name="T69" fmla="*/ 574 h 791"/>
              <a:gd name="T70" fmla="*/ 485 w 579"/>
              <a:gd name="T71" fmla="*/ 747 h 791"/>
              <a:gd name="T72" fmla="*/ 435 w 579"/>
              <a:gd name="T73" fmla="*/ 602 h 791"/>
              <a:gd name="T74" fmla="*/ 495 w 579"/>
              <a:gd name="T75" fmla="*/ 510 h 791"/>
              <a:gd name="T76" fmla="*/ 428 w 579"/>
              <a:gd name="T77" fmla="*/ 595 h 791"/>
              <a:gd name="T78" fmla="*/ 426 w 579"/>
              <a:gd name="T79" fmla="*/ 515 h 791"/>
              <a:gd name="T80" fmla="*/ 472 w 579"/>
              <a:gd name="T81" fmla="*/ 445 h 791"/>
              <a:gd name="T82" fmla="*/ 389 w 579"/>
              <a:gd name="T83" fmla="*/ 573 h 791"/>
              <a:gd name="T84" fmla="*/ 413 w 579"/>
              <a:gd name="T85" fmla="*/ 415 h 791"/>
              <a:gd name="T86" fmla="*/ 486 w 579"/>
              <a:gd name="T87" fmla="*/ 346 h 791"/>
              <a:gd name="T88" fmla="*/ 375 w 579"/>
              <a:gd name="T89" fmla="*/ 438 h 791"/>
              <a:gd name="T90" fmla="*/ 332 w 579"/>
              <a:gd name="T91" fmla="*/ 440 h 791"/>
              <a:gd name="T92" fmla="*/ 404 w 579"/>
              <a:gd name="T93" fmla="*/ 330 h 791"/>
              <a:gd name="T94" fmla="*/ 381 w 579"/>
              <a:gd name="T95" fmla="*/ 345 h 791"/>
              <a:gd name="T96" fmla="*/ 282 w 579"/>
              <a:gd name="T97" fmla="*/ 388 h 791"/>
              <a:gd name="T98" fmla="*/ 348 w 579"/>
              <a:gd name="T99" fmla="*/ 280 h 791"/>
              <a:gd name="T100" fmla="*/ 307 w 579"/>
              <a:gd name="T101" fmla="*/ 314 h 791"/>
              <a:gd name="T102" fmla="*/ 242 w 579"/>
              <a:gd name="T103" fmla="*/ 297 h 791"/>
              <a:gd name="T104" fmla="*/ 303 w 579"/>
              <a:gd name="T105" fmla="*/ 212 h 791"/>
              <a:gd name="T106" fmla="*/ 252 w 579"/>
              <a:gd name="T107" fmla="*/ 259 h 791"/>
              <a:gd name="T108" fmla="*/ 207 w 579"/>
              <a:gd name="T109" fmla="*/ 231 h 791"/>
              <a:gd name="T110" fmla="*/ 250 w 579"/>
              <a:gd name="T111" fmla="*/ 180 h 791"/>
              <a:gd name="T112" fmla="*/ 162 w 579"/>
              <a:gd name="T113" fmla="*/ 198 h 791"/>
              <a:gd name="T114" fmla="*/ 204 w 579"/>
              <a:gd name="T115" fmla="*/ 138 h 791"/>
              <a:gd name="T116" fmla="*/ 158 w 579"/>
              <a:gd name="T117" fmla="*/ 194 h 791"/>
              <a:gd name="T118" fmla="*/ 45 w 579"/>
              <a:gd name="T119" fmla="*/ 26 h 7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79" h="791">
                <a:moveTo>
                  <a:pt x="28" y="2"/>
                </a:moveTo>
                <a:lnTo>
                  <a:pt x="34" y="12"/>
                </a:lnTo>
                <a:lnTo>
                  <a:pt x="43" y="25"/>
                </a:lnTo>
                <a:lnTo>
                  <a:pt x="55" y="43"/>
                </a:lnTo>
                <a:lnTo>
                  <a:pt x="69" y="64"/>
                </a:lnTo>
                <a:lnTo>
                  <a:pt x="85" y="89"/>
                </a:lnTo>
                <a:lnTo>
                  <a:pt x="104" y="118"/>
                </a:lnTo>
                <a:lnTo>
                  <a:pt x="125" y="149"/>
                </a:lnTo>
                <a:lnTo>
                  <a:pt x="146" y="185"/>
                </a:lnTo>
                <a:lnTo>
                  <a:pt x="140" y="185"/>
                </a:lnTo>
                <a:lnTo>
                  <a:pt x="128" y="186"/>
                </a:lnTo>
                <a:lnTo>
                  <a:pt x="112" y="189"/>
                </a:lnTo>
                <a:lnTo>
                  <a:pt x="92" y="195"/>
                </a:lnTo>
                <a:lnTo>
                  <a:pt x="71" y="204"/>
                </a:lnTo>
                <a:lnTo>
                  <a:pt x="73" y="202"/>
                </a:lnTo>
                <a:lnTo>
                  <a:pt x="82" y="200"/>
                </a:lnTo>
                <a:lnTo>
                  <a:pt x="93" y="197"/>
                </a:lnTo>
                <a:lnTo>
                  <a:pt x="107" y="195"/>
                </a:lnTo>
                <a:lnTo>
                  <a:pt x="121" y="192"/>
                </a:lnTo>
                <a:lnTo>
                  <a:pt x="137" y="190"/>
                </a:lnTo>
                <a:lnTo>
                  <a:pt x="150" y="189"/>
                </a:lnTo>
                <a:lnTo>
                  <a:pt x="178" y="236"/>
                </a:lnTo>
                <a:lnTo>
                  <a:pt x="155" y="239"/>
                </a:lnTo>
                <a:lnTo>
                  <a:pt x="134" y="244"/>
                </a:lnTo>
                <a:lnTo>
                  <a:pt x="117" y="250"/>
                </a:lnTo>
                <a:lnTo>
                  <a:pt x="102" y="256"/>
                </a:lnTo>
                <a:lnTo>
                  <a:pt x="91" y="261"/>
                </a:lnTo>
                <a:lnTo>
                  <a:pt x="84" y="266"/>
                </a:lnTo>
                <a:lnTo>
                  <a:pt x="81" y="267"/>
                </a:lnTo>
                <a:lnTo>
                  <a:pt x="103" y="258"/>
                </a:lnTo>
                <a:lnTo>
                  <a:pt x="124" y="251"/>
                </a:lnTo>
                <a:lnTo>
                  <a:pt x="143" y="247"/>
                </a:lnTo>
                <a:lnTo>
                  <a:pt x="161" y="244"/>
                </a:lnTo>
                <a:lnTo>
                  <a:pt x="174" y="243"/>
                </a:lnTo>
                <a:lnTo>
                  <a:pt x="181" y="242"/>
                </a:lnTo>
                <a:lnTo>
                  <a:pt x="214" y="295"/>
                </a:lnTo>
                <a:lnTo>
                  <a:pt x="202" y="295"/>
                </a:lnTo>
                <a:lnTo>
                  <a:pt x="186" y="295"/>
                </a:lnTo>
                <a:lnTo>
                  <a:pt x="164" y="298"/>
                </a:lnTo>
                <a:lnTo>
                  <a:pt x="140" y="305"/>
                </a:lnTo>
                <a:lnTo>
                  <a:pt x="112" y="314"/>
                </a:lnTo>
                <a:lnTo>
                  <a:pt x="82" y="331"/>
                </a:lnTo>
                <a:lnTo>
                  <a:pt x="85" y="330"/>
                </a:lnTo>
                <a:lnTo>
                  <a:pt x="93" y="326"/>
                </a:lnTo>
                <a:lnTo>
                  <a:pt x="104" y="323"/>
                </a:lnTo>
                <a:lnTo>
                  <a:pt x="120" y="318"/>
                </a:lnTo>
                <a:lnTo>
                  <a:pt x="138" y="313"/>
                </a:lnTo>
                <a:lnTo>
                  <a:pt x="157" y="309"/>
                </a:lnTo>
                <a:lnTo>
                  <a:pt x="178" y="306"/>
                </a:lnTo>
                <a:lnTo>
                  <a:pt x="200" y="306"/>
                </a:lnTo>
                <a:lnTo>
                  <a:pt x="220" y="307"/>
                </a:lnTo>
                <a:lnTo>
                  <a:pt x="257" y="370"/>
                </a:lnTo>
                <a:lnTo>
                  <a:pt x="242" y="369"/>
                </a:lnTo>
                <a:lnTo>
                  <a:pt x="223" y="369"/>
                </a:lnTo>
                <a:lnTo>
                  <a:pt x="199" y="371"/>
                </a:lnTo>
                <a:lnTo>
                  <a:pt x="172" y="378"/>
                </a:lnTo>
                <a:lnTo>
                  <a:pt x="145" y="388"/>
                </a:lnTo>
                <a:lnTo>
                  <a:pt x="118" y="405"/>
                </a:lnTo>
                <a:lnTo>
                  <a:pt x="120" y="404"/>
                </a:lnTo>
                <a:lnTo>
                  <a:pt x="127" y="400"/>
                </a:lnTo>
                <a:lnTo>
                  <a:pt x="138" y="396"/>
                </a:lnTo>
                <a:lnTo>
                  <a:pt x="152" y="391"/>
                </a:lnTo>
                <a:lnTo>
                  <a:pt x="169" y="386"/>
                </a:lnTo>
                <a:lnTo>
                  <a:pt x="190" y="382"/>
                </a:lnTo>
                <a:lnTo>
                  <a:pt x="213" y="380"/>
                </a:lnTo>
                <a:lnTo>
                  <a:pt x="238" y="380"/>
                </a:lnTo>
                <a:lnTo>
                  <a:pt x="265" y="383"/>
                </a:lnTo>
                <a:lnTo>
                  <a:pt x="296" y="438"/>
                </a:lnTo>
                <a:lnTo>
                  <a:pt x="281" y="438"/>
                </a:lnTo>
                <a:lnTo>
                  <a:pt x="261" y="440"/>
                </a:lnTo>
                <a:lnTo>
                  <a:pt x="236" y="442"/>
                </a:lnTo>
                <a:lnTo>
                  <a:pt x="207" y="447"/>
                </a:lnTo>
                <a:lnTo>
                  <a:pt x="176" y="455"/>
                </a:lnTo>
                <a:lnTo>
                  <a:pt x="144" y="467"/>
                </a:lnTo>
                <a:lnTo>
                  <a:pt x="113" y="483"/>
                </a:lnTo>
                <a:lnTo>
                  <a:pt x="115" y="482"/>
                </a:lnTo>
                <a:lnTo>
                  <a:pt x="122" y="479"/>
                </a:lnTo>
                <a:lnTo>
                  <a:pt x="134" y="474"/>
                </a:lnTo>
                <a:lnTo>
                  <a:pt x="150" y="470"/>
                </a:lnTo>
                <a:lnTo>
                  <a:pt x="168" y="465"/>
                </a:lnTo>
                <a:lnTo>
                  <a:pt x="189" y="460"/>
                </a:lnTo>
                <a:lnTo>
                  <a:pt x="212" y="456"/>
                </a:lnTo>
                <a:lnTo>
                  <a:pt x="236" y="453"/>
                </a:lnTo>
                <a:lnTo>
                  <a:pt x="259" y="452"/>
                </a:lnTo>
                <a:lnTo>
                  <a:pt x="282" y="453"/>
                </a:lnTo>
                <a:lnTo>
                  <a:pt x="305" y="456"/>
                </a:lnTo>
                <a:lnTo>
                  <a:pt x="332" y="506"/>
                </a:lnTo>
                <a:lnTo>
                  <a:pt x="321" y="504"/>
                </a:lnTo>
                <a:lnTo>
                  <a:pt x="304" y="504"/>
                </a:lnTo>
                <a:lnTo>
                  <a:pt x="283" y="505"/>
                </a:lnTo>
                <a:lnTo>
                  <a:pt x="258" y="508"/>
                </a:lnTo>
                <a:lnTo>
                  <a:pt x="230" y="516"/>
                </a:lnTo>
                <a:lnTo>
                  <a:pt x="199" y="528"/>
                </a:lnTo>
                <a:lnTo>
                  <a:pt x="166" y="545"/>
                </a:lnTo>
                <a:lnTo>
                  <a:pt x="131" y="570"/>
                </a:lnTo>
                <a:lnTo>
                  <a:pt x="133" y="569"/>
                </a:lnTo>
                <a:lnTo>
                  <a:pt x="141" y="565"/>
                </a:lnTo>
                <a:lnTo>
                  <a:pt x="152" y="559"/>
                </a:lnTo>
                <a:lnTo>
                  <a:pt x="167" y="553"/>
                </a:lnTo>
                <a:lnTo>
                  <a:pt x="184" y="545"/>
                </a:lnTo>
                <a:lnTo>
                  <a:pt x="204" y="537"/>
                </a:lnTo>
                <a:lnTo>
                  <a:pt x="227" y="531"/>
                </a:lnTo>
                <a:lnTo>
                  <a:pt x="250" y="525"/>
                </a:lnTo>
                <a:lnTo>
                  <a:pt x="274" y="522"/>
                </a:lnTo>
                <a:lnTo>
                  <a:pt x="298" y="520"/>
                </a:lnTo>
                <a:lnTo>
                  <a:pt x="321" y="522"/>
                </a:lnTo>
                <a:lnTo>
                  <a:pt x="344" y="528"/>
                </a:lnTo>
                <a:lnTo>
                  <a:pt x="374" y="583"/>
                </a:lnTo>
                <a:lnTo>
                  <a:pt x="339" y="581"/>
                </a:lnTo>
                <a:lnTo>
                  <a:pt x="308" y="582"/>
                </a:lnTo>
                <a:lnTo>
                  <a:pt x="280" y="585"/>
                </a:lnTo>
                <a:lnTo>
                  <a:pt x="255" y="591"/>
                </a:lnTo>
                <a:lnTo>
                  <a:pt x="234" y="596"/>
                </a:lnTo>
                <a:lnTo>
                  <a:pt x="218" y="603"/>
                </a:lnTo>
                <a:lnTo>
                  <a:pt x="206" y="608"/>
                </a:lnTo>
                <a:lnTo>
                  <a:pt x="199" y="612"/>
                </a:lnTo>
                <a:lnTo>
                  <a:pt x="196" y="614"/>
                </a:lnTo>
                <a:lnTo>
                  <a:pt x="233" y="602"/>
                </a:lnTo>
                <a:lnTo>
                  <a:pt x="269" y="594"/>
                </a:lnTo>
                <a:lnTo>
                  <a:pt x="301" y="592"/>
                </a:lnTo>
                <a:lnTo>
                  <a:pt x="329" y="592"/>
                </a:lnTo>
                <a:lnTo>
                  <a:pt x="352" y="594"/>
                </a:lnTo>
                <a:lnTo>
                  <a:pt x="369" y="597"/>
                </a:lnTo>
                <a:lnTo>
                  <a:pt x="382" y="599"/>
                </a:lnTo>
                <a:lnTo>
                  <a:pt x="407" y="649"/>
                </a:lnTo>
                <a:lnTo>
                  <a:pt x="377" y="644"/>
                </a:lnTo>
                <a:lnTo>
                  <a:pt x="351" y="641"/>
                </a:lnTo>
                <a:lnTo>
                  <a:pt x="328" y="641"/>
                </a:lnTo>
                <a:lnTo>
                  <a:pt x="308" y="642"/>
                </a:lnTo>
                <a:lnTo>
                  <a:pt x="292" y="645"/>
                </a:lnTo>
                <a:lnTo>
                  <a:pt x="279" y="649"/>
                </a:lnTo>
                <a:lnTo>
                  <a:pt x="269" y="654"/>
                </a:lnTo>
                <a:lnTo>
                  <a:pt x="262" y="657"/>
                </a:lnTo>
                <a:lnTo>
                  <a:pt x="257" y="660"/>
                </a:lnTo>
                <a:lnTo>
                  <a:pt x="256" y="661"/>
                </a:lnTo>
                <a:lnTo>
                  <a:pt x="286" y="653"/>
                </a:lnTo>
                <a:lnTo>
                  <a:pt x="314" y="648"/>
                </a:lnTo>
                <a:lnTo>
                  <a:pt x="341" y="648"/>
                </a:lnTo>
                <a:lnTo>
                  <a:pt x="365" y="651"/>
                </a:lnTo>
                <a:lnTo>
                  <a:pt x="385" y="654"/>
                </a:lnTo>
                <a:lnTo>
                  <a:pt x="401" y="657"/>
                </a:lnTo>
                <a:lnTo>
                  <a:pt x="413" y="660"/>
                </a:lnTo>
                <a:lnTo>
                  <a:pt x="474" y="791"/>
                </a:lnTo>
                <a:lnTo>
                  <a:pt x="460" y="781"/>
                </a:lnTo>
                <a:lnTo>
                  <a:pt x="443" y="772"/>
                </a:lnTo>
                <a:lnTo>
                  <a:pt x="424" y="763"/>
                </a:lnTo>
                <a:lnTo>
                  <a:pt x="400" y="754"/>
                </a:lnTo>
                <a:lnTo>
                  <a:pt x="372" y="745"/>
                </a:lnTo>
                <a:lnTo>
                  <a:pt x="339" y="736"/>
                </a:lnTo>
                <a:lnTo>
                  <a:pt x="301" y="730"/>
                </a:lnTo>
                <a:lnTo>
                  <a:pt x="257" y="722"/>
                </a:lnTo>
                <a:lnTo>
                  <a:pt x="208" y="717"/>
                </a:lnTo>
                <a:lnTo>
                  <a:pt x="172" y="710"/>
                </a:lnTo>
                <a:lnTo>
                  <a:pt x="141" y="699"/>
                </a:lnTo>
                <a:lnTo>
                  <a:pt x="113" y="685"/>
                </a:lnTo>
                <a:lnTo>
                  <a:pt x="88" y="668"/>
                </a:lnTo>
                <a:lnTo>
                  <a:pt x="65" y="646"/>
                </a:lnTo>
                <a:lnTo>
                  <a:pt x="46" y="622"/>
                </a:lnTo>
                <a:lnTo>
                  <a:pt x="31" y="596"/>
                </a:lnTo>
                <a:lnTo>
                  <a:pt x="18" y="568"/>
                </a:lnTo>
                <a:lnTo>
                  <a:pt x="8" y="537"/>
                </a:lnTo>
                <a:lnTo>
                  <a:pt x="3" y="505"/>
                </a:lnTo>
                <a:lnTo>
                  <a:pt x="0" y="471"/>
                </a:lnTo>
                <a:lnTo>
                  <a:pt x="0" y="436"/>
                </a:lnTo>
                <a:lnTo>
                  <a:pt x="3" y="400"/>
                </a:lnTo>
                <a:lnTo>
                  <a:pt x="10" y="344"/>
                </a:lnTo>
                <a:lnTo>
                  <a:pt x="17" y="293"/>
                </a:lnTo>
                <a:lnTo>
                  <a:pt x="22" y="248"/>
                </a:lnTo>
                <a:lnTo>
                  <a:pt x="27" y="210"/>
                </a:lnTo>
                <a:lnTo>
                  <a:pt x="30" y="175"/>
                </a:lnTo>
                <a:lnTo>
                  <a:pt x="32" y="147"/>
                </a:lnTo>
                <a:lnTo>
                  <a:pt x="33" y="121"/>
                </a:lnTo>
                <a:lnTo>
                  <a:pt x="34" y="100"/>
                </a:lnTo>
                <a:lnTo>
                  <a:pt x="34" y="82"/>
                </a:lnTo>
                <a:lnTo>
                  <a:pt x="34" y="67"/>
                </a:lnTo>
                <a:lnTo>
                  <a:pt x="34" y="52"/>
                </a:lnTo>
                <a:lnTo>
                  <a:pt x="33" y="41"/>
                </a:lnTo>
                <a:lnTo>
                  <a:pt x="32" y="31"/>
                </a:lnTo>
                <a:lnTo>
                  <a:pt x="30" y="21"/>
                </a:lnTo>
                <a:lnTo>
                  <a:pt x="29" y="12"/>
                </a:lnTo>
                <a:lnTo>
                  <a:pt x="28" y="2"/>
                </a:lnTo>
                <a:close/>
                <a:moveTo>
                  <a:pt x="28" y="0"/>
                </a:moveTo>
                <a:lnTo>
                  <a:pt x="29" y="2"/>
                </a:lnTo>
                <a:lnTo>
                  <a:pt x="34" y="7"/>
                </a:lnTo>
                <a:lnTo>
                  <a:pt x="42" y="13"/>
                </a:lnTo>
                <a:lnTo>
                  <a:pt x="55" y="23"/>
                </a:lnTo>
                <a:lnTo>
                  <a:pt x="71" y="34"/>
                </a:lnTo>
                <a:lnTo>
                  <a:pt x="93" y="48"/>
                </a:lnTo>
                <a:lnTo>
                  <a:pt x="120" y="63"/>
                </a:lnTo>
                <a:lnTo>
                  <a:pt x="153" y="81"/>
                </a:lnTo>
                <a:lnTo>
                  <a:pt x="192" y="99"/>
                </a:lnTo>
                <a:lnTo>
                  <a:pt x="238" y="120"/>
                </a:lnTo>
                <a:lnTo>
                  <a:pt x="291" y="140"/>
                </a:lnTo>
                <a:lnTo>
                  <a:pt x="327" y="155"/>
                </a:lnTo>
                <a:lnTo>
                  <a:pt x="361" y="170"/>
                </a:lnTo>
                <a:lnTo>
                  <a:pt x="394" y="186"/>
                </a:lnTo>
                <a:lnTo>
                  <a:pt x="427" y="205"/>
                </a:lnTo>
                <a:lnTo>
                  <a:pt x="456" y="223"/>
                </a:lnTo>
                <a:lnTo>
                  <a:pt x="484" y="243"/>
                </a:lnTo>
                <a:lnTo>
                  <a:pt x="509" y="264"/>
                </a:lnTo>
                <a:lnTo>
                  <a:pt x="530" y="286"/>
                </a:lnTo>
                <a:lnTo>
                  <a:pt x="549" y="311"/>
                </a:lnTo>
                <a:lnTo>
                  <a:pt x="563" y="336"/>
                </a:lnTo>
                <a:lnTo>
                  <a:pt x="573" y="363"/>
                </a:lnTo>
                <a:lnTo>
                  <a:pt x="578" y="393"/>
                </a:lnTo>
                <a:lnTo>
                  <a:pt x="579" y="423"/>
                </a:lnTo>
                <a:lnTo>
                  <a:pt x="574" y="456"/>
                </a:lnTo>
                <a:lnTo>
                  <a:pt x="563" y="491"/>
                </a:lnTo>
                <a:lnTo>
                  <a:pt x="546" y="535"/>
                </a:lnTo>
                <a:lnTo>
                  <a:pt x="530" y="574"/>
                </a:lnTo>
                <a:lnTo>
                  <a:pt x="516" y="610"/>
                </a:lnTo>
                <a:lnTo>
                  <a:pt x="505" y="642"/>
                </a:lnTo>
                <a:lnTo>
                  <a:pt x="495" y="670"/>
                </a:lnTo>
                <a:lnTo>
                  <a:pt x="489" y="697"/>
                </a:lnTo>
                <a:lnTo>
                  <a:pt x="485" y="722"/>
                </a:lnTo>
                <a:lnTo>
                  <a:pt x="485" y="747"/>
                </a:lnTo>
                <a:lnTo>
                  <a:pt x="487" y="772"/>
                </a:lnTo>
                <a:lnTo>
                  <a:pt x="468" y="729"/>
                </a:lnTo>
                <a:lnTo>
                  <a:pt x="447" y="683"/>
                </a:lnTo>
                <a:lnTo>
                  <a:pt x="423" y="636"/>
                </a:lnTo>
                <a:lnTo>
                  <a:pt x="427" y="621"/>
                </a:lnTo>
                <a:lnTo>
                  <a:pt x="435" y="602"/>
                </a:lnTo>
                <a:lnTo>
                  <a:pt x="444" y="579"/>
                </a:lnTo>
                <a:lnTo>
                  <a:pt x="460" y="555"/>
                </a:lnTo>
                <a:lnTo>
                  <a:pt x="478" y="531"/>
                </a:lnTo>
                <a:lnTo>
                  <a:pt x="502" y="507"/>
                </a:lnTo>
                <a:lnTo>
                  <a:pt x="500" y="508"/>
                </a:lnTo>
                <a:lnTo>
                  <a:pt x="495" y="510"/>
                </a:lnTo>
                <a:lnTo>
                  <a:pt x="487" y="516"/>
                </a:lnTo>
                <a:lnTo>
                  <a:pt x="477" y="523"/>
                </a:lnTo>
                <a:lnTo>
                  <a:pt x="465" y="535"/>
                </a:lnTo>
                <a:lnTo>
                  <a:pt x="453" y="550"/>
                </a:lnTo>
                <a:lnTo>
                  <a:pt x="440" y="570"/>
                </a:lnTo>
                <a:lnTo>
                  <a:pt x="428" y="595"/>
                </a:lnTo>
                <a:lnTo>
                  <a:pt x="417" y="626"/>
                </a:lnTo>
                <a:lnTo>
                  <a:pt x="400" y="592"/>
                </a:lnTo>
                <a:lnTo>
                  <a:pt x="402" y="580"/>
                </a:lnTo>
                <a:lnTo>
                  <a:pt x="406" y="562"/>
                </a:lnTo>
                <a:lnTo>
                  <a:pt x="415" y="540"/>
                </a:lnTo>
                <a:lnTo>
                  <a:pt x="426" y="515"/>
                </a:lnTo>
                <a:lnTo>
                  <a:pt x="442" y="487"/>
                </a:lnTo>
                <a:lnTo>
                  <a:pt x="464" y="458"/>
                </a:lnTo>
                <a:lnTo>
                  <a:pt x="491" y="430"/>
                </a:lnTo>
                <a:lnTo>
                  <a:pt x="489" y="431"/>
                </a:lnTo>
                <a:lnTo>
                  <a:pt x="482" y="436"/>
                </a:lnTo>
                <a:lnTo>
                  <a:pt x="472" y="445"/>
                </a:lnTo>
                <a:lnTo>
                  <a:pt x="460" y="457"/>
                </a:lnTo>
                <a:lnTo>
                  <a:pt x="445" y="472"/>
                </a:lnTo>
                <a:lnTo>
                  <a:pt x="430" y="492"/>
                </a:lnTo>
                <a:lnTo>
                  <a:pt x="416" y="515"/>
                </a:lnTo>
                <a:lnTo>
                  <a:pt x="402" y="542"/>
                </a:lnTo>
                <a:lnTo>
                  <a:pt x="389" y="573"/>
                </a:lnTo>
                <a:lnTo>
                  <a:pt x="360" y="520"/>
                </a:lnTo>
                <a:lnTo>
                  <a:pt x="364" y="497"/>
                </a:lnTo>
                <a:lnTo>
                  <a:pt x="373" y="474"/>
                </a:lnTo>
                <a:lnTo>
                  <a:pt x="385" y="454"/>
                </a:lnTo>
                <a:lnTo>
                  <a:pt x="398" y="433"/>
                </a:lnTo>
                <a:lnTo>
                  <a:pt x="413" y="415"/>
                </a:lnTo>
                <a:lnTo>
                  <a:pt x="428" y="397"/>
                </a:lnTo>
                <a:lnTo>
                  <a:pt x="443" y="382"/>
                </a:lnTo>
                <a:lnTo>
                  <a:pt x="457" y="370"/>
                </a:lnTo>
                <a:lnTo>
                  <a:pt x="469" y="359"/>
                </a:lnTo>
                <a:lnTo>
                  <a:pt x="479" y="351"/>
                </a:lnTo>
                <a:lnTo>
                  <a:pt x="486" y="346"/>
                </a:lnTo>
                <a:lnTo>
                  <a:pt x="489" y="345"/>
                </a:lnTo>
                <a:lnTo>
                  <a:pt x="456" y="362"/>
                </a:lnTo>
                <a:lnTo>
                  <a:pt x="430" y="381"/>
                </a:lnTo>
                <a:lnTo>
                  <a:pt x="407" y="400"/>
                </a:lnTo>
                <a:lnTo>
                  <a:pt x="390" y="419"/>
                </a:lnTo>
                <a:lnTo>
                  <a:pt x="375" y="438"/>
                </a:lnTo>
                <a:lnTo>
                  <a:pt x="364" y="456"/>
                </a:lnTo>
                <a:lnTo>
                  <a:pt x="355" y="472"/>
                </a:lnTo>
                <a:lnTo>
                  <a:pt x="350" y="485"/>
                </a:lnTo>
                <a:lnTo>
                  <a:pt x="345" y="496"/>
                </a:lnTo>
                <a:lnTo>
                  <a:pt x="326" y="462"/>
                </a:lnTo>
                <a:lnTo>
                  <a:pt x="332" y="440"/>
                </a:lnTo>
                <a:lnTo>
                  <a:pt x="342" y="419"/>
                </a:lnTo>
                <a:lnTo>
                  <a:pt x="353" y="397"/>
                </a:lnTo>
                <a:lnTo>
                  <a:pt x="366" y="378"/>
                </a:lnTo>
                <a:lnTo>
                  <a:pt x="379" y="360"/>
                </a:lnTo>
                <a:lnTo>
                  <a:pt x="392" y="344"/>
                </a:lnTo>
                <a:lnTo>
                  <a:pt x="404" y="330"/>
                </a:lnTo>
                <a:lnTo>
                  <a:pt x="415" y="318"/>
                </a:lnTo>
                <a:lnTo>
                  <a:pt x="424" y="309"/>
                </a:lnTo>
                <a:lnTo>
                  <a:pt x="429" y="304"/>
                </a:lnTo>
                <a:lnTo>
                  <a:pt x="431" y="301"/>
                </a:lnTo>
                <a:lnTo>
                  <a:pt x="405" y="322"/>
                </a:lnTo>
                <a:lnTo>
                  <a:pt x="381" y="345"/>
                </a:lnTo>
                <a:lnTo>
                  <a:pt x="362" y="368"/>
                </a:lnTo>
                <a:lnTo>
                  <a:pt x="345" y="391"/>
                </a:lnTo>
                <a:lnTo>
                  <a:pt x="332" y="411"/>
                </a:lnTo>
                <a:lnTo>
                  <a:pt x="323" y="430"/>
                </a:lnTo>
                <a:lnTo>
                  <a:pt x="316" y="444"/>
                </a:lnTo>
                <a:lnTo>
                  <a:pt x="282" y="388"/>
                </a:lnTo>
                <a:lnTo>
                  <a:pt x="291" y="363"/>
                </a:lnTo>
                <a:lnTo>
                  <a:pt x="301" y="341"/>
                </a:lnTo>
                <a:lnTo>
                  <a:pt x="313" y="321"/>
                </a:lnTo>
                <a:lnTo>
                  <a:pt x="325" y="305"/>
                </a:lnTo>
                <a:lnTo>
                  <a:pt x="337" y="291"/>
                </a:lnTo>
                <a:lnTo>
                  <a:pt x="348" y="280"/>
                </a:lnTo>
                <a:lnTo>
                  <a:pt x="356" y="272"/>
                </a:lnTo>
                <a:lnTo>
                  <a:pt x="362" y="268"/>
                </a:lnTo>
                <a:lnTo>
                  <a:pt x="364" y="267"/>
                </a:lnTo>
                <a:lnTo>
                  <a:pt x="341" y="281"/>
                </a:lnTo>
                <a:lnTo>
                  <a:pt x="323" y="297"/>
                </a:lnTo>
                <a:lnTo>
                  <a:pt x="307" y="314"/>
                </a:lnTo>
                <a:lnTo>
                  <a:pt x="294" y="332"/>
                </a:lnTo>
                <a:lnTo>
                  <a:pt x="286" y="348"/>
                </a:lnTo>
                <a:lnTo>
                  <a:pt x="278" y="363"/>
                </a:lnTo>
                <a:lnTo>
                  <a:pt x="274" y="374"/>
                </a:lnTo>
                <a:lnTo>
                  <a:pt x="236" y="314"/>
                </a:lnTo>
                <a:lnTo>
                  <a:pt x="242" y="297"/>
                </a:lnTo>
                <a:lnTo>
                  <a:pt x="251" y="280"/>
                </a:lnTo>
                <a:lnTo>
                  <a:pt x="261" y="263"/>
                </a:lnTo>
                <a:lnTo>
                  <a:pt x="271" y="248"/>
                </a:lnTo>
                <a:lnTo>
                  <a:pt x="282" y="234"/>
                </a:lnTo>
                <a:lnTo>
                  <a:pt x="293" y="222"/>
                </a:lnTo>
                <a:lnTo>
                  <a:pt x="303" y="212"/>
                </a:lnTo>
                <a:lnTo>
                  <a:pt x="310" y="206"/>
                </a:lnTo>
                <a:lnTo>
                  <a:pt x="315" y="200"/>
                </a:lnTo>
                <a:lnTo>
                  <a:pt x="317" y="199"/>
                </a:lnTo>
                <a:lnTo>
                  <a:pt x="290" y="219"/>
                </a:lnTo>
                <a:lnTo>
                  <a:pt x="268" y="239"/>
                </a:lnTo>
                <a:lnTo>
                  <a:pt x="252" y="259"/>
                </a:lnTo>
                <a:lnTo>
                  <a:pt x="241" y="277"/>
                </a:lnTo>
                <a:lnTo>
                  <a:pt x="232" y="292"/>
                </a:lnTo>
                <a:lnTo>
                  <a:pt x="228" y="303"/>
                </a:lnTo>
                <a:lnTo>
                  <a:pt x="194" y="250"/>
                </a:lnTo>
                <a:lnTo>
                  <a:pt x="200" y="242"/>
                </a:lnTo>
                <a:lnTo>
                  <a:pt x="207" y="231"/>
                </a:lnTo>
                <a:lnTo>
                  <a:pt x="217" y="217"/>
                </a:lnTo>
                <a:lnTo>
                  <a:pt x="229" y="202"/>
                </a:lnTo>
                <a:lnTo>
                  <a:pt x="243" y="187"/>
                </a:lnTo>
                <a:lnTo>
                  <a:pt x="258" y="173"/>
                </a:lnTo>
                <a:lnTo>
                  <a:pt x="256" y="174"/>
                </a:lnTo>
                <a:lnTo>
                  <a:pt x="250" y="180"/>
                </a:lnTo>
                <a:lnTo>
                  <a:pt x="241" y="186"/>
                </a:lnTo>
                <a:lnTo>
                  <a:pt x="229" y="197"/>
                </a:lnTo>
                <a:lnTo>
                  <a:pt x="217" y="210"/>
                </a:lnTo>
                <a:lnTo>
                  <a:pt x="204" y="226"/>
                </a:lnTo>
                <a:lnTo>
                  <a:pt x="192" y="245"/>
                </a:lnTo>
                <a:lnTo>
                  <a:pt x="162" y="198"/>
                </a:lnTo>
                <a:lnTo>
                  <a:pt x="167" y="187"/>
                </a:lnTo>
                <a:lnTo>
                  <a:pt x="175" y="175"/>
                </a:lnTo>
                <a:lnTo>
                  <a:pt x="183" y="163"/>
                </a:lnTo>
                <a:lnTo>
                  <a:pt x="192" y="152"/>
                </a:lnTo>
                <a:lnTo>
                  <a:pt x="199" y="144"/>
                </a:lnTo>
                <a:lnTo>
                  <a:pt x="204" y="138"/>
                </a:lnTo>
                <a:lnTo>
                  <a:pt x="205" y="136"/>
                </a:lnTo>
                <a:lnTo>
                  <a:pt x="191" y="150"/>
                </a:lnTo>
                <a:lnTo>
                  <a:pt x="179" y="164"/>
                </a:lnTo>
                <a:lnTo>
                  <a:pt x="169" y="176"/>
                </a:lnTo>
                <a:lnTo>
                  <a:pt x="163" y="186"/>
                </a:lnTo>
                <a:lnTo>
                  <a:pt x="158" y="194"/>
                </a:lnTo>
                <a:lnTo>
                  <a:pt x="134" y="158"/>
                </a:lnTo>
                <a:lnTo>
                  <a:pt x="113" y="125"/>
                </a:lnTo>
                <a:lnTo>
                  <a:pt x="92" y="95"/>
                </a:lnTo>
                <a:lnTo>
                  <a:pt x="73" y="69"/>
                </a:lnTo>
                <a:lnTo>
                  <a:pt x="58" y="46"/>
                </a:lnTo>
                <a:lnTo>
                  <a:pt x="45" y="26"/>
                </a:lnTo>
                <a:lnTo>
                  <a:pt x="34" y="12"/>
                </a:lnTo>
                <a:lnTo>
                  <a:pt x="28" y="2"/>
                </a:lnTo>
                <a:lnTo>
                  <a:pt x="28" y="0"/>
                </a:lnTo>
                <a:close/>
              </a:path>
            </a:pathLst>
          </a:custGeom>
          <a:solidFill>
            <a:srgbClr val="77A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13976" y="2652023"/>
            <a:ext cx="3281214" cy="514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树木棵棵种，绿树点点阴。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647276" y="3672558"/>
            <a:ext cx="3950722" cy="471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千重林山真宝库，万顷绿海活银行。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320562" y="4706337"/>
            <a:ext cx="4390767" cy="471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双木成林染尽山河，独苗虽绿怎抵风沙。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8146140" y="1669588"/>
            <a:ext cx="3281214" cy="514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植树在当代，得宜在下代。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8146140" y="2652023"/>
            <a:ext cx="33911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一棵两棵三棵，棵棵皆成梁材。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7631790" y="3710658"/>
            <a:ext cx="4369246" cy="471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万里长城抵御外敌，绿色长城造福人类。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8146140" y="4616894"/>
            <a:ext cx="3281214" cy="514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现在人养树，日后树养人。</a:t>
            </a:r>
          </a:p>
        </p:txBody>
      </p:sp>
      <p:grpSp>
        <p:nvGrpSpPr>
          <p:cNvPr id="83" name="组合 82"/>
          <p:cNvGrpSpPr/>
          <p:nvPr/>
        </p:nvGrpSpPr>
        <p:grpSpPr>
          <a:xfrm flipH="1" flipV="1">
            <a:off x="-76200" y="6021040"/>
            <a:ext cx="12344399" cy="951605"/>
            <a:chOff x="-76200" y="-200025"/>
            <a:chExt cx="12344399" cy="951605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84" name="图片 8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519"/>
            <a:stretch/>
          </p:blipFill>
          <p:spPr>
            <a:xfrm flipV="1">
              <a:off x="-76200" y="-199680"/>
              <a:ext cx="7981950" cy="885480"/>
            </a:xfrm>
            <a:prstGeom prst="rect">
              <a:avLst/>
            </a:prstGeom>
          </p:spPr>
        </p:pic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6172199" y="-200025"/>
              <a:ext cx="6096000" cy="951605"/>
            </a:xfrm>
            <a:prstGeom prst="rect">
              <a:avLst/>
            </a:prstGeom>
          </p:spPr>
        </p:pic>
      </p:grpSp>
      <p:grpSp>
        <p:nvGrpSpPr>
          <p:cNvPr id="86" name="组合 85"/>
          <p:cNvGrpSpPr/>
          <p:nvPr/>
        </p:nvGrpSpPr>
        <p:grpSpPr>
          <a:xfrm>
            <a:off x="370204" y="5646158"/>
            <a:ext cx="11298642" cy="1355062"/>
            <a:chOff x="370204" y="5646158"/>
            <a:chExt cx="11298642" cy="1355062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11402" y="5646158"/>
              <a:ext cx="957444" cy="135506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9918482" y="6093155"/>
              <a:ext cx="633407" cy="89645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370204" y="5812861"/>
              <a:ext cx="754935" cy="106845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4077" y="6244550"/>
              <a:ext cx="433444" cy="6134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91" name="图片 9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60464" y="180385"/>
            <a:ext cx="1816763" cy="6217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92" name="组合 91"/>
          <p:cNvGrpSpPr/>
          <p:nvPr/>
        </p:nvGrpSpPr>
        <p:grpSpPr>
          <a:xfrm>
            <a:off x="742992" y="296363"/>
            <a:ext cx="570934" cy="558960"/>
            <a:chOff x="742992" y="296363"/>
            <a:chExt cx="570934" cy="558960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992" y="296363"/>
              <a:ext cx="570934" cy="558960"/>
            </a:xfrm>
            <a:prstGeom prst="rect">
              <a:avLst/>
            </a:prstGeom>
            <a:effectLst/>
          </p:spPr>
        </p:pic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2632" y="616287"/>
              <a:ext cx="89389" cy="9718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95" name="椭圆 94"/>
            <p:cNvSpPr/>
            <p:nvPr/>
          </p:nvSpPr>
          <p:spPr>
            <a:xfrm>
              <a:off x="894041" y="446981"/>
              <a:ext cx="257980" cy="257980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77463" y="424117"/>
              <a:ext cx="89389" cy="97188"/>
            </a:xfrm>
            <a:prstGeom prst="rect">
              <a:avLst/>
            </a:prstGeom>
            <a:effectLst/>
          </p:spPr>
        </p:pic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463" y="627311"/>
              <a:ext cx="62337" cy="67776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774254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5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0" grpId="0" animBg="1"/>
      <p:bldP spid="39" grpId="0" animBg="1"/>
      <p:bldP spid="57" grpId="0"/>
      <p:bldP spid="61" grpId="0"/>
      <p:bldP spid="65" grpId="0"/>
      <p:bldP spid="69" grpId="0"/>
      <p:bldP spid="73" grpId="0"/>
      <p:bldP spid="77" grpId="0"/>
      <p:bldP spid="8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 flipH="1" flipV="1">
            <a:off x="-76200" y="6021040"/>
            <a:ext cx="12344399" cy="951605"/>
            <a:chOff x="-76200" y="-200025"/>
            <a:chExt cx="12344399" cy="951605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58" name="图片 5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519"/>
            <a:stretch/>
          </p:blipFill>
          <p:spPr>
            <a:xfrm flipV="1">
              <a:off x="-76200" y="-199680"/>
              <a:ext cx="7981950" cy="885480"/>
            </a:xfrm>
            <a:prstGeom prst="rect">
              <a:avLst/>
            </a:prstGeom>
          </p:spPr>
        </p:pic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6172199" y="-200025"/>
              <a:ext cx="6096000" cy="951605"/>
            </a:xfrm>
            <a:prstGeom prst="rect">
              <a:avLst/>
            </a:prstGeom>
          </p:spPr>
        </p:pic>
      </p:grpSp>
      <p:grpSp>
        <p:nvGrpSpPr>
          <p:cNvPr id="60" name="组合 59"/>
          <p:cNvGrpSpPr/>
          <p:nvPr/>
        </p:nvGrpSpPr>
        <p:grpSpPr>
          <a:xfrm>
            <a:off x="370204" y="5646158"/>
            <a:ext cx="11298642" cy="1355062"/>
            <a:chOff x="370204" y="5646158"/>
            <a:chExt cx="11298642" cy="1355062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11402" y="5646158"/>
              <a:ext cx="957444" cy="135506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9918482" y="6093155"/>
              <a:ext cx="633407" cy="89645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370204" y="5812861"/>
              <a:ext cx="754935" cy="106845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4077" y="6244550"/>
              <a:ext cx="433444" cy="6134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65" name="图片 6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60464" y="180385"/>
            <a:ext cx="1816763" cy="6217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66" name="组合 65"/>
          <p:cNvGrpSpPr/>
          <p:nvPr/>
        </p:nvGrpSpPr>
        <p:grpSpPr>
          <a:xfrm>
            <a:off x="742992" y="296363"/>
            <a:ext cx="570934" cy="558960"/>
            <a:chOff x="742992" y="296363"/>
            <a:chExt cx="570934" cy="558960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992" y="296363"/>
              <a:ext cx="570934" cy="558960"/>
            </a:xfrm>
            <a:prstGeom prst="rect">
              <a:avLst/>
            </a:prstGeom>
            <a:effectLst/>
          </p:spPr>
        </p:pic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2632" y="616287"/>
              <a:ext cx="89389" cy="9718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9" name="椭圆 68"/>
            <p:cNvSpPr/>
            <p:nvPr/>
          </p:nvSpPr>
          <p:spPr>
            <a:xfrm>
              <a:off x="894041" y="446981"/>
              <a:ext cx="257980" cy="257980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77463" y="424117"/>
              <a:ext cx="89389" cy="97188"/>
            </a:xfrm>
            <a:prstGeom prst="rect">
              <a:avLst/>
            </a:prstGeom>
            <a:effectLst/>
          </p:spPr>
        </p:pic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463" y="627311"/>
              <a:ext cx="62337" cy="67776"/>
            </a:xfrm>
            <a:prstGeom prst="rect">
              <a:avLst/>
            </a:prstGeom>
            <a:effectLst/>
          </p:spPr>
        </p:pic>
      </p:grpSp>
      <p:sp>
        <p:nvSpPr>
          <p:cNvPr id="25" name="文本框 24"/>
          <p:cNvSpPr txBox="1"/>
          <p:nvPr/>
        </p:nvSpPr>
        <p:spPr>
          <a:xfrm rot="16200000" flipH="1" flipV="1">
            <a:off x="2676561" y="-2676561"/>
            <a:ext cx="6838879" cy="12192000"/>
          </a:xfrm>
          <a:custGeom>
            <a:avLst/>
            <a:gdLst/>
            <a:ahLst/>
            <a:cxnLst/>
            <a:rect l="l" t="t" r="r" b="b"/>
            <a:pathLst>
              <a:path w="6838879" h="12192000">
                <a:moveTo>
                  <a:pt x="6198701" y="6036069"/>
                </a:moveTo>
                <a:cubicBezTo>
                  <a:pt x="6198701" y="3378796"/>
                  <a:pt x="6201583" y="1425175"/>
                  <a:pt x="6207675" y="175208"/>
                </a:cubicBezTo>
                <a:lnTo>
                  <a:pt x="6208599" y="0"/>
                </a:lnTo>
                <a:lnTo>
                  <a:pt x="6828449" y="0"/>
                </a:lnTo>
                <a:lnTo>
                  <a:pt x="6829252" y="165842"/>
                </a:lnTo>
                <a:cubicBezTo>
                  <a:pt x="6831871" y="742750"/>
                  <a:pt x="6833935" y="1420805"/>
                  <a:pt x="6835605" y="2200006"/>
                </a:cubicBezTo>
                <a:cubicBezTo>
                  <a:pt x="6837833" y="3238940"/>
                  <a:pt x="6838879" y="4517627"/>
                  <a:pt x="6838879" y="6036069"/>
                </a:cubicBezTo>
                <a:cubicBezTo>
                  <a:pt x="6838879" y="8763271"/>
                  <a:pt x="6835998" y="10756226"/>
                  <a:pt x="6829905" y="12014934"/>
                </a:cubicBezTo>
                <a:lnTo>
                  <a:pt x="6828977" y="12192000"/>
                </a:lnTo>
                <a:lnTo>
                  <a:pt x="6208955" y="12192000"/>
                </a:lnTo>
                <a:lnTo>
                  <a:pt x="6207675" y="11942821"/>
                </a:lnTo>
                <a:cubicBezTo>
                  <a:pt x="6201583" y="10662260"/>
                  <a:pt x="6198701" y="8693343"/>
                  <a:pt x="6198701" y="6036069"/>
                </a:cubicBezTo>
                <a:close/>
                <a:moveTo>
                  <a:pt x="5388769" y="6036069"/>
                </a:moveTo>
                <a:cubicBezTo>
                  <a:pt x="5388769" y="3378796"/>
                  <a:pt x="5391650" y="1425175"/>
                  <a:pt x="5397743" y="175208"/>
                </a:cubicBezTo>
                <a:lnTo>
                  <a:pt x="5398665" y="0"/>
                </a:lnTo>
                <a:lnTo>
                  <a:pt x="6018517" y="0"/>
                </a:lnTo>
                <a:lnTo>
                  <a:pt x="6019321" y="165842"/>
                </a:lnTo>
                <a:cubicBezTo>
                  <a:pt x="6021939" y="742750"/>
                  <a:pt x="6024004" y="1420805"/>
                  <a:pt x="6025675" y="2200006"/>
                </a:cubicBezTo>
                <a:cubicBezTo>
                  <a:pt x="6027901" y="3238940"/>
                  <a:pt x="6028948" y="4517627"/>
                  <a:pt x="6028948" y="6036069"/>
                </a:cubicBezTo>
                <a:cubicBezTo>
                  <a:pt x="6028948" y="8763270"/>
                  <a:pt x="6026066" y="10756226"/>
                  <a:pt x="6019973" y="12014934"/>
                </a:cubicBezTo>
                <a:lnTo>
                  <a:pt x="6019045" y="12192000"/>
                </a:lnTo>
                <a:lnTo>
                  <a:pt x="5399021" y="12192000"/>
                </a:lnTo>
                <a:lnTo>
                  <a:pt x="5397743" y="11942821"/>
                </a:lnTo>
                <a:cubicBezTo>
                  <a:pt x="5391650" y="10662260"/>
                  <a:pt x="5388769" y="8693343"/>
                  <a:pt x="5388769" y="6036069"/>
                </a:cubicBezTo>
                <a:close/>
                <a:moveTo>
                  <a:pt x="4578835" y="6036069"/>
                </a:moveTo>
                <a:cubicBezTo>
                  <a:pt x="4578835" y="3378796"/>
                  <a:pt x="4581717" y="1425175"/>
                  <a:pt x="4587809" y="175208"/>
                </a:cubicBezTo>
                <a:lnTo>
                  <a:pt x="4588732" y="0"/>
                </a:lnTo>
                <a:lnTo>
                  <a:pt x="5208583" y="0"/>
                </a:lnTo>
                <a:lnTo>
                  <a:pt x="5209387" y="165842"/>
                </a:lnTo>
                <a:cubicBezTo>
                  <a:pt x="5212007" y="742750"/>
                  <a:pt x="5214071" y="1420805"/>
                  <a:pt x="5215742" y="2200006"/>
                </a:cubicBezTo>
                <a:cubicBezTo>
                  <a:pt x="5217968" y="3238940"/>
                  <a:pt x="5219013" y="4517627"/>
                  <a:pt x="5219013" y="6036069"/>
                </a:cubicBezTo>
                <a:cubicBezTo>
                  <a:pt x="5219013" y="8763270"/>
                  <a:pt x="5216133" y="10756226"/>
                  <a:pt x="5210041" y="12014934"/>
                </a:cubicBezTo>
                <a:lnTo>
                  <a:pt x="5209113" y="12192000"/>
                </a:lnTo>
                <a:lnTo>
                  <a:pt x="4589088" y="12192000"/>
                </a:lnTo>
                <a:lnTo>
                  <a:pt x="4587809" y="11942821"/>
                </a:lnTo>
                <a:cubicBezTo>
                  <a:pt x="4581717" y="10662260"/>
                  <a:pt x="4578835" y="8693343"/>
                  <a:pt x="4578835" y="6036069"/>
                </a:cubicBezTo>
                <a:close/>
                <a:moveTo>
                  <a:pt x="3768902" y="6036069"/>
                </a:moveTo>
                <a:cubicBezTo>
                  <a:pt x="3768902" y="3378796"/>
                  <a:pt x="3771783" y="1425175"/>
                  <a:pt x="3777876" y="175208"/>
                </a:cubicBezTo>
                <a:lnTo>
                  <a:pt x="3778799" y="0"/>
                </a:lnTo>
                <a:lnTo>
                  <a:pt x="4398651" y="0"/>
                </a:lnTo>
                <a:lnTo>
                  <a:pt x="4399454" y="165842"/>
                </a:lnTo>
                <a:cubicBezTo>
                  <a:pt x="4402073" y="742750"/>
                  <a:pt x="4404138" y="1420805"/>
                  <a:pt x="4405808" y="2200006"/>
                </a:cubicBezTo>
                <a:cubicBezTo>
                  <a:pt x="4408035" y="3238940"/>
                  <a:pt x="4409081" y="4517627"/>
                  <a:pt x="4409081" y="6036069"/>
                </a:cubicBezTo>
                <a:cubicBezTo>
                  <a:pt x="4409081" y="8763270"/>
                  <a:pt x="4406199" y="10756226"/>
                  <a:pt x="4400107" y="12014934"/>
                </a:cubicBezTo>
                <a:lnTo>
                  <a:pt x="4399179" y="12192000"/>
                </a:lnTo>
                <a:lnTo>
                  <a:pt x="3779155" y="12192000"/>
                </a:lnTo>
                <a:lnTo>
                  <a:pt x="3777875" y="11942821"/>
                </a:lnTo>
                <a:cubicBezTo>
                  <a:pt x="3771783" y="10662260"/>
                  <a:pt x="3768902" y="8693343"/>
                  <a:pt x="3768902" y="6036069"/>
                </a:cubicBezTo>
                <a:close/>
                <a:moveTo>
                  <a:pt x="2958968" y="6036069"/>
                </a:moveTo>
                <a:cubicBezTo>
                  <a:pt x="2958968" y="3378796"/>
                  <a:pt x="2961851" y="1425175"/>
                  <a:pt x="2967943" y="175208"/>
                </a:cubicBezTo>
                <a:lnTo>
                  <a:pt x="2968866" y="0"/>
                </a:lnTo>
                <a:lnTo>
                  <a:pt x="3588717" y="0"/>
                </a:lnTo>
                <a:lnTo>
                  <a:pt x="3589521" y="165842"/>
                </a:lnTo>
                <a:cubicBezTo>
                  <a:pt x="3592140" y="742750"/>
                  <a:pt x="3594204" y="1420805"/>
                  <a:pt x="3595875" y="2200006"/>
                </a:cubicBezTo>
                <a:cubicBezTo>
                  <a:pt x="3598102" y="3238940"/>
                  <a:pt x="3599148" y="4517627"/>
                  <a:pt x="3599148" y="6036069"/>
                </a:cubicBezTo>
                <a:cubicBezTo>
                  <a:pt x="3599148" y="8763270"/>
                  <a:pt x="3596265" y="10756226"/>
                  <a:pt x="3590173" y="12014934"/>
                </a:cubicBezTo>
                <a:lnTo>
                  <a:pt x="3589245" y="12192000"/>
                </a:lnTo>
                <a:lnTo>
                  <a:pt x="2969222" y="12192000"/>
                </a:lnTo>
                <a:lnTo>
                  <a:pt x="2967943" y="11942821"/>
                </a:lnTo>
                <a:cubicBezTo>
                  <a:pt x="2961851" y="10662260"/>
                  <a:pt x="2958968" y="8693343"/>
                  <a:pt x="2958968" y="6036069"/>
                </a:cubicBezTo>
                <a:close/>
                <a:moveTo>
                  <a:pt x="2149035" y="6036069"/>
                </a:moveTo>
                <a:cubicBezTo>
                  <a:pt x="2149035" y="3378796"/>
                  <a:pt x="2151917" y="1425175"/>
                  <a:pt x="2158009" y="175208"/>
                </a:cubicBezTo>
                <a:lnTo>
                  <a:pt x="2158933" y="0"/>
                </a:lnTo>
                <a:lnTo>
                  <a:pt x="2778783" y="0"/>
                </a:lnTo>
                <a:lnTo>
                  <a:pt x="2779587" y="165842"/>
                </a:lnTo>
                <a:cubicBezTo>
                  <a:pt x="2782206" y="742750"/>
                  <a:pt x="2784270" y="1420805"/>
                  <a:pt x="2785941" y="2200006"/>
                </a:cubicBezTo>
                <a:cubicBezTo>
                  <a:pt x="2788168" y="3238940"/>
                  <a:pt x="2789214" y="4517627"/>
                  <a:pt x="2789214" y="6036069"/>
                </a:cubicBezTo>
                <a:cubicBezTo>
                  <a:pt x="2789214" y="8763270"/>
                  <a:pt x="2786332" y="10756226"/>
                  <a:pt x="2780239" y="12014934"/>
                </a:cubicBezTo>
                <a:lnTo>
                  <a:pt x="2779311" y="12192000"/>
                </a:lnTo>
                <a:lnTo>
                  <a:pt x="2159289" y="12192000"/>
                </a:lnTo>
                <a:lnTo>
                  <a:pt x="2158009" y="11942821"/>
                </a:lnTo>
                <a:cubicBezTo>
                  <a:pt x="2151917" y="10662260"/>
                  <a:pt x="2149035" y="8693343"/>
                  <a:pt x="2149035" y="6036069"/>
                </a:cubicBezTo>
                <a:close/>
                <a:moveTo>
                  <a:pt x="1339102" y="6036069"/>
                </a:moveTo>
                <a:cubicBezTo>
                  <a:pt x="1339102" y="3378796"/>
                  <a:pt x="1341984" y="1425175"/>
                  <a:pt x="1348076" y="175208"/>
                </a:cubicBezTo>
                <a:lnTo>
                  <a:pt x="1348999" y="0"/>
                </a:lnTo>
                <a:lnTo>
                  <a:pt x="1968851" y="0"/>
                </a:lnTo>
                <a:lnTo>
                  <a:pt x="1969654" y="165842"/>
                </a:lnTo>
                <a:cubicBezTo>
                  <a:pt x="1972273" y="742750"/>
                  <a:pt x="1974338" y="1420805"/>
                  <a:pt x="1976008" y="2200006"/>
                </a:cubicBezTo>
                <a:cubicBezTo>
                  <a:pt x="1978236" y="3238940"/>
                  <a:pt x="1979281" y="4517627"/>
                  <a:pt x="1979281" y="6036069"/>
                </a:cubicBezTo>
                <a:cubicBezTo>
                  <a:pt x="1979281" y="8763270"/>
                  <a:pt x="1976399" y="10756226"/>
                  <a:pt x="1970307" y="12014934"/>
                </a:cubicBezTo>
                <a:lnTo>
                  <a:pt x="1969379" y="12192000"/>
                </a:lnTo>
                <a:lnTo>
                  <a:pt x="1349355" y="12192000"/>
                </a:lnTo>
                <a:lnTo>
                  <a:pt x="1348076" y="11942821"/>
                </a:lnTo>
                <a:cubicBezTo>
                  <a:pt x="1341983" y="10662260"/>
                  <a:pt x="1339102" y="8693343"/>
                  <a:pt x="1339102" y="6036069"/>
                </a:cubicBezTo>
                <a:close/>
                <a:moveTo>
                  <a:pt x="529168" y="6036069"/>
                </a:moveTo>
                <a:cubicBezTo>
                  <a:pt x="529168" y="3378796"/>
                  <a:pt x="532050" y="1425175"/>
                  <a:pt x="538143" y="175208"/>
                </a:cubicBezTo>
                <a:lnTo>
                  <a:pt x="539066" y="0"/>
                </a:lnTo>
                <a:lnTo>
                  <a:pt x="1158917" y="0"/>
                </a:lnTo>
                <a:lnTo>
                  <a:pt x="1159721" y="165842"/>
                </a:lnTo>
                <a:cubicBezTo>
                  <a:pt x="1162340" y="742750"/>
                  <a:pt x="1164404" y="1420805"/>
                  <a:pt x="1166074" y="2200006"/>
                </a:cubicBezTo>
                <a:cubicBezTo>
                  <a:pt x="1168303" y="3238940"/>
                  <a:pt x="1169347" y="4517627"/>
                  <a:pt x="1169347" y="6036069"/>
                </a:cubicBezTo>
                <a:cubicBezTo>
                  <a:pt x="1169347" y="8763270"/>
                  <a:pt x="1166466" y="10756226"/>
                  <a:pt x="1160374" y="12014934"/>
                </a:cubicBezTo>
                <a:lnTo>
                  <a:pt x="1159446" y="12192000"/>
                </a:lnTo>
                <a:lnTo>
                  <a:pt x="539422" y="12192000"/>
                </a:lnTo>
                <a:lnTo>
                  <a:pt x="538143" y="11942821"/>
                </a:lnTo>
                <a:cubicBezTo>
                  <a:pt x="532050" y="10662260"/>
                  <a:pt x="529168" y="8693343"/>
                  <a:pt x="529168" y="6036069"/>
                </a:cubicBezTo>
                <a:close/>
                <a:moveTo>
                  <a:pt x="0" y="12192000"/>
                </a:moveTo>
                <a:lnTo>
                  <a:pt x="0" y="0"/>
                </a:lnTo>
                <a:lnTo>
                  <a:pt x="348984" y="0"/>
                </a:lnTo>
                <a:lnTo>
                  <a:pt x="349787" y="165842"/>
                </a:lnTo>
                <a:cubicBezTo>
                  <a:pt x="352407" y="742750"/>
                  <a:pt x="354471" y="1420805"/>
                  <a:pt x="356141" y="2200006"/>
                </a:cubicBezTo>
                <a:cubicBezTo>
                  <a:pt x="358369" y="3238940"/>
                  <a:pt x="359415" y="4517627"/>
                  <a:pt x="359415" y="6036069"/>
                </a:cubicBezTo>
                <a:cubicBezTo>
                  <a:pt x="359415" y="8763270"/>
                  <a:pt x="356533" y="10756226"/>
                  <a:pt x="350441" y="12014934"/>
                </a:cubicBezTo>
                <a:lnTo>
                  <a:pt x="349512" y="12192000"/>
                </a:lnTo>
                <a:close/>
              </a:path>
            </a:pathLst>
          </a:custGeom>
          <a:solidFill>
            <a:srgbClr val="54BBAB">
              <a:alpha val="1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7200">
                <a:solidFill>
                  <a:srgbClr val="54BBAB">
                    <a:alpha val="10000"/>
                  </a:srgbClr>
                </a:solidFill>
              </a:defRPr>
            </a:lvl1pPr>
          </a:lstStyle>
          <a:p>
            <a:endParaRPr lang="zh-CN" altLang="en-US" dirty="0"/>
          </a:p>
        </p:txBody>
      </p:sp>
      <p:grpSp>
        <p:nvGrpSpPr>
          <p:cNvPr id="22" name="组合 21"/>
          <p:cNvGrpSpPr/>
          <p:nvPr/>
        </p:nvGrpSpPr>
        <p:grpSpPr>
          <a:xfrm>
            <a:off x="1834662" y="915134"/>
            <a:ext cx="9096449" cy="4849184"/>
            <a:chOff x="1834662" y="915134"/>
            <a:chExt cx="9096449" cy="4849184"/>
          </a:xfrm>
        </p:grpSpPr>
        <p:grpSp>
          <p:nvGrpSpPr>
            <p:cNvPr id="28" name="组合 27"/>
            <p:cNvGrpSpPr/>
            <p:nvPr/>
          </p:nvGrpSpPr>
          <p:grpSpPr>
            <a:xfrm>
              <a:off x="1834662" y="915134"/>
              <a:ext cx="9096449" cy="4849184"/>
              <a:chOff x="1834662" y="915134"/>
              <a:chExt cx="9096449" cy="4849184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1834662" y="915134"/>
                <a:ext cx="9096449" cy="4849184"/>
                <a:chOff x="1834662" y="915134"/>
                <a:chExt cx="9096449" cy="4849184"/>
              </a:xfrm>
            </p:grpSpPr>
            <p:pic>
              <p:nvPicPr>
                <p:cNvPr id="37" name="图片 36"/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357862" y="4359480"/>
                  <a:ext cx="972160" cy="998282"/>
                </a:xfrm>
                <a:prstGeom prst="rect">
                  <a:avLst/>
                </a:prstGeom>
              </p:spPr>
            </p:pic>
            <p:pic>
              <p:nvPicPr>
                <p:cNvPr id="38" name="图片 37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586288" y="3218811"/>
                  <a:ext cx="1142171" cy="998282"/>
                </a:xfrm>
                <a:prstGeom prst="rect">
                  <a:avLst/>
                </a:prstGeom>
              </p:spPr>
            </p:pic>
            <p:pic>
              <p:nvPicPr>
                <p:cNvPr id="39" name="图片 38"/>
                <p:cNvPicPr>
                  <a:picLocks noChangeAspect="1"/>
                </p:cNvPicPr>
                <p:nvPr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311011" y="915134"/>
                  <a:ext cx="1007678" cy="998282"/>
                </a:xfrm>
                <a:prstGeom prst="rect">
                  <a:avLst/>
                </a:prstGeom>
              </p:spPr>
            </p:pic>
            <p:pic>
              <p:nvPicPr>
                <p:cNvPr id="40" name="图片 39"/>
                <p:cNvPicPr>
                  <a:picLocks noChangeAspect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700114" y="1105205"/>
                  <a:ext cx="556007" cy="550564"/>
                </a:xfrm>
                <a:prstGeom prst="rect">
                  <a:avLst/>
                </a:prstGeom>
              </p:spPr>
            </p:pic>
            <p:pic>
              <p:nvPicPr>
                <p:cNvPr id="41" name="图片 40"/>
                <p:cNvPicPr>
                  <a:picLocks noChangeAspect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82763" y="1186568"/>
                  <a:ext cx="1071721" cy="998282"/>
                </a:xfrm>
                <a:prstGeom prst="rect">
                  <a:avLst/>
                </a:prstGeom>
              </p:spPr>
            </p:pic>
            <p:pic>
              <p:nvPicPr>
                <p:cNvPr id="42" name="图片 41"/>
                <p:cNvPicPr>
                  <a:picLocks noChangeAspect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638478" y="1977685"/>
                  <a:ext cx="1292633" cy="1249208"/>
                </a:xfrm>
                <a:prstGeom prst="rect">
                  <a:avLst/>
                </a:prstGeom>
              </p:spPr>
            </p:pic>
            <p:pic>
              <p:nvPicPr>
                <p:cNvPr id="43" name="图片 42"/>
                <p:cNvPicPr>
                  <a:picLocks noChangeAspect="1"/>
                </p:cNvPicPr>
                <p:nvPr/>
              </p:nvPicPr>
              <p:blipFill>
                <a:blip r:embed="rId1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 flipV="1">
                  <a:off x="6315635" y="938820"/>
                  <a:ext cx="898085" cy="1415198"/>
                </a:xfrm>
                <a:prstGeom prst="rect">
                  <a:avLst/>
                </a:prstGeom>
              </p:spPr>
            </p:pic>
            <p:pic>
              <p:nvPicPr>
                <p:cNvPr id="44" name="图片 43"/>
                <p:cNvPicPr>
                  <a:picLocks noChangeAspect="1"/>
                </p:cNvPicPr>
                <p:nvPr/>
              </p:nvPicPr>
              <p:blipFill>
                <a:blip r:embed="rId2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134611" y="1064215"/>
                  <a:ext cx="1091090" cy="998283"/>
                </a:xfrm>
                <a:prstGeom prst="rect">
                  <a:avLst/>
                </a:prstGeom>
              </p:spPr>
            </p:pic>
            <p:pic>
              <p:nvPicPr>
                <p:cNvPr id="45" name="图片 44"/>
                <p:cNvPicPr>
                  <a:picLocks noChangeAspect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34662" y="2926613"/>
                  <a:ext cx="1268493" cy="998282"/>
                </a:xfrm>
                <a:prstGeom prst="rect">
                  <a:avLst/>
                </a:prstGeom>
              </p:spPr>
            </p:pic>
            <p:pic>
              <p:nvPicPr>
                <p:cNvPr id="46" name="图片 45"/>
                <p:cNvPicPr>
                  <a:picLocks noChangeAspect="1"/>
                </p:cNvPicPr>
                <p:nvPr/>
              </p:nvPicPr>
              <p:blipFill>
                <a:blip r:embed="rId2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24266" flipV="1">
                  <a:off x="5706638" y="4558731"/>
                  <a:ext cx="1706037" cy="826912"/>
                </a:xfrm>
                <a:prstGeom prst="rect">
                  <a:avLst/>
                </a:prstGeom>
              </p:spPr>
            </p:pic>
            <p:pic>
              <p:nvPicPr>
                <p:cNvPr id="47" name="图片 46"/>
                <p:cNvPicPr>
                  <a:picLocks noChangeAspect="1"/>
                </p:cNvPicPr>
                <p:nvPr/>
              </p:nvPicPr>
              <p:blipFill>
                <a:blip r:embed="rId2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819629" y="1175523"/>
                  <a:ext cx="1320702" cy="998282"/>
                </a:xfrm>
                <a:prstGeom prst="rect">
                  <a:avLst/>
                </a:prstGeom>
              </p:spPr>
            </p:pic>
            <p:pic>
              <p:nvPicPr>
                <p:cNvPr id="48" name="图片 47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670809">
                  <a:off x="8278380" y="1089526"/>
                  <a:ext cx="1464147" cy="959541"/>
                </a:xfrm>
                <a:prstGeom prst="rect">
                  <a:avLst/>
                </a:prstGeom>
              </p:spPr>
            </p:pic>
            <p:pic>
              <p:nvPicPr>
                <p:cNvPr id="49" name="图片 48"/>
                <p:cNvPicPr>
                  <a:picLocks noChangeAspect="1"/>
                </p:cNvPicPr>
                <p:nvPr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V="1">
                  <a:off x="2731321" y="4412112"/>
                  <a:ext cx="1007678" cy="998282"/>
                </a:xfrm>
                <a:prstGeom prst="rect">
                  <a:avLst/>
                </a:prstGeom>
              </p:spPr>
            </p:pic>
            <p:pic>
              <p:nvPicPr>
                <p:cNvPr id="50" name="图片 49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929191" flipV="1">
                  <a:off x="3607152" y="4426228"/>
                  <a:ext cx="1464147" cy="959541"/>
                </a:xfrm>
                <a:prstGeom prst="rect">
                  <a:avLst/>
                </a:prstGeom>
              </p:spPr>
            </p:pic>
            <p:pic>
              <p:nvPicPr>
                <p:cNvPr id="51" name="图片 50"/>
                <p:cNvPicPr>
                  <a:picLocks noChangeAspect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741142" y="4524494"/>
                  <a:ext cx="1071721" cy="998282"/>
                </a:xfrm>
                <a:prstGeom prst="rect">
                  <a:avLst/>
                </a:prstGeom>
              </p:spPr>
            </p:pic>
            <p:pic>
              <p:nvPicPr>
                <p:cNvPr id="52" name="图片 51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999083" y="3743121"/>
                  <a:ext cx="1142171" cy="998282"/>
                </a:xfrm>
                <a:prstGeom prst="rect">
                  <a:avLst/>
                </a:prstGeom>
              </p:spPr>
            </p:pic>
            <p:pic>
              <p:nvPicPr>
                <p:cNvPr id="53" name="图片 52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01360" y="1327325"/>
                  <a:ext cx="1142171" cy="998282"/>
                </a:xfrm>
                <a:prstGeom prst="rect">
                  <a:avLst/>
                </a:prstGeom>
              </p:spPr>
            </p:pic>
            <p:pic>
              <p:nvPicPr>
                <p:cNvPr id="54" name="图片 53"/>
                <p:cNvPicPr>
                  <a:picLocks noChangeAspect="1"/>
                </p:cNvPicPr>
                <p:nvPr/>
              </p:nvPicPr>
              <p:blipFill>
                <a:blip r:embed="rId2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V="1">
                  <a:off x="7292054" y="4183993"/>
                  <a:ext cx="1727242" cy="1580325"/>
                </a:xfrm>
                <a:prstGeom prst="rect">
                  <a:avLst/>
                </a:prstGeom>
              </p:spPr>
            </p:pic>
            <p:pic>
              <p:nvPicPr>
                <p:cNvPr id="55" name="图片 54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670809">
                  <a:off x="2138456" y="2034290"/>
                  <a:ext cx="1464147" cy="959541"/>
                </a:xfrm>
                <a:prstGeom prst="rect">
                  <a:avLst/>
                </a:prstGeom>
              </p:spPr>
            </p:pic>
          </p:grpSp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07336" y="943359"/>
                <a:ext cx="1320702" cy="998282"/>
              </a:xfrm>
              <a:prstGeom prst="rect">
                <a:avLst/>
              </a:prstGeom>
            </p:spPr>
          </p:pic>
        </p:grpSp>
        <p:grpSp>
          <p:nvGrpSpPr>
            <p:cNvPr id="30" name="组合 29"/>
            <p:cNvGrpSpPr/>
            <p:nvPr/>
          </p:nvGrpSpPr>
          <p:grpSpPr>
            <a:xfrm>
              <a:off x="2309529" y="1197833"/>
              <a:ext cx="8310585" cy="4531992"/>
              <a:chOff x="2514378" y="832602"/>
              <a:chExt cx="7213600" cy="3933776"/>
            </a:xfrm>
          </p:grpSpPr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14378" y="832602"/>
                <a:ext cx="7213600" cy="3933776"/>
              </a:xfrm>
              <a:prstGeom prst="rect">
                <a:avLst/>
              </a:prstGeom>
            </p:spPr>
          </p:pic>
          <p:pic>
            <p:nvPicPr>
              <p:cNvPr id="34" name="图片 33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831997">
                <a:off x="7683917" y="3318170"/>
                <a:ext cx="1186613" cy="905030"/>
              </a:xfrm>
              <a:prstGeom prst="rect">
                <a:avLst/>
              </a:prstGeo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</p:pic>
        </p:grpSp>
      </p:grpSp>
      <p:sp>
        <p:nvSpPr>
          <p:cNvPr id="23" name="文本框 22"/>
          <p:cNvSpPr txBox="1"/>
          <p:nvPr/>
        </p:nvSpPr>
        <p:spPr>
          <a:xfrm>
            <a:off x="1336758" y="309382"/>
            <a:ext cx="12041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结束语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424868" y="1977814"/>
            <a:ext cx="5927000" cy="2549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亲爱的同学们：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      </a:t>
            </a:r>
            <a:r>
              <a:rPr lang="zh-CN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今年的植树节学校没有安排植树节活动，同学们可以在自己家的庭前、屋后、阳台栽一棵树，养一盆花，从今天开始，要特别注意爱护学校的一草一木等活动来纪念这个节日。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     </a:t>
            </a:r>
            <a:r>
              <a:rPr lang="zh-CN" altLang="zh-CN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拥有绿色多么美好，因此，我们才要共同努力，创建美好的绿色家园！</a:t>
            </a: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796" y="4116159"/>
            <a:ext cx="3298809" cy="2793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388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50"/>
                            </p:stCondLst>
                            <p:childTnLst>
                              <p:par>
                                <p:cTn id="2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00"/>
                            </p:stCondLst>
                            <p:childTnLst>
                              <p:par>
                                <p:cTn id="34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600"/>
                            </p:stCondLst>
                            <p:childTnLst>
                              <p:par>
                                <p:cTn id="39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297"/>
          <a:stretch/>
        </p:blipFill>
        <p:spPr>
          <a:xfrm>
            <a:off x="0" y="5217107"/>
            <a:ext cx="12192000" cy="1698043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37"/>
          <a:stretch/>
        </p:blipFill>
        <p:spPr>
          <a:xfrm rot="1796173" flipV="1">
            <a:off x="5654374" y="1610305"/>
            <a:ext cx="4279592" cy="416265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74864" flipH="1">
            <a:off x="2356665" y="707248"/>
            <a:ext cx="1986852" cy="2160197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-9993" y="6112899"/>
            <a:ext cx="12249586" cy="885172"/>
            <a:chOff x="-9993" y="6201799"/>
            <a:chExt cx="12249586" cy="88517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57900" y="6201799"/>
              <a:ext cx="6181693" cy="885172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9993" y="6201799"/>
              <a:ext cx="6181693" cy="885172"/>
            </a:xfrm>
            <a:prstGeom prst="rect">
              <a:avLst/>
            </a:prstGeom>
          </p:spPr>
        </p:pic>
      </p:grpSp>
      <p:sp>
        <p:nvSpPr>
          <p:cNvPr id="9" name="任意多边形 8"/>
          <p:cNvSpPr/>
          <p:nvPr/>
        </p:nvSpPr>
        <p:spPr>
          <a:xfrm>
            <a:off x="-29980" y="6045097"/>
            <a:ext cx="12231973" cy="877117"/>
          </a:xfrm>
          <a:custGeom>
            <a:avLst/>
            <a:gdLst>
              <a:gd name="connsiteX0" fmla="*/ 74951 w 12306924"/>
              <a:gd name="connsiteY0" fmla="*/ 644577 h 869429"/>
              <a:gd name="connsiteX1" fmla="*/ 0 w 12306924"/>
              <a:gd name="connsiteY1" fmla="*/ 629586 h 869429"/>
              <a:gd name="connsiteX2" fmla="*/ 929390 w 12306924"/>
              <a:gd name="connsiteY2" fmla="*/ 554636 h 869429"/>
              <a:gd name="connsiteX3" fmla="*/ 2218544 w 12306924"/>
              <a:gd name="connsiteY3" fmla="*/ 119921 h 869429"/>
              <a:gd name="connsiteX4" fmla="*/ 3237875 w 12306924"/>
              <a:gd name="connsiteY4" fmla="*/ 119921 h 869429"/>
              <a:gd name="connsiteX5" fmla="*/ 5591331 w 12306924"/>
              <a:gd name="connsiteY5" fmla="*/ 674557 h 869429"/>
              <a:gd name="connsiteX6" fmla="*/ 6940446 w 12306924"/>
              <a:gd name="connsiteY6" fmla="*/ 614596 h 869429"/>
              <a:gd name="connsiteX7" fmla="*/ 9158990 w 12306924"/>
              <a:gd name="connsiteY7" fmla="*/ 0 h 869429"/>
              <a:gd name="connsiteX8" fmla="*/ 10867869 w 12306924"/>
              <a:gd name="connsiteY8" fmla="*/ 284813 h 869429"/>
              <a:gd name="connsiteX9" fmla="*/ 11797259 w 12306924"/>
              <a:gd name="connsiteY9" fmla="*/ 509665 h 869429"/>
              <a:gd name="connsiteX10" fmla="*/ 12291934 w 12306924"/>
              <a:gd name="connsiteY10" fmla="*/ 464695 h 869429"/>
              <a:gd name="connsiteX11" fmla="*/ 12306924 w 12306924"/>
              <a:gd name="connsiteY11" fmla="*/ 869429 h 869429"/>
              <a:gd name="connsiteX12" fmla="*/ 89941 w 12306924"/>
              <a:gd name="connsiteY12" fmla="*/ 869429 h 869429"/>
              <a:gd name="connsiteX13" fmla="*/ 74951 w 12306924"/>
              <a:gd name="connsiteY13" fmla="*/ 644577 h 869429"/>
              <a:gd name="connsiteX0" fmla="*/ 74951 w 12306924"/>
              <a:gd name="connsiteY0" fmla="*/ 644577 h 869429"/>
              <a:gd name="connsiteX1" fmla="*/ 0 w 12306924"/>
              <a:gd name="connsiteY1" fmla="*/ 629586 h 869429"/>
              <a:gd name="connsiteX2" fmla="*/ 929390 w 12306924"/>
              <a:gd name="connsiteY2" fmla="*/ 554636 h 869429"/>
              <a:gd name="connsiteX3" fmla="*/ 2218544 w 12306924"/>
              <a:gd name="connsiteY3" fmla="*/ 119921 h 869429"/>
              <a:gd name="connsiteX4" fmla="*/ 3237875 w 12306924"/>
              <a:gd name="connsiteY4" fmla="*/ 119921 h 869429"/>
              <a:gd name="connsiteX5" fmla="*/ 5591331 w 12306924"/>
              <a:gd name="connsiteY5" fmla="*/ 674557 h 869429"/>
              <a:gd name="connsiteX6" fmla="*/ 6940446 w 12306924"/>
              <a:gd name="connsiteY6" fmla="*/ 614596 h 869429"/>
              <a:gd name="connsiteX7" fmla="*/ 9158990 w 12306924"/>
              <a:gd name="connsiteY7" fmla="*/ 0 h 869429"/>
              <a:gd name="connsiteX8" fmla="*/ 10867869 w 12306924"/>
              <a:gd name="connsiteY8" fmla="*/ 284813 h 869429"/>
              <a:gd name="connsiteX9" fmla="*/ 11797259 w 12306924"/>
              <a:gd name="connsiteY9" fmla="*/ 509665 h 869429"/>
              <a:gd name="connsiteX10" fmla="*/ 12291934 w 12306924"/>
              <a:gd name="connsiteY10" fmla="*/ 464695 h 869429"/>
              <a:gd name="connsiteX11" fmla="*/ 12306924 w 12306924"/>
              <a:gd name="connsiteY11" fmla="*/ 869429 h 869429"/>
              <a:gd name="connsiteX12" fmla="*/ 89941 w 12306924"/>
              <a:gd name="connsiteY12" fmla="*/ 869429 h 869429"/>
              <a:gd name="connsiteX13" fmla="*/ 74951 w 12306924"/>
              <a:gd name="connsiteY13" fmla="*/ 644577 h 869429"/>
              <a:gd name="connsiteX0" fmla="*/ 74951 w 12306924"/>
              <a:gd name="connsiteY0" fmla="*/ 644577 h 869429"/>
              <a:gd name="connsiteX1" fmla="*/ 0 w 12306924"/>
              <a:gd name="connsiteY1" fmla="*/ 629586 h 869429"/>
              <a:gd name="connsiteX2" fmla="*/ 929390 w 12306924"/>
              <a:gd name="connsiteY2" fmla="*/ 554636 h 869429"/>
              <a:gd name="connsiteX3" fmla="*/ 2218544 w 12306924"/>
              <a:gd name="connsiteY3" fmla="*/ 119921 h 869429"/>
              <a:gd name="connsiteX4" fmla="*/ 3237875 w 12306924"/>
              <a:gd name="connsiteY4" fmla="*/ 119921 h 869429"/>
              <a:gd name="connsiteX5" fmla="*/ 5591331 w 12306924"/>
              <a:gd name="connsiteY5" fmla="*/ 674557 h 869429"/>
              <a:gd name="connsiteX6" fmla="*/ 6940446 w 12306924"/>
              <a:gd name="connsiteY6" fmla="*/ 614596 h 869429"/>
              <a:gd name="connsiteX7" fmla="*/ 9158990 w 12306924"/>
              <a:gd name="connsiteY7" fmla="*/ 0 h 869429"/>
              <a:gd name="connsiteX8" fmla="*/ 10867869 w 12306924"/>
              <a:gd name="connsiteY8" fmla="*/ 284813 h 869429"/>
              <a:gd name="connsiteX9" fmla="*/ 11797259 w 12306924"/>
              <a:gd name="connsiteY9" fmla="*/ 509665 h 869429"/>
              <a:gd name="connsiteX10" fmla="*/ 12291934 w 12306924"/>
              <a:gd name="connsiteY10" fmla="*/ 464695 h 869429"/>
              <a:gd name="connsiteX11" fmla="*/ 12306924 w 12306924"/>
              <a:gd name="connsiteY11" fmla="*/ 869429 h 869429"/>
              <a:gd name="connsiteX12" fmla="*/ 89941 w 12306924"/>
              <a:gd name="connsiteY12" fmla="*/ 869429 h 869429"/>
              <a:gd name="connsiteX13" fmla="*/ 74951 w 12306924"/>
              <a:gd name="connsiteY13" fmla="*/ 644577 h 869429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2216983 w 12231973"/>
              <a:gd name="connsiteY9" fmla="*/ 472383 h 877117"/>
              <a:gd name="connsiteX10" fmla="*/ 12231973 w 12231973"/>
              <a:gd name="connsiteY10" fmla="*/ 877117 h 877117"/>
              <a:gd name="connsiteX11" fmla="*/ 14990 w 12231973"/>
              <a:gd name="connsiteY11" fmla="*/ 877117 h 877117"/>
              <a:gd name="connsiteX12" fmla="*/ 0 w 12231973"/>
              <a:gd name="connsiteY12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1993380 w 12231973"/>
              <a:gd name="connsiteY9" fmla="*/ 483417 h 877117"/>
              <a:gd name="connsiteX10" fmla="*/ 12216983 w 12231973"/>
              <a:gd name="connsiteY10" fmla="*/ 472383 h 877117"/>
              <a:gd name="connsiteX11" fmla="*/ 12231973 w 12231973"/>
              <a:gd name="connsiteY11" fmla="*/ 877117 h 877117"/>
              <a:gd name="connsiteX12" fmla="*/ 14990 w 12231973"/>
              <a:gd name="connsiteY12" fmla="*/ 877117 h 877117"/>
              <a:gd name="connsiteX13" fmla="*/ 0 w 12231973"/>
              <a:gd name="connsiteY13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1993380 w 12231973"/>
              <a:gd name="connsiteY9" fmla="*/ 483417 h 877117"/>
              <a:gd name="connsiteX10" fmla="*/ 12216983 w 12231973"/>
              <a:gd name="connsiteY10" fmla="*/ 472383 h 877117"/>
              <a:gd name="connsiteX11" fmla="*/ 12231973 w 12231973"/>
              <a:gd name="connsiteY11" fmla="*/ 877117 h 877117"/>
              <a:gd name="connsiteX12" fmla="*/ 14990 w 12231973"/>
              <a:gd name="connsiteY12" fmla="*/ 877117 h 877117"/>
              <a:gd name="connsiteX13" fmla="*/ 0 w 12231973"/>
              <a:gd name="connsiteY13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2216983 w 12231973"/>
              <a:gd name="connsiteY9" fmla="*/ 472383 h 877117"/>
              <a:gd name="connsiteX10" fmla="*/ 12231973 w 12231973"/>
              <a:gd name="connsiteY10" fmla="*/ 877117 h 877117"/>
              <a:gd name="connsiteX11" fmla="*/ 14990 w 12231973"/>
              <a:gd name="connsiteY11" fmla="*/ 877117 h 877117"/>
              <a:gd name="connsiteX12" fmla="*/ 0 w 12231973"/>
              <a:gd name="connsiteY12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2216983 w 12231973"/>
              <a:gd name="connsiteY9" fmla="*/ 472383 h 877117"/>
              <a:gd name="connsiteX10" fmla="*/ 12231973 w 12231973"/>
              <a:gd name="connsiteY10" fmla="*/ 877117 h 877117"/>
              <a:gd name="connsiteX11" fmla="*/ 14990 w 12231973"/>
              <a:gd name="connsiteY11" fmla="*/ 877117 h 877117"/>
              <a:gd name="connsiteX12" fmla="*/ 0 w 12231973"/>
              <a:gd name="connsiteY12" fmla="*/ 652265 h 877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231973" h="877117">
                <a:moveTo>
                  <a:pt x="0" y="652265"/>
                </a:moveTo>
                <a:lnTo>
                  <a:pt x="854439" y="562324"/>
                </a:lnTo>
                <a:cubicBezTo>
                  <a:pt x="1224196" y="477380"/>
                  <a:pt x="1758846" y="200061"/>
                  <a:pt x="2143593" y="127609"/>
                </a:cubicBezTo>
                <a:cubicBezTo>
                  <a:pt x="2528340" y="55157"/>
                  <a:pt x="2600793" y="35170"/>
                  <a:pt x="3162924" y="127609"/>
                </a:cubicBezTo>
                <a:cubicBezTo>
                  <a:pt x="3725055" y="220048"/>
                  <a:pt x="4899285" y="599799"/>
                  <a:pt x="5516380" y="682245"/>
                </a:cubicBezTo>
                <a:cubicBezTo>
                  <a:pt x="6133475" y="764691"/>
                  <a:pt x="6270885" y="734710"/>
                  <a:pt x="6865495" y="622284"/>
                </a:cubicBezTo>
                <a:cubicBezTo>
                  <a:pt x="7460105" y="509858"/>
                  <a:pt x="8429469" y="62652"/>
                  <a:pt x="9084039" y="7688"/>
                </a:cubicBezTo>
                <a:cubicBezTo>
                  <a:pt x="9738610" y="-47276"/>
                  <a:pt x="10353207" y="207557"/>
                  <a:pt x="10792918" y="292501"/>
                </a:cubicBezTo>
                <a:cubicBezTo>
                  <a:pt x="11232629" y="377445"/>
                  <a:pt x="11484964" y="487373"/>
                  <a:pt x="11722308" y="517353"/>
                </a:cubicBezTo>
                <a:cubicBezTo>
                  <a:pt x="11959652" y="547333"/>
                  <a:pt x="12132039" y="412422"/>
                  <a:pt x="12216983" y="472383"/>
                </a:cubicBezTo>
                <a:lnTo>
                  <a:pt x="12231973" y="877117"/>
                </a:lnTo>
                <a:lnTo>
                  <a:pt x="14990" y="877117"/>
                </a:lnTo>
                <a:lnTo>
                  <a:pt x="0" y="652265"/>
                </a:lnTo>
                <a:close/>
              </a:path>
            </a:pathLst>
          </a:custGeom>
          <a:solidFill>
            <a:srgbClr val="54BBA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                    </a:t>
            </a:r>
            <a:endParaRPr lang="zh-CN" altLang="en-US" dirty="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5745" y="-586524"/>
            <a:ext cx="2467073" cy="212503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094" y="-528467"/>
            <a:ext cx="4007293" cy="230777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094" y="5217107"/>
            <a:ext cx="1040917" cy="1473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551" y="5252980"/>
            <a:ext cx="959097" cy="135740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1" y="4706189"/>
            <a:ext cx="1450367" cy="205269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8550">
            <a:off x="5354527" y="5666600"/>
            <a:ext cx="686557" cy="9716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3116">
            <a:off x="10172716" y="5517240"/>
            <a:ext cx="841748" cy="11913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1263" y="4762579"/>
            <a:ext cx="1450367" cy="205269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6145" y="4930877"/>
            <a:ext cx="1174373" cy="166207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7" name="文本框 26"/>
          <p:cNvSpPr txBox="1"/>
          <p:nvPr/>
        </p:nvSpPr>
        <p:spPr>
          <a:xfrm>
            <a:off x="5959351" y="4133378"/>
            <a:ext cx="33313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54BBAB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上海千库实验小学五年级一班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1951946" y="1224986"/>
            <a:ext cx="2685592" cy="2629264"/>
            <a:chOff x="1712237" y="1729602"/>
            <a:chExt cx="2685592" cy="2629264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2237" y="1729602"/>
              <a:ext cx="2685592" cy="2629264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5778" y="3234476"/>
              <a:ext cx="420473" cy="45715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1" name="椭圆 30"/>
            <p:cNvSpPr/>
            <p:nvPr/>
          </p:nvSpPr>
          <p:spPr>
            <a:xfrm>
              <a:off x="2422751" y="2438088"/>
              <a:ext cx="1213500" cy="1213500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448151" y="2680140"/>
              <a:ext cx="115448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3.12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2815155" y="2330536"/>
              <a:ext cx="420473" cy="45715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5155" y="3286333"/>
              <a:ext cx="293225" cy="31880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3" name="组合 2"/>
          <p:cNvGrpSpPr/>
          <p:nvPr/>
        </p:nvGrpSpPr>
        <p:grpSpPr>
          <a:xfrm>
            <a:off x="4907421" y="1898508"/>
            <a:ext cx="589113" cy="613955"/>
            <a:chOff x="4907421" y="1898508"/>
            <a:chExt cx="589113" cy="613955"/>
          </a:xfrm>
        </p:grpSpPr>
        <p:sp>
          <p:nvSpPr>
            <p:cNvPr id="2" name="椭圆 1"/>
            <p:cNvSpPr/>
            <p:nvPr/>
          </p:nvSpPr>
          <p:spPr>
            <a:xfrm>
              <a:off x="4907421" y="1898508"/>
              <a:ext cx="589113" cy="5891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907421" y="1927688"/>
              <a:ext cx="5725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植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603896" y="1898508"/>
            <a:ext cx="589113" cy="613955"/>
            <a:chOff x="5603896" y="1898508"/>
            <a:chExt cx="589113" cy="613955"/>
          </a:xfrm>
        </p:grpSpPr>
        <p:sp>
          <p:nvSpPr>
            <p:cNvPr id="45" name="椭圆 44"/>
            <p:cNvSpPr/>
            <p:nvPr/>
          </p:nvSpPr>
          <p:spPr>
            <a:xfrm>
              <a:off x="5603896" y="1898508"/>
              <a:ext cx="589113" cy="589113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5603896" y="1927688"/>
              <a:ext cx="5725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树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300371" y="1898508"/>
            <a:ext cx="589113" cy="613955"/>
            <a:chOff x="6300371" y="1898508"/>
            <a:chExt cx="589113" cy="613955"/>
          </a:xfrm>
        </p:grpSpPr>
        <p:sp>
          <p:nvSpPr>
            <p:cNvPr id="46" name="椭圆 45"/>
            <p:cNvSpPr/>
            <p:nvPr/>
          </p:nvSpPr>
          <p:spPr>
            <a:xfrm>
              <a:off x="6300371" y="1898508"/>
              <a:ext cx="589113" cy="589113"/>
            </a:xfrm>
            <a:prstGeom prst="ellipse">
              <a:avLst/>
            </a:prstGeom>
            <a:solidFill>
              <a:srgbClr val="77A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300371" y="1927688"/>
              <a:ext cx="5725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造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996846" y="1898508"/>
            <a:ext cx="589113" cy="613955"/>
            <a:chOff x="6996846" y="1898508"/>
            <a:chExt cx="589113" cy="613955"/>
          </a:xfrm>
        </p:grpSpPr>
        <p:sp>
          <p:nvSpPr>
            <p:cNvPr id="47" name="椭圆 46"/>
            <p:cNvSpPr/>
            <p:nvPr/>
          </p:nvSpPr>
          <p:spPr>
            <a:xfrm>
              <a:off x="6996846" y="1898508"/>
              <a:ext cx="589113" cy="5891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6996846" y="1927688"/>
              <a:ext cx="5725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林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693321" y="1898508"/>
            <a:ext cx="589113" cy="613955"/>
            <a:chOff x="7693321" y="1898508"/>
            <a:chExt cx="589113" cy="613955"/>
          </a:xfrm>
        </p:grpSpPr>
        <p:sp>
          <p:nvSpPr>
            <p:cNvPr id="48" name="椭圆 47"/>
            <p:cNvSpPr/>
            <p:nvPr/>
          </p:nvSpPr>
          <p:spPr>
            <a:xfrm>
              <a:off x="7693321" y="1898508"/>
              <a:ext cx="589113" cy="589113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7693321" y="1927688"/>
              <a:ext cx="5725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绿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389796" y="1898508"/>
            <a:ext cx="589113" cy="613955"/>
            <a:chOff x="8389796" y="1898508"/>
            <a:chExt cx="589113" cy="613955"/>
          </a:xfrm>
        </p:grpSpPr>
        <p:sp>
          <p:nvSpPr>
            <p:cNvPr id="49" name="椭圆 48"/>
            <p:cNvSpPr/>
            <p:nvPr/>
          </p:nvSpPr>
          <p:spPr>
            <a:xfrm>
              <a:off x="8389796" y="1898508"/>
              <a:ext cx="589113" cy="589113"/>
            </a:xfrm>
            <a:prstGeom prst="ellipse">
              <a:avLst/>
            </a:prstGeom>
            <a:solidFill>
              <a:srgbClr val="77A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8389796" y="1927688"/>
              <a:ext cx="5725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化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086271" y="1898508"/>
            <a:ext cx="589113" cy="613955"/>
            <a:chOff x="9086271" y="1898508"/>
            <a:chExt cx="589113" cy="613955"/>
          </a:xfrm>
        </p:grpSpPr>
        <p:sp>
          <p:nvSpPr>
            <p:cNvPr id="50" name="椭圆 49"/>
            <p:cNvSpPr/>
            <p:nvPr/>
          </p:nvSpPr>
          <p:spPr>
            <a:xfrm>
              <a:off x="9086271" y="1898508"/>
              <a:ext cx="589113" cy="5891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9086271" y="1927688"/>
              <a:ext cx="5725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祖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782746" y="1898508"/>
            <a:ext cx="589113" cy="613955"/>
            <a:chOff x="9782746" y="1898508"/>
            <a:chExt cx="589113" cy="613955"/>
          </a:xfrm>
        </p:grpSpPr>
        <p:sp>
          <p:nvSpPr>
            <p:cNvPr id="51" name="椭圆 50"/>
            <p:cNvSpPr/>
            <p:nvPr/>
          </p:nvSpPr>
          <p:spPr>
            <a:xfrm>
              <a:off x="9782746" y="1898508"/>
              <a:ext cx="589113" cy="589113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9782746" y="1927688"/>
              <a:ext cx="5725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国</a:t>
              </a:r>
            </a:p>
          </p:txBody>
        </p:sp>
      </p:grpSp>
      <p:pic>
        <p:nvPicPr>
          <p:cNvPr id="59" name="图片 58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30143" y="4133533"/>
            <a:ext cx="990902" cy="423953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453" y="4133533"/>
            <a:ext cx="990902" cy="423953"/>
          </a:xfrm>
          <a:prstGeom prst="rect">
            <a:avLst/>
          </a:prstGeom>
        </p:spPr>
      </p:pic>
      <p:sp>
        <p:nvSpPr>
          <p:cNvPr id="43" name="文本框 42"/>
          <p:cNvSpPr txBox="1"/>
          <p:nvPr>
            <p:custDataLst>
              <p:tags r:id="rId1"/>
            </p:custDataLst>
          </p:nvPr>
        </p:nvSpPr>
        <p:spPr>
          <a:xfrm>
            <a:off x="-19170" y="41448"/>
            <a:ext cx="12192000" cy="6857999"/>
          </a:xfrm>
          <a:custGeom>
            <a:avLst/>
            <a:gdLst/>
            <a:ahLst/>
            <a:cxnLst/>
            <a:rect l="l" t="t" r="r" b="b"/>
            <a:pathLst>
              <a:path w="12192000" h="6857999">
                <a:moveTo>
                  <a:pt x="0" y="6678203"/>
                </a:moveTo>
                <a:lnTo>
                  <a:pt x="54532" y="6744959"/>
                </a:lnTo>
                <a:lnTo>
                  <a:pt x="146928" y="6857999"/>
                </a:lnTo>
                <a:lnTo>
                  <a:pt x="0" y="6857999"/>
                </a:lnTo>
                <a:close/>
                <a:moveTo>
                  <a:pt x="0" y="5593703"/>
                </a:moveTo>
                <a:lnTo>
                  <a:pt x="158336" y="5696763"/>
                </a:lnTo>
                <a:cubicBezTo>
                  <a:pt x="567476" y="5962881"/>
                  <a:pt x="1062090" y="6283731"/>
                  <a:pt x="1641862" y="6659795"/>
                </a:cubicBezTo>
                <a:lnTo>
                  <a:pt x="1947422" y="6857999"/>
                </a:lnTo>
                <a:lnTo>
                  <a:pt x="453712" y="6857999"/>
                </a:lnTo>
                <a:lnTo>
                  <a:pt x="396172" y="6795797"/>
                </a:lnTo>
                <a:cubicBezTo>
                  <a:pt x="313840" y="6706803"/>
                  <a:pt x="234442" y="6620995"/>
                  <a:pt x="157974" y="6538375"/>
                </a:cubicBezTo>
                <a:lnTo>
                  <a:pt x="0" y="6367747"/>
                </a:lnTo>
                <a:close/>
                <a:moveTo>
                  <a:pt x="0" y="4884175"/>
                </a:moveTo>
                <a:lnTo>
                  <a:pt x="198800" y="4938807"/>
                </a:lnTo>
                <a:cubicBezTo>
                  <a:pt x="1493568" y="5294035"/>
                  <a:pt x="3671478" y="5883137"/>
                  <a:pt x="6728422" y="6721129"/>
                </a:cubicBezTo>
                <a:lnTo>
                  <a:pt x="7227392" y="6857999"/>
                </a:lnTo>
                <a:lnTo>
                  <a:pt x="2571872" y="6857999"/>
                </a:lnTo>
                <a:lnTo>
                  <a:pt x="2478968" y="6805487"/>
                </a:lnTo>
                <a:cubicBezTo>
                  <a:pt x="1528942" y="6268431"/>
                  <a:pt x="763844" y="5835443"/>
                  <a:pt x="182918" y="5507863"/>
                </a:cubicBezTo>
                <a:lnTo>
                  <a:pt x="0" y="5404793"/>
                </a:lnTo>
                <a:close/>
                <a:moveTo>
                  <a:pt x="12192000" y="3776543"/>
                </a:moveTo>
                <a:lnTo>
                  <a:pt x="12192000" y="6857999"/>
                </a:lnTo>
                <a:lnTo>
                  <a:pt x="10307242" y="6857999"/>
                </a:lnTo>
                <a:lnTo>
                  <a:pt x="9872616" y="6770635"/>
                </a:lnTo>
                <a:cubicBezTo>
                  <a:pt x="9148098" y="6624477"/>
                  <a:pt x="8356040" y="6462719"/>
                  <a:pt x="7496326" y="6285973"/>
                </a:cubicBezTo>
                <a:cubicBezTo>
                  <a:pt x="3966972" y="5560387"/>
                  <a:pt x="1525448" y="5048875"/>
                  <a:pt x="168002" y="4769697"/>
                </a:cubicBezTo>
                <a:lnTo>
                  <a:pt x="0" y="4735219"/>
                </a:lnTo>
                <a:lnTo>
                  <a:pt x="0" y="4288539"/>
                </a:lnTo>
                <a:lnTo>
                  <a:pt x="16366" y="4287861"/>
                </a:lnTo>
                <a:cubicBezTo>
                  <a:pt x="100184" y="4284355"/>
                  <a:pt x="186796" y="4280695"/>
                  <a:pt x="276200" y="4276879"/>
                </a:cubicBezTo>
                <a:cubicBezTo>
                  <a:pt x="1706690" y="4215803"/>
                  <a:pt x="4175010" y="4101129"/>
                  <a:pt x="7681980" y="3951789"/>
                </a:cubicBezTo>
                <a:cubicBezTo>
                  <a:pt x="9435464" y="3877119"/>
                  <a:pt x="10923858" y="3818267"/>
                  <a:pt x="12147180" y="3777973"/>
                </a:cubicBezTo>
                <a:close/>
                <a:moveTo>
                  <a:pt x="9990698" y="0"/>
                </a:moveTo>
                <a:lnTo>
                  <a:pt x="12192000" y="0"/>
                </a:lnTo>
                <a:lnTo>
                  <a:pt x="12192000" y="2817113"/>
                </a:lnTo>
                <a:lnTo>
                  <a:pt x="12042326" y="2835151"/>
                </a:lnTo>
                <a:cubicBezTo>
                  <a:pt x="10849826" y="2977691"/>
                  <a:pt x="9380776" y="3140809"/>
                  <a:pt x="7635766" y="3329607"/>
                </a:cubicBezTo>
                <a:cubicBezTo>
                  <a:pt x="4053910" y="3717139"/>
                  <a:pt x="1573164" y="3976183"/>
                  <a:pt x="195500" y="4125101"/>
                </a:cubicBezTo>
                <a:lnTo>
                  <a:pt x="0" y="4146319"/>
                </a:lnTo>
                <a:lnTo>
                  <a:pt x="0" y="3678565"/>
                </a:lnTo>
                <a:lnTo>
                  <a:pt x="149108" y="3623769"/>
                </a:lnTo>
                <a:cubicBezTo>
                  <a:pt x="1493154" y="3129203"/>
                  <a:pt x="3809450" y="2266885"/>
                  <a:pt x="7104602" y="1054725"/>
                </a:cubicBezTo>
                <a:cubicBezTo>
                  <a:pt x="8134336" y="675924"/>
                  <a:pt x="9067324" y="334623"/>
                  <a:pt x="9903766" y="31442"/>
                </a:cubicBezTo>
                <a:close/>
                <a:moveTo>
                  <a:pt x="3715066" y="0"/>
                </a:moveTo>
                <a:lnTo>
                  <a:pt x="7949168" y="0"/>
                </a:lnTo>
                <a:lnTo>
                  <a:pt x="7460892" y="217155"/>
                </a:lnTo>
                <a:cubicBezTo>
                  <a:pt x="7268272" y="302730"/>
                  <a:pt x="7071664" y="389994"/>
                  <a:pt x="6871072" y="478956"/>
                </a:cubicBezTo>
                <a:cubicBezTo>
                  <a:pt x="3577134" y="1939800"/>
                  <a:pt x="1292978" y="2942743"/>
                  <a:pt x="25990" y="3504459"/>
                </a:cubicBezTo>
                <a:lnTo>
                  <a:pt x="0" y="3515995"/>
                </a:lnTo>
                <a:lnTo>
                  <a:pt x="0" y="2907103"/>
                </a:lnTo>
                <a:lnTo>
                  <a:pt x="49366" y="2868571"/>
                </a:lnTo>
                <a:cubicBezTo>
                  <a:pt x="818602" y="2267747"/>
                  <a:pt x="1905984" y="1414779"/>
                  <a:pt x="3314358" y="313311"/>
                </a:cubicBezTo>
                <a:close/>
                <a:moveTo>
                  <a:pt x="1101610" y="0"/>
                </a:moveTo>
                <a:lnTo>
                  <a:pt x="3017714" y="0"/>
                </a:lnTo>
                <a:lnTo>
                  <a:pt x="2988390" y="26028"/>
                </a:lnTo>
                <a:cubicBezTo>
                  <a:pt x="1764214" y="1112386"/>
                  <a:pt x="801300" y="1964764"/>
                  <a:pt x="101818" y="2585605"/>
                </a:cubicBezTo>
                <a:lnTo>
                  <a:pt x="0" y="2676017"/>
                </a:lnTo>
                <a:lnTo>
                  <a:pt x="0" y="1621639"/>
                </a:lnTo>
                <a:lnTo>
                  <a:pt x="58944" y="1534907"/>
                </a:lnTo>
                <a:cubicBezTo>
                  <a:pt x="333136" y="1131369"/>
                  <a:pt x="643692" y="674012"/>
                  <a:pt x="990856" y="163002"/>
                </a:cubicBezTo>
                <a:close/>
                <a:moveTo>
                  <a:pt x="0" y="0"/>
                </a:moveTo>
                <a:lnTo>
                  <a:pt x="693638" y="0"/>
                </a:lnTo>
                <a:lnTo>
                  <a:pt x="660774" y="55375"/>
                </a:lnTo>
                <a:cubicBezTo>
                  <a:pt x="422050" y="457553"/>
                  <a:pt x="203154" y="826178"/>
                  <a:pt x="4190" y="1161312"/>
                </a:cubicBezTo>
                <a:lnTo>
                  <a:pt x="0" y="1168370"/>
                </a:lnTo>
                <a:close/>
              </a:path>
            </a:pathLst>
          </a:custGeom>
          <a:solidFill>
            <a:srgbClr val="54BBAB">
              <a:alpha val="1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7200" dirty="0">
              <a:solidFill>
                <a:srgbClr val="54BBAB">
                  <a:alpha val="10000"/>
                </a:srgbClr>
              </a:solidFill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-12131194" y="-31509"/>
            <a:ext cx="48582520" cy="6950320"/>
          </a:xfrm>
          <a:custGeom>
            <a:avLst/>
            <a:gdLst/>
            <a:ahLst/>
            <a:cxnLst/>
            <a:rect l="0" t="0" r="0" b="0"/>
            <a:pathLst>
              <a:path w="48582520" h="6950320">
                <a:moveTo>
                  <a:pt x="0" y="0"/>
                </a:moveTo>
                <a:lnTo>
                  <a:pt x="48582519" y="0"/>
                </a:lnTo>
                <a:lnTo>
                  <a:pt x="48582519" y="6950319"/>
                </a:lnTo>
                <a:lnTo>
                  <a:pt x="0" y="6950319"/>
                </a:lnTo>
                <a:close/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78597C58-F42E-41EB-B8C1-04F326EFDBF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292" y="2416976"/>
            <a:ext cx="6383065" cy="2024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498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8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8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8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9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9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9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8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8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8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8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8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8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9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3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1" fill="hold" nodeType="withEffect" p14:presetBounceEnd="49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70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71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1" fill="hold" nodeType="withEffect" p14:presetBounceEnd="53333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74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75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1" fill="hold" nodeType="withEffect" p14:presetBounceEnd="53333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78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79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1" fill="hold" nodeType="withEffect" p14:presetBounceEnd="53333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8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8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1" fill="hold" nodeType="withEffect" p14:presetBounceEnd="53333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86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8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1" fill="hold" nodeType="withEffect" p14:presetBounceEnd="53333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90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91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1" fill="hold" nodeType="withEffect" p14:presetBounceEnd="53333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94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9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1" fill="hold" nodeType="withEffect" p14:presetBounceEnd="53333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98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99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1" fill="hold" nodeType="withEffect" p14:presetBounceEnd="53333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0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10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0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8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27" grpId="0"/>
          <p:bldP spid="4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8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8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8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9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9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9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8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8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8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8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8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8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9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3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1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1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1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3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8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2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26" grpId="0"/>
          <p:bldP spid="27" grpId="0"/>
          <p:bldP spid="43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 rot="16200000" flipH="1" flipV="1">
            <a:off x="2676561" y="-2676561"/>
            <a:ext cx="6838879" cy="12192000"/>
          </a:xfrm>
          <a:custGeom>
            <a:avLst/>
            <a:gdLst/>
            <a:ahLst/>
            <a:cxnLst/>
            <a:rect l="l" t="t" r="r" b="b"/>
            <a:pathLst>
              <a:path w="6838879" h="12192000">
                <a:moveTo>
                  <a:pt x="6198701" y="6036069"/>
                </a:moveTo>
                <a:cubicBezTo>
                  <a:pt x="6198701" y="3378796"/>
                  <a:pt x="6201583" y="1425175"/>
                  <a:pt x="6207675" y="175208"/>
                </a:cubicBezTo>
                <a:lnTo>
                  <a:pt x="6208599" y="0"/>
                </a:lnTo>
                <a:lnTo>
                  <a:pt x="6828449" y="0"/>
                </a:lnTo>
                <a:lnTo>
                  <a:pt x="6829252" y="165842"/>
                </a:lnTo>
                <a:cubicBezTo>
                  <a:pt x="6831871" y="742750"/>
                  <a:pt x="6833935" y="1420805"/>
                  <a:pt x="6835605" y="2200006"/>
                </a:cubicBezTo>
                <a:cubicBezTo>
                  <a:pt x="6837833" y="3238940"/>
                  <a:pt x="6838879" y="4517627"/>
                  <a:pt x="6838879" y="6036069"/>
                </a:cubicBezTo>
                <a:cubicBezTo>
                  <a:pt x="6838879" y="8763271"/>
                  <a:pt x="6835998" y="10756226"/>
                  <a:pt x="6829905" y="12014934"/>
                </a:cubicBezTo>
                <a:lnTo>
                  <a:pt x="6828977" y="12192000"/>
                </a:lnTo>
                <a:lnTo>
                  <a:pt x="6208955" y="12192000"/>
                </a:lnTo>
                <a:lnTo>
                  <a:pt x="6207675" y="11942821"/>
                </a:lnTo>
                <a:cubicBezTo>
                  <a:pt x="6201583" y="10662260"/>
                  <a:pt x="6198701" y="8693343"/>
                  <a:pt x="6198701" y="6036069"/>
                </a:cubicBezTo>
                <a:close/>
                <a:moveTo>
                  <a:pt x="5388769" y="6036069"/>
                </a:moveTo>
                <a:cubicBezTo>
                  <a:pt x="5388769" y="3378796"/>
                  <a:pt x="5391650" y="1425175"/>
                  <a:pt x="5397743" y="175208"/>
                </a:cubicBezTo>
                <a:lnTo>
                  <a:pt x="5398665" y="0"/>
                </a:lnTo>
                <a:lnTo>
                  <a:pt x="6018517" y="0"/>
                </a:lnTo>
                <a:lnTo>
                  <a:pt x="6019321" y="165842"/>
                </a:lnTo>
                <a:cubicBezTo>
                  <a:pt x="6021939" y="742750"/>
                  <a:pt x="6024004" y="1420805"/>
                  <a:pt x="6025675" y="2200006"/>
                </a:cubicBezTo>
                <a:cubicBezTo>
                  <a:pt x="6027901" y="3238940"/>
                  <a:pt x="6028948" y="4517627"/>
                  <a:pt x="6028948" y="6036069"/>
                </a:cubicBezTo>
                <a:cubicBezTo>
                  <a:pt x="6028948" y="8763270"/>
                  <a:pt x="6026066" y="10756226"/>
                  <a:pt x="6019973" y="12014934"/>
                </a:cubicBezTo>
                <a:lnTo>
                  <a:pt x="6019045" y="12192000"/>
                </a:lnTo>
                <a:lnTo>
                  <a:pt x="5399021" y="12192000"/>
                </a:lnTo>
                <a:lnTo>
                  <a:pt x="5397743" y="11942821"/>
                </a:lnTo>
                <a:cubicBezTo>
                  <a:pt x="5391650" y="10662260"/>
                  <a:pt x="5388769" y="8693343"/>
                  <a:pt x="5388769" y="6036069"/>
                </a:cubicBezTo>
                <a:close/>
                <a:moveTo>
                  <a:pt x="4578835" y="6036069"/>
                </a:moveTo>
                <a:cubicBezTo>
                  <a:pt x="4578835" y="3378796"/>
                  <a:pt x="4581717" y="1425175"/>
                  <a:pt x="4587809" y="175208"/>
                </a:cubicBezTo>
                <a:lnTo>
                  <a:pt x="4588732" y="0"/>
                </a:lnTo>
                <a:lnTo>
                  <a:pt x="5208583" y="0"/>
                </a:lnTo>
                <a:lnTo>
                  <a:pt x="5209387" y="165842"/>
                </a:lnTo>
                <a:cubicBezTo>
                  <a:pt x="5212007" y="742750"/>
                  <a:pt x="5214071" y="1420805"/>
                  <a:pt x="5215742" y="2200006"/>
                </a:cubicBezTo>
                <a:cubicBezTo>
                  <a:pt x="5217968" y="3238940"/>
                  <a:pt x="5219013" y="4517627"/>
                  <a:pt x="5219013" y="6036069"/>
                </a:cubicBezTo>
                <a:cubicBezTo>
                  <a:pt x="5219013" y="8763270"/>
                  <a:pt x="5216133" y="10756226"/>
                  <a:pt x="5210041" y="12014934"/>
                </a:cubicBezTo>
                <a:lnTo>
                  <a:pt x="5209113" y="12192000"/>
                </a:lnTo>
                <a:lnTo>
                  <a:pt x="4589088" y="12192000"/>
                </a:lnTo>
                <a:lnTo>
                  <a:pt x="4587809" y="11942821"/>
                </a:lnTo>
                <a:cubicBezTo>
                  <a:pt x="4581717" y="10662260"/>
                  <a:pt x="4578835" y="8693343"/>
                  <a:pt x="4578835" y="6036069"/>
                </a:cubicBezTo>
                <a:close/>
                <a:moveTo>
                  <a:pt x="3768902" y="6036069"/>
                </a:moveTo>
                <a:cubicBezTo>
                  <a:pt x="3768902" y="3378796"/>
                  <a:pt x="3771783" y="1425175"/>
                  <a:pt x="3777876" y="175208"/>
                </a:cubicBezTo>
                <a:lnTo>
                  <a:pt x="3778799" y="0"/>
                </a:lnTo>
                <a:lnTo>
                  <a:pt x="4398651" y="0"/>
                </a:lnTo>
                <a:lnTo>
                  <a:pt x="4399454" y="165842"/>
                </a:lnTo>
                <a:cubicBezTo>
                  <a:pt x="4402073" y="742750"/>
                  <a:pt x="4404138" y="1420805"/>
                  <a:pt x="4405808" y="2200006"/>
                </a:cubicBezTo>
                <a:cubicBezTo>
                  <a:pt x="4408035" y="3238940"/>
                  <a:pt x="4409081" y="4517627"/>
                  <a:pt x="4409081" y="6036069"/>
                </a:cubicBezTo>
                <a:cubicBezTo>
                  <a:pt x="4409081" y="8763270"/>
                  <a:pt x="4406199" y="10756226"/>
                  <a:pt x="4400107" y="12014934"/>
                </a:cubicBezTo>
                <a:lnTo>
                  <a:pt x="4399179" y="12192000"/>
                </a:lnTo>
                <a:lnTo>
                  <a:pt x="3779155" y="12192000"/>
                </a:lnTo>
                <a:lnTo>
                  <a:pt x="3777875" y="11942821"/>
                </a:lnTo>
                <a:cubicBezTo>
                  <a:pt x="3771783" y="10662260"/>
                  <a:pt x="3768902" y="8693343"/>
                  <a:pt x="3768902" y="6036069"/>
                </a:cubicBezTo>
                <a:close/>
                <a:moveTo>
                  <a:pt x="2958968" y="6036069"/>
                </a:moveTo>
                <a:cubicBezTo>
                  <a:pt x="2958968" y="3378796"/>
                  <a:pt x="2961851" y="1425175"/>
                  <a:pt x="2967943" y="175208"/>
                </a:cubicBezTo>
                <a:lnTo>
                  <a:pt x="2968866" y="0"/>
                </a:lnTo>
                <a:lnTo>
                  <a:pt x="3588717" y="0"/>
                </a:lnTo>
                <a:lnTo>
                  <a:pt x="3589521" y="165842"/>
                </a:lnTo>
                <a:cubicBezTo>
                  <a:pt x="3592140" y="742750"/>
                  <a:pt x="3594204" y="1420805"/>
                  <a:pt x="3595875" y="2200006"/>
                </a:cubicBezTo>
                <a:cubicBezTo>
                  <a:pt x="3598102" y="3238940"/>
                  <a:pt x="3599148" y="4517627"/>
                  <a:pt x="3599148" y="6036069"/>
                </a:cubicBezTo>
                <a:cubicBezTo>
                  <a:pt x="3599148" y="8763270"/>
                  <a:pt x="3596265" y="10756226"/>
                  <a:pt x="3590173" y="12014934"/>
                </a:cubicBezTo>
                <a:lnTo>
                  <a:pt x="3589245" y="12192000"/>
                </a:lnTo>
                <a:lnTo>
                  <a:pt x="2969222" y="12192000"/>
                </a:lnTo>
                <a:lnTo>
                  <a:pt x="2967943" y="11942821"/>
                </a:lnTo>
                <a:cubicBezTo>
                  <a:pt x="2961851" y="10662260"/>
                  <a:pt x="2958968" y="8693343"/>
                  <a:pt x="2958968" y="6036069"/>
                </a:cubicBezTo>
                <a:close/>
                <a:moveTo>
                  <a:pt x="2149035" y="6036069"/>
                </a:moveTo>
                <a:cubicBezTo>
                  <a:pt x="2149035" y="3378796"/>
                  <a:pt x="2151917" y="1425175"/>
                  <a:pt x="2158009" y="175208"/>
                </a:cubicBezTo>
                <a:lnTo>
                  <a:pt x="2158933" y="0"/>
                </a:lnTo>
                <a:lnTo>
                  <a:pt x="2778783" y="0"/>
                </a:lnTo>
                <a:lnTo>
                  <a:pt x="2779587" y="165842"/>
                </a:lnTo>
                <a:cubicBezTo>
                  <a:pt x="2782206" y="742750"/>
                  <a:pt x="2784270" y="1420805"/>
                  <a:pt x="2785941" y="2200006"/>
                </a:cubicBezTo>
                <a:cubicBezTo>
                  <a:pt x="2788168" y="3238940"/>
                  <a:pt x="2789214" y="4517627"/>
                  <a:pt x="2789214" y="6036069"/>
                </a:cubicBezTo>
                <a:cubicBezTo>
                  <a:pt x="2789214" y="8763270"/>
                  <a:pt x="2786332" y="10756226"/>
                  <a:pt x="2780239" y="12014934"/>
                </a:cubicBezTo>
                <a:lnTo>
                  <a:pt x="2779311" y="12192000"/>
                </a:lnTo>
                <a:lnTo>
                  <a:pt x="2159289" y="12192000"/>
                </a:lnTo>
                <a:lnTo>
                  <a:pt x="2158009" y="11942821"/>
                </a:lnTo>
                <a:cubicBezTo>
                  <a:pt x="2151917" y="10662260"/>
                  <a:pt x="2149035" y="8693343"/>
                  <a:pt x="2149035" y="6036069"/>
                </a:cubicBezTo>
                <a:close/>
                <a:moveTo>
                  <a:pt x="1339102" y="6036069"/>
                </a:moveTo>
                <a:cubicBezTo>
                  <a:pt x="1339102" y="3378796"/>
                  <a:pt x="1341984" y="1425175"/>
                  <a:pt x="1348076" y="175208"/>
                </a:cubicBezTo>
                <a:lnTo>
                  <a:pt x="1348999" y="0"/>
                </a:lnTo>
                <a:lnTo>
                  <a:pt x="1968851" y="0"/>
                </a:lnTo>
                <a:lnTo>
                  <a:pt x="1969654" y="165842"/>
                </a:lnTo>
                <a:cubicBezTo>
                  <a:pt x="1972273" y="742750"/>
                  <a:pt x="1974338" y="1420805"/>
                  <a:pt x="1976008" y="2200006"/>
                </a:cubicBezTo>
                <a:cubicBezTo>
                  <a:pt x="1978236" y="3238940"/>
                  <a:pt x="1979281" y="4517627"/>
                  <a:pt x="1979281" y="6036069"/>
                </a:cubicBezTo>
                <a:cubicBezTo>
                  <a:pt x="1979281" y="8763270"/>
                  <a:pt x="1976399" y="10756226"/>
                  <a:pt x="1970307" y="12014934"/>
                </a:cubicBezTo>
                <a:lnTo>
                  <a:pt x="1969379" y="12192000"/>
                </a:lnTo>
                <a:lnTo>
                  <a:pt x="1349355" y="12192000"/>
                </a:lnTo>
                <a:lnTo>
                  <a:pt x="1348076" y="11942821"/>
                </a:lnTo>
                <a:cubicBezTo>
                  <a:pt x="1341983" y="10662260"/>
                  <a:pt x="1339102" y="8693343"/>
                  <a:pt x="1339102" y="6036069"/>
                </a:cubicBezTo>
                <a:close/>
                <a:moveTo>
                  <a:pt x="529168" y="6036069"/>
                </a:moveTo>
                <a:cubicBezTo>
                  <a:pt x="529168" y="3378796"/>
                  <a:pt x="532050" y="1425175"/>
                  <a:pt x="538143" y="175208"/>
                </a:cubicBezTo>
                <a:lnTo>
                  <a:pt x="539066" y="0"/>
                </a:lnTo>
                <a:lnTo>
                  <a:pt x="1158917" y="0"/>
                </a:lnTo>
                <a:lnTo>
                  <a:pt x="1159721" y="165842"/>
                </a:lnTo>
                <a:cubicBezTo>
                  <a:pt x="1162340" y="742750"/>
                  <a:pt x="1164404" y="1420805"/>
                  <a:pt x="1166074" y="2200006"/>
                </a:cubicBezTo>
                <a:cubicBezTo>
                  <a:pt x="1168303" y="3238940"/>
                  <a:pt x="1169347" y="4517627"/>
                  <a:pt x="1169347" y="6036069"/>
                </a:cubicBezTo>
                <a:cubicBezTo>
                  <a:pt x="1169347" y="8763270"/>
                  <a:pt x="1166466" y="10756226"/>
                  <a:pt x="1160374" y="12014934"/>
                </a:cubicBezTo>
                <a:lnTo>
                  <a:pt x="1159446" y="12192000"/>
                </a:lnTo>
                <a:lnTo>
                  <a:pt x="539422" y="12192000"/>
                </a:lnTo>
                <a:lnTo>
                  <a:pt x="538143" y="11942821"/>
                </a:lnTo>
                <a:cubicBezTo>
                  <a:pt x="532050" y="10662260"/>
                  <a:pt x="529168" y="8693343"/>
                  <a:pt x="529168" y="6036069"/>
                </a:cubicBezTo>
                <a:close/>
                <a:moveTo>
                  <a:pt x="0" y="12192000"/>
                </a:moveTo>
                <a:lnTo>
                  <a:pt x="0" y="0"/>
                </a:lnTo>
                <a:lnTo>
                  <a:pt x="348984" y="0"/>
                </a:lnTo>
                <a:lnTo>
                  <a:pt x="349787" y="165842"/>
                </a:lnTo>
                <a:cubicBezTo>
                  <a:pt x="352407" y="742750"/>
                  <a:pt x="354471" y="1420805"/>
                  <a:pt x="356141" y="2200006"/>
                </a:cubicBezTo>
                <a:cubicBezTo>
                  <a:pt x="358369" y="3238940"/>
                  <a:pt x="359415" y="4517627"/>
                  <a:pt x="359415" y="6036069"/>
                </a:cubicBezTo>
                <a:cubicBezTo>
                  <a:pt x="359415" y="8763270"/>
                  <a:pt x="356533" y="10756226"/>
                  <a:pt x="350441" y="12014934"/>
                </a:cubicBezTo>
                <a:lnTo>
                  <a:pt x="349512" y="12192000"/>
                </a:lnTo>
                <a:close/>
              </a:path>
            </a:pathLst>
          </a:custGeom>
          <a:solidFill>
            <a:srgbClr val="54BBAB">
              <a:alpha val="1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7200">
                <a:solidFill>
                  <a:srgbClr val="54BBAB">
                    <a:alpha val="10000"/>
                  </a:srgbClr>
                </a:solidFill>
              </a:defRPr>
            </a:lvl1pPr>
          </a:lstStyle>
          <a:p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279" y="1211157"/>
            <a:ext cx="6491952" cy="4559958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 flipH="1" flipV="1">
            <a:off x="-76200" y="6021040"/>
            <a:ext cx="12344399" cy="951605"/>
            <a:chOff x="-76200" y="-200025"/>
            <a:chExt cx="12344399" cy="951605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519"/>
            <a:stretch/>
          </p:blipFill>
          <p:spPr>
            <a:xfrm flipV="1">
              <a:off x="-76200" y="-199680"/>
              <a:ext cx="7981950" cy="88548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6172199" y="-200025"/>
              <a:ext cx="6096000" cy="951605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370204" y="5646158"/>
            <a:ext cx="11298642" cy="1355062"/>
            <a:chOff x="370204" y="5646158"/>
            <a:chExt cx="11298642" cy="135506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11402" y="5646158"/>
              <a:ext cx="957444" cy="135506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9918482" y="6093155"/>
              <a:ext cx="633407" cy="89645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370204" y="5812861"/>
              <a:ext cx="754935" cy="106845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4077" y="6244550"/>
              <a:ext cx="433444" cy="6134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60464" y="180385"/>
            <a:ext cx="1816763" cy="6217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" name="组合 1"/>
          <p:cNvGrpSpPr/>
          <p:nvPr/>
        </p:nvGrpSpPr>
        <p:grpSpPr>
          <a:xfrm>
            <a:off x="742992" y="296363"/>
            <a:ext cx="570934" cy="558960"/>
            <a:chOff x="742992" y="296363"/>
            <a:chExt cx="570934" cy="55896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992" y="296363"/>
              <a:ext cx="570934" cy="558960"/>
            </a:xfrm>
            <a:prstGeom prst="rect">
              <a:avLst/>
            </a:prstGeom>
            <a:effectLst/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2632" y="616287"/>
              <a:ext cx="89389" cy="9718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8" name="椭圆 17"/>
            <p:cNvSpPr/>
            <p:nvPr/>
          </p:nvSpPr>
          <p:spPr>
            <a:xfrm>
              <a:off x="894041" y="446981"/>
              <a:ext cx="257980" cy="257980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77463" y="424117"/>
              <a:ext cx="89389" cy="97188"/>
            </a:xfrm>
            <a:prstGeom prst="rect">
              <a:avLst/>
            </a:prstGeom>
            <a:effectLst/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463" y="627311"/>
              <a:ext cx="62337" cy="67776"/>
            </a:xfrm>
            <a:prstGeom prst="rect">
              <a:avLst/>
            </a:prstGeom>
            <a:effectLst/>
          </p:spPr>
        </p:pic>
      </p:grpSp>
      <p:sp>
        <p:nvSpPr>
          <p:cNvPr id="23" name="文本框 22"/>
          <p:cNvSpPr txBox="1"/>
          <p:nvPr/>
        </p:nvSpPr>
        <p:spPr>
          <a:xfrm>
            <a:off x="1336758" y="309382"/>
            <a:ext cx="22236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植树节的简介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751429" y="2063113"/>
            <a:ext cx="3897026" cy="2549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     </a:t>
            </a:r>
            <a:r>
              <a:rPr lang="zh-CN" altLang="zh-CN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植树节是按照法律规定宣传保护树木，并动员群众参加以植树造林为活动内容的节日。按时间长短可分为植树日、植树周和植树月，共称为国际植树节。提倡通过这种活动，激发人们爱林造林的热情。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34" y="924049"/>
            <a:ext cx="5568566" cy="5523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780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5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5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 flipH="1" flipV="1">
            <a:off x="-76200" y="6021040"/>
            <a:ext cx="12344399" cy="951605"/>
            <a:chOff x="-76200" y="-200025"/>
            <a:chExt cx="12344399" cy="951605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519"/>
            <a:stretch/>
          </p:blipFill>
          <p:spPr>
            <a:xfrm flipV="1">
              <a:off x="-76200" y="-199680"/>
              <a:ext cx="7981950" cy="885480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6172199" y="-200025"/>
              <a:ext cx="6096000" cy="951605"/>
            </a:xfrm>
            <a:prstGeom prst="rect">
              <a:avLst/>
            </a:prstGeom>
          </p:spPr>
        </p:pic>
      </p:grpSp>
      <p:grpSp>
        <p:nvGrpSpPr>
          <p:cNvPr id="29" name="组合 28"/>
          <p:cNvGrpSpPr/>
          <p:nvPr/>
        </p:nvGrpSpPr>
        <p:grpSpPr>
          <a:xfrm>
            <a:off x="370204" y="5646158"/>
            <a:ext cx="11298642" cy="1355062"/>
            <a:chOff x="370204" y="5646158"/>
            <a:chExt cx="11298642" cy="1355062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11402" y="5646158"/>
              <a:ext cx="957444" cy="135506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9918482" y="6093155"/>
              <a:ext cx="633407" cy="89645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370204" y="5812861"/>
              <a:ext cx="754935" cy="106845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4077" y="6244550"/>
              <a:ext cx="433444" cy="6134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60464" y="180385"/>
            <a:ext cx="1816763" cy="6217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5" name="组合 34"/>
          <p:cNvGrpSpPr/>
          <p:nvPr/>
        </p:nvGrpSpPr>
        <p:grpSpPr>
          <a:xfrm>
            <a:off x="742992" y="296363"/>
            <a:ext cx="570934" cy="558960"/>
            <a:chOff x="742992" y="296363"/>
            <a:chExt cx="570934" cy="558960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992" y="296363"/>
              <a:ext cx="570934" cy="558960"/>
            </a:xfrm>
            <a:prstGeom prst="rect">
              <a:avLst/>
            </a:prstGeom>
            <a:effectLst/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2632" y="616287"/>
              <a:ext cx="89389" cy="9718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8" name="椭圆 37"/>
            <p:cNvSpPr/>
            <p:nvPr/>
          </p:nvSpPr>
          <p:spPr>
            <a:xfrm>
              <a:off x="894041" y="446981"/>
              <a:ext cx="257980" cy="257980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77463" y="424117"/>
              <a:ext cx="89389" cy="97188"/>
            </a:xfrm>
            <a:prstGeom prst="rect">
              <a:avLst/>
            </a:prstGeom>
            <a:effectLst/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463" y="627311"/>
              <a:ext cx="62337" cy="67776"/>
            </a:xfrm>
            <a:prstGeom prst="rect">
              <a:avLst/>
            </a:prstGeom>
            <a:effectLst/>
          </p:spPr>
        </p:pic>
      </p:grpSp>
      <p:sp>
        <p:nvSpPr>
          <p:cNvPr id="25" name="文本框 24"/>
          <p:cNvSpPr txBox="1"/>
          <p:nvPr/>
        </p:nvSpPr>
        <p:spPr>
          <a:xfrm rot="16200000" flipH="1" flipV="1">
            <a:off x="2676561" y="-2676561"/>
            <a:ext cx="6838879" cy="12192000"/>
          </a:xfrm>
          <a:custGeom>
            <a:avLst/>
            <a:gdLst/>
            <a:ahLst/>
            <a:cxnLst/>
            <a:rect l="l" t="t" r="r" b="b"/>
            <a:pathLst>
              <a:path w="6838879" h="12192000">
                <a:moveTo>
                  <a:pt x="6198701" y="6036069"/>
                </a:moveTo>
                <a:cubicBezTo>
                  <a:pt x="6198701" y="3378796"/>
                  <a:pt x="6201583" y="1425175"/>
                  <a:pt x="6207675" y="175208"/>
                </a:cubicBezTo>
                <a:lnTo>
                  <a:pt x="6208599" y="0"/>
                </a:lnTo>
                <a:lnTo>
                  <a:pt x="6828449" y="0"/>
                </a:lnTo>
                <a:lnTo>
                  <a:pt x="6829252" y="165842"/>
                </a:lnTo>
                <a:cubicBezTo>
                  <a:pt x="6831871" y="742750"/>
                  <a:pt x="6833935" y="1420805"/>
                  <a:pt x="6835605" y="2200006"/>
                </a:cubicBezTo>
                <a:cubicBezTo>
                  <a:pt x="6837833" y="3238940"/>
                  <a:pt x="6838879" y="4517627"/>
                  <a:pt x="6838879" y="6036069"/>
                </a:cubicBezTo>
                <a:cubicBezTo>
                  <a:pt x="6838879" y="8763271"/>
                  <a:pt x="6835998" y="10756226"/>
                  <a:pt x="6829905" y="12014934"/>
                </a:cubicBezTo>
                <a:lnTo>
                  <a:pt x="6828977" y="12192000"/>
                </a:lnTo>
                <a:lnTo>
                  <a:pt x="6208955" y="12192000"/>
                </a:lnTo>
                <a:lnTo>
                  <a:pt x="6207675" y="11942821"/>
                </a:lnTo>
                <a:cubicBezTo>
                  <a:pt x="6201583" y="10662260"/>
                  <a:pt x="6198701" y="8693343"/>
                  <a:pt x="6198701" y="6036069"/>
                </a:cubicBezTo>
                <a:close/>
                <a:moveTo>
                  <a:pt x="5388769" y="6036069"/>
                </a:moveTo>
                <a:cubicBezTo>
                  <a:pt x="5388769" y="3378796"/>
                  <a:pt x="5391650" y="1425175"/>
                  <a:pt x="5397743" y="175208"/>
                </a:cubicBezTo>
                <a:lnTo>
                  <a:pt x="5398665" y="0"/>
                </a:lnTo>
                <a:lnTo>
                  <a:pt x="6018517" y="0"/>
                </a:lnTo>
                <a:lnTo>
                  <a:pt x="6019321" y="165842"/>
                </a:lnTo>
                <a:cubicBezTo>
                  <a:pt x="6021939" y="742750"/>
                  <a:pt x="6024004" y="1420805"/>
                  <a:pt x="6025675" y="2200006"/>
                </a:cubicBezTo>
                <a:cubicBezTo>
                  <a:pt x="6027901" y="3238940"/>
                  <a:pt x="6028948" y="4517627"/>
                  <a:pt x="6028948" y="6036069"/>
                </a:cubicBezTo>
                <a:cubicBezTo>
                  <a:pt x="6028948" y="8763270"/>
                  <a:pt x="6026066" y="10756226"/>
                  <a:pt x="6019973" y="12014934"/>
                </a:cubicBezTo>
                <a:lnTo>
                  <a:pt x="6019045" y="12192000"/>
                </a:lnTo>
                <a:lnTo>
                  <a:pt x="5399021" y="12192000"/>
                </a:lnTo>
                <a:lnTo>
                  <a:pt x="5397743" y="11942821"/>
                </a:lnTo>
                <a:cubicBezTo>
                  <a:pt x="5391650" y="10662260"/>
                  <a:pt x="5388769" y="8693343"/>
                  <a:pt x="5388769" y="6036069"/>
                </a:cubicBezTo>
                <a:close/>
                <a:moveTo>
                  <a:pt x="4578835" y="6036069"/>
                </a:moveTo>
                <a:cubicBezTo>
                  <a:pt x="4578835" y="3378796"/>
                  <a:pt x="4581717" y="1425175"/>
                  <a:pt x="4587809" y="175208"/>
                </a:cubicBezTo>
                <a:lnTo>
                  <a:pt x="4588732" y="0"/>
                </a:lnTo>
                <a:lnTo>
                  <a:pt x="5208583" y="0"/>
                </a:lnTo>
                <a:lnTo>
                  <a:pt x="5209387" y="165842"/>
                </a:lnTo>
                <a:cubicBezTo>
                  <a:pt x="5212007" y="742750"/>
                  <a:pt x="5214071" y="1420805"/>
                  <a:pt x="5215742" y="2200006"/>
                </a:cubicBezTo>
                <a:cubicBezTo>
                  <a:pt x="5217968" y="3238940"/>
                  <a:pt x="5219013" y="4517627"/>
                  <a:pt x="5219013" y="6036069"/>
                </a:cubicBezTo>
                <a:cubicBezTo>
                  <a:pt x="5219013" y="8763270"/>
                  <a:pt x="5216133" y="10756226"/>
                  <a:pt x="5210041" y="12014934"/>
                </a:cubicBezTo>
                <a:lnTo>
                  <a:pt x="5209113" y="12192000"/>
                </a:lnTo>
                <a:lnTo>
                  <a:pt x="4589088" y="12192000"/>
                </a:lnTo>
                <a:lnTo>
                  <a:pt x="4587809" y="11942821"/>
                </a:lnTo>
                <a:cubicBezTo>
                  <a:pt x="4581717" y="10662260"/>
                  <a:pt x="4578835" y="8693343"/>
                  <a:pt x="4578835" y="6036069"/>
                </a:cubicBezTo>
                <a:close/>
                <a:moveTo>
                  <a:pt x="3768902" y="6036069"/>
                </a:moveTo>
                <a:cubicBezTo>
                  <a:pt x="3768902" y="3378796"/>
                  <a:pt x="3771783" y="1425175"/>
                  <a:pt x="3777876" y="175208"/>
                </a:cubicBezTo>
                <a:lnTo>
                  <a:pt x="3778799" y="0"/>
                </a:lnTo>
                <a:lnTo>
                  <a:pt x="4398651" y="0"/>
                </a:lnTo>
                <a:lnTo>
                  <a:pt x="4399454" y="165842"/>
                </a:lnTo>
                <a:cubicBezTo>
                  <a:pt x="4402073" y="742750"/>
                  <a:pt x="4404138" y="1420805"/>
                  <a:pt x="4405808" y="2200006"/>
                </a:cubicBezTo>
                <a:cubicBezTo>
                  <a:pt x="4408035" y="3238940"/>
                  <a:pt x="4409081" y="4517627"/>
                  <a:pt x="4409081" y="6036069"/>
                </a:cubicBezTo>
                <a:cubicBezTo>
                  <a:pt x="4409081" y="8763270"/>
                  <a:pt x="4406199" y="10756226"/>
                  <a:pt x="4400107" y="12014934"/>
                </a:cubicBezTo>
                <a:lnTo>
                  <a:pt x="4399179" y="12192000"/>
                </a:lnTo>
                <a:lnTo>
                  <a:pt x="3779155" y="12192000"/>
                </a:lnTo>
                <a:lnTo>
                  <a:pt x="3777875" y="11942821"/>
                </a:lnTo>
                <a:cubicBezTo>
                  <a:pt x="3771783" y="10662260"/>
                  <a:pt x="3768902" y="8693343"/>
                  <a:pt x="3768902" y="6036069"/>
                </a:cubicBezTo>
                <a:close/>
                <a:moveTo>
                  <a:pt x="2958968" y="6036069"/>
                </a:moveTo>
                <a:cubicBezTo>
                  <a:pt x="2958968" y="3378796"/>
                  <a:pt x="2961851" y="1425175"/>
                  <a:pt x="2967943" y="175208"/>
                </a:cubicBezTo>
                <a:lnTo>
                  <a:pt x="2968866" y="0"/>
                </a:lnTo>
                <a:lnTo>
                  <a:pt x="3588717" y="0"/>
                </a:lnTo>
                <a:lnTo>
                  <a:pt x="3589521" y="165842"/>
                </a:lnTo>
                <a:cubicBezTo>
                  <a:pt x="3592140" y="742750"/>
                  <a:pt x="3594204" y="1420805"/>
                  <a:pt x="3595875" y="2200006"/>
                </a:cubicBezTo>
                <a:cubicBezTo>
                  <a:pt x="3598102" y="3238940"/>
                  <a:pt x="3599148" y="4517627"/>
                  <a:pt x="3599148" y="6036069"/>
                </a:cubicBezTo>
                <a:cubicBezTo>
                  <a:pt x="3599148" y="8763270"/>
                  <a:pt x="3596265" y="10756226"/>
                  <a:pt x="3590173" y="12014934"/>
                </a:cubicBezTo>
                <a:lnTo>
                  <a:pt x="3589245" y="12192000"/>
                </a:lnTo>
                <a:lnTo>
                  <a:pt x="2969222" y="12192000"/>
                </a:lnTo>
                <a:lnTo>
                  <a:pt x="2967943" y="11942821"/>
                </a:lnTo>
                <a:cubicBezTo>
                  <a:pt x="2961851" y="10662260"/>
                  <a:pt x="2958968" y="8693343"/>
                  <a:pt x="2958968" y="6036069"/>
                </a:cubicBezTo>
                <a:close/>
                <a:moveTo>
                  <a:pt x="2149035" y="6036069"/>
                </a:moveTo>
                <a:cubicBezTo>
                  <a:pt x="2149035" y="3378796"/>
                  <a:pt x="2151917" y="1425175"/>
                  <a:pt x="2158009" y="175208"/>
                </a:cubicBezTo>
                <a:lnTo>
                  <a:pt x="2158933" y="0"/>
                </a:lnTo>
                <a:lnTo>
                  <a:pt x="2778783" y="0"/>
                </a:lnTo>
                <a:lnTo>
                  <a:pt x="2779587" y="165842"/>
                </a:lnTo>
                <a:cubicBezTo>
                  <a:pt x="2782206" y="742750"/>
                  <a:pt x="2784270" y="1420805"/>
                  <a:pt x="2785941" y="2200006"/>
                </a:cubicBezTo>
                <a:cubicBezTo>
                  <a:pt x="2788168" y="3238940"/>
                  <a:pt x="2789214" y="4517627"/>
                  <a:pt x="2789214" y="6036069"/>
                </a:cubicBezTo>
                <a:cubicBezTo>
                  <a:pt x="2789214" y="8763270"/>
                  <a:pt x="2786332" y="10756226"/>
                  <a:pt x="2780239" y="12014934"/>
                </a:cubicBezTo>
                <a:lnTo>
                  <a:pt x="2779311" y="12192000"/>
                </a:lnTo>
                <a:lnTo>
                  <a:pt x="2159289" y="12192000"/>
                </a:lnTo>
                <a:lnTo>
                  <a:pt x="2158009" y="11942821"/>
                </a:lnTo>
                <a:cubicBezTo>
                  <a:pt x="2151917" y="10662260"/>
                  <a:pt x="2149035" y="8693343"/>
                  <a:pt x="2149035" y="6036069"/>
                </a:cubicBezTo>
                <a:close/>
                <a:moveTo>
                  <a:pt x="1339102" y="6036069"/>
                </a:moveTo>
                <a:cubicBezTo>
                  <a:pt x="1339102" y="3378796"/>
                  <a:pt x="1341984" y="1425175"/>
                  <a:pt x="1348076" y="175208"/>
                </a:cubicBezTo>
                <a:lnTo>
                  <a:pt x="1348999" y="0"/>
                </a:lnTo>
                <a:lnTo>
                  <a:pt x="1968851" y="0"/>
                </a:lnTo>
                <a:lnTo>
                  <a:pt x="1969654" y="165842"/>
                </a:lnTo>
                <a:cubicBezTo>
                  <a:pt x="1972273" y="742750"/>
                  <a:pt x="1974338" y="1420805"/>
                  <a:pt x="1976008" y="2200006"/>
                </a:cubicBezTo>
                <a:cubicBezTo>
                  <a:pt x="1978236" y="3238940"/>
                  <a:pt x="1979281" y="4517627"/>
                  <a:pt x="1979281" y="6036069"/>
                </a:cubicBezTo>
                <a:cubicBezTo>
                  <a:pt x="1979281" y="8763270"/>
                  <a:pt x="1976399" y="10756226"/>
                  <a:pt x="1970307" y="12014934"/>
                </a:cubicBezTo>
                <a:lnTo>
                  <a:pt x="1969379" y="12192000"/>
                </a:lnTo>
                <a:lnTo>
                  <a:pt x="1349355" y="12192000"/>
                </a:lnTo>
                <a:lnTo>
                  <a:pt x="1348076" y="11942821"/>
                </a:lnTo>
                <a:cubicBezTo>
                  <a:pt x="1341983" y="10662260"/>
                  <a:pt x="1339102" y="8693343"/>
                  <a:pt x="1339102" y="6036069"/>
                </a:cubicBezTo>
                <a:close/>
                <a:moveTo>
                  <a:pt x="529168" y="6036069"/>
                </a:moveTo>
                <a:cubicBezTo>
                  <a:pt x="529168" y="3378796"/>
                  <a:pt x="532050" y="1425175"/>
                  <a:pt x="538143" y="175208"/>
                </a:cubicBezTo>
                <a:lnTo>
                  <a:pt x="539066" y="0"/>
                </a:lnTo>
                <a:lnTo>
                  <a:pt x="1158917" y="0"/>
                </a:lnTo>
                <a:lnTo>
                  <a:pt x="1159721" y="165842"/>
                </a:lnTo>
                <a:cubicBezTo>
                  <a:pt x="1162340" y="742750"/>
                  <a:pt x="1164404" y="1420805"/>
                  <a:pt x="1166074" y="2200006"/>
                </a:cubicBezTo>
                <a:cubicBezTo>
                  <a:pt x="1168303" y="3238940"/>
                  <a:pt x="1169347" y="4517627"/>
                  <a:pt x="1169347" y="6036069"/>
                </a:cubicBezTo>
                <a:cubicBezTo>
                  <a:pt x="1169347" y="8763270"/>
                  <a:pt x="1166466" y="10756226"/>
                  <a:pt x="1160374" y="12014934"/>
                </a:cubicBezTo>
                <a:lnTo>
                  <a:pt x="1159446" y="12192000"/>
                </a:lnTo>
                <a:lnTo>
                  <a:pt x="539422" y="12192000"/>
                </a:lnTo>
                <a:lnTo>
                  <a:pt x="538143" y="11942821"/>
                </a:lnTo>
                <a:cubicBezTo>
                  <a:pt x="532050" y="10662260"/>
                  <a:pt x="529168" y="8693343"/>
                  <a:pt x="529168" y="6036069"/>
                </a:cubicBezTo>
                <a:close/>
                <a:moveTo>
                  <a:pt x="0" y="12192000"/>
                </a:moveTo>
                <a:lnTo>
                  <a:pt x="0" y="0"/>
                </a:lnTo>
                <a:lnTo>
                  <a:pt x="348984" y="0"/>
                </a:lnTo>
                <a:lnTo>
                  <a:pt x="349787" y="165842"/>
                </a:lnTo>
                <a:cubicBezTo>
                  <a:pt x="352407" y="742750"/>
                  <a:pt x="354471" y="1420805"/>
                  <a:pt x="356141" y="2200006"/>
                </a:cubicBezTo>
                <a:cubicBezTo>
                  <a:pt x="358369" y="3238940"/>
                  <a:pt x="359415" y="4517627"/>
                  <a:pt x="359415" y="6036069"/>
                </a:cubicBezTo>
                <a:cubicBezTo>
                  <a:pt x="359415" y="8763270"/>
                  <a:pt x="356533" y="10756226"/>
                  <a:pt x="350441" y="12014934"/>
                </a:cubicBezTo>
                <a:lnTo>
                  <a:pt x="349512" y="12192000"/>
                </a:lnTo>
                <a:close/>
              </a:path>
            </a:pathLst>
          </a:custGeom>
          <a:solidFill>
            <a:srgbClr val="54BBAB">
              <a:alpha val="1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7200">
                <a:solidFill>
                  <a:srgbClr val="54BBAB">
                    <a:alpha val="10000"/>
                  </a:srgb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>
            <a:off x="1336758" y="309382"/>
            <a:ext cx="22236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植树节的简介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93" b="14010"/>
          <a:stretch/>
        </p:blipFill>
        <p:spPr>
          <a:xfrm>
            <a:off x="994638" y="763359"/>
            <a:ext cx="10154362" cy="5320586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2213968" y="1673014"/>
            <a:ext cx="776823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      </a:t>
            </a:r>
            <a:r>
              <a:rPr lang="zh-CN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通过这种活动</a:t>
            </a:r>
            <a:r>
              <a:rPr lang="en-US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,</a:t>
            </a:r>
            <a:r>
              <a:rPr lang="zh-CN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激发人们爱林、造林的感情，提高人们对森林功用的认识，促进国土绿化，达到爱林护林和扩大森林资源、改善生态环境的目的，植树节是为了动员全民植树而规定的节日；中国的植树节开始时是纪念孙中山先生逝世，</a:t>
            </a:r>
            <a:r>
              <a:rPr lang="en-US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1979</a:t>
            </a:r>
            <a:r>
              <a:rPr lang="zh-CN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年</a:t>
            </a:r>
            <a:r>
              <a:rPr lang="en-US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2</a:t>
            </a:r>
            <a:r>
              <a:rPr lang="zh-CN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月</a:t>
            </a:r>
            <a:r>
              <a:rPr lang="en-US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23</a:t>
            </a:r>
            <a:r>
              <a:rPr lang="zh-CN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日，中国第五届全国人大常务委员会第六次会议决定，仍以</a:t>
            </a:r>
            <a:r>
              <a:rPr lang="en-US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3</a:t>
            </a:r>
            <a:r>
              <a:rPr lang="zh-CN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月</a:t>
            </a:r>
            <a:r>
              <a:rPr lang="en-US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12</a:t>
            </a:r>
            <a:r>
              <a:rPr lang="zh-CN" altLang="zh-CN" sz="20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日为中国的植树节，以鼓励全国各族人民植树造林，绿化祖国，改善环境，造福子孙后代。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3709" y="4408383"/>
            <a:ext cx="2856025" cy="2418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969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 flipH="1" flipV="1">
            <a:off x="-76200" y="6021040"/>
            <a:ext cx="12344399" cy="951605"/>
            <a:chOff x="-76200" y="-200025"/>
            <a:chExt cx="12344399" cy="951605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519"/>
            <a:stretch/>
          </p:blipFill>
          <p:spPr>
            <a:xfrm flipV="1">
              <a:off x="-76200" y="-199680"/>
              <a:ext cx="7981950" cy="885480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6172199" y="-200025"/>
              <a:ext cx="6096000" cy="951605"/>
            </a:xfrm>
            <a:prstGeom prst="rect">
              <a:avLst/>
            </a:prstGeom>
          </p:spPr>
        </p:pic>
      </p:grpSp>
      <p:grpSp>
        <p:nvGrpSpPr>
          <p:cNvPr id="39" name="组合 38"/>
          <p:cNvGrpSpPr/>
          <p:nvPr/>
        </p:nvGrpSpPr>
        <p:grpSpPr>
          <a:xfrm>
            <a:off x="370204" y="5646158"/>
            <a:ext cx="11298642" cy="1355062"/>
            <a:chOff x="370204" y="5646158"/>
            <a:chExt cx="11298642" cy="1355062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11402" y="5646158"/>
              <a:ext cx="957444" cy="135506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9918482" y="6093155"/>
              <a:ext cx="633407" cy="89645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370204" y="5812861"/>
              <a:ext cx="754935" cy="106845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4077" y="6244550"/>
              <a:ext cx="433444" cy="6134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44" name="图片 4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60464" y="180385"/>
            <a:ext cx="1816763" cy="6217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5" name="组合 44"/>
          <p:cNvGrpSpPr/>
          <p:nvPr/>
        </p:nvGrpSpPr>
        <p:grpSpPr>
          <a:xfrm>
            <a:off x="742992" y="296363"/>
            <a:ext cx="570934" cy="558960"/>
            <a:chOff x="742992" y="296363"/>
            <a:chExt cx="570934" cy="558960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992" y="296363"/>
              <a:ext cx="570934" cy="558960"/>
            </a:xfrm>
            <a:prstGeom prst="rect">
              <a:avLst/>
            </a:prstGeom>
            <a:effectLst/>
          </p:spPr>
        </p:pic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2632" y="616287"/>
              <a:ext cx="89389" cy="9718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8" name="椭圆 47"/>
            <p:cNvSpPr/>
            <p:nvPr/>
          </p:nvSpPr>
          <p:spPr>
            <a:xfrm>
              <a:off x="894041" y="446981"/>
              <a:ext cx="257980" cy="257980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77463" y="424117"/>
              <a:ext cx="89389" cy="97188"/>
            </a:xfrm>
            <a:prstGeom prst="rect">
              <a:avLst/>
            </a:prstGeom>
            <a:effectLst/>
          </p:spPr>
        </p:pic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463" y="627311"/>
              <a:ext cx="62337" cy="67776"/>
            </a:xfrm>
            <a:prstGeom prst="rect">
              <a:avLst/>
            </a:prstGeom>
            <a:effectLst/>
          </p:spPr>
        </p:pic>
      </p:grpSp>
      <p:sp>
        <p:nvSpPr>
          <p:cNvPr id="25" name="文本框 24"/>
          <p:cNvSpPr txBox="1"/>
          <p:nvPr/>
        </p:nvSpPr>
        <p:spPr>
          <a:xfrm rot="16200000" flipH="1" flipV="1">
            <a:off x="2676561" y="-2676561"/>
            <a:ext cx="6838879" cy="12192000"/>
          </a:xfrm>
          <a:custGeom>
            <a:avLst/>
            <a:gdLst/>
            <a:ahLst/>
            <a:cxnLst/>
            <a:rect l="l" t="t" r="r" b="b"/>
            <a:pathLst>
              <a:path w="6838879" h="12192000">
                <a:moveTo>
                  <a:pt x="6198701" y="6036069"/>
                </a:moveTo>
                <a:cubicBezTo>
                  <a:pt x="6198701" y="3378796"/>
                  <a:pt x="6201583" y="1425175"/>
                  <a:pt x="6207675" y="175208"/>
                </a:cubicBezTo>
                <a:lnTo>
                  <a:pt x="6208599" y="0"/>
                </a:lnTo>
                <a:lnTo>
                  <a:pt x="6828449" y="0"/>
                </a:lnTo>
                <a:lnTo>
                  <a:pt x="6829252" y="165842"/>
                </a:lnTo>
                <a:cubicBezTo>
                  <a:pt x="6831871" y="742750"/>
                  <a:pt x="6833935" y="1420805"/>
                  <a:pt x="6835605" y="2200006"/>
                </a:cubicBezTo>
                <a:cubicBezTo>
                  <a:pt x="6837833" y="3238940"/>
                  <a:pt x="6838879" y="4517627"/>
                  <a:pt x="6838879" y="6036069"/>
                </a:cubicBezTo>
                <a:cubicBezTo>
                  <a:pt x="6838879" y="8763271"/>
                  <a:pt x="6835998" y="10756226"/>
                  <a:pt x="6829905" y="12014934"/>
                </a:cubicBezTo>
                <a:lnTo>
                  <a:pt x="6828977" y="12192000"/>
                </a:lnTo>
                <a:lnTo>
                  <a:pt x="6208955" y="12192000"/>
                </a:lnTo>
                <a:lnTo>
                  <a:pt x="6207675" y="11942821"/>
                </a:lnTo>
                <a:cubicBezTo>
                  <a:pt x="6201583" y="10662260"/>
                  <a:pt x="6198701" y="8693343"/>
                  <a:pt x="6198701" y="6036069"/>
                </a:cubicBezTo>
                <a:close/>
                <a:moveTo>
                  <a:pt x="5388769" y="6036069"/>
                </a:moveTo>
                <a:cubicBezTo>
                  <a:pt x="5388769" y="3378796"/>
                  <a:pt x="5391650" y="1425175"/>
                  <a:pt x="5397743" y="175208"/>
                </a:cubicBezTo>
                <a:lnTo>
                  <a:pt x="5398665" y="0"/>
                </a:lnTo>
                <a:lnTo>
                  <a:pt x="6018517" y="0"/>
                </a:lnTo>
                <a:lnTo>
                  <a:pt x="6019321" y="165842"/>
                </a:lnTo>
                <a:cubicBezTo>
                  <a:pt x="6021939" y="742750"/>
                  <a:pt x="6024004" y="1420805"/>
                  <a:pt x="6025675" y="2200006"/>
                </a:cubicBezTo>
                <a:cubicBezTo>
                  <a:pt x="6027901" y="3238940"/>
                  <a:pt x="6028948" y="4517627"/>
                  <a:pt x="6028948" y="6036069"/>
                </a:cubicBezTo>
                <a:cubicBezTo>
                  <a:pt x="6028948" y="8763270"/>
                  <a:pt x="6026066" y="10756226"/>
                  <a:pt x="6019973" y="12014934"/>
                </a:cubicBezTo>
                <a:lnTo>
                  <a:pt x="6019045" y="12192000"/>
                </a:lnTo>
                <a:lnTo>
                  <a:pt x="5399021" y="12192000"/>
                </a:lnTo>
                <a:lnTo>
                  <a:pt x="5397743" y="11942821"/>
                </a:lnTo>
                <a:cubicBezTo>
                  <a:pt x="5391650" y="10662260"/>
                  <a:pt x="5388769" y="8693343"/>
                  <a:pt x="5388769" y="6036069"/>
                </a:cubicBezTo>
                <a:close/>
                <a:moveTo>
                  <a:pt x="4578835" y="6036069"/>
                </a:moveTo>
                <a:cubicBezTo>
                  <a:pt x="4578835" y="3378796"/>
                  <a:pt x="4581717" y="1425175"/>
                  <a:pt x="4587809" y="175208"/>
                </a:cubicBezTo>
                <a:lnTo>
                  <a:pt x="4588732" y="0"/>
                </a:lnTo>
                <a:lnTo>
                  <a:pt x="5208583" y="0"/>
                </a:lnTo>
                <a:lnTo>
                  <a:pt x="5209387" y="165842"/>
                </a:lnTo>
                <a:cubicBezTo>
                  <a:pt x="5212007" y="742750"/>
                  <a:pt x="5214071" y="1420805"/>
                  <a:pt x="5215742" y="2200006"/>
                </a:cubicBezTo>
                <a:cubicBezTo>
                  <a:pt x="5217968" y="3238940"/>
                  <a:pt x="5219013" y="4517627"/>
                  <a:pt x="5219013" y="6036069"/>
                </a:cubicBezTo>
                <a:cubicBezTo>
                  <a:pt x="5219013" y="8763270"/>
                  <a:pt x="5216133" y="10756226"/>
                  <a:pt x="5210041" y="12014934"/>
                </a:cubicBezTo>
                <a:lnTo>
                  <a:pt x="5209113" y="12192000"/>
                </a:lnTo>
                <a:lnTo>
                  <a:pt x="4589088" y="12192000"/>
                </a:lnTo>
                <a:lnTo>
                  <a:pt x="4587809" y="11942821"/>
                </a:lnTo>
                <a:cubicBezTo>
                  <a:pt x="4581717" y="10662260"/>
                  <a:pt x="4578835" y="8693343"/>
                  <a:pt x="4578835" y="6036069"/>
                </a:cubicBezTo>
                <a:close/>
                <a:moveTo>
                  <a:pt x="3768902" y="6036069"/>
                </a:moveTo>
                <a:cubicBezTo>
                  <a:pt x="3768902" y="3378796"/>
                  <a:pt x="3771783" y="1425175"/>
                  <a:pt x="3777876" y="175208"/>
                </a:cubicBezTo>
                <a:lnTo>
                  <a:pt x="3778799" y="0"/>
                </a:lnTo>
                <a:lnTo>
                  <a:pt x="4398651" y="0"/>
                </a:lnTo>
                <a:lnTo>
                  <a:pt x="4399454" y="165842"/>
                </a:lnTo>
                <a:cubicBezTo>
                  <a:pt x="4402073" y="742750"/>
                  <a:pt x="4404138" y="1420805"/>
                  <a:pt x="4405808" y="2200006"/>
                </a:cubicBezTo>
                <a:cubicBezTo>
                  <a:pt x="4408035" y="3238940"/>
                  <a:pt x="4409081" y="4517627"/>
                  <a:pt x="4409081" y="6036069"/>
                </a:cubicBezTo>
                <a:cubicBezTo>
                  <a:pt x="4409081" y="8763270"/>
                  <a:pt x="4406199" y="10756226"/>
                  <a:pt x="4400107" y="12014934"/>
                </a:cubicBezTo>
                <a:lnTo>
                  <a:pt x="4399179" y="12192000"/>
                </a:lnTo>
                <a:lnTo>
                  <a:pt x="3779155" y="12192000"/>
                </a:lnTo>
                <a:lnTo>
                  <a:pt x="3777875" y="11942821"/>
                </a:lnTo>
                <a:cubicBezTo>
                  <a:pt x="3771783" y="10662260"/>
                  <a:pt x="3768902" y="8693343"/>
                  <a:pt x="3768902" y="6036069"/>
                </a:cubicBezTo>
                <a:close/>
                <a:moveTo>
                  <a:pt x="2958968" y="6036069"/>
                </a:moveTo>
                <a:cubicBezTo>
                  <a:pt x="2958968" y="3378796"/>
                  <a:pt x="2961851" y="1425175"/>
                  <a:pt x="2967943" y="175208"/>
                </a:cubicBezTo>
                <a:lnTo>
                  <a:pt x="2968866" y="0"/>
                </a:lnTo>
                <a:lnTo>
                  <a:pt x="3588717" y="0"/>
                </a:lnTo>
                <a:lnTo>
                  <a:pt x="3589521" y="165842"/>
                </a:lnTo>
                <a:cubicBezTo>
                  <a:pt x="3592140" y="742750"/>
                  <a:pt x="3594204" y="1420805"/>
                  <a:pt x="3595875" y="2200006"/>
                </a:cubicBezTo>
                <a:cubicBezTo>
                  <a:pt x="3598102" y="3238940"/>
                  <a:pt x="3599148" y="4517627"/>
                  <a:pt x="3599148" y="6036069"/>
                </a:cubicBezTo>
                <a:cubicBezTo>
                  <a:pt x="3599148" y="8763270"/>
                  <a:pt x="3596265" y="10756226"/>
                  <a:pt x="3590173" y="12014934"/>
                </a:cubicBezTo>
                <a:lnTo>
                  <a:pt x="3589245" y="12192000"/>
                </a:lnTo>
                <a:lnTo>
                  <a:pt x="2969222" y="12192000"/>
                </a:lnTo>
                <a:lnTo>
                  <a:pt x="2967943" y="11942821"/>
                </a:lnTo>
                <a:cubicBezTo>
                  <a:pt x="2961851" y="10662260"/>
                  <a:pt x="2958968" y="8693343"/>
                  <a:pt x="2958968" y="6036069"/>
                </a:cubicBezTo>
                <a:close/>
                <a:moveTo>
                  <a:pt x="2149035" y="6036069"/>
                </a:moveTo>
                <a:cubicBezTo>
                  <a:pt x="2149035" y="3378796"/>
                  <a:pt x="2151917" y="1425175"/>
                  <a:pt x="2158009" y="175208"/>
                </a:cubicBezTo>
                <a:lnTo>
                  <a:pt x="2158933" y="0"/>
                </a:lnTo>
                <a:lnTo>
                  <a:pt x="2778783" y="0"/>
                </a:lnTo>
                <a:lnTo>
                  <a:pt x="2779587" y="165842"/>
                </a:lnTo>
                <a:cubicBezTo>
                  <a:pt x="2782206" y="742750"/>
                  <a:pt x="2784270" y="1420805"/>
                  <a:pt x="2785941" y="2200006"/>
                </a:cubicBezTo>
                <a:cubicBezTo>
                  <a:pt x="2788168" y="3238940"/>
                  <a:pt x="2789214" y="4517627"/>
                  <a:pt x="2789214" y="6036069"/>
                </a:cubicBezTo>
                <a:cubicBezTo>
                  <a:pt x="2789214" y="8763270"/>
                  <a:pt x="2786332" y="10756226"/>
                  <a:pt x="2780239" y="12014934"/>
                </a:cubicBezTo>
                <a:lnTo>
                  <a:pt x="2779311" y="12192000"/>
                </a:lnTo>
                <a:lnTo>
                  <a:pt x="2159289" y="12192000"/>
                </a:lnTo>
                <a:lnTo>
                  <a:pt x="2158009" y="11942821"/>
                </a:lnTo>
                <a:cubicBezTo>
                  <a:pt x="2151917" y="10662260"/>
                  <a:pt x="2149035" y="8693343"/>
                  <a:pt x="2149035" y="6036069"/>
                </a:cubicBezTo>
                <a:close/>
                <a:moveTo>
                  <a:pt x="1339102" y="6036069"/>
                </a:moveTo>
                <a:cubicBezTo>
                  <a:pt x="1339102" y="3378796"/>
                  <a:pt x="1341984" y="1425175"/>
                  <a:pt x="1348076" y="175208"/>
                </a:cubicBezTo>
                <a:lnTo>
                  <a:pt x="1348999" y="0"/>
                </a:lnTo>
                <a:lnTo>
                  <a:pt x="1968851" y="0"/>
                </a:lnTo>
                <a:lnTo>
                  <a:pt x="1969654" y="165842"/>
                </a:lnTo>
                <a:cubicBezTo>
                  <a:pt x="1972273" y="742750"/>
                  <a:pt x="1974338" y="1420805"/>
                  <a:pt x="1976008" y="2200006"/>
                </a:cubicBezTo>
                <a:cubicBezTo>
                  <a:pt x="1978236" y="3238940"/>
                  <a:pt x="1979281" y="4517627"/>
                  <a:pt x="1979281" y="6036069"/>
                </a:cubicBezTo>
                <a:cubicBezTo>
                  <a:pt x="1979281" y="8763270"/>
                  <a:pt x="1976399" y="10756226"/>
                  <a:pt x="1970307" y="12014934"/>
                </a:cubicBezTo>
                <a:lnTo>
                  <a:pt x="1969379" y="12192000"/>
                </a:lnTo>
                <a:lnTo>
                  <a:pt x="1349355" y="12192000"/>
                </a:lnTo>
                <a:lnTo>
                  <a:pt x="1348076" y="11942821"/>
                </a:lnTo>
                <a:cubicBezTo>
                  <a:pt x="1341983" y="10662260"/>
                  <a:pt x="1339102" y="8693343"/>
                  <a:pt x="1339102" y="6036069"/>
                </a:cubicBezTo>
                <a:close/>
                <a:moveTo>
                  <a:pt x="529168" y="6036069"/>
                </a:moveTo>
                <a:cubicBezTo>
                  <a:pt x="529168" y="3378796"/>
                  <a:pt x="532050" y="1425175"/>
                  <a:pt x="538143" y="175208"/>
                </a:cubicBezTo>
                <a:lnTo>
                  <a:pt x="539066" y="0"/>
                </a:lnTo>
                <a:lnTo>
                  <a:pt x="1158917" y="0"/>
                </a:lnTo>
                <a:lnTo>
                  <a:pt x="1159721" y="165842"/>
                </a:lnTo>
                <a:cubicBezTo>
                  <a:pt x="1162340" y="742750"/>
                  <a:pt x="1164404" y="1420805"/>
                  <a:pt x="1166074" y="2200006"/>
                </a:cubicBezTo>
                <a:cubicBezTo>
                  <a:pt x="1168303" y="3238940"/>
                  <a:pt x="1169347" y="4517627"/>
                  <a:pt x="1169347" y="6036069"/>
                </a:cubicBezTo>
                <a:cubicBezTo>
                  <a:pt x="1169347" y="8763270"/>
                  <a:pt x="1166466" y="10756226"/>
                  <a:pt x="1160374" y="12014934"/>
                </a:cubicBezTo>
                <a:lnTo>
                  <a:pt x="1159446" y="12192000"/>
                </a:lnTo>
                <a:lnTo>
                  <a:pt x="539422" y="12192000"/>
                </a:lnTo>
                <a:lnTo>
                  <a:pt x="538143" y="11942821"/>
                </a:lnTo>
                <a:cubicBezTo>
                  <a:pt x="532050" y="10662260"/>
                  <a:pt x="529168" y="8693343"/>
                  <a:pt x="529168" y="6036069"/>
                </a:cubicBezTo>
                <a:close/>
                <a:moveTo>
                  <a:pt x="0" y="12192000"/>
                </a:moveTo>
                <a:lnTo>
                  <a:pt x="0" y="0"/>
                </a:lnTo>
                <a:lnTo>
                  <a:pt x="348984" y="0"/>
                </a:lnTo>
                <a:lnTo>
                  <a:pt x="349787" y="165842"/>
                </a:lnTo>
                <a:cubicBezTo>
                  <a:pt x="352407" y="742750"/>
                  <a:pt x="354471" y="1420805"/>
                  <a:pt x="356141" y="2200006"/>
                </a:cubicBezTo>
                <a:cubicBezTo>
                  <a:pt x="358369" y="3238940"/>
                  <a:pt x="359415" y="4517627"/>
                  <a:pt x="359415" y="6036069"/>
                </a:cubicBezTo>
                <a:cubicBezTo>
                  <a:pt x="359415" y="8763270"/>
                  <a:pt x="356533" y="10756226"/>
                  <a:pt x="350441" y="12014934"/>
                </a:cubicBezTo>
                <a:lnTo>
                  <a:pt x="349512" y="12192000"/>
                </a:lnTo>
                <a:close/>
              </a:path>
            </a:pathLst>
          </a:custGeom>
          <a:solidFill>
            <a:srgbClr val="54BBAB">
              <a:alpha val="1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7200">
                <a:solidFill>
                  <a:srgbClr val="54BBAB">
                    <a:alpha val="10000"/>
                  </a:srgb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31" name="圆角矩形 30"/>
          <p:cNvSpPr/>
          <p:nvPr/>
        </p:nvSpPr>
        <p:spPr>
          <a:xfrm>
            <a:off x="6092370" y="2558568"/>
            <a:ext cx="5405438" cy="1040670"/>
          </a:xfrm>
          <a:prstGeom prst="roundRect">
            <a:avLst>
              <a:gd name="adj" fmla="val 10953"/>
            </a:avLst>
          </a:prstGeom>
          <a:solidFill>
            <a:schemeClr val="bg1"/>
          </a:solidFill>
          <a:ln w="28575">
            <a:solidFill>
              <a:srgbClr val="F7A42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角矩形 31"/>
          <p:cNvSpPr/>
          <p:nvPr/>
        </p:nvSpPr>
        <p:spPr>
          <a:xfrm>
            <a:off x="6092370" y="3801641"/>
            <a:ext cx="5405438" cy="1456770"/>
          </a:xfrm>
          <a:prstGeom prst="roundRect">
            <a:avLst>
              <a:gd name="adj" fmla="val 10953"/>
            </a:avLst>
          </a:prstGeom>
          <a:solidFill>
            <a:schemeClr val="bg1"/>
          </a:solidFill>
          <a:ln w="28575">
            <a:solidFill>
              <a:srgbClr val="54BBA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6092370" y="1296131"/>
            <a:ext cx="5405438" cy="1040670"/>
          </a:xfrm>
          <a:prstGeom prst="roundRect">
            <a:avLst>
              <a:gd name="adj" fmla="val 10953"/>
            </a:avLst>
          </a:prstGeom>
          <a:solidFill>
            <a:schemeClr val="bg1"/>
          </a:solidFill>
          <a:ln w="28575">
            <a:solidFill>
              <a:srgbClr val="77AB3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336758" y="309382"/>
            <a:ext cx="18838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植树节节徽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713308" y="1350747"/>
            <a:ext cx="46400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树形，表示全民义务植树</a:t>
            </a:r>
            <a:r>
              <a:rPr lang="en-US" altLang="zh-CN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3</a:t>
            </a:r>
            <a:r>
              <a:rPr lang="zh-CN" altLang="zh-CN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至</a:t>
            </a:r>
            <a:r>
              <a:rPr lang="en-US" altLang="zh-CN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5</a:t>
            </a:r>
            <a:r>
              <a:rPr lang="zh-CN" altLang="zh-CN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棵，人人动手，绿化祖国大地。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403" y="1583130"/>
            <a:ext cx="3688932" cy="3668400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6713308" y="2612154"/>
            <a:ext cx="46400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“</a:t>
            </a:r>
            <a:r>
              <a:rPr lang="zh-CN" altLang="zh-CN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中国植树节</a:t>
            </a:r>
            <a:r>
              <a:rPr lang="en-US" altLang="zh-CN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”</a:t>
            </a:r>
            <a:r>
              <a:rPr lang="zh-CN" altLang="zh-CN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和</a:t>
            </a:r>
            <a:r>
              <a:rPr lang="en-US" altLang="zh-CN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“3.12”</a:t>
            </a:r>
            <a:r>
              <a:rPr lang="zh-CN" altLang="zh-CN" dirty="0">
                <a:solidFill>
                  <a:srgbClr val="F7A42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，表示改造自然，造福人类，年年植树，坚韧不拔的决心。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713309" y="3873561"/>
            <a:ext cx="447720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五棵树可会意为</a:t>
            </a:r>
            <a:r>
              <a:rPr lang="en-US" altLang="zh-CN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“</a:t>
            </a:r>
            <a:r>
              <a:rPr lang="zh-CN" altLang="zh-CN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森林</a:t>
            </a:r>
            <a:r>
              <a:rPr lang="en-US" altLang="zh-CN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”</a:t>
            </a:r>
            <a:r>
              <a:rPr lang="zh-CN" altLang="zh-CN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，由此引伸连接着外圈，显示着绿化祖国，实现以森林为主体的自然生态体系的良性循环。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5780326" y="1404525"/>
            <a:ext cx="936000" cy="828000"/>
            <a:chOff x="5780326" y="1404525"/>
            <a:chExt cx="936000" cy="828000"/>
          </a:xfrm>
        </p:grpSpPr>
        <p:pic>
          <p:nvPicPr>
            <p:cNvPr id="4" name="图片 3"/>
            <p:cNvPicPr>
              <a:picLocks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80326" y="1404525"/>
              <a:ext cx="936000" cy="828000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5816969" y="1468816"/>
              <a:ext cx="656532" cy="682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>
                  <a:solidFill>
                    <a:schemeClr val="bg1"/>
                  </a:solidFill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01</a:t>
              </a:r>
              <a:endParaRPr lang="zh-CN" altLang="zh-CN" sz="28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780326" y="2652408"/>
            <a:ext cx="936000" cy="828000"/>
            <a:chOff x="5780326" y="2652408"/>
            <a:chExt cx="936000" cy="828000"/>
          </a:xfrm>
        </p:grpSpPr>
        <p:pic>
          <p:nvPicPr>
            <p:cNvPr id="10" name="图片 9"/>
            <p:cNvPicPr>
              <a:picLocks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80326" y="2652408"/>
              <a:ext cx="936000" cy="828000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5816969" y="2731078"/>
              <a:ext cx="65653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>
                  <a:solidFill>
                    <a:schemeClr val="bg1"/>
                  </a:solidFill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02</a:t>
              </a:r>
              <a:endParaRPr lang="zh-CN" altLang="zh-CN" sz="28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780326" y="4147867"/>
            <a:ext cx="936000" cy="828000"/>
            <a:chOff x="5780326" y="4147867"/>
            <a:chExt cx="936000" cy="828000"/>
          </a:xfrm>
        </p:grpSpPr>
        <p:pic>
          <p:nvPicPr>
            <p:cNvPr id="11" name="图片 10"/>
            <p:cNvPicPr>
              <a:picLocks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80326" y="4147867"/>
              <a:ext cx="936000" cy="828000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5816969" y="4211052"/>
              <a:ext cx="65653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>
                  <a:solidFill>
                    <a:schemeClr val="bg1"/>
                  </a:solidFill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03</a:t>
              </a:r>
              <a:endParaRPr lang="zh-CN" altLang="zh-CN" sz="2800" dirty="0">
                <a:solidFill>
                  <a:schemeClr val="bg1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6843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5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00"/>
                            </p:stCondLst>
                            <p:childTnLst>
                              <p:par>
                                <p:cTn id="3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95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450"/>
                            </p:stCondLst>
                            <p:childTnLst>
                              <p:par>
                                <p:cTn id="4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2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700"/>
                            </p:stCondLst>
                            <p:childTnLst>
                              <p:par>
                                <p:cTn id="5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7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45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0" grpId="0" animBg="1"/>
      <p:bldP spid="23" grpId="0"/>
      <p:bldP spid="19" grpId="0"/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/>
          <p:cNvSpPr txBox="1"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6081857" y="2262777"/>
                </a:moveTo>
                <a:cubicBezTo>
                  <a:pt x="6081877" y="2262772"/>
                  <a:pt x="6164359" y="2561238"/>
                  <a:pt x="6337514" y="3155806"/>
                </a:cubicBezTo>
                <a:cubicBezTo>
                  <a:pt x="6510673" y="3750384"/>
                  <a:pt x="6813608" y="4775303"/>
                  <a:pt x="7238102" y="6232960"/>
                </a:cubicBezTo>
                <a:cubicBezTo>
                  <a:pt x="7291164" y="6415168"/>
                  <a:pt x="7342092" y="6590520"/>
                  <a:pt x="7390869" y="6759022"/>
                </a:cubicBezTo>
                <a:lnTo>
                  <a:pt x="7419470" y="6858000"/>
                </a:lnTo>
                <a:lnTo>
                  <a:pt x="6234765" y="6858000"/>
                </a:lnTo>
                <a:lnTo>
                  <a:pt x="6228404" y="6673569"/>
                </a:lnTo>
                <a:cubicBezTo>
                  <a:pt x="6225300" y="6582500"/>
                  <a:pt x="6222168" y="6489560"/>
                  <a:pt x="6219004" y="6394746"/>
                </a:cubicBezTo>
                <a:cubicBezTo>
                  <a:pt x="6167045" y="4837814"/>
                  <a:pt x="6135229" y="3759799"/>
                  <a:pt x="6115248" y="3160972"/>
                </a:cubicBezTo>
                <a:cubicBezTo>
                  <a:pt x="6095267" y="2562152"/>
                  <a:pt x="6081153" y="2262887"/>
                  <a:pt x="6081172" y="2262886"/>
                </a:cubicBezTo>
                <a:cubicBezTo>
                  <a:pt x="6081403" y="2262874"/>
                  <a:pt x="6081634" y="2262838"/>
                  <a:pt x="6081857" y="2262777"/>
                </a:cubicBezTo>
                <a:close/>
                <a:moveTo>
                  <a:pt x="6080151" y="2262777"/>
                </a:moveTo>
                <a:cubicBezTo>
                  <a:pt x="6080374" y="2262837"/>
                  <a:pt x="6080604" y="2262874"/>
                  <a:pt x="6080836" y="2262886"/>
                </a:cubicBezTo>
                <a:cubicBezTo>
                  <a:pt x="6080856" y="2262887"/>
                  <a:pt x="6066251" y="2572126"/>
                  <a:pt x="6045562" y="3190906"/>
                </a:cubicBezTo>
                <a:cubicBezTo>
                  <a:pt x="6024871" y="3809692"/>
                  <a:pt x="5993575" y="4877734"/>
                  <a:pt x="5942915" y="6394743"/>
                </a:cubicBezTo>
                <a:cubicBezTo>
                  <a:pt x="5939749" y="6489556"/>
                  <a:pt x="5936608" y="6582575"/>
                  <a:pt x="5933491" y="6673800"/>
                </a:cubicBezTo>
                <a:lnTo>
                  <a:pt x="5927117" y="6858000"/>
                </a:lnTo>
                <a:lnTo>
                  <a:pt x="4741970" y="6858000"/>
                </a:lnTo>
                <a:lnTo>
                  <a:pt x="4770894" y="6757973"/>
                </a:lnTo>
                <a:cubicBezTo>
                  <a:pt x="4819529" y="6590081"/>
                  <a:pt x="4870404" y="6415039"/>
                  <a:pt x="4923485" y="6232837"/>
                </a:cubicBezTo>
                <a:cubicBezTo>
                  <a:pt x="5359309" y="4736867"/>
                  <a:pt x="5664961" y="3702336"/>
                  <a:pt x="5832617" y="3126962"/>
                </a:cubicBezTo>
                <a:cubicBezTo>
                  <a:pt x="6000269" y="2551599"/>
                  <a:pt x="6080133" y="2262772"/>
                  <a:pt x="6080151" y="2262777"/>
                </a:cubicBezTo>
                <a:close/>
                <a:moveTo>
                  <a:pt x="6082791" y="2262356"/>
                </a:moveTo>
                <a:cubicBezTo>
                  <a:pt x="6082808" y="2262345"/>
                  <a:pt x="6253950" y="2520333"/>
                  <a:pt x="6603282" y="3031509"/>
                </a:cubicBezTo>
                <a:cubicBezTo>
                  <a:pt x="6952616" y="3542689"/>
                  <a:pt x="7558990" y="4422489"/>
                  <a:pt x="8415381" y="5675715"/>
                </a:cubicBezTo>
                <a:cubicBezTo>
                  <a:pt x="8683003" y="6067348"/>
                  <a:pt x="8924644" y="6422413"/>
                  <a:pt x="9140086" y="6741047"/>
                </a:cubicBezTo>
                <a:lnTo>
                  <a:pt x="9219044" y="6858000"/>
                </a:lnTo>
                <a:lnTo>
                  <a:pt x="7757516" y="6858000"/>
                </a:lnTo>
                <a:lnTo>
                  <a:pt x="7685498" y="6661594"/>
                </a:lnTo>
                <a:cubicBezTo>
                  <a:pt x="7625402" y="6497454"/>
                  <a:pt x="7562882" y="6326226"/>
                  <a:pt x="7497906" y="6147918"/>
                </a:cubicBezTo>
                <a:cubicBezTo>
                  <a:pt x="6964421" y="4683920"/>
                  <a:pt x="6598953" y="3668972"/>
                  <a:pt x="6393782" y="3105881"/>
                </a:cubicBezTo>
                <a:cubicBezTo>
                  <a:pt x="6188614" y="2542800"/>
                  <a:pt x="6082156" y="2262681"/>
                  <a:pt x="6082174" y="2262674"/>
                </a:cubicBezTo>
                <a:cubicBezTo>
                  <a:pt x="6082391" y="2262590"/>
                  <a:pt x="6082598" y="2262484"/>
                  <a:pt x="6082791" y="2262356"/>
                </a:cubicBezTo>
                <a:close/>
                <a:moveTo>
                  <a:pt x="6079187" y="2262335"/>
                </a:moveTo>
                <a:cubicBezTo>
                  <a:pt x="6079379" y="2262464"/>
                  <a:pt x="6079585" y="2262574"/>
                  <a:pt x="6079801" y="2262660"/>
                </a:cubicBezTo>
                <a:cubicBezTo>
                  <a:pt x="6079819" y="2262667"/>
                  <a:pt x="5966521" y="2550850"/>
                  <a:pt x="5747895" y="3130244"/>
                </a:cubicBezTo>
                <a:cubicBezTo>
                  <a:pt x="5529265" y="3709648"/>
                  <a:pt x="5155933" y="4711074"/>
                  <a:pt x="4619916" y="6131516"/>
                </a:cubicBezTo>
                <a:cubicBezTo>
                  <a:pt x="4552914" y="6309072"/>
                  <a:pt x="4488323" y="6479864"/>
                  <a:pt x="4426128" y="6643889"/>
                </a:cubicBezTo>
                <a:lnTo>
                  <a:pt x="4344825" y="6858000"/>
                </a:lnTo>
                <a:lnTo>
                  <a:pt x="2867017" y="6858000"/>
                </a:lnTo>
                <a:lnTo>
                  <a:pt x="2975147" y="6701524"/>
                </a:lnTo>
                <a:cubicBezTo>
                  <a:pt x="3191843" y="6388487"/>
                  <a:pt x="3436394" y="6037809"/>
                  <a:pt x="3708399" y="5649214"/>
                </a:cubicBezTo>
                <a:cubicBezTo>
                  <a:pt x="4601722" y="4372986"/>
                  <a:pt x="5223567" y="3491819"/>
                  <a:pt x="5567164" y="3000963"/>
                </a:cubicBezTo>
                <a:cubicBezTo>
                  <a:pt x="5910759" y="2510111"/>
                  <a:pt x="6079172" y="2262324"/>
                  <a:pt x="6079187" y="2262335"/>
                </a:cubicBezTo>
                <a:close/>
                <a:moveTo>
                  <a:pt x="6083549" y="2261666"/>
                </a:moveTo>
                <a:cubicBezTo>
                  <a:pt x="6083561" y="2261650"/>
                  <a:pt x="6326425" y="2453590"/>
                  <a:pt x="6817364" y="2830720"/>
                </a:cubicBezTo>
                <a:cubicBezTo>
                  <a:pt x="7308311" y="3207856"/>
                  <a:pt x="8158173" y="3855339"/>
                  <a:pt x="9361752" y="4779941"/>
                </a:cubicBezTo>
                <a:cubicBezTo>
                  <a:pt x="10565331" y="5704542"/>
                  <a:pt x="11399574" y="6356067"/>
                  <a:pt x="11859200" y="6740919"/>
                </a:cubicBezTo>
                <a:lnTo>
                  <a:pt x="11997217" y="6858000"/>
                </a:lnTo>
                <a:lnTo>
                  <a:pt x="9699894" y="6858000"/>
                </a:lnTo>
                <a:lnTo>
                  <a:pt x="9569463" y="6694592"/>
                </a:lnTo>
                <a:cubicBezTo>
                  <a:pt x="9298812" y="6354846"/>
                  <a:pt x="8988033" y="5960904"/>
                  <a:pt x="8636470" y="5513290"/>
                </a:cubicBezTo>
                <a:cubicBezTo>
                  <a:pt x="7674298" y="4288239"/>
                  <a:pt x="7011434" y="3437567"/>
                  <a:pt x="6641370" y="2966380"/>
                </a:cubicBezTo>
                <a:cubicBezTo>
                  <a:pt x="6271312" y="2495203"/>
                  <a:pt x="6083046" y="2262171"/>
                  <a:pt x="6083060" y="2262159"/>
                </a:cubicBezTo>
                <a:cubicBezTo>
                  <a:pt x="6083239" y="2262013"/>
                  <a:pt x="6083404" y="2261846"/>
                  <a:pt x="6083549" y="2261666"/>
                </a:cubicBezTo>
                <a:close/>
                <a:moveTo>
                  <a:pt x="6078438" y="2261635"/>
                </a:moveTo>
                <a:cubicBezTo>
                  <a:pt x="6078581" y="2261818"/>
                  <a:pt x="6078743" y="2261986"/>
                  <a:pt x="6078921" y="2262134"/>
                </a:cubicBezTo>
                <a:cubicBezTo>
                  <a:pt x="6078936" y="2262147"/>
                  <a:pt x="5881720" y="2500759"/>
                  <a:pt x="5493921" y="2983340"/>
                </a:cubicBezTo>
                <a:cubicBezTo>
                  <a:pt x="5106114" y="3465930"/>
                  <a:pt x="4440173" y="4301451"/>
                  <a:pt x="3489421" y="5484545"/>
                </a:cubicBezTo>
                <a:cubicBezTo>
                  <a:pt x="3073468" y="6002148"/>
                  <a:pt x="2711314" y="6450212"/>
                  <a:pt x="2402438" y="6828286"/>
                </a:cubicBezTo>
                <a:lnTo>
                  <a:pt x="2378116" y="6858000"/>
                </a:lnTo>
                <a:lnTo>
                  <a:pt x="32516" y="6858000"/>
                </a:lnTo>
                <a:lnTo>
                  <a:pt x="49116" y="6844032"/>
                </a:lnTo>
                <a:cubicBezTo>
                  <a:pt x="103798" y="6798405"/>
                  <a:pt x="164101" y="6748824"/>
                  <a:pt x="230035" y="6695307"/>
                </a:cubicBezTo>
                <a:cubicBezTo>
                  <a:pt x="493756" y="6481244"/>
                  <a:pt x="831617" y="6216156"/>
                  <a:pt x="1243399" y="5899842"/>
                </a:cubicBezTo>
                <a:cubicBezTo>
                  <a:pt x="1655178" y="5583529"/>
                  <a:pt x="2165144" y="5198403"/>
                  <a:pt x="2772099" y="4742898"/>
                </a:cubicBezTo>
                <a:cubicBezTo>
                  <a:pt x="4017953" y="3807912"/>
                  <a:pt x="4882960" y="3163931"/>
                  <a:pt x="5362145" y="2804320"/>
                </a:cubicBezTo>
                <a:cubicBezTo>
                  <a:pt x="5841322" y="2444716"/>
                  <a:pt x="6078427" y="2261620"/>
                  <a:pt x="6078438" y="2261635"/>
                </a:cubicBezTo>
                <a:close/>
                <a:moveTo>
                  <a:pt x="6084054" y="2260774"/>
                </a:moveTo>
                <a:cubicBezTo>
                  <a:pt x="6084061" y="2260756"/>
                  <a:pt x="6374628" y="2367659"/>
                  <a:pt x="6958614" y="2573430"/>
                </a:cubicBezTo>
                <a:cubicBezTo>
                  <a:pt x="7542606" y="2779203"/>
                  <a:pt x="8551887" y="3130259"/>
                  <a:pt x="9983595" y="3634726"/>
                </a:cubicBezTo>
                <a:cubicBezTo>
                  <a:pt x="10878411" y="3950018"/>
                  <a:pt x="11602888" y="4208848"/>
                  <a:pt x="12156311" y="4413039"/>
                </a:cubicBezTo>
                <a:lnTo>
                  <a:pt x="12192000" y="4426264"/>
                </a:lnTo>
                <a:lnTo>
                  <a:pt x="12192000" y="6297724"/>
                </a:lnTo>
                <a:lnTo>
                  <a:pt x="11976508" y="6163946"/>
                </a:lnTo>
                <a:cubicBezTo>
                  <a:pt x="11732119" y="6010770"/>
                  <a:pt x="11446798" y="5827820"/>
                  <a:pt x="11120500" y="5615202"/>
                </a:cubicBezTo>
                <a:cubicBezTo>
                  <a:pt x="10685439" y="5331715"/>
                  <a:pt x="10152881" y="4978441"/>
                  <a:pt x="9521744" y="4557030"/>
                </a:cubicBezTo>
                <a:cubicBezTo>
                  <a:pt x="8226253" y="3692026"/>
                  <a:pt x="7331681" y="3089723"/>
                  <a:pt x="6833412" y="2757022"/>
                </a:cubicBezTo>
                <a:cubicBezTo>
                  <a:pt x="6335149" y="2424324"/>
                  <a:pt x="6083733" y="2261410"/>
                  <a:pt x="6083743" y="2261395"/>
                </a:cubicBezTo>
                <a:cubicBezTo>
                  <a:pt x="6083868" y="2261200"/>
                  <a:pt x="6083973" y="2260991"/>
                  <a:pt x="6084054" y="2260774"/>
                </a:cubicBezTo>
                <a:close/>
                <a:moveTo>
                  <a:pt x="6077944" y="2260738"/>
                </a:moveTo>
                <a:cubicBezTo>
                  <a:pt x="6078022" y="2260956"/>
                  <a:pt x="6078124" y="2261166"/>
                  <a:pt x="6078247" y="2261362"/>
                </a:cubicBezTo>
                <a:cubicBezTo>
                  <a:pt x="6078258" y="2261379"/>
                  <a:pt x="5816601" y="2426823"/>
                  <a:pt x="5297930" y="2764861"/>
                </a:cubicBezTo>
                <a:cubicBezTo>
                  <a:pt x="4779253" y="3102903"/>
                  <a:pt x="3886455" y="3689862"/>
                  <a:pt x="2614862" y="4518581"/>
                </a:cubicBezTo>
                <a:cubicBezTo>
                  <a:pt x="1422744" y="5295505"/>
                  <a:pt x="564731" y="5845808"/>
                  <a:pt x="37304" y="6163658"/>
                </a:cubicBezTo>
                <a:lnTo>
                  <a:pt x="0" y="6185974"/>
                </a:lnTo>
                <a:lnTo>
                  <a:pt x="0" y="4340190"/>
                </a:lnTo>
                <a:lnTo>
                  <a:pt x="170839" y="4279320"/>
                </a:lnTo>
                <a:cubicBezTo>
                  <a:pt x="229370" y="4258544"/>
                  <a:pt x="289249" y="4237365"/>
                  <a:pt x="350474" y="4215784"/>
                </a:cubicBezTo>
                <a:cubicBezTo>
                  <a:pt x="840271" y="4043138"/>
                  <a:pt x="1444803" y="3835622"/>
                  <a:pt x="2163409" y="3591345"/>
                </a:cubicBezTo>
                <a:cubicBezTo>
                  <a:pt x="3638444" y="3089936"/>
                  <a:pt x="4660953" y="2746721"/>
                  <a:pt x="5228286" y="2553880"/>
                </a:cubicBezTo>
                <a:cubicBezTo>
                  <a:pt x="5795610" y="2361043"/>
                  <a:pt x="6077938" y="2260720"/>
                  <a:pt x="6077944" y="2260738"/>
                </a:cubicBezTo>
                <a:close/>
                <a:moveTo>
                  <a:pt x="6084256" y="2259769"/>
                </a:moveTo>
                <a:cubicBezTo>
                  <a:pt x="6084257" y="2259749"/>
                  <a:pt x="6393575" y="2270913"/>
                  <a:pt x="7012420" y="2284716"/>
                </a:cubicBezTo>
                <a:cubicBezTo>
                  <a:pt x="7631272" y="2298520"/>
                  <a:pt x="8699374" y="2318044"/>
                  <a:pt x="10216541" y="2351886"/>
                </a:cubicBezTo>
                <a:cubicBezTo>
                  <a:pt x="10975125" y="2368807"/>
                  <a:pt x="11618892" y="2385308"/>
                  <a:pt x="12147787" y="2402397"/>
                </a:cubicBezTo>
                <a:lnTo>
                  <a:pt x="12192000" y="2403872"/>
                </a:lnTo>
                <a:lnTo>
                  <a:pt x="12192000" y="3956232"/>
                </a:lnTo>
                <a:lnTo>
                  <a:pt x="12098629" y="3931590"/>
                </a:lnTo>
                <a:cubicBezTo>
                  <a:pt x="12038596" y="3915670"/>
                  <a:pt x="11977225" y="3899322"/>
                  <a:pt x="11914515" y="3882545"/>
                </a:cubicBezTo>
                <a:cubicBezTo>
                  <a:pt x="11412841" y="3748333"/>
                  <a:pt x="10796796" y="3578075"/>
                  <a:pt x="10065852" y="3373718"/>
                </a:cubicBezTo>
                <a:cubicBezTo>
                  <a:pt x="8565497" y="2954249"/>
                  <a:pt x="7527897" y="2659871"/>
                  <a:pt x="6950833" y="2498520"/>
                </a:cubicBezTo>
                <a:cubicBezTo>
                  <a:pt x="6373778" y="2337173"/>
                  <a:pt x="6084150" y="2260475"/>
                  <a:pt x="6084154" y="2260456"/>
                </a:cubicBezTo>
                <a:cubicBezTo>
                  <a:pt x="6084213" y="2260232"/>
                  <a:pt x="6084247" y="2260002"/>
                  <a:pt x="6084256" y="2259769"/>
                </a:cubicBezTo>
                <a:close/>
                <a:moveTo>
                  <a:pt x="6077753" y="2259695"/>
                </a:moveTo>
                <a:cubicBezTo>
                  <a:pt x="6077758" y="2259927"/>
                  <a:pt x="6077786" y="2260159"/>
                  <a:pt x="6077839" y="2260384"/>
                </a:cubicBezTo>
                <a:cubicBezTo>
                  <a:pt x="6077844" y="2260403"/>
                  <a:pt x="5776874" y="2332968"/>
                  <a:pt x="5177027" y="2486360"/>
                </a:cubicBezTo>
                <a:cubicBezTo>
                  <a:pt x="4577168" y="2639756"/>
                  <a:pt x="3542973" y="2908520"/>
                  <a:pt x="2072355" y="3284504"/>
                </a:cubicBezTo>
                <a:cubicBezTo>
                  <a:pt x="1245133" y="3495996"/>
                  <a:pt x="558064" y="3668971"/>
                  <a:pt x="10817" y="3801912"/>
                </a:cubicBezTo>
                <a:lnTo>
                  <a:pt x="0" y="3804526"/>
                </a:lnTo>
                <a:lnTo>
                  <a:pt x="0" y="2268982"/>
                </a:lnTo>
                <a:lnTo>
                  <a:pt x="27580" y="2268635"/>
                </a:lnTo>
                <a:cubicBezTo>
                  <a:pt x="546728" y="2262704"/>
                  <a:pt x="1185694" y="2260570"/>
                  <a:pt x="1944462" y="2260426"/>
                </a:cubicBezTo>
                <a:cubicBezTo>
                  <a:pt x="3501934" y="2260128"/>
                  <a:pt x="4580186" y="2264154"/>
                  <a:pt x="5179222" y="2264013"/>
                </a:cubicBezTo>
                <a:cubicBezTo>
                  <a:pt x="5778249" y="2263872"/>
                  <a:pt x="6077752" y="2259677"/>
                  <a:pt x="6077753" y="2259695"/>
                </a:cubicBezTo>
                <a:close/>
                <a:moveTo>
                  <a:pt x="0" y="716370"/>
                </a:moveTo>
                <a:lnTo>
                  <a:pt x="27526" y="722981"/>
                </a:lnTo>
                <a:cubicBezTo>
                  <a:pt x="87898" y="737555"/>
                  <a:pt x="149619" y="752526"/>
                  <a:pt x="212687" y="767893"/>
                </a:cubicBezTo>
                <a:cubicBezTo>
                  <a:pt x="717233" y="890827"/>
                  <a:pt x="1336920" y="1047271"/>
                  <a:pt x="2072249" y="1235186"/>
                </a:cubicBezTo>
                <a:cubicBezTo>
                  <a:pt x="3581607" y="1620907"/>
                  <a:pt x="4625539" y="1891905"/>
                  <a:pt x="5206063" y="2040292"/>
                </a:cubicBezTo>
                <a:cubicBezTo>
                  <a:pt x="5786575" y="2188676"/>
                  <a:pt x="6077844" y="2258868"/>
                  <a:pt x="6077839" y="2258887"/>
                </a:cubicBezTo>
                <a:cubicBezTo>
                  <a:pt x="6077786" y="2259112"/>
                  <a:pt x="6077758" y="2259344"/>
                  <a:pt x="6077753" y="2259576"/>
                </a:cubicBezTo>
                <a:cubicBezTo>
                  <a:pt x="6077752" y="2259595"/>
                  <a:pt x="5768264" y="2255318"/>
                  <a:pt x="5149270" y="2255289"/>
                </a:cubicBezTo>
                <a:cubicBezTo>
                  <a:pt x="4530267" y="2255260"/>
                  <a:pt x="3461999" y="2259636"/>
                  <a:pt x="1944462" y="2259636"/>
                </a:cubicBezTo>
                <a:cubicBezTo>
                  <a:pt x="1185694" y="2259636"/>
                  <a:pt x="541725" y="2257415"/>
                  <a:pt x="12586" y="2252040"/>
                </a:cubicBezTo>
                <a:lnTo>
                  <a:pt x="0" y="2251899"/>
                </a:lnTo>
                <a:close/>
                <a:moveTo>
                  <a:pt x="12192000" y="417814"/>
                </a:moveTo>
                <a:lnTo>
                  <a:pt x="12192000" y="1980195"/>
                </a:lnTo>
                <a:lnTo>
                  <a:pt x="12128267" y="1983805"/>
                </a:lnTo>
                <a:cubicBezTo>
                  <a:pt x="11609872" y="2012614"/>
                  <a:pt x="10971603" y="2042820"/>
                  <a:pt x="10213565" y="2076427"/>
                </a:cubicBezTo>
                <a:cubicBezTo>
                  <a:pt x="8657594" y="2145408"/>
                  <a:pt x="7580199" y="2189039"/>
                  <a:pt x="6981741" y="2215556"/>
                </a:cubicBezTo>
                <a:cubicBezTo>
                  <a:pt x="6383289" y="2242073"/>
                  <a:pt x="6084254" y="2259453"/>
                  <a:pt x="6084253" y="2259434"/>
                </a:cubicBezTo>
                <a:cubicBezTo>
                  <a:pt x="6084238" y="2259202"/>
                  <a:pt x="6084199" y="2258973"/>
                  <a:pt x="6084136" y="2258749"/>
                </a:cubicBezTo>
                <a:cubicBezTo>
                  <a:pt x="6084131" y="2258730"/>
                  <a:pt x="6381614" y="2172954"/>
                  <a:pt x="6974126" y="1993236"/>
                </a:cubicBezTo>
                <a:cubicBezTo>
                  <a:pt x="7566648" y="1813514"/>
                  <a:pt x="8587993" y="1499328"/>
                  <a:pt x="10040621" y="1058780"/>
                </a:cubicBezTo>
                <a:cubicBezTo>
                  <a:pt x="10857725" y="810972"/>
                  <a:pt x="11536518" y="607863"/>
                  <a:pt x="12077390" y="450920"/>
                </a:cubicBezTo>
                <a:close/>
                <a:moveTo>
                  <a:pt x="9309406" y="0"/>
                </a:moveTo>
                <a:lnTo>
                  <a:pt x="12036786" y="0"/>
                </a:lnTo>
                <a:lnTo>
                  <a:pt x="11921152" y="45571"/>
                </a:lnTo>
                <a:cubicBezTo>
                  <a:pt x="11863340" y="68274"/>
                  <a:pt x="11804195" y="91423"/>
                  <a:pt x="11743717" y="115017"/>
                </a:cubicBezTo>
                <a:cubicBezTo>
                  <a:pt x="11259898" y="303769"/>
                  <a:pt x="10662566" y="531184"/>
                  <a:pt x="9952429" y="799093"/>
                </a:cubicBezTo>
                <a:cubicBezTo>
                  <a:pt x="8494779" y="1349010"/>
                  <a:pt x="7484168" y="1725835"/>
                  <a:pt x="6923524" y="1937341"/>
                </a:cubicBezTo>
                <a:cubicBezTo>
                  <a:pt x="6362889" y="2148843"/>
                  <a:pt x="6084036" y="2258451"/>
                  <a:pt x="6084029" y="2258434"/>
                </a:cubicBezTo>
                <a:cubicBezTo>
                  <a:pt x="6083943" y="2258219"/>
                  <a:pt x="6083834" y="2258012"/>
                  <a:pt x="6083705" y="2257820"/>
                </a:cubicBezTo>
                <a:cubicBezTo>
                  <a:pt x="6083694" y="2257804"/>
                  <a:pt x="6339726" y="2083797"/>
                  <a:pt x="6846915" y="1728788"/>
                </a:cubicBezTo>
                <a:cubicBezTo>
                  <a:pt x="7322410" y="1395963"/>
                  <a:pt x="8119288" y="833600"/>
                  <a:pt x="9241603" y="47476"/>
                </a:cubicBezTo>
                <a:close/>
                <a:moveTo>
                  <a:pt x="7778205" y="0"/>
                </a:moveTo>
                <a:lnTo>
                  <a:pt x="8892368" y="0"/>
                </a:lnTo>
                <a:lnTo>
                  <a:pt x="8867776" y="19745"/>
                </a:lnTo>
                <a:cubicBezTo>
                  <a:pt x="7886630" y="807254"/>
                  <a:pt x="7190016" y="1363044"/>
                  <a:pt x="6781399" y="1691427"/>
                </a:cubicBezTo>
                <a:cubicBezTo>
                  <a:pt x="6314416" y="2066713"/>
                  <a:pt x="6083517" y="2257568"/>
                  <a:pt x="6083504" y="2257554"/>
                </a:cubicBezTo>
                <a:cubicBezTo>
                  <a:pt x="6083356" y="2257376"/>
                  <a:pt x="6083189" y="2257213"/>
                  <a:pt x="6083006" y="2257070"/>
                </a:cubicBezTo>
                <a:cubicBezTo>
                  <a:pt x="6082991" y="2257058"/>
                  <a:pt x="6272206" y="2012042"/>
                  <a:pt x="6643831" y="1516876"/>
                </a:cubicBezTo>
                <a:cubicBezTo>
                  <a:pt x="6876102" y="1207392"/>
                  <a:pt x="7212400" y="756519"/>
                  <a:pt x="7654398" y="165511"/>
                </a:cubicBezTo>
                <a:close/>
                <a:moveTo>
                  <a:pt x="6850932" y="0"/>
                </a:moveTo>
                <a:lnTo>
                  <a:pt x="7552252" y="0"/>
                </a:lnTo>
                <a:lnTo>
                  <a:pt x="7492508" y="91372"/>
                </a:lnTo>
                <a:cubicBezTo>
                  <a:pt x="7082559" y="718196"/>
                  <a:pt x="6774504" y="1187928"/>
                  <a:pt x="6570027" y="1501669"/>
                </a:cubicBezTo>
                <a:cubicBezTo>
                  <a:pt x="6242869" y="2003652"/>
                  <a:pt x="6082749" y="2256889"/>
                  <a:pt x="6082733" y="2256879"/>
                </a:cubicBezTo>
                <a:cubicBezTo>
                  <a:pt x="6082537" y="2256756"/>
                  <a:pt x="6082327" y="2256654"/>
                  <a:pt x="6082109" y="2256575"/>
                </a:cubicBezTo>
                <a:cubicBezTo>
                  <a:pt x="6082091" y="2256568"/>
                  <a:pt x="6185762" y="1964781"/>
                  <a:pt x="6385037" y="1378446"/>
                </a:cubicBezTo>
                <a:cubicBezTo>
                  <a:pt x="6484676" y="1085274"/>
                  <a:pt x="6619478" y="685374"/>
                  <a:pt x="6790446" y="179085"/>
                </a:cubicBezTo>
                <a:close/>
                <a:moveTo>
                  <a:pt x="6108502" y="0"/>
                </a:moveTo>
                <a:lnTo>
                  <a:pt x="6683742" y="0"/>
                </a:lnTo>
                <a:lnTo>
                  <a:pt x="6637428" y="171822"/>
                </a:lnTo>
                <a:cubicBezTo>
                  <a:pt x="6497023" y="692589"/>
                  <a:pt x="6387595" y="1097571"/>
                  <a:pt x="6310150" y="1387039"/>
                </a:cubicBezTo>
                <a:cubicBezTo>
                  <a:pt x="6155264" y="1965963"/>
                  <a:pt x="6081809" y="2256483"/>
                  <a:pt x="6081790" y="2256478"/>
                </a:cubicBezTo>
                <a:cubicBezTo>
                  <a:pt x="6081566" y="2256422"/>
                  <a:pt x="6081334" y="2256391"/>
                  <a:pt x="6081102" y="2256384"/>
                </a:cubicBezTo>
                <a:cubicBezTo>
                  <a:pt x="6081082" y="2256383"/>
                  <a:pt x="6088837" y="1946900"/>
                  <a:pt x="6095823" y="1327820"/>
                </a:cubicBezTo>
                <a:cubicBezTo>
                  <a:pt x="6099316" y="1018276"/>
                  <a:pt x="6102988" y="596389"/>
                  <a:pt x="6107924" y="62169"/>
                </a:cubicBezTo>
                <a:close/>
                <a:moveTo>
                  <a:pt x="5370405" y="0"/>
                </a:moveTo>
                <a:lnTo>
                  <a:pt x="5953342" y="0"/>
                </a:lnTo>
                <a:lnTo>
                  <a:pt x="5958872" y="102850"/>
                </a:lnTo>
                <a:cubicBezTo>
                  <a:pt x="5987793" y="641323"/>
                  <a:pt x="6010055" y="1060149"/>
                  <a:pt x="6026708" y="1359270"/>
                </a:cubicBezTo>
                <a:cubicBezTo>
                  <a:pt x="6060014" y="1957508"/>
                  <a:pt x="6080785" y="2256390"/>
                  <a:pt x="6080766" y="2256391"/>
                </a:cubicBezTo>
                <a:cubicBezTo>
                  <a:pt x="6080536" y="2256408"/>
                  <a:pt x="6080306" y="2256450"/>
                  <a:pt x="6080084" y="2256515"/>
                </a:cubicBezTo>
                <a:cubicBezTo>
                  <a:pt x="6080065" y="2256521"/>
                  <a:pt x="5991021" y="1959943"/>
                  <a:pt x="5804794" y="1369335"/>
                </a:cubicBezTo>
                <a:cubicBezTo>
                  <a:pt x="5711680" y="1074026"/>
                  <a:pt x="5583743" y="671877"/>
                  <a:pt x="5422015" y="162563"/>
                </a:cubicBezTo>
                <a:close/>
                <a:moveTo>
                  <a:pt x="4463270" y="0"/>
                </a:moveTo>
                <a:lnTo>
                  <a:pt x="5198120" y="0"/>
                </a:lnTo>
                <a:lnTo>
                  <a:pt x="5218886" y="53521"/>
                </a:lnTo>
                <a:cubicBezTo>
                  <a:pt x="5450525" y="650664"/>
                  <a:pt x="5626897" y="1106538"/>
                  <a:pt x="5749366" y="1420611"/>
                </a:cubicBezTo>
                <a:cubicBezTo>
                  <a:pt x="5967086" y="1978955"/>
                  <a:pt x="6079787" y="2256619"/>
                  <a:pt x="6079769" y="2256626"/>
                </a:cubicBezTo>
                <a:cubicBezTo>
                  <a:pt x="6079555" y="2256714"/>
                  <a:pt x="6079350" y="2256825"/>
                  <a:pt x="6079159" y="2256957"/>
                </a:cubicBezTo>
                <a:cubicBezTo>
                  <a:pt x="6079143" y="2256968"/>
                  <a:pt x="5902306" y="2002860"/>
                  <a:pt x="5541692" y="1499597"/>
                </a:cubicBezTo>
                <a:cubicBezTo>
                  <a:pt x="5316306" y="1185055"/>
                  <a:pt x="4987330" y="728800"/>
                  <a:pt x="4556457" y="129617"/>
                </a:cubicBezTo>
                <a:close/>
                <a:moveTo>
                  <a:pt x="3000072" y="0"/>
                </a:moveTo>
                <a:lnTo>
                  <a:pt x="4222645" y="0"/>
                </a:lnTo>
                <a:lnTo>
                  <a:pt x="4291386" y="83855"/>
                </a:lnTo>
                <a:cubicBezTo>
                  <a:pt x="4839681" y="752852"/>
                  <a:pt x="5243559" y="1247309"/>
                  <a:pt x="5505101" y="1565517"/>
                </a:cubicBezTo>
                <a:cubicBezTo>
                  <a:pt x="5885519" y="2028355"/>
                  <a:pt x="6078909" y="2257148"/>
                  <a:pt x="6078895" y="2257160"/>
                </a:cubicBezTo>
                <a:cubicBezTo>
                  <a:pt x="6078719" y="2257311"/>
                  <a:pt x="6078558" y="2257480"/>
                  <a:pt x="6078418" y="2257664"/>
                </a:cubicBezTo>
                <a:cubicBezTo>
                  <a:pt x="6078406" y="2257680"/>
                  <a:pt x="5831324" y="2071193"/>
                  <a:pt x="5332103" y="1705084"/>
                </a:cubicBezTo>
                <a:cubicBezTo>
                  <a:pt x="4895276" y="1384733"/>
                  <a:pt x="4179119" y="863555"/>
                  <a:pt x="3187003" y="136950"/>
                </a:cubicBezTo>
                <a:close/>
                <a:moveTo>
                  <a:pt x="0" y="0"/>
                </a:moveTo>
                <a:lnTo>
                  <a:pt x="2528725" y="0"/>
                </a:lnTo>
                <a:lnTo>
                  <a:pt x="2590132" y="39034"/>
                </a:lnTo>
                <a:cubicBezTo>
                  <a:pt x="3904499" y="875125"/>
                  <a:pt x="4812222" y="1457452"/>
                  <a:pt x="5317748" y="1779037"/>
                </a:cubicBezTo>
                <a:cubicBezTo>
                  <a:pt x="5823271" y="2100618"/>
                  <a:pt x="6078240" y="2257923"/>
                  <a:pt x="6078230" y="2257939"/>
                </a:cubicBezTo>
                <a:cubicBezTo>
                  <a:pt x="6078108" y="2258137"/>
                  <a:pt x="6078008" y="2258348"/>
                  <a:pt x="6077932" y="2258566"/>
                </a:cubicBezTo>
                <a:cubicBezTo>
                  <a:pt x="6077926" y="2258585"/>
                  <a:pt x="5785066" y="2158135"/>
                  <a:pt x="5196675" y="1965331"/>
                </a:cubicBezTo>
                <a:cubicBezTo>
                  <a:pt x="4608278" y="1772524"/>
                  <a:pt x="3591500" y="1443834"/>
                  <a:pt x="2149000" y="971132"/>
                </a:cubicBezTo>
                <a:cubicBezTo>
                  <a:pt x="1337594" y="705237"/>
                  <a:pt x="665126" y="482052"/>
                  <a:pt x="132103" y="300198"/>
                </a:cubicBezTo>
                <a:lnTo>
                  <a:pt x="0" y="254949"/>
                </a:lnTo>
                <a:close/>
              </a:path>
            </a:pathLst>
          </a:custGeom>
          <a:solidFill>
            <a:srgbClr val="54BBAB">
              <a:alpha val="1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7200">
                <a:solidFill>
                  <a:srgbClr val="54BBAB">
                    <a:alpha val="10000"/>
                  </a:srgbClr>
                </a:solidFill>
              </a:defRPr>
            </a:lvl1pPr>
          </a:lstStyle>
          <a:p>
            <a:endParaRPr lang="zh-CN" altLang="en-US" dirty="0"/>
          </a:p>
        </p:txBody>
      </p:sp>
      <p:grpSp>
        <p:nvGrpSpPr>
          <p:cNvPr id="47" name="组合 46"/>
          <p:cNvGrpSpPr/>
          <p:nvPr/>
        </p:nvGrpSpPr>
        <p:grpSpPr>
          <a:xfrm>
            <a:off x="4592224" y="635000"/>
            <a:ext cx="3007552" cy="2944472"/>
            <a:chOff x="4592224" y="635000"/>
            <a:chExt cx="3007552" cy="2944472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2224" y="635000"/>
              <a:ext cx="3007552" cy="2944472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6016" y="2320285"/>
              <a:ext cx="470881" cy="51196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0" name="椭圆 49"/>
            <p:cNvSpPr/>
            <p:nvPr/>
          </p:nvSpPr>
          <p:spPr>
            <a:xfrm>
              <a:off x="5387917" y="1428422"/>
              <a:ext cx="1358979" cy="1358980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5827364" y="1307977"/>
              <a:ext cx="470881" cy="51196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27364" y="2378359"/>
              <a:ext cx="328378" cy="35702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297"/>
          <a:stretch/>
        </p:blipFill>
        <p:spPr>
          <a:xfrm>
            <a:off x="0" y="5217107"/>
            <a:ext cx="12192000" cy="1698043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grpSp>
        <p:nvGrpSpPr>
          <p:cNvPr id="54" name="组合 53"/>
          <p:cNvGrpSpPr/>
          <p:nvPr/>
        </p:nvGrpSpPr>
        <p:grpSpPr>
          <a:xfrm>
            <a:off x="-9993" y="6112899"/>
            <a:ext cx="12249586" cy="885172"/>
            <a:chOff x="-9993" y="6201799"/>
            <a:chExt cx="12249586" cy="88517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57900" y="6201799"/>
              <a:ext cx="6181693" cy="885172"/>
            </a:xfrm>
            <a:prstGeom prst="rect">
              <a:avLst/>
            </a:prstGeom>
          </p:spPr>
        </p:pic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9993" y="6201799"/>
              <a:ext cx="6181693" cy="885172"/>
            </a:xfrm>
            <a:prstGeom prst="rect">
              <a:avLst/>
            </a:prstGeom>
          </p:spPr>
        </p:pic>
      </p:grpSp>
      <p:sp>
        <p:nvSpPr>
          <p:cNvPr id="57" name="任意多边形 56"/>
          <p:cNvSpPr/>
          <p:nvPr/>
        </p:nvSpPr>
        <p:spPr>
          <a:xfrm>
            <a:off x="-29980" y="6045097"/>
            <a:ext cx="12231973" cy="877117"/>
          </a:xfrm>
          <a:custGeom>
            <a:avLst/>
            <a:gdLst>
              <a:gd name="connsiteX0" fmla="*/ 74951 w 12306924"/>
              <a:gd name="connsiteY0" fmla="*/ 644577 h 869429"/>
              <a:gd name="connsiteX1" fmla="*/ 0 w 12306924"/>
              <a:gd name="connsiteY1" fmla="*/ 629586 h 869429"/>
              <a:gd name="connsiteX2" fmla="*/ 929390 w 12306924"/>
              <a:gd name="connsiteY2" fmla="*/ 554636 h 869429"/>
              <a:gd name="connsiteX3" fmla="*/ 2218544 w 12306924"/>
              <a:gd name="connsiteY3" fmla="*/ 119921 h 869429"/>
              <a:gd name="connsiteX4" fmla="*/ 3237875 w 12306924"/>
              <a:gd name="connsiteY4" fmla="*/ 119921 h 869429"/>
              <a:gd name="connsiteX5" fmla="*/ 5591331 w 12306924"/>
              <a:gd name="connsiteY5" fmla="*/ 674557 h 869429"/>
              <a:gd name="connsiteX6" fmla="*/ 6940446 w 12306924"/>
              <a:gd name="connsiteY6" fmla="*/ 614596 h 869429"/>
              <a:gd name="connsiteX7" fmla="*/ 9158990 w 12306924"/>
              <a:gd name="connsiteY7" fmla="*/ 0 h 869429"/>
              <a:gd name="connsiteX8" fmla="*/ 10867869 w 12306924"/>
              <a:gd name="connsiteY8" fmla="*/ 284813 h 869429"/>
              <a:gd name="connsiteX9" fmla="*/ 11797259 w 12306924"/>
              <a:gd name="connsiteY9" fmla="*/ 509665 h 869429"/>
              <a:gd name="connsiteX10" fmla="*/ 12291934 w 12306924"/>
              <a:gd name="connsiteY10" fmla="*/ 464695 h 869429"/>
              <a:gd name="connsiteX11" fmla="*/ 12306924 w 12306924"/>
              <a:gd name="connsiteY11" fmla="*/ 869429 h 869429"/>
              <a:gd name="connsiteX12" fmla="*/ 89941 w 12306924"/>
              <a:gd name="connsiteY12" fmla="*/ 869429 h 869429"/>
              <a:gd name="connsiteX13" fmla="*/ 74951 w 12306924"/>
              <a:gd name="connsiteY13" fmla="*/ 644577 h 869429"/>
              <a:gd name="connsiteX0" fmla="*/ 74951 w 12306924"/>
              <a:gd name="connsiteY0" fmla="*/ 644577 h 869429"/>
              <a:gd name="connsiteX1" fmla="*/ 0 w 12306924"/>
              <a:gd name="connsiteY1" fmla="*/ 629586 h 869429"/>
              <a:gd name="connsiteX2" fmla="*/ 929390 w 12306924"/>
              <a:gd name="connsiteY2" fmla="*/ 554636 h 869429"/>
              <a:gd name="connsiteX3" fmla="*/ 2218544 w 12306924"/>
              <a:gd name="connsiteY3" fmla="*/ 119921 h 869429"/>
              <a:gd name="connsiteX4" fmla="*/ 3237875 w 12306924"/>
              <a:gd name="connsiteY4" fmla="*/ 119921 h 869429"/>
              <a:gd name="connsiteX5" fmla="*/ 5591331 w 12306924"/>
              <a:gd name="connsiteY5" fmla="*/ 674557 h 869429"/>
              <a:gd name="connsiteX6" fmla="*/ 6940446 w 12306924"/>
              <a:gd name="connsiteY6" fmla="*/ 614596 h 869429"/>
              <a:gd name="connsiteX7" fmla="*/ 9158990 w 12306924"/>
              <a:gd name="connsiteY7" fmla="*/ 0 h 869429"/>
              <a:gd name="connsiteX8" fmla="*/ 10867869 w 12306924"/>
              <a:gd name="connsiteY8" fmla="*/ 284813 h 869429"/>
              <a:gd name="connsiteX9" fmla="*/ 11797259 w 12306924"/>
              <a:gd name="connsiteY9" fmla="*/ 509665 h 869429"/>
              <a:gd name="connsiteX10" fmla="*/ 12291934 w 12306924"/>
              <a:gd name="connsiteY10" fmla="*/ 464695 h 869429"/>
              <a:gd name="connsiteX11" fmla="*/ 12306924 w 12306924"/>
              <a:gd name="connsiteY11" fmla="*/ 869429 h 869429"/>
              <a:gd name="connsiteX12" fmla="*/ 89941 w 12306924"/>
              <a:gd name="connsiteY12" fmla="*/ 869429 h 869429"/>
              <a:gd name="connsiteX13" fmla="*/ 74951 w 12306924"/>
              <a:gd name="connsiteY13" fmla="*/ 644577 h 869429"/>
              <a:gd name="connsiteX0" fmla="*/ 74951 w 12306924"/>
              <a:gd name="connsiteY0" fmla="*/ 644577 h 869429"/>
              <a:gd name="connsiteX1" fmla="*/ 0 w 12306924"/>
              <a:gd name="connsiteY1" fmla="*/ 629586 h 869429"/>
              <a:gd name="connsiteX2" fmla="*/ 929390 w 12306924"/>
              <a:gd name="connsiteY2" fmla="*/ 554636 h 869429"/>
              <a:gd name="connsiteX3" fmla="*/ 2218544 w 12306924"/>
              <a:gd name="connsiteY3" fmla="*/ 119921 h 869429"/>
              <a:gd name="connsiteX4" fmla="*/ 3237875 w 12306924"/>
              <a:gd name="connsiteY4" fmla="*/ 119921 h 869429"/>
              <a:gd name="connsiteX5" fmla="*/ 5591331 w 12306924"/>
              <a:gd name="connsiteY5" fmla="*/ 674557 h 869429"/>
              <a:gd name="connsiteX6" fmla="*/ 6940446 w 12306924"/>
              <a:gd name="connsiteY6" fmla="*/ 614596 h 869429"/>
              <a:gd name="connsiteX7" fmla="*/ 9158990 w 12306924"/>
              <a:gd name="connsiteY7" fmla="*/ 0 h 869429"/>
              <a:gd name="connsiteX8" fmla="*/ 10867869 w 12306924"/>
              <a:gd name="connsiteY8" fmla="*/ 284813 h 869429"/>
              <a:gd name="connsiteX9" fmla="*/ 11797259 w 12306924"/>
              <a:gd name="connsiteY9" fmla="*/ 509665 h 869429"/>
              <a:gd name="connsiteX10" fmla="*/ 12291934 w 12306924"/>
              <a:gd name="connsiteY10" fmla="*/ 464695 h 869429"/>
              <a:gd name="connsiteX11" fmla="*/ 12306924 w 12306924"/>
              <a:gd name="connsiteY11" fmla="*/ 869429 h 869429"/>
              <a:gd name="connsiteX12" fmla="*/ 89941 w 12306924"/>
              <a:gd name="connsiteY12" fmla="*/ 869429 h 869429"/>
              <a:gd name="connsiteX13" fmla="*/ 74951 w 12306924"/>
              <a:gd name="connsiteY13" fmla="*/ 644577 h 869429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74951 w 12306924"/>
              <a:gd name="connsiteY0" fmla="*/ 652265 h 877117"/>
              <a:gd name="connsiteX1" fmla="*/ 0 w 12306924"/>
              <a:gd name="connsiteY1" fmla="*/ 637274 h 877117"/>
              <a:gd name="connsiteX2" fmla="*/ 929390 w 12306924"/>
              <a:gd name="connsiteY2" fmla="*/ 562324 h 877117"/>
              <a:gd name="connsiteX3" fmla="*/ 2218544 w 12306924"/>
              <a:gd name="connsiteY3" fmla="*/ 127609 h 877117"/>
              <a:gd name="connsiteX4" fmla="*/ 3237875 w 12306924"/>
              <a:gd name="connsiteY4" fmla="*/ 127609 h 877117"/>
              <a:gd name="connsiteX5" fmla="*/ 5591331 w 12306924"/>
              <a:gd name="connsiteY5" fmla="*/ 682245 h 877117"/>
              <a:gd name="connsiteX6" fmla="*/ 6940446 w 12306924"/>
              <a:gd name="connsiteY6" fmla="*/ 622284 h 877117"/>
              <a:gd name="connsiteX7" fmla="*/ 9158990 w 12306924"/>
              <a:gd name="connsiteY7" fmla="*/ 7688 h 877117"/>
              <a:gd name="connsiteX8" fmla="*/ 10867869 w 12306924"/>
              <a:gd name="connsiteY8" fmla="*/ 292501 h 877117"/>
              <a:gd name="connsiteX9" fmla="*/ 11797259 w 12306924"/>
              <a:gd name="connsiteY9" fmla="*/ 517353 h 877117"/>
              <a:gd name="connsiteX10" fmla="*/ 12291934 w 12306924"/>
              <a:gd name="connsiteY10" fmla="*/ 472383 h 877117"/>
              <a:gd name="connsiteX11" fmla="*/ 12306924 w 12306924"/>
              <a:gd name="connsiteY11" fmla="*/ 877117 h 877117"/>
              <a:gd name="connsiteX12" fmla="*/ 89941 w 12306924"/>
              <a:gd name="connsiteY12" fmla="*/ 877117 h 877117"/>
              <a:gd name="connsiteX13" fmla="*/ 74951 w 12306924"/>
              <a:gd name="connsiteY13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2216983 w 12231973"/>
              <a:gd name="connsiteY9" fmla="*/ 472383 h 877117"/>
              <a:gd name="connsiteX10" fmla="*/ 12231973 w 12231973"/>
              <a:gd name="connsiteY10" fmla="*/ 877117 h 877117"/>
              <a:gd name="connsiteX11" fmla="*/ 14990 w 12231973"/>
              <a:gd name="connsiteY11" fmla="*/ 877117 h 877117"/>
              <a:gd name="connsiteX12" fmla="*/ 0 w 12231973"/>
              <a:gd name="connsiteY12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1993380 w 12231973"/>
              <a:gd name="connsiteY9" fmla="*/ 483417 h 877117"/>
              <a:gd name="connsiteX10" fmla="*/ 12216983 w 12231973"/>
              <a:gd name="connsiteY10" fmla="*/ 472383 h 877117"/>
              <a:gd name="connsiteX11" fmla="*/ 12231973 w 12231973"/>
              <a:gd name="connsiteY11" fmla="*/ 877117 h 877117"/>
              <a:gd name="connsiteX12" fmla="*/ 14990 w 12231973"/>
              <a:gd name="connsiteY12" fmla="*/ 877117 h 877117"/>
              <a:gd name="connsiteX13" fmla="*/ 0 w 12231973"/>
              <a:gd name="connsiteY13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1993380 w 12231973"/>
              <a:gd name="connsiteY9" fmla="*/ 483417 h 877117"/>
              <a:gd name="connsiteX10" fmla="*/ 12216983 w 12231973"/>
              <a:gd name="connsiteY10" fmla="*/ 472383 h 877117"/>
              <a:gd name="connsiteX11" fmla="*/ 12231973 w 12231973"/>
              <a:gd name="connsiteY11" fmla="*/ 877117 h 877117"/>
              <a:gd name="connsiteX12" fmla="*/ 14990 w 12231973"/>
              <a:gd name="connsiteY12" fmla="*/ 877117 h 877117"/>
              <a:gd name="connsiteX13" fmla="*/ 0 w 12231973"/>
              <a:gd name="connsiteY13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2216983 w 12231973"/>
              <a:gd name="connsiteY9" fmla="*/ 472383 h 877117"/>
              <a:gd name="connsiteX10" fmla="*/ 12231973 w 12231973"/>
              <a:gd name="connsiteY10" fmla="*/ 877117 h 877117"/>
              <a:gd name="connsiteX11" fmla="*/ 14990 w 12231973"/>
              <a:gd name="connsiteY11" fmla="*/ 877117 h 877117"/>
              <a:gd name="connsiteX12" fmla="*/ 0 w 12231973"/>
              <a:gd name="connsiteY12" fmla="*/ 652265 h 877117"/>
              <a:gd name="connsiteX0" fmla="*/ 0 w 12231973"/>
              <a:gd name="connsiteY0" fmla="*/ 652265 h 877117"/>
              <a:gd name="connsiteX1" fmla="*/ 854439 w 12231973"/>
              <a:gd name="connsiteY1" fmla="*/ 562324 h 877117"/>
              <a:gd name="connsiteX2" fmla="*/ 2143593 w 12231973"/>
              <a:gd name="connsiteY2" fmla="*/ 127609 h 877117"/>
              <a:gd name="connsiteX3" fmla="*/ 3162924 w 12231973"/>
              <a:gd name="connsiteY3" fmla="*/ 127609 h 877117"/>
              <a:gd name="connsiteX4" fmla="*/ 5516380 w 12231973"/>
              <a:gd name="connsiteY4" fmla="*/ 682245 h 877117"/>
              <a:gd name="connsiteX5" fmla="*/ 6865495 w 12231973"/>
              <a:gd name="connsiteY5" fmla="*/ 622284 h 877117"/>
              <a:gd name="connsiteX6" fmla="*/ 9084039 w 12231973"/>
              <a:gd name="connsiteY6" fmla="*/ 7688 h 877117"/>
              <a:gd name="connsiteX7" fmla="*/ 10792918 w 12231973"/>
              <a:gd name="connsiteY7" fmla="*/ 292501 h 877117"/>
              <a:gd name="connsiteX8" fmla="*/ 11722308 w 12231973"/>
              <a:gd name="connsiteY8" fmla="*/ 517353 h 877117"/>
              <a:gd name="connsiteX9" fmla="*/ 12216983 w 12231973"/>
              <a:gd name="connsiteY9" fmla="*/ 472383 h 877117"/>
              <a:gd name="connsiteX10" fmla="*/ 12231973 w 12231973"/>
              <a:gd name="connsiteY10" fmla="*/ 877117 h 877117"/>
              <a:gd name="connsiteX11" fmla="*/ 14990 w 12231973"/>
              <a:gd name="connsiteY11" fmla="*/ 877117 h 877117"/>
              <a:gd name="connsiteX12" fmla="*/ 0 w 12231973"/>
              <a:gd name="connsiteY12" fmla="*/ 652265 h 877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231973" h="877117">
                <a:moveTo>
                  <a:pt x="0" y="652265"/>
                </a:moveTo>
                <a:lnTo>
                  <a:pt x="854439" y="562324"/>
                </a:lnTo>
                <a:cubicBezTo>
                  <a:pt x="1224196" y="477380"/>
                  <a:pt x="1758846" y="200061"/>
                  <a:pt x="2143593" y="127609"/>
                </a:cubicBezTo>
                <a:cubicBezTo>
                  <a:pt x="2528340" y="55157"/>
                  <a:pt x="2600793" y="35170"/>
                  <a:pt x="3162924" y="127609"/>
                </a:cubicBezTo>
                <a:cubicBezTo>
                  <a:pt x="3725055" y="220048"/>
                  <a:pt x="4899285" y="599799"/>
                  <a:pt x="5516380" y="682245"/>
                </a:cubicBezTo>
                <a:cubicBezTo>
                  <a:pt x="6133475" y="764691"/>
                  <a:pt x="6270885" y="734710"/>
                  <a:pt x="6865495" y="622284"/>
                </a:cubicBezTo>
                <a:cubicBezTo>
                  <a:pt x="7460105" y="509858"/>
                  <a:pt x="8429469" y="62652"/>
                  <a:pt x="9084039" y="7688"/>
                </a:cubicBezTo>
                <a:cubicBezTo>
                  <a:pt x="9738610" y="-47276"/>
                  <a:pt x="10353207" y="207557"/>
                  <a:pt x="10792918" y="292501"/>
                </a:cubicBezTo>
                <a:cubicBezTo>
                  <a:pt x="11232629" y="377445"/>
                  <a:pt x="11484964" y="487373"/>
                  <a:pt x="11722308" y="517353"/>
                </a:cubicBezTo>
                <a:cubicBezTo>
                  <a:pt x="11959652" y="547333"/>
                  <a:pt x="12132039" y="412422"/>
                  <a:pt x="12216983" y="472383"/>
                </a:cubicBezTo>
                <a:lnTo>
                  <a:pt x="12231973" y="877117"/>
                </a:lnTo>
                <a:lnTo>
                  <a:pt x="14990" y="877117"/>
                </a:lnTo>
                <a:lnTo>
                  <a:pt x="0" y="652265"/>
                </a:lnTo>
                <a:close/>
              </a:path>
            </a:pathLst>
          </a:custGeom>
          <a:solidFill>
            <a:srgbClr val="54BBA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                    </a:t>
            </a:r>
            <a:endParaRPr lang="zh-CN" altLang="en-US" dirty="0"/>
          </a:p>
        </p:txBody>
      </p:sp>
      <p:sp>
        <p:nvSpPr>
          <p:cNvPr id="58" name="文本框 57"/>
          <p:cNvSpPr txBox="1"/>
          <p:nvPr/>
        </p:nvSpPr>
        <p:spPr>
          <a:xfrm>
            <a:off x="5487487" y="1740136"/>
            <a:ext cx="992899" cy="6648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3.12</a:t>
            </a:r>
            <a:endParaRPr lang="zh-CN" altLang="en-US" sz="48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3116">
            <a:off x="2028395" y="5867072"/>
            <a:ext cx="535638" cy="7580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9759" y="5471710"/>
            <a:ext cx="868568" cy="12292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2199" y="5471710"/>
            <a:ext cx="868568" cy="12292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3116">
            <a:off x="9793550" y="5867072"/>
            <a:ext cx="535638" cy="7580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86884" flipH="1">
            <a:off x="8432489" y="5867072"/>
            <a:ext cx="535638" cy="7580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86884" flipH="1">
            <a:off x="3261474" y="5882061"/>
            <a:ext cx="535638" cy="7580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6489" y="5104136"/>
            <a:ext cx="1288566" cy="16118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5745" y="-586524"/>
            <a:ext cx="2467073" cy="212503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094" y="-528467"/>
            <a:ext cx="4007293" cy="230777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" name="组合 2"/>
          <p:cNvGrpSpPr/>
          <p:nvPr/>
        </p:nvGrpSpPr>
        <p:grpSpPr>
          <a:xfrm>
            <a:off x="3038183" y="3671788"/>
            <a:ext cx="932907" cy="932907"/>
            <a:chOff x="3038183" y="3671788"/>
            <a:chExt cx="932907" cy="932907"/>
          </a:xfrm>
        </p:grpSpPr>
        <p:sp>
          <p:nvSpPr>
            <p:cNvPr id="2" name="椭圆 1"/>
            <p:cNvSpPr/>
            <p:nvPr/>
          </p:nvSpPr>
          <p:spPr>
            <a:xfrm>
              <a:off x="3038183" y="3671788"/>
              <a:ext cx="932907" cy="932907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095957" y="3764617"/>
              <a:ext cx="7665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植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083101" y="3671788"/>
            <a:ext cx="932907" cy="932907"/>
            <a:chOff x="4083101" y="3671788"/>
            <a:chExt cx="932907" cy="932907"/>
          </a:xfrm>
        </p:grpSpPr>
        <p:sp>
          <p:nvSpPr>
            <p:cNvPr id="21" name="椭圆 20"/>
            <p:cNvSpPr/>
            <p:nvPr/>
          </p:nvSpPr>
          <p:spPr>
            <a:xfrm>
              <a:off x="4083101" y="3671788"/>
              <a:ext cx="932907" cy="932907"/>
            </a:xfrm>
            <a:prstGeom prst="ellipse">
              <a:avLst/>
            </a:prstGeom>
            <a:solidFill>
              <a:srgbClr val="F7A4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137107" y="3764617"/>
              <a:ext cx="7665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树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128019" y="3671788"/>
            <a:ext cx="932907" cy="932907"/>
            <a:chOff x="5128019" y="3671788"/>
            <a:chExt cx="932907" cy="932907"/>
          </a:xfrm>
        </p:grpSpPr>
        <p:sp>
          <p:nvSpPr>
            <p:cNvPr id="22" name="椭圆 21"/>
            <p:cNvSpPr/>
            <p:nvPr/>
          </p:nvSpPr>
          <p:spPr>
            <a:xfrm>
              <a:off x="5128019" y="3671788"/>
              <a:ext cx="932907" cy="932907"/>
            </a:xfrm>
            <a:prstGeom prst="ellipse">
              <a:avLst/>
            </a:prstGeom>
            <a:solidFill>
              <a:srgbClr val="77A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178257" y="3764617"/>
              <a:ext cx="7665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节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172937" y="3671788"/>
            <a:ext cx="932907" cy="932907"/>
            <a:chOff x="6172937" y="3671788"/>
            <a:chExt cx="932907" cy="932907"/>
          </a:xfrm>
        </p:grpSpPr>
        <p:sp>
          <p:nvSpPr>
            <p:cNvPr id="23" name="椭圆 22"/>
            <p:cNvSpPr/>
            <p:nvPr/>
          </p:nvSpPr>
          <p:spPr>
            <a:xfrm>
              <a:off x="6172937" y="3671788"/>
              <a:ext cx="932907" cy="932907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219407" y="3764617"/>
              <a:ext cx="7665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的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217855" y="3671788"/>
            <a:ext cx="932907" cy="932907"/>
            <a:chOff x="7217855" y="3671788"/>
            <a:chExt cx="932907" cy="932907"/>
          </a:xfrm>
        </p:grpSpPr>
        <p:sp>
          <p:nvSpPr>
            <p:cNvPr id="24" name="椭圆 23"/>
            <p:cNvSpPr/>
            <p:nvPr/>
          </p:nvSpPr>
          <p:spPr>
            <a:xfrm>
              <a:off x="7217855" y="3671788"/>
              <a:ext cx="932907" cy="932907"/>
            </a:xfrm>
            <a:prstGeom prst="ellipse">
              <a:avLst/>
            </a:prstGeom>
            <a:solidFill>
              <a:srgbClr val="F7A4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260557" y="3764617"/>
              <a:ext cx="7665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来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8233855" y="3671788"/>
            <a:ext cx="932907" cy="932907"/>
            <a:chOff x="8233855" y="3671788"/>
            <a:chExt cx="932907" cy="932907"/>
          </a:xfrm>
        </p:grpSpPr>
        <p:sp>
          <p:nvSpPr>
            <p:cNvPr id="31" name="椭圆 30"/>
            <p:cNvSpPr/>
            <p:nvPr/>
          </p:nvSpPr>
          <p:spPr>
            <a:xfrm>
              <a:off x="8233855" y="3671788"/>
              <a:ext cx="932907" cy="932907"/>
            </a:xfrm>
            <a:prstGeom prst="ellipse">
              <a:avLst/>
            </a:prstGeom>
            <a:solidFill>
              <a:srgbClr val="77A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301707" y="3764617"/>
              <a:ext cx="76655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61325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4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9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3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53" presetClass="entr" presetSubtype="52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2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120000">
                                      <p:cBhvr>
                                        <p:cTn id="8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53" presetClass="entr" presetSubtype="52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2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9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53" presetClass="entr" presetSubtype="52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32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120000">
                                      <p:cBhvr>
                                        <p:cTn id="1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5" presetID="53" presetClass="entr" presetSubtype="52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32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120000">
                                      <p:cBhvr>
                                        <p:cTn id="1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8" presetID="53" presetClass="entr" presetSubtype="52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32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120000">
                                      <p:cBhvr>
                                        <p:cTn id="13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53" presetClass="entr" presetSubtype="52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14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57" grpId="0" animBg="1"/>
      <p:bldP spid="5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 flipH="1" flipV="1">
            <a:off x="-76200" y="6021040"/>
            <a:ext cx="12344399" cy="951605"/>
            <a:chOff x="-76200" y="-200025"/>
            <a:chExt cx="12344399" cy="951605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519"/>
            <a:stretch/>
          </p:blipFill>
          <p:spPr>
            <a:xfrm flipV="1">
              <a:off x="-76200" y="-199680"/>
              <a:ext cx="7981950" cy="885480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6172199" y="-200025"/>
              <a:ext cx="6096000" cy="951605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/>
        </p:nvGrpSpPr>
        <p:grpSpPr>
          <a:xfrm>
            <a:off x="370204" y="5646158"/>
            <a:ext cx="11298642" cy="1355062"/>
            <a:chOff x="370204" y="5646158"/>
            <a:chExt cx="11298642" cy="1355062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11402" y="5646158"/>
              <a:ext cx="957444" cy="135506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9918482" y="6093155"/>
              <a:ext cx="633407" cy="89645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370204" y="5812861"/>
              <a:ext cx="754935" cy="106845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4077" y="6244550"/>
              <a:ext cx="433444" cy="6134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60464" y="180385"/>
            <a:ext cx="1816763" cy="6217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4" name="组合 33"/>
          <p:cNvGrpSpPr/>
          <p:nvPr/>
        </p:nvGrpSpPr>
        <p:grpSpPr>
          <a:xfrm>
            <a:off x="742992" y="296363"/>
            <a:ext cx="570934" cy="558960"/>
            <a:chOff x="742992" y="296363"/>
            <a:chExt cx="570934" cy="558960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992" y="296363"/>
              <a:ext cx="570934" cy="558960"/>
            </a:xfrm>
            <a:prstGeom prst="rect">
              <a:avLst/>
            </a:prstGeom>
            <a:effectLst/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2632" y="616287"/>
              <a:ext cx="89389" cy="9718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7" name="椭圆 36"/>
            <p:cNvSpPr/>
            <p:nvPr/>
          </p:nvSpPr>
          <p:spPr>
            <a:xfrm>
              <a:off x="894041" y="446981"/>
              <a:ext cx="257980" cy="257980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77463" y="424117"/>
              <a:ext cx="89389" cy="97188"/>
            </a:xfrm>
            <a:prstGeom prst="rect">
              <a:avLst/>
            </a:prstGeom>
            <a:effectLst/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463" y="627311"/>
              <a:ext cx="62337" cy="67776"/>
            </a:xfrm>
            <a:prstGeom prst="rect">
              <a:avLst/>
            </a:prstGeom>
            <a:effectLst/>
          </p:spPr>
        </p:pic>
      </p:grpSp>
      <p:sp>
        <p:nvSpPr>
          <p:cNvPr id="25" name="文本框 24"/>
          <p:cNvSpPr txBox="1"/>
          <p:nvPr/>
        </p:nvSpPr>
        <p:spPr>
          <a:xfrm rot="16200000" flipH="1" flipV="1">
            <a:off x="2676561" y="-2676561"/>
            <a:ext cx="6838879" cy="12192000"/>
          </a:xfrm>
          <a:custGeom>
            <a:avLst/>
            <a:gdLst/>
            <a:ahLst/>
            <a:cxnLst/>
            <a:rect l="l" t="t" r="r" b="b"/>
            <a:pathLst>
              <a:path w="6838879" h="12192000">
                <a:moveTo>
                  <a:pt x="6198701" y="6036069"/>
                </a:moveTo>
                <a:cubicBezTo>
                  <a:pt x="6198701" y="3378796"/>
                  <a:pt x="6201583" y="1425175"/>
                  <a:pt x="6207675" y="175208"/>
                </a:cubicBezTo>
                <a:lnTo>
                  <a:pt x="6208599" y="0"/>
                </a:lnTo>
                <a:lnTo>
                  <a:pt x="6828449" y="0"/>
                </a:lnTo>
                <a:lnTo>
                  <a:pt x="6829252" y="165842"/>
                </a:lnTo>
                <a:cubicBezTo>
                  <a:pt x="6831871" y="742750"/>
                  <a:pt x="6833935" y="1420805"/>
                  <a:pt x="6835605" y="2200006"/>
                </a:cubicBezTo>
                <a:cubicBezTo>
                  <a:pt x="6837833" y="3238940"/>
                  <a:pt x="6838879" y="4517627"/>
                  <a:pt x="6838879" y="6036069"/>
                </a:cubicBezTo>
                <a:cubicBezTo>
                  <a:pt x="6838879" y="8763271"/>
                  <a:pt x="6835998" y="10756226"/>
                  <a:pt x="6829905" y="12014934"/>
                </a:cubicBezTo>
                <a:lnTo>
                  <a:pt x="6828977" y="12192000"/>
                </a:lnTo>
                <a:lnTo>
                  <a:pt x="6208955" y="12192000"/>
                </a:lnTo>
                <a:lnTo>
                  <a:pt x="6207675" y="11942821"/>
                </a:lnTo>
                <a:cubicBezTo>
                  <a:pt x="6201583" y="10662260"/>
                  <a:pt x="6198701" y="8693343"/>
                  <a:pt x="6198701" y="6036069"/>
                </a:cubicBezTo>
                <a:close/>
                <a:moveTo>
                  <a:pt x="5388769" y="6036069"/>
                </a:moveTo>
                <a:cubicBezTo>
                  <a:pt x="5388769" y="3378796"/>
                  <a:pt x="5391650" y="1425175"/>
                  <a:pt x="5397743" y="175208"/>
                </a:cubicBezTo>
                <a:lnTo>
                  <a:pt x="5398665" y="0"/>
                </a:lnTo>
                <a:lnTo>
                  <a:pt x="6018517" y="0"/>
                </a:lnTo>
                <a:lnTo>
                  <a:pt x="6019321" y="165842"/>
                </a:lnTo>
                <a:cubicBezTo>
                  <a:pt x="6021939" y="742750"/>
                  <a:pt x="6024004" y="1420805"/>
                  <a:pt x="6025675" y="2200006"/>
                </a:cubicBezTo>
                <a:cubicBezTo>
                  <a:pt x="6027901" y="3238940"/>
                  <a:pt x="6028948" y="4517627"/>
                  <a:pt x="6028948" y="6036069"/>
                </a:cubicBezTo>
                <a:cubicBezTo>
                  <a:pt x="6028948" y="8763270"/>
                  <a:pt x="6026066" y="10756226"/>
                  <a:pt x="6019973" y="12014934"/>
                </a:cubicBezTo>
                <a:lnTo>
                  <a:pt x="6019045" y="12192000"/>
                </a:lnTo>
                <a:lnTo>
                  <a:pt x="5399021" y="12192000"/>
                </a:lnTo>
                <a:lnTo>
                  <a:pt x="5397743" y="11942821"/>
                </a:lnTo>
                <a:cubicBezTo>
                  <a:pt x="5391650" y="10662260"/>
                  <a:pt x="5388769" y="8693343"/>
                  <a:pt x="5388769" y="6036069"/>
                </a:cubicBezTo>
                <a:close/>
                <a:moveTo>
                  <a:pt x="4578835" y="6036069"/>
                </a:moveTo>
                <a:cubicBezTo>
                  <a:pt x="4578835" y="3378796"/>
                  <a:pt x="4581717" y="1425175"/>
                  <a:pt x="4587809" y="175208"/>
                </a:cubicBezTo>
                <a:lnTo>
                  <a:pt x="4588732" y="0"/>
                </a:lnTo>
                <a:lnTo>
                  <a:pt x="5208583" y="0"/>
                </a:lnTo>
                <a:lnTo>
                  <a:pt x="5209387" y="165842"/>
                </a:lnTo>
                <a:cubicBezTo>
                  <a:pt x="5212007" y="742750"/>
                  <a:pt x="5214071" y="1420805"/>
                  <a:pt x="5215742" y="2200006"/>
                </a:cubicBezTo>
                <a:cubicBezTo>
                  <a:pt x="5217968" y="3238940"/>
                  <a:pt x="5219013" y="4517627"/>
                  <a:pt x="5219013" y="6036069"/>
                </a:cubicBezTo>
                <a:cubicBezTo>
                  <a:pt x="5219013" y="8763270"/>
                  <a:pt x="5216133" y="10756226"/>
                  <a:pt x="5210041" y="12014934"/>
                </a:cubicBezTo>
                <a:lnTo>
                  <a:pt x="5209113" y="12192000"/>
                </a:lnTo>
                <a:lnTo>
                  <a:pt x="4589088" y="12192000"/>
                </a:lnTo>
                <a:lnTo>
                  <a:pt x="4587809" y="11942821"/>
                </a:lnTo>
                <a:cubicBezTo>
                  <a:pt x="4581717" y="10662260"/>
                  <a:pt x="4578835" y="8693343"/>
                  <a:pt x="4578835" y="6036069"/>
                </a:cubicBezTo>
                <a:close/>
                <a:moveTo>
                  <a:pt x="3768902" y="6036069"/>
                </a:moveTo>
                <a:cubicBezTo>
                  <a:pt x="3768902" y="3378796"/>
                  <a:pt x="3771783" y="1425175"/>
                  <a:pt x="3777876" y="175208"/>
                </a:cubicBezTo>
                <a:lnTo>
                  <a:pt x="3778799" y="0"/>
                </a:lnTo>
                <a:lnTo>
                  <a:pt x="4398651" y="0"/>
                </a:lnTo>
                <a:lnTo>
                  <a:pt x="4399454" y="165842"/>
                </a:lnTo>
                <a:cubicBezTo>
                  <a:pt x="4402073" y="742750"/>
                  <a:pt x="4404138" y="1420805"/>
                  <a:pt x="4405808" y="2200006"/>
                </a:cubicBezTo>
                <a:cubicBezTo>
                  <a:pt x="4408035" y="3238940"/>
                  <a:pt x="4409081" y="4517627"/>
                  <a:pt x="4409081" y="6036069"/>
                </a:cubicBezTo>
                <a:cubicBezTo>
                  <a:pt x="4409081" y="8763270"/>
                  <a:pt x="4406199" y="10756226"/>
                  <a:pt x="4400107" y="12014934"/>
                </a:cubicBezTo>
                <a:lnTo>
                  <a:pt x="4399179" y="12192000"/>
                </a:lnTo>
                <a:lnTo>
                  <a:pt x="3779155" y="12192000"/>
                </a:lnTo>
                <a:lnTo>
                  <a:pt x="3777875" y="11942821"/>
                </a:lnTo>
                <a:cubicBezTo>
                  <a:pt x="3771783" y="10662260"/>
                  <a:pt x="3768902" y="8693343"/>
                  <a:pt x="3768902" y="6036069"/>
                </a:cubicBezTo>
                <a:close/>
                <a:moveTo>
                  <a:pt x="2958968" y="6036069"/>
                </a:moveTo>
                <a:cubicBezTo>
                  <a:pt x="2958968" y="3378796"/>
                  <a:pt x="2961851" y="1425175"/>
                  <a:pt x="2967943" y="175208"/>
                </a:cubicBezTo>
                <a:lnTo>
                  <a:pt x="2968866" y="0"/>
                </a:lnTo>
                <a:lnTo>
                  <a:pt x="3588717" y="0"/>
                </a:lnTo>
                <a:lnTo>
                  <a:pt x="3589521" y="165842"/>
                </a:lnTo>
                <a:cubicBezTo>
                  <a:pt x="3592140" y="742750"/>
                  <a:pt x="3594204" y="1420805"/>
                  <a:pt x="3595875" y="2200006"/>
                </a:cubicBezTo>
                <a:cubicBezTo>
                  <a:pt x="3598102" y="3238940"/>
                  <a:pt x="3599148" y="4517627"/>
                  <a:pt x="3599148" y="6036069"/>
                </a:cubicBezTo>
                <a:cubicBezTo>
                  <a:pt x="3599148" y="8763270"/>
                  <a:pt x="3596265" y="10756226"/>
                  <a:pt x="3590173" y="12014934"/>
                </a:cubicBezTo>
                <a:lnTo>
                  <a:pt x="3589245" y="12192000"/>
                </a:lnTo>
                <a:lnTo>
                  <a:pt x="2969222" y="12192000"/>
                </a:lnTo>
                <a:lnTo>
                  <a:pt x="2967943" y="11942821"/>
                </a:lnTo>
                <a:cubicBezTo>
                  <a:pt x="2961851" y="10662260"/>
                  <a:pt x="2958968" y="8693343"/>
                  <a:pt x="2958968" y="6036069"/>
                </a:cubicBezTo>
                <a:close/>
                <a:moveTo>
                  <a:pt x="2149035" y="6036069"/>
                </a:moveTo>
                <a:cubicBezTo>
                  <a:pt x="2149035" y="3378796"/>
                  <a:pt x="2151917" y="1425175"/>
                  <a:pt x="2158009" y="175208"/>
                </a:cubicBezTo>
                <a:lnTo>
                  <a:pt x="2158933" y="0"/>
                </a:lnTo>
                <a:lnTo>
                  <a:pt x="2778783" y="0"/>
                </a:lnTo>
                <a:lnTo>
                  <a:pt x="2779587" y="165842"/>
                </a:lnTo>
                <a:cubicBezTo>
                  <a:pt x="2782206" y="742750"/>
                  <a:pt x="2784270" y="1420805"/>
                  <a:pt x="2785941" y="2200006"/>
                </a:cubicBezTo>
                <a:cubicBezTo>
                  <a:pt x="2788168" y="3238940"/>
                  <a:pt x="2789214" y="4517627"/>
                  <a:pt x="2789214" y="6036069"/>
                </a:cubicBezTo>
                <a:cubicBezTo>
                  <a:pt x="2789214" y="8763270"/>
                  <a:pt x="2786332" y="10756226"/>
                  <a:pt x="2780239" y="12014934"/>
                </a:cubicBezTo>
                <a:lnTo>
                  <a:pt x="2779311" y="12192000"/>
                </a:lnTo>
                <a:lnTo>
                  <a:pt x="2159289" y="12192000"/>
                </a:lnTo>
                <a:lnTo>
                  <a:pt x="2158009" y="11942821"/>
                </a:lnTo>
                <a:cubicBezTo>
                  <a:pt x="2151917" y="10662260"/>
                  <a:pt x="2149035" y="8693343"/>
                  <a:pt x="2149035" y="6036069"/>
                </a:cubicBezTo>
                <a:close/>
                <a:moveTo>
                  <a:pt x="1339102" y="6036069"/>
                </a:moveTo>
                <a:cubicBezTo>
                  <a:pt x="1339102" y="3378796"/>
                  <a:pt x="1341984" y="1425175"/>
                  <a:pt x="1348076" y="175208"/>
                </a:cubicBezTo>
                <a:lnTo>
                  <a:pt x="1348999" y="0"/>
                </a:lnTo>
                <a:lnTo>
                  <a:pt x="1968851" y="0"/>
                </a:lnTo>
                <a:lnTo>
                  <a:pt x="1969654" y="165842"/>
                </a:lnTo>
                <a:cubicBezTo>
                  <a:pt x="1972273" y="742750"/>
                  <a:pt x="1974338" y="1420805"/>
                  <a:pt x="1976008" y="2200006"/>
                </a:cubicBezTo>
                <a:cubicBezTo>
                  <a:pt x="1978236" y="3238940"/>
                  <a:pt x="1979281" y="4517627"/>
                  <a:pt x="1979281" y="6036069"/>
                </a:cubicBezTo>
                <a:cubicBezTo>
                  <a:pt x="1979281" y="8763270"/>
                  <a:pt x="1976399" y="10756226"/>
                  <a:pt x="1970307" y="12014934"/>
                </a:cubicBezTo>
                <a:lnTo>
                  <a:pt x="1969379" y="12192000"/>
                </a:lnTo>
                <a:lnTo>
                  <a:pt x="1349355" y="12192000"/>
                </a:lnTo>
                <a:lnTo>
                  <a:pt x="1348076" y="11942821"/>
                </a:lnTo>
                <a:cubicBezTo>
                  <a:pt x="1341983" y="10662260"/>
                  <a:pt x="1339102" y="8693343"/>
                  <a:pt x="1339102" y="6036069"/>
                </a:cubicBezTo>
                <a:close/>
                <a:moveTo>
                  <a:pt x="529168" y="6036069"/>
                </a:moveTo>
                <a:cubicBezTo>
                  <a:pt x="529168" y="3378796"/>
                  <a:pt x="532050" y="1425175"/>
                  <a:pt x="538143" y="175208"/>
                </a:cubicBezTo>
                <a:lnTo>
                  <a:pt x="539066" y="0"/>
                </a:lnTo>
                <a:lnTo>
                  <a:pt x="1158917" y="0"/>
                </a:lnTo>
                <a:lnTo>
                  <a:pt x="1159721" y="165842"/>
                </a:lnTo>
                <a:cubicBezTo>
                  <a:pt x="1162340" y="742750"/>
                  <a:pt x="1164404" y="1420805"/>
                  <a:pt x="1166074" y="2200006"/>
                </a:cubicBezTo>
                <a:cubicBezTo>
                  <a:pt x="1168303" y="3238940"/>
                  <a:pt x="1169347" y="4517627"/>
                  <a:pt x="1169347" y="6036069"/>
                </a:cubicBezTo>
                <a:cubicBezTo>
                  <a:pt x="1169347" y="8763270"/>
                  <a:pt x="1166466" y="10756226"/>
                  <a:pt x="1160374" y="12014934"/>
                </a:cubicBezTo>
                <a:lnTo>
                  <a:pt x="1159446" y="12192000"/>
                </a:lnTo>
                <a:lnTo>
                  <a:pt x="539422" y="12192000"/>
                </a:lnTo>
                <a:lnTo>
                  <a:pt x="538143" y="11942821"/>
                </a:lnTo>
                <a:cubicBezTo>
                  <a:pt x="532050" y="10662260"/>
                  <a:pt x="529168" y="8693343"/>
                  <a:pt x="529168" y="6036069"/>
                </a:cubicBezTo>
                <a:close/>
                <a:moveTo>
                  <a:pt x="0" y="12192000"/>
                </a:moveTo>
                <a:lnTo>
                  <a:pt x="0" y="0"/>
                </a:lnTo>
                <a:lnTo>
                  <a:pt x="348984" y="0"/>
                </a:lnTo>
                <a:lnTo>
                  <a:pt x="349787" y="165842"/>
                </a:lnTo>
                <a:cubicBezTo>
                  <a:pt x="352407" y="742750"/>
                  <a:pt x="354471" y="1420805"/>
                  <a:pt x="356141" y="2200006"/>
                </a:cubicBezTo>
                <a:cubicBezTo>
                  <a:pt x="358369" y="3238940"/>
                  <a:pt x="359415" y="4517627"/>
                  <a:pt x="359415" y="6036069"/>
                </a:cubicBezTo>
                <a:cubicBezTo>
                  <a:pt x="359415" y="8763270"/>
                  <a:pt x="356533" y="10756226"/>
                  <a:pt x="350441" y="12014934"/>
                </a:cubicBezTo>
                <a:lnTo>
                  <a:pt x="349512" y="12192000"/>
                </a:lnTo>
                <a:close/>
              </a:path>
            </a:pathLst>
          </a:custGeom>
          <a:solidFill>
            <a:srgbClr val="54BBAB">
              <a:alpha val="1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7200">
                <a:solidFill>
                  <a:srgbClr val="54BBAB">
                    <a:alpha val="10000"/>
                  </a:srgb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>
            <a:off x="1336758" y="309382"/>
            <a:ext cx="22236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植树节的来源</a:t>
            </a:r>
          </a:p>
        </p:txBody>
      </p:sp>
      <p:sp>
        <p:nvSpPr>
          <p:cNvPr id="11" name="圆角矩形标注 10"/>
          <p:cNvSpPr/>
          <p:nvPr/>
        </p:nvSpPr>
        <p:spPr>
          <a:xfrm rot="5400000" flipV="1">
            <a:off x="1955662" y="738166"/>
            <a:ext cx="3048004" cy="5381667"/>
          </a:xfrm>
          <a:prstGeom prst="wedgeRoundRectCallout">
            <a:avLst>
              <a:gd name="adj1" fmla="val -18928"/>
              <a:gd name="adj2" fmla="val 60882"/>
              <a:gd name="adj3" fmla="val 16667"/>
            </a:avLst>
          </a:prstGeom>
          <a:solidFill>
            <a:schemeClr val="bg1"/>
          </a:solidFill>
          <a:ln w="28575">
            <a:solidFill>
              <a:srgbClr val="77AB3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007643" y="1978479"/>
            <a:ext cx="489812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     </a:t>
            </a:r>
            <a:r>
              <a:rPr lang="zh-CN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新中国成立以来，党和国家十分重视绿化建设。</a:t>
            </a:r>
            <a:r>
              <a:rPr lang="en-US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1956</a:t>
            </a:r>
            <a:r>
              <a:rPr lang="zh-CN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年，我国开始了第一个“</a:t>
            </a:r>
            <a:r>
              <a:rPr lang="en-US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12</a:t>
            </a:r>
            <a:r>
              <a:rPr lang="zh-CN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年绿化运动”。</a:t>
            </a:r>
            <a:r>
              <a:rPr lang="en-US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1979</a:t>
            </a:r>
            <a:r>
              <a:rPr lang="zh-CN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年</a:t>
            </a:r>
            <a:r>
              <a:rPr lang="en-US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2</a:t>
            </a:r>
            <a:r>
              <a:rPr lang="zh-CN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月</a:t>
            </a:r>
            <a:r>
              <a:rPr lang="en-US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23</a:t>
            </a:r>
            <a:r>
              <a:rPr lang="zh-CN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日，在第五届全国人大常委会第六次会议上，根据国务院提议，为动员全国各族人民植树造林，加快绿化祖国，决定每年</a:t>
            </a:r>
            <a:r>
              <a:rPr lang="en-US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3</a:t>
            </a:r>
            <a:r>
              <a:rPr lang="zh-CN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月</a:t>
            </a:r>
            <a:r>
              <a:rPr lang="en-US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12</a:t>
            </a:r>
            <a:r>
              <a:rPr lang="zh-CN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日为全国的植树节。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4660" y="1165981"/>
            <a:ext cx="3853385" cy="428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509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6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1" grpId="0" animBg="1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 rot="16200000" flipH="1" flipV="1">
            <a:off x="2676561" y="-2676561"/>
            <a:ext cx="6838879" cy="12192000"/>
          </a:xfrm>
          <a:custGeom>
            <a:avLst/>
            <a:gdLst/>
            <a:ahLst/>
            <a:cxnLst/>
            <a:rect l="l" t="t" r="r" b="b"/>
            <a:pathLst>
              <a:path w="6838879" h="12192000">
                <a:moveTo>
                  <a:pt x="6198701" y="6036069"/>
                </a:moveTo>
                <a:cubicBezTo>
                  <a:pt x="6198701" y="3378796"/>
                  <a:pt x="6201583" y="1425175"/>
                  <a:pt x="6207675" y="175208"/>
                </a:cubicBezTo>
                <a:lnTo>
                  <a:pt x="6208599" y="0"/>
                </a:lnTo>
                <a:lnTo>
                  <a:pt x="6828449" y="0"/>
                </a:lnTo>
                <a:lnTo>
                  <a:pt x="6829252" y="165842"/>
                </a:lnTo>
                <a:cubicBezTo>
                  <a:pt x="6831871" y="742750"/>
                  <a:pt x="6833935" y="1420805"/>
                  <a:pt x="6835605" y="2200006"/>
                </a:cubicBezTo>
                <a:cubicBezTo>
                  <a:pt x="6837833" y="3238940"/>
                  <a:pt x="6838879" y="4517627"/>
                  <a:pt x="6838879" y="6036069"/>
                </a:cubicBezTo>
                <a:cubicBezTo>
                  <a:pt x="6838879" y="8763271"/>
                  <a:pt x="6835998" y="10756226"/>
                  <a:pt x="6829905" y="12014934"/>
                </a:cubicBezTo>
                <a:lnTo>
                  <a:pt x="6828977" y="12192000"/>
                </a:lnTo>
                <a:lnTo>
                  <a:pt x="6208955" y="12192000"/>
                </a:lnTo>
                <a:lnTo>
                  <a:pt x="6207675" y="11942821"/>
                </a:lnTo>
                <a:cubicBezTo>
                  <a:pt x="6201583" y="10662260"/>
                  <a:pt x="6198701" y="8693343"/>
                  <a:pt x="6198701" y="6036069"/>
                </a:cubicBezTo>
                <a:close/>
                <a:moveTo>
                  <a:pt x="5388769" y="6036069"/>
                </a:moveTo>
                <a:cubicBezTo>
                  <a:pt x="5388769" y="3378796"/>
                  <a:pt x="5391650" y="1425175"/>
                  <a:pt x="5397743" y="175208"/>
                </a:cubicBezTo>
                <a:lnTo>
                  <a:pt x="5398665" y="0"/>
                </a:lnTo>
                <a:lnTo>
                  <a:pt x="6018517" y="0"/>
                </a:lnTo>
                <a:lnTo>
                  <a:pt x="6019321" y="165842"/>
                </a:lnTo>
                <a:cubicBezTo>
                  <a:pt x="6021939" y="742750"/>
                  <a:pt x="6024004" y="1420805"/>
                  <a:pt x="6025675" y="2200006"/>
                </a:cubicBezTo>
                <a:cubicBezTo>
                  <a:pt x="6027901" y="3238940"/>
                  <a:pt x="6028948" y="4517627"/>
                  <a:pt x="6028948" y="6036069"/>
                </a:cubicBezTo>
                <a:cubicBezTo>
                  <a:pt x="6028948" y="8763270"/>
                  <a:pt x="6026066" y="10756226"/>
                  <a:pt x="6019973" y="12014934"/>
                </a:cubicBezTo>
                <a:lnTo>
                  <a:pt x="6019045" y="12192000"/>
                </a:lnTo>
                <a:lnTo>
                  <a:pt x="5399021" y="12192000"/>
                </a:lnTo>
                <a:lnTo>
                  <a:pt x="5397743" y="11942821"/>
                </a:lnTo>
                <a:cubicBezTo>
                  <a:pt x="5391650" y="10662260"/>
                  <a:pt x="5388769" y="8693343"/>
                  <a:pt x="5388769" y="6036069"/>
                </a:cubicBezTo>
                <a:close/>
                <a:moveTo>
                  <a:pt x="4578835" y="6036069"/>
                </a:moveTo>
                <a:cubicBezTo>
                  <a:pt x="4578835" y="3378796"/>
                  <a:pt x="4581717" y="1425175"/>
                  <a:pt x="4587809" y="175208"/>
                </a:cubicBezTo>
                <a:lnTo>
                  <a:pt x="4588732" y="0"/>
                </a:lnTo>
                <a:lnTo>
                  <a:pt x="5208583" y="0"/>
                </a:lnTo>
                <a:lnTo>
                  <a:pt x="5209387" y="165842"/>
                </a:lnTo>
                <a:cubicBezTo>
                  <a:pt x="5212007" y="742750"/>
                  <a:pt x="5214071" y="1420805"/>
                  <a:pt x="5215742" y="2200006"/>
                </a:cubicBezTo>
                <a:cubicBezTo>
                  <a:pt x="5217968" y="3238940"/>
                  <a:pt x="5219013" y="4517627"/>
                  <a:pt x="5219013" y="6036069"/>
                </a:cubicBezTo>
                <a:cubicBezTo>
                  <a:pt x="5219013" y="8763270"/>
                  <a:pt x="5216133" y="10756226"/>
                  <a:pt x="5210041" y="12014934"/>
                </a:cubicBezTo>
                <a:lnTo>
                  <a:pt x="5209113" y="12192000"/>
                </a:lnTo>
                <a:lnTo>
                  <a:pt x="4589088" y="12192000"/>
                </a:lnTo>
                <a:lnTo>
                  <a:pt x="4587809" y="11942821"/>
                </a:lnTo>
                <a:cubicBezTo>
                  <a:pt x="4581717" y="10662260"/>
                  <a:pt x="4578835" y="8693343"/>
                  <a:pt x="4578835" y="6036069"/>
                </a:cubicBezTo>
                <a:close/>
                <a:moveTo>
                  <a:pt x="3768902" y="6036069"/>
                </a:moveTo>
                <a:cubicBezTo>
                  <a:pt x="3768902" y="3378796"/>
                  <a:pt x="3771783" y="1425175"/>
                  <a:pt x="3777876" y="175208"/>
                </a:cubicBezTo>
                <a:lnTo>
                  <a:pt x="3778799" y="0"/>
                </a:lnTo>
                <a:lnTo>
                  <a:pt x="4398651" y="0"/>
                </a:lnTo>
                <a:lnTo>
                  <a:pt x="4399454" y="165842"/>
                </a:lnTo>
                <a:cubicBezTo>
                  <a:pt x="4402073" y="742750"/>
                  <a:pt x="4404138" y="1420805"/>
                  <a:pt x="4405808" y="2200006"/>
                </a:cubicBezTo>
                <a:cubicBezTo>
                  <a:pt x="4408035" y="3238940"/>
                  <a:pt x="4409081" y="4517627"/>
                  <a:pt x="4409081" y="6036069"/>
                </a:cubicBezTo>
                <a:cubicBezTo>
                  <a:pt x="4409081" y="8763270"/>
                  <a:pt x="4406199" y="10756226"/>
                  <a:pt x="4400107" y="12014934"/>
                </a:cubicBezTo>
                <a:lnTo>
                  <a:pt x="4399179" y="12192000"/>
                </a:lnTo>
                <a:lnTo>
                  <a:pt x="3779155" y="12192000"/>
                </a:lnTo>
                <a:lnTo>
                  <a:pt x="3777875" y="11942821"/>
                </a:lnTo>
                <a:cubicBezTo>
                  <a:pt x="3771783" y="10662260"/>
                  <a:pt x="3768902" y="8693343"/>
                  <a:pt x="3768902" y="6036069"/>
                </a:cubicBezTo>
                <a:close/>
                <a:moveTo>
                  <a:pt x="2958968" y="6036069"/>
                </a:moveTo>
                <a:cubicBezTo>
                  <a:pt x="2958968" y="3378796"/>
                  <a:pt x="2961851" y="1425175"/>
                  <a:pt x="2967943" y="175208"/>
                </a:cubicBezTo>
                <a:lnTo>
                  <a:pt x="2968866" y="0"/>
                </a:lnTo>
                <a:lnTo>
                  <a:pt x="3588717" y="0"/>
                </a:lnTo>
                <a:lnTo>
                  <a:pt x="3589521" y="165842"/>
                </a:lnTo>
                <a:cubicBezTo>
                  <a:pt x="3592140" y="742750"/>
                  <a:pt x="3594204" y="1420805"/>
                  <a:pt x="3595875" y="2200006"/>
                </a:cubicBezTo>
                <a:cubicBezTo>
                  <a:pt x="3598102" y="3238940"/>
                  <a:pt x="3599148" y="4517627"/>
                  <a:pt x="3599148" y="6036069"/>
                </a:cubicBezTo>
                <a:cubicBezTo>
                  <a:pt x="3599148" y="8763270"/>
                  <a:pt x="3596265" y="10756226"/>
                  <a:pt x="3590173" y="12014934"/>
                </a:cubicBezTo>
                <a:lnTo>
                  <a:pt x="3589245" y="12192000"/>
                </a:lnTo>
                <a:lnTo>
                  <a:pt x="2969222" y="12192000"/>
                </a:lnTo>
                <a:lnTo>
                  <a:pt x="2967943" y="11942821"/>
                </a:lnTo>
                <a:cubicBezTo>
                  <a:pt x="2961851" y="10662260"/>
                  <a:pt x="2958968" y="8693343"/>
                  <a:pt x="2958968" y="6036069"/>
                </a:cubicBezTo>
                <a:close/>
                <a:moveTo>
                  <a:pt x="2149035" y="6036069"/>
                </a:moveTo>
                <a:cubicBezTo>
                  <a:pt x="2149035" y="3378796"/>
                  <a:pt x="2151917" y="1425175"/>
                  <a:pt x="2158009" y="175208"/>
                </a:cubicBezTo>
                <a:lnTo>
                  <a:pt x="2158933" y="0"/>
                </a:lnTo>
                <a:lnTo>
                  <a:pt x="2778783" y="0"/>
                </a:lnTo>
                <a:lnTo>
                  <a:pt x="2779587" y="165842"/>
                </a:lnTo>
                <a:cubicBezTo>
                  <a:pt x="2782206" y="742750"/>
                  <a:pt x="2784270" y="1420805"/>
                  <a:pt x="2785941" y="2200006"/>
                </a:cubicBezTo>
                <a:cubicBezTo>
                  <a:pt x="2788168" y="3238940"/>
                  <a:pt x="2789214" y="4517627"/>
                  <a:pt x="2789214" y="6036069"/>
                </a:cubicBezTo>
                <a:cubicBezTo>
                  <a:pt x="2789214" y="8763270"/>
                  <a:pt x="2786332" y="10756226"/>
                  <a:pt x="2780239" y="12014934"/>
                </a:cubicBezTo>
                <a:lnTo>
                  <a:pt x="2779311" y="12192000"/>
                </a:lnTo>
                <a:lnTo>
                  <a:pt x="2159289" y="12192000"/>
                </a:lnTo>
                <a:lnTo>
                  <a:pt x="2158009" y="11942821"/>
                </a:lnTo>
                <a:cubicBezTo>
                  <a:pt x="2151917" y="10662260"/>
                  <a:pt x="2149035" y="8693343"/>
                  <a:pt x="2149035" y="6036069"/>
                </a:cubicBezTo>
                <a:close/>
                <a:moveTo>
                  <a:pt x="1339102" y="6036069"/>
                </a:moveTo>
                <a:cubicBezTo>
                  <a:pt x="1339102" y="3378796"/>
                  <a:pt x="1341984" y="1425175"/>
                  <a:pt x="1348076" y="175208"/>
                </a:cubicBezTo>
                <a:lnTo>
                  <a:pt x="1348999" y="0"/>
                </a:lnTo>
                <a:lnTo>
                  <a:pt x="1968851" y="0"/>
                </a:lnTo>
                <a:lnTo>
                  <a:pt x="1969654" y="165842"/>
                </a:lnTo>
                <a:cubicBezTo>
                  <a:pt x="1972273" y="742750"/>
                  <a:pt x="1974338" y="1420805"/>
                  <a:pt x="1976008" y="2200006"/>
                </a:cubicBezTo>
                <a:cubicBezTo>
                  <a:pt x="1978236" y="3238940"/>
                  <a:pt x="1979281" y="4517627"/>
                  <a:pt x="1979281" y="6036069"/>
                </a:cubicBezTo>
                <a:cubicBezTo>
                  <a:pt x="1979281" y="8763270"/>
                  <a:pt x="1976399" y="10756226"/>
                  <a:pt x="1970307" y="12014934"/>
                </a:cubicBezTo>
                <a:lnTo>
                  <a:pt x="1969379" y="12192000"/>
                </a:lnTo>
                <a:lnTo>
                  <a:pt x="1349355" y="12192000"/>
                </a:lnTo>
                <a:lnTo>
                  <a:pt x="1348076" y="11942821"/>
                </a:lnTo>
                <a:cubicBezTo>
                  <a:pt x="1341983" y="10662260"/>
                  <a:pt x="1339102" y="8693343"/>
                  <a:pt x="1339102" y="6036069"/>
                </a:cubicBezTo>
                <a:close/>
                <a:moveTo>
                  <a:pt x="529168" y="6036069"/>
                </a:moveTo>
                <a:cubicBezTo>
                  <a:pt x="529168" y="3378796"/>
                  <a:pt x="532050" y="1425175"/>
                  <a:pt x="538143" y="175208"/>
                </a:cubicBezTo>
                <a:lnTo>
                  <a:pt x="539066" y="0"/>
                </a:lnTo>
                <a:lnTo>
                  <a:pt x="1158917" y="0"/>
                </a:lnTo>
                <a:lnTo>
                  <a:pt x="1159721" y="165842"/>
                </a:lnTo>
                <a:cubicBezTo>
                  <a:pt x="1162340" y="742750"/>
                  <a:pt x="1164404" y="1420805"/>
                  <a:pt x="1166074" y="2200006"/>
                </a:cubicBezTo>
                <a:cubicBezTo>
                  <a:pt x="1168303" y="3238940"/>
                  <a:pt x="1169347" y="4517627"/>
                  <a:pt x="1169347" y="6036069"/>
                </a:cubicBezTo>
                <a:cubicBezTo>
                  <a:pt x="1169347" y="8763270"/>
                  <a:pt x="1166466" y="10756226"/>
                  <a:pt x="1160374" y="12014934"/>
                </a:cubicBezTo>
                <a:lnTo>
                  <a:pt x="1159446" y="12192000"/>
                </a:lnTo>
                <a:lnTo>
                  <a:pt x="539422" y="12192000"/>
                </a:lnTo>
                <a:lnTo>
                  <a:pt x="538143" y="11942821"/>
                </a:lnTo>
                <a:cubicBezTo>
                  <a:pt x="532050" y="10662260"/>
                  <a:pt x="529168" y="8693343"/>
                  <a:pt x="529168" y="6036069"/>
                </a:cubicBezTo>
                <a:close/>
                <a:moveTo>
                  <a:pt x="0" y="12192000"/>
                </a:moveTo>
                <a:lnTo>
                  <a:pt x="0" y="0"/>
                </a:lnTo>
                <a:lnTo>
                  <a:pt x="348984" y="0"/>
                </a:lnTo>
                <a:lnTo>
                  <a:pt x="349787" y="165842"/>
                </a:lnTo>
                <a:cubicBezTo>
                  <a:pt x="352407" y="742750"/>
                  <a:pt x="354471" y="1420805"/>
                  <a:pt x="356141" y="2200006"/>
                </a:cubicBezTo>
                <a:cubicBezTo>
                  <a:pt x="358369" y="3238940"/>
                  <a:pt x="359415" y="4517627"/>
                  <a:pt x="359415" y="6036069"/>
                </a:cubicBezTo>
                <a:cubicBezTo>
                  <a:pt x="359415" y="8763270"/>
                  <a:pt x="356533" y="10756226"/>
                  <a:pt x="350441" y="12014934"/>
                </a:cubicBezTo>
                <a:lnTo>
                  <a:pt x="349512" y="12192000"/>
                </a:lnTo>
                <a:close/>
              </a:path>
            </a:pathLst>
          </a:custGeom>
          <a:solidFill>
            <a:srgbClr val="54BBAB">
              <a:alpha val="1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7200">
                <a:solidFill>
                  <a:srgbClr val="54BBAB">
                    <a:alpha val="10000"/>
                  </a:srgb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>
            <a:off x="1336758" y="309382"/>
            <a:ext cx="22236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54BBAB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植树节的来源</a:t>
            </a:r>
          </a:p>
        </p:txBody>
      </p:sp>
      <p:sp>
        <p:nvSpPr>
          <p:cNvPr id="11" name="圆角矩形标注 10"/>
          <p:cNvSpPr/>
          <p:nvPr/>
        </p:nvSpPr>
        <p:spPr>
          <a:xfrm rot="16200000" flipH="1" flipV="1">
            <a:off x="6861162" y="127831"/>
            <a:ext cx="3048004" cy="5381667"/>
          </a:xfrm>
          <a:prstGeom prst="wedgeRoundRectCallout">
            <a:avLst>
              <a:gd name="adj1" fmla="val -11785"/>
              <a:gd name="adj2" fmla="val 57106"/>
              <a:gd name="adj3" fmla="val 16667"/>
            </a:avLst>
          </a:prstGeom>
          <a:solidFill>
            <a:schemeClr val="bg1"/>
          </a:solidFill>
          <a:ln w="28575">
            <a:solidFill>
              <a:srgbClr val="77AB3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6019800" y="1368144"/>
            <a:ext cx="489812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     </a:t>
            </a:r>
            <a:r>
              <a:rPr lang="zh-CN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世界上最早的植树节是美国内布拉斯加州制订的，我国</a:t>
            </a:r>
            <a:r>
              <a:rPr lang="en-US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1915</a:t>
            </a:r>
            <a:r>
              <a:rPr lang="zh-CN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年时政府规定每年清明为植树节，到</a:t>
            </a:r>
            <a:r>
              <a:rPr lang="en-US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1979</a:t>
            </a:r>
            <a:r>
              <a:rPr lang="zh-CN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年才决定</a:t>
            </a:r>
            <a:r>
              <a:rPr lang="en-US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3</a:t>
            </a:r>
            <a:r>
              <a:rPr lang="zh-CN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月</a:t>
            </a:r>
            <a:r>
              <a:rPr lang="en-US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12</a:t>
            </a:r>
            <a:r>
              <a:rPr lang="zh-CN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日为我国的植树节，到</a:t>
            </a:r>
            <a:r>
              <a:rPr lang="en-US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1979</a:t>
            </a:r>
            <a:r>
              <a:rPr lang="zh-CN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年才决定</a:t>
            </a:r>
            <a:r>
              <a:rPr lang="en-US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3</a:t>
            </a:r>
            <a:r>
              <a:rPr lang="zh-CN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月</a:t>
            </a:r>
            <a:r>
              <a:rPr lang="en-US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12</a:t>
            </a:r>
            <a:r>
              <a:rPr lang="zh-CN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日为我国的植树节。世界上已经有</a:t>
            </a:r>
            <a:r>
              <a:rPr lang="en-US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50</a:t>
            </a:r>
            <a:r>
              <a:rPr lang="zh-CN" altLang="zh-CN" sz="2000" dirty="0">
                <a:solidFill>
                  <a:srgbClr val="77AB39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多个国家设立了植树节。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189" y="2148259"/>
            <a:ext cx="6271360" cy="3657554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 flipH="1" flipV="1">
            <a:off x="-76200" y="6021040"/>
            <a:ext cx="12344399" cy="951605"/>
            <a:chOff x="-76200" y="-200025"/>
            <a:chExt cx="12344399" cy="951605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519"/>
            <a:stretch/>
          </p:blipFill>
          <p:spPr>
            <a:xfrm flipV="1">
              <a:off x="-76200" y="-199680"/>
              <a:ext cx="7981950" cy="885480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6172199" y="-200025"/>
              <a:ext cx="6096000" cy="951605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370204" y="5646158"/>
            <a:ext cx="11298642" cy="1355062"/>
            <a:chOff x="370204" y="5646158"/>
            <a:chExt cx="11298642" cy="1355062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11402" y="5646158"/>
              <a:ext cx="957444" cy="135506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9918482" y="6093155"/>
              <a:ext cx="633407" cy="89645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3116">
              <a:off x="370204" y="5812861"/>
              <a:ext cx="754935" cy="106845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4077" y="6244550"/>
              <a:ext cx="433444" cy="61344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60464" y="180385"/>
            <a:ext cx="1816763" cy="6217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3" name="组合 32"/>
          <p:cNvGrpSpPr/>
          <p:nvPr/>
        </p:nvGrpSpPr>
        <p:grpSpPr>
          <a:xfrm>
            <a:off x="742992" y="296363"/>
            <a:ext cx="570934" cy="558960"/>
            <a:chOff x="742992" y="296363"/>
            <a:chExt cx="570934" cy="558960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992" y="296363"/>
              <a:ext cx="570934" cy="558960"/>
            </a:xfrm>
            <a:prstGeom prst="rect">
              <a:avLst/>
            </a:prstGeom>
            <a:effectLst/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2632" y="616287"/>
              <a:ext cx="89389" cy="9718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6" name="椭圆 35"/>
            <p:cNvSpPr/>
            <p:nvPr/>
          </p:nvSpPr>
          <p:spPr>
            <a:xfrm>
              <a:off x="894041" y="446981"/>
              <a:ext cx="257980" cy="257980"/>
            </a:xfrm>
            <a:prstGeom prst="ellipse">
              <a:avLst/>
            </a:prstGeom>
            <a:solidFill>
              <a:srgbClr val="54B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77463" y="424117"/>
              <a:ext cx="89389" cy="97188"/>
            </a:xfrm>
            <a:prstGeom prst="rect">
              <a:avLst/>
            </a:prstGeom>
            <a:effectLst/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463" y="627311"/>
              <a:ext cx="62337" cy="67776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4281119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1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1" grpId="0" animBg="1"/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ER_PHOTO_0" val="png|iVBORw0KGgoAAAANSUhEUgAAAQwAAAAyCAIAAAAm6XKtAAAAGXRFWHRTb2Z0d2FyZQBBZG9iZSBJ&#10;bWFnZVJlYWR5ccllPAAAAyJpVFh0WE1MOmNvbS5hZG9iZS54bXAAAAAAADw/eHBhY2tldCBiZWdp&#10;bj0i77u/IiBpZD0iVzVNME1wQ2VoaUh6cmVTek5UY3prYzlkIj8+IDx4OnhtcG1ldGEgeG1sbnM6&#10;eD0iYWRvYmU6bnM6bWV0YS8iIHg6eG1wdGs9IkFkb2JlIFhNUCBDb3JlIDUuMy1jMDExIDY2LjE0&#10;NTY2MSwgMjAxMi8wMi8wNi0xNDo1NjoyNyAgICAgICAgIj4gPHJkZjpSREYgeG1sbnM6cmRmPSJo&#10;dHRwOi8vd3d3LnczLm9yZy8xOTk5LzAyLzIyLXJkZi1zeW50YXgtbnMjIj4gPHJkZjpEZXNjcmlw&#10;dGlvbiByZGY6YWJvdXQ9IiIgeG1sbnM6eG1wPSJodHRwOi8vbnMuYWRvYmUuY29tL3hhcC8xLjAv&#10;IiB4bWxuczp4bXBNTT0iaHR0cDovL25zLmFkb2JlLmNvbS94YXAvMS4wL21tLyIgeG1sbnM6c3RS&#10;ZWY9Imh0dHA6Ly9ucy5hZG9iZS5jb20veGFwLzEuMC9zVHlwZS9SZXNvdXJjZVJlZiMiIHhtcDpD&#10;cmVhdG9yVG9vbD0iQWRvYmUgUGhvdG9zaG9wIENTNiAoV2luZG93cykiIHhtcE1NOkluc3RhbmNl&#10;SUQ9InhtcC5paWQ6RTJERUUzNUE4NEY1MTFFN0ExRjBDQ0Y0NkI2MERGODUiIHhtcE1NOkRvY3Vt&#10;ZW50SUQ9InhtcC5kaWQ6RTJERUUzNUI4NEY1MTFFN0ExRjBDQ0Y0NkI2MERGODUiPiA8eG1wTU06&#10;RGVyaXZlZEZyb20gc3RSZWY6aW5zdGFuY2VJRD0ieG1wLmlpZDpFMkRFRTM1ODg0RjUxMUU3QTFG&#10;MENDRjQ2QjYwREY4NSIgc3RSZWY6ZG9jdW1lbnRJRD0ieG1wLmRpZDpFMkRFRTM1OTg0RjUxMUU3&#10;QTFGMENDRjQ2QjYwREY4NSIvPiA8L3JkZjpEZXNjcmlwdGlvbj4gPC9yZGY6UkRGPiA8L3g6eG1w&#10;bWV0YT4gPD94cGFja2V0IGVuZD0iciI/PkAfx6gAAAT5SURBVHja7JxPSBRRHMeddc3dMsvdqTXs&#10;0FqulG32l6JaKgWjpE0Djx1CyFCCtqvdIrqUEdFFgk5BUWIrSBFYhB6EktClAgMz2khtRzpIumzu&#10;NmFE5OzMezNv/rnfz0Fk5re/mXnz+877/d57M9ytPACAHA40AQAQCQAQCQAQCQAQCQAQCQAQCQAQ&#10;CQAQCQAAIgFABU40AbAXLp7fUF9f3tCwdvdul9fLcRzJr9I/f/6YnBRGRsai0fHe3rlEgvyIHNZu&#10;ARvhP3Fi35Ur3mBQixMhFhu8dOljTw+hff5xNDywCVtbWmru3CkqK9PoZ7nPJ3ZEYmcyNTRkXLp1&#10;Npn8b0tnYaHp3mj9LLanZcE/Kz/6NYXkeZJ41nJpWkJCREyxDly75nS7F+96Vlu75+bNlX6/c8UK&#10;0jLD7Ra9zcTjYuplWk0i35oa20v1nctmyfZ8dIUqTKlEK2Nmevu4PJ4D168XFBVJ7p3o748Ggxua&#10;mjafP+8LhQh9it4OdnRMDA7OCYJ1C3erBbekNxXP8mwGxvdsZjlnX4qEwyWVlVkL6/z8vFRq/OHD&#10;T11d29rbK86cKfL7SdyuDgREz+/v3jVHJEY+e2SSE6qTtNoTl9Ybk06G9qAy9gx1WN7YSGKWSaeH&#10;L1/+8vRpRXNzZUsLkeeGBtNEoqV91d25xRm2pJ9/N4r/6yFmPXpItlWf7VizYwe5ceLVK+H16/iT&#10;J1WRSOmhQ9o9O3WKAyNrEqq4lNGJYsdiYlxKat6A31oEl9dLZZ/JZD5Ho1MDA57q6iOPHi0rKdHi&#10;eWlOJrIaDaM1kDwuyVCV3YNYbziHmqUhSUH4+vx5VyCwv7OzrK5OcuyLxLPTgKDMFgGs0hLaoUxj&#10;ki6Sy5RvAS172Z6tMYWHTiQTiRenTq2rrd119ap3587fVT4lS6EnyXYLZW6tzCM/x7P/pcrXvr7e&#10;vXu3RCLr6+vX1dTYRiQMC3dWk1ySfgidK2qVNt0yRZzyB7X180IsVN52dIw/eNAUj9tGJNrFYNak&#10;pJWbyJS8kXCEwFyNcRz3uyc5dsycdMtq4aWiRvpbmZDHpfZ5FRXtpmIyBIjkek3CJPgsWJtiyIsJ&#10;hTwvM7qVuyKxYG/GcHmLrqIir44Ikys2Uid7aeR/eXi9ivMkOorE4v042zVR6tItttl5jo+5zSeT&#10;+TTXK5Yf68PhqgsXSg8fVqjm02m9RCK/fsn06o1toqJCVMxbwLBZc2tqb3ZqallxMaGxZ/v2ynPn&#10;CNduKS4B1iXdWqiA/72jS2BZhOpQUxxTRm1NwvS7d6s2bVLuQByObe3tG0+fLq6oIPT87c0bI0RC&#10;qwE9Zrh1DTWNo1tU3RT5hei9UMBSjHV3+8PhrCnT/Lz4l/Z9kj+eHz/WRSSKq2tVB5O6BSwM3wRk&#10;61+xkFhssLCFsOQ1t3828vQ+9vR8Hx1dHQhI7i0NhWjfTFzg+4cPJG+6O41pvlzLuAjHiNS90JKD&#10;zE1PD1y8ePT+fcmXE+v6+lT4TM3MDEQiJDUJvpYCbEOwrS1044ajoEC7q3Qq1R+JxG7fJjHG11KA&#10;bfg2NCSMjHiqqpb7fFr8CLHYy9bW0Xv38jIZEnv0JMBmuHi+/OTJ8sZGvrrazfPkP5xNJBLDw2Pd&#10;3WPRKD5OBwBL8C1gACASACASACASACASACASACASACASACASAABEAgBEAgBEAoDx/BJgAG5baYVH&#10;fZbiAAAAAElFTkSuQmCC"/>
  <p:tag name="ISPRING_COMPANY_LOGO" val="ISPRING_PRESENTER_PHOTO_0"/>
  <p:tag name="ISPRING_COMPANY_WEBSITE" val="http://hi.ooopic.com/zhuanji/31008151/189065/"/>
  <p:tag name="ISPRING_ULTRA_SCORM_COURSE_ID" val="B17428E2-DE32-4CAC-9176-E16B40BF34C7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LuylU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C7spVLucFzc5IDAACxDQAAJwAAAHVuaXZlcnNhbC9mbGFzaF9wdWJsaXNoaW5nX3NldHRpbmdzLnhtbNVX227bOBB991cQLPpYK+km2TSQHWQTGzWS2G7sXvIU0OJYYkORqkjZdZ/2a/ph/ZIORV832URJa2AXhmFpOHPmPkOHx19TSSaQG6FVg+7WdygBFWkuVNyg74ftV4eUGMsUZ1IraFClKTlu1sKsGElhkgFYi6yGIIwyR5lt0MTa7CgIptNpXZgsd6daFhbxTT3SaZDlYEBZyINMshn+2FkGhs4RKgDgN9VqLtas1QgJPdKl5oUEIjharoRzism2ZCahgWcbseg2znWh+KmWOid5PGrQF4cn7rPg8VBnIgXlYmKaSHRke8Q4F84KJgfiG5AERJygubuv9yiZCm6TBsXHwAmEwV2YEtz7zhzMqcYgKDvHT8Eyzizzr16hha/WLAiexGeKpSIa4glxAWjQs+HNae+yf9K9vvnY+mvQGba8CY/IvL3ut64uOt3zm2GvdzHs9FdSaPyG7jDYNC5EJ3SRR7C0LcSUZEzNLnSs/2GwAYsFJVkew1C3BcZrzKQBSj5nEL8rmBR2hjHcwbq7BchOTAaRvXIBalCbF0BXcB4Q7cKoraK/f7CK/sHhhu+B17/y6z4zQ2YtixLME/pb2hYG66QF21irjWS4dzLSki89gnQEvMtSWCu/wa1QbeTcpWSMSZDo60kumKREWPQ9WgqbYmSssGWZt9c5CWJhPwK5HNyJRZSwHB006/R52F2NRc2PupCczHRBpLgFYjXB3BUpPiVA1ouRjHOdllTsF0uMFKhxImAK/NjH0QP+m6JrVJEWKOlCLMF6DV8K8Y2MYKxzxAU2wVZGujAev/4k4IwZswJlCxtfDi46Z62bTves9emlc5DxCVPRE8Ex4ZBmdiv4bEaUtgs5DEfECgNlUrjg5VkV3+rPT4MRaSF9mn93Mtagt5iS7Wh5SmIetaCy2oRNykZ0zVVCYwsKTInHxIMIx4VQBVQFjJgiWskZYRGOZOPaeiJ0YZDiG9hDm+db6OWJUOVbjKMNNeYc8kqQO7uv/9jbP/jz8M1RPfjx9/dXDwrNl1VfMqfOb6vTB1fcI5IPLLrlkrg7R8PAzff7x325lv6L075/1fpQJSPd1qdhpWJoDSrB9apw9c6rcF359dRfW02VTMBxFvv2xIEmRSos8N9ZnM8ok1+6Ffga206ZbNHnX2mN/43L/m15Od64DYfBvVd8d5IKJVIMhBumy/8Fzf29Hbxf33tUqyHa5t+sZu0nUEsDBBQAAgAIALuylUvtlEkivgIAAFQKAAAhAAAAdW5pdmVyc2FsL2ZsYXNoX3NraW5fc2V0dGluZ3MueG1slVZtb+MgDP6+X1H1vje71+4kVqnretKk3W3apn0niZugEoiAdNd/f5iQBdpmzcWqFOznwcbYToneMrG4mExIJrlUz2AME4VGTaebsPx6mjbGSDHLpDAgzExIVVE+XXz65R6SOOQ5ltyBGsvZ0Ax6N3P3jKF4H9/nKEOETFY1Fft7WchZSrNtoWQj8rOhlfsaFGdia5GXP+er9aADzrS5M1BFMa2vUMZRagVaA4b0Y41ylsVpCrzzdOmekZze1cenP6DtmGbG0ZafUYZoNS0gTvLVEmUYL+zu8a3MUT4mGPhrLPTrF5RBKKd7UPHmt99QBhmybur/qZFayQITGnM+vsR3Dpc0t+2HUV2inCXggdARtojL0hDDp8ed9TYA+dew7wm2q5L8EfN6MBDw0lMOC6MaIEm3am26lG8PjbH9AYsN5doCQlUPerRBP9JGR7Be2QOf4I2J3DsLFD3iVfKmglUbcACM9T1+tbpxsyL0/K4LIlSw88p+z0DZI//YvB4hA2WPfOYshwfB98cRHJpaUnfJN9RfZ5B/T44uwJpBULvsMtatOiu6usfe1UGsXtFhKpnDQmM8L6wCvDiSOF0bU3IUFBF0xwpqmBS/EZfu3Wk0SQ4MvthOlxYxzHA4VXEuRjunw5Bxeb4e269Cf7R2PTF2iF9PqTE0Kyv7VdLTieddT11ap8lpCs5Jiwd1JzZyLKmiagvqRUo+2o+QBkaDZdtdQ3CSBFkgyeksE7/JqfSLpkpBre2tMejKJta1uJIVJbc/88rgDfKYMGBsmaa02wnK3qsyUPgSAKqysiuAdtFaqoYbxmEHXe8HCnfgoZMRbWt0qNyW5h42JmxQrzmoyAAQlKQfFX2pRFMuMpwgvNq4ZDx0QsPF2SlADE21O1nU990U7neO5nI3zbD0wkHm1r6Soo2t/TiDVon/Jv8BUEsDBBQAAgAIALuylUuyXAyoZAMAAMIMAAAmAAAAdW5pdmVyc2FsL2h0bWxfcHVibGlzaGluZ19zZXR0aW5ncy54bWzNV19TEzEQf++nyMThkR4oIjLXMghl7Ii00qrwxKSX7V0kl5yXXGt98tP4wfwkbi79K1gOBhyn0+llk/3tb3ezu9fw4FsqyQhyI7Rq0O36FiWgIs2Fihv0Y/9kc48SY5niTGoFDao0JQfNWpgVAylM0gNr8aghCKPMfmYbNLE22w+C8XhcFybL3a6WhUV8U490GmQ5GFAW8iCTbII/dpKBoVOECgD4TbWaqjVrNUJCj/Re80ICERyZK+GcYvKtTSUN/KkBi67jXBeKH2mpc5LHgwZ9tnfoPrMzHulYpKBcSEwThU5s9xnnwpFgsie+A0lAxAmy3X6+Q8lYcJs0KD4GTiEMbsKU4N515mCONMZA2Sl+CpZxZplfeoMWvlkzE3gRnyiWiqiPO8T536DH/aujzvvu4dnl1efWm1673/IU7tB5e9ltnZ+2z95d9Tud0367u9BC8iu2w2CVXIhO6CKPYM4txIxkTE1Odaz/IGzA4n2SLI+hr08ExmvIpAFKvmQQfyiYFHaCMdzCa3cNkB2aDCJ77gLUoDYvgC7gPCDywqgtov9ydxH93b0V3wNvf+HXbTRDZi2LEswT+ltyC4Nl0ezYUKuVZLg1GWjJ5x4NMcoSnTnMBZOUCIvORfNd60JgT4TE+Dvd7fpQ2RveRQnLkbJZlk8D6W5N1PysC8nJRBdEimsgVhPMRpHiUwJk+XqRYa7TUiqZscRIwYGMBIyBH/jIeMC/GbpEE2mBmi5oEqy38LUQ38kAhjpHXGAjrE2UC+Px6/cCzpgxC1A247jRO20ft67aZ8etiw3nIOMjpqJ7gmMKIc3sk+CzCVHazvQwHBErDJRJ4YKXe1V8qz88DUakhfRpfuxkLEE/YUqexsp9EnMng8pmEzYqC9EVVwmNJSgwJR4TNyIsd6EKqAoYMUW0khPCImyyxpX1SOjCoMQXsIc2D2fo9YlQ5SrGUYkWcw55Jcit7ecvdl7uvtp7vV8Pfv34ublWaTp+upI5c37+HK0dWndorhld87Z/s4+Ggeu6tzfwctD8m/7dPW99qhLjs9ZFv1J6W71KcJ0qpzrvqpw69wOnuzRsKlHABhX7gsMWJUUqLPDHvG4PSPz6ye2vxSMl/gm9WHt9/18n/Gr+krnyVhkGt74q11C++r+jWfsNUEsDBBQAAgAIALuylUtwb+n4hwEAAAAGAAAfAAAAdW5pdmVyc2FsL2h0bWxfc2tpbl9zZXR0aW5ncy5qc42UTW/CMAyG7/yKKrtOiH2W7YYGkyZxmLTdph1CMaUiTaIk7egQ/304FEjadBBfmlePXtdu7U0v2h2SkOg52thne3/371YD1Iwq4NrXWYeeo040y+bwmeXAMg6kgZSILCjTcNS3JyTkTLh1nVUf6KsdQyKOZo4oQ6IK+OqAVga0n4C2DiX59Wur69rX5HR6VhgjeD8R3AA3fS5UTi1Drl7tcUtswKIEdQZd0AQ809ieLvLk+BBjuFwickl5NRWp6M9oskqVKPi8K/+ykqB233y1BwZP8cvEs2OZNm8G8mbiyRCjm5QKtIY67+MEIwgzOgPm+A7s+Qf1jNsFNegy05k50KMbDJeWNIVWl4YjDB/jO69WN2OMNmdgbfbE3S2GRzBagWpZje8xPFDIQl7wAaUSKXakhbZ7fkSZoPOMp3XqAUaQw5dF2/qXtPW64KlQ+/pj4o2QaIzQMjCSedfquGDszUHzsupG1mlo6FlIDOUVAS24q8rwGjHNNYL3r+j7zPYs/dJ62z9QSwMEFAACAAgAu7KV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u7KVSwzStqxuAAAAbgAAABwAAAB1bml2ZXJzYWwvbG9jYWxfc2V0dGluZ3MueG1ss7GvyM1RKEstKs7Mz7NVMtQzUFJIzUvOT8nMS7dVCg1x07VQUiguScxLSczJz0u1VcrLV1Kwt+OyyclPTswJTi0pASosVijISaxMLQpJzQUySlL9EnOBKp+2rnjZvEJBV+HJ/nXPpuxU0rfjAg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u7KVSzXb2a1oAQAA8wIAACkAAAB1bml2ZXJzYWwvc2tpbl9jdXN0b21pemF0aW9uX3NldHRpbmdzLnhtbI1S22obMRB9z1eI/IAljW4LW4OuxZCHQhPyvPWqYYmjLSuFhKKPrzatcdy6tJqnmXPmDDM6fX6ckn3OZX6avg9lmtPnWMqUHvL2CqF+Px/m5dMScyx5c6rcT2mcX3bp67zWWjWXIY3DMtoVzVuMwttDSmrlVMuYYRRJ5qlXyHluG9aB68A2zFFi+81vEj91l7iPqVxW7Tdn6J8Nu5TjUnZpjK9bOGe/h843+LgM49R4eSvYGvU4tTq2BmKES+4r1QAgkOWOOFyl7KQmyGPGMVSjKFBAhHPSiUok5dCy0ImmwnwnEJOMUVepp60baW0ctVVCR4hu07zqbA3BSIwRIQSYq1xAMBg1NjQNDWo9IDgwIKo2mihAwQYTWPXOC8uRol5gXJkxgPHpuKft3p/rVP3vdY7n/IfgxS+4iK7e2lwwV79/XpZGvo1P3w5DiejLkONu/HAd7m5urn958s2/R8Zq1LbxX339A1BLAwQUAAIACAC9spVLqNXlJp4SAABcHgAAFwAAAHVuaXZlcnNhbC91bml2ZXJzYWwucG5n7VlrVFPXtt5UtKXWqtBWKggKAkdRKFCB8EpVrC8ebdUiGog2EqoICDEJIYG0ao+lrYmIgBFCevR4sQUSASHhlVhFApLsHB8kQkhAgtnVkAQIIYS8zobee3/dcce4f+/wx94Ze+Xbc6717Tm/OddYJV8k7V7x7tp3AQBYsXdP/FcA8JYMvkreWQaPnHl36RD844T7avcOgA16voIfnDO3J24HgEb6cuvxpfCzy5k9qTgAeP/BwuUkzL19AgDWTe2N336wIF2rQNI3Zrb1HKduz8/Pr/3xR+e+E/47L6/3PFYCnHC9/JnP+ufOfa5N8ScQO1YxkMtOYx5U44ItZ9Jfd8Y+VeDoWmab16sn4NmUQymHgvs5WVlCzvAWg4RqN6i9HXNCsdCbSjE83u2toMy9uAhMnuic6vGIQM8/qWwtNlSNdM5R92NEmCpv6+jbcoditx0VaU8tTUoKFtayiue/CXTUOLrxN+Z5PkCM39jQtVpEZY/xSx8L2jEvM2TH0jUfmHK2AwX7/NkG6t2ea7WxbsNQN358B15dfnA2xwkoONXdEoJVP+HRUHeKH2rXA5O5Y0PuYbhEFJQ+kUJIBu4d2Mi+FBIm68b/mAUUvMhEWgbFMv5sSxXaOrYm2K4fcDccDKC+Py45b227YzGMfZC3AgimTPcFBNtzB9wx9lgz7rgJerhpbC2QvkrWc00Fm+Fd4YX3eO5GLblXDntXR8L/sWdID41ve1Mmrd7JXfOv6yTUqO1zu8t7KCGfL8DiNDyQ+pXNKEMLzNOVAivrtpdLNkYEIRdfTe02etsnL0JIpCkQbX7kWP76JnGkyPTwSM81SVb3NgD1aoMqikuiqDxGnn8+s2nEpiOi67N/MXcu2h7KYwZKanMskX794CEthdm31Ye0xbH9Z2fT0dwuo7XiynBd9i+k56tlwJlbn6MCCtwEGmRSzO4KyYC2nnV0t3oqU1ITO6Jsn/jyRvRqljzRVZE64v70Y5iHlPZkVMC54C6tb8pNnF/hmgcu6i1l2f48uqbG948ao5uCne+BUywQ8uRWHvNYoifLQHdLcVF2z2WX1T1vpoxZnpxBPpqvTMg52dfoNw0RrgpjEPzgJ3RkteCHa32WUuEYj5WaUxPNjqCWNZF17NQRRyM4365B8sUqYQZavTjn/aoop8blg0zUrqTxavJSRL+4ayg195I2S2STExPTI4TlL6Gvy3rf/pHiOBwgrFZZfRKU582fXOVANZaJkeEHyO+Zt8WWaOrOEIlE3xwTp/m8JtrU+o/TRFvsqjASpTVagJZqix/H1Q9nLnL9hMfX/GR0fl14SH+lr30wKT3TX/7okD4+8f6rYXKHpCufqcWaVXHJ3bEVx6LANZvYBr6EBB4arTYZfzIMn2f1NZlj7yTRMpQCFbkiQ4IASYKAJ7I+DEnn/nSwkhHDtfOLGIvBE3RJ4/L45oXTvjsCzoyxBaDEQBJPHBh77W6H/o6RxuKX75nNPPe6gE5Kz62pkr8lnZRoOP3QeWECn7XStTQ78dlLGb7rMN2PUwY1d8VUoiFURrTQdNx02F/epvVUEDoZxjaEbpDeIU0LoHMgbMSgI9Vf3p4tMFjni7Fd3SR/y92/k1rLXuJAw9pmFoKGqEigQe4zpC39nDLZ9V7qf0+z7VzEH1cjER8mysALQ4WHJq8wbPut1WEIWkeFOARbhVCWjHa/msDs2CJJ7lbLUuPCvNf6P5/G78gF01rDtl/DSzEsfOZgZ47INJjEl2z0gTQJ6fqDPGzboEA1jO8clHUmu11JzaHp2Xh6WXaDhVLd2bO2d5DABzHmKGl2pvd0DbZqUGiNspSiDagKliFKeNnWa2oGT/uWYRA6VSekOcHYNoGW/lfEhKVspDc+vt62dP3Up1+e1SVMxvPjMsHU8LyWjnwGPiyVeul5WkEDp4wjw8jTljIZ71TjcUqZLc3kKxfJOr5FJrWWqYbEaUKy9bNQTpWtPUuhGv7on4M5rS09uNYyXKwwMgQJbezHMid288EmDR80i0IS7mROf/+tLU4ubifFyKPsxRLNOvor9sp3g/sXc2RbXuw/PnCLFDO++LnNlaITfaiKJNJKW0DUQGcge9o4bw3qnLY5j0614c2d2NZyPYZfgzfYKEwEX+psDLlLL9OO8wg42RTbEhZGZ3rcCKud9bWwTNgVmoRWHGXL6urscTzhuKB4sm98ydhUo0LEZ5ITOl6m9yySkjUWVfbJ3sMxz9DfB9Q02fbv9MsrMyalLVUmpmeZotxqcbsMrXWNLg14j47JRyYShQ/OZkqzM6JD+rFSPF2yDh0ofzSVKaBbOmFuDC1VHbQIPZXPYuDKi9pgdsZN/8pDNlHSMaZ/BMjjevA0v35stFCmZLIoLLx0RJBKjOUwTgfK4cR2l6hKZvBNl06bMrwXVSac7ebncnW/z+wVhlbolyJ0C3dLgsDhry9/cgQd6FT5675IMBTnF92s1FTPHUEb3M8yKMipCo7sjKjV350uyRBI8YYoAx5rOkJCNw1np9gNlPQwDQdEKOsrJ6tXvmMunp1aCKwilC9+RxE3l1FNJ6FDScwtLJk4lNtFqGB8y+JAO3dUHH1AUeSkB/Z7cckxAtIWi6mJzlv2XWCah8zti8b0PzolG4+pT2lOR0t/bctyLU+FntxjBN7SaLBIqQzkZzAuHKk5qgr9ktujildGmYvfCkFnmge/niW3lq/8yBAVMgLLBKaZKdK10Jzaq04HaNaJW3Ojldbrl6vxUh443KrLmyaftF0O9/YnYPOT1Evi0zMvDVNiJS/xBk0ngS8plmxsai6e3aDHL0RGoUavNV5rErUzGTHK+ZEHEGKhmJzNRmW6bna5nHYCFerS1J16P2PFb72qSlE9N93cdaIpGBNRckdegyQ20RmnM00vNtCZhbrqvqmAz/TRtbQIS0tPPh8MabCQ+9r23UkvrG/Wpt0dgYquGwmWMLkitlI4LSgRfrLoiMUDyztLBuOFfrCA/BCaMo/18C1l3uZ/2tpkPa26fnt+S4BlblWZ4XpgLYJTyQ+oTFCyKLevy3pNJpf+TmJl8eX5G4mzjhBUC7iYHkVjUSnvQacMbSk/uY1rtM51qC6RoSOwFEq4j23Fa8Pj6voa47pFWz9E0FciEAKcJn5jvZ4MutWuNH8/uiHAYjvMPvKXgsflMfeu8mPn35p5Nv77+HBETEh4U/q5T/KuvIQlKTalJvhSizE9DSMy+rKdRveZLmniJ521hYGf348sjYFjsoH6Q01dfW3Ffgr07sn7iP4RQgaO/SPy2aHjmJpHf00VFhhTYrKzZGDipvNMoVzoXHCjoOvhqGdqXMoDaDNRVDxuvBQiWwyebWOFXetUf+Oe23hOYhOWtIUyvwDDm9N9ConRfdlgl0Pu3ryYBae68efm3O+1rVVY+1zaHjH/BMv1F4g3yOyDnOnnt0ynPDB28sLqflstY1w4eyMi5VJuR/D8Bv+Uh5B01fFskW1Rq4/kwbU+ZnFdcB+E81yw7Pq/tS09HrkxjtUE817vhe7KEKYxQPd1kp8PwK461y90TjBKtxflgcHCI8NlsAXRgqkA2A9jQVeS3WTRZkmJB8YLStijR3nK9AKHfQUwaRfTi2duVqWgi/CBeTaZwP5hwQVloaZB69D5UoMm7J2RL8uJShIEN7g8JDxLwA92BOyDnQBXYQfA32DjwBc+bCfg13jUEuCzEt4y4DvXN8A3wDfAN8A3wDfAN8A3wDfAN8D/F8Dx8pVI6+T/uRk+c8ukJOvVXIFNux+iU62q2YKgFvnsmjRls6LxLvzqd8s3JghMXXoFxViHLnrVZZ/XSM7jiNXRqeGaiVZjUx/5+fzlxnYiisNyZj+em/nX3DOePAi4t1k8ZeRQizyygpu5I8VkcmfdluajpowKU1ORn+V3nv1VMrXQMJTFySZOHxlUNmdKWjncsgierW9TQKRwdhXrG+C7SjlmhWbPAS2NZDzMPuzdssQyxrNP0amdisaKbq0On7LS1vdKPmKfncU7fVe7aY3SK+swXZHHIWhiPiLlHl2TEkzTXLRfKtfq04nG1GHomT3wLWD0ZfnP1I70ggSCsGuowXCtGve9yXPNQ7wuUalNkKeZPtNLT2Yxj8G42Wu5b6dqaUUtR6HGk9bomLyiczBrY43KLMrd6NmBHKbQ37Fsks+9GLMHBT1VEPkGJkSQjOyC+UU7r7Tlivl7CEIB7MO9y6yukquQKbFsqt3AGrHa9FQBY3ArrvLijxoFGhqedfoM3lM9Jeh2PRR+Q3z/6w68Vx2u+NMXmwZ4doW+2OTzmyOX1m+dlwn4ZrtJ4HB4oVtU8ymC+QHDn8i4GiGBfhHeKNZqNlnPXr6pIB3WSkn100o0mbxnK9tNzID3x7KOuvsjVnUEK7iM5LCZcovnHnjbZYabH8oQIW7WrHgJvyQLOAbFIRlb1hiVRSaF44rQXyowNuTaZLhX/zHTm1w8XeY4reKJNtuuvjQYG1umi7yQAxHcQeZFmAm5KMTTlAFK2kVJNBwNYhKVZk72uCUmTsK6ouVo0saGvMWoEo0Ve61N+/tM+3CCT3RAke1sQTYqQNncUJotqc+daBfNz+1boGGmH23Ply+D9j3L8J9UEwYpTMjtAuPsozxGSa8i1Pfxx4wL5vkhXKPh2VKRfAJ8eIoLZqvdQ7PG4ZsmtJaGSyu+vlWAVaPE07jteIW0aCxqmnycGJRzoESjyr1+IN9VyqgbFi4RhLNlEVORJN9pSsJBuqIVTpaY2Evy7U92MoyNJ2+dLBU1blffOMaPaxFtlv/S4RUt01HqCZphLG1D2SRTKDPgwDyQuRLB3oIUFlBY4KD01vRagcOm50Kqq2Qh/n6BujV572CbanzjREXRbV5cBncrnHHJkoVgTztTkoaSHBo4+zTorad7SzQuqlRs1wBBFIUrL9St7eUwVAMTOC0o/Gtx6p0PPPVB7NxosLddM6G7ei2beaojK23ogommQVwWTcXX57vmvyy0r/XFvR59uA2YJPU6HPr2UVc3unmbfz2dS5nAto+3ZqjxWEbJqxKtvHAivMPQONSAqxoUeB4At8dFjm+eCWITccPpUomIFHMEnWuytgR1mebDftYMiH47v0YG3INe8E1HhSFs3xfR3JAEzviUVcVPuJ+nvZ2qZge2awZ01ut6GRTcGO1dp4jiMjB7ssQyFxUCqQklroNQ5ZKEf3IkwtOag/K0QKSGQoxLaoNVg0uuxn2CG2Uo/GwFt3mgR551N712NnUhEMosWUSYp21eRNrqSOTkhscF700eYIb6g9DveP7IViJNYYZDvU085a4eUb6MDOvIIKgrGKlBZTgKSjeMI/wmsdZoro3EIybNiXmPCr9J3krORmWSEY2lZ1gRPs01f1K6jnBDFj57YgProyZyEGF1ZNGn3BhRaAe8nENy4wg/Q2d4GkKAvoE1IBz3Hq56UI+XZuREg2YgBMKCA40vsEdrh3RrWfLk5YzzfePj1T+pjbunFIRRWY/xy1mMDncErS9YSk7LXDg7as9nadkrwbxEFEccmkc6RdOGal7KjFP7teCDhe9MEDI4mdIMQlkG9OBB4ZfhAnBAb3zQrTPqVDgbQhZCXVfaV1VF5UUKEGrvMHDcfMDJq4HnZe5ujn5MmnjmsZ7tNPqqXUIfr2K9A6+mSREjSP+eRkHSJaHR3AZuXPFvi9rQJtZFylRRxdSrRvVzWso45KlvLRoxrBqUQnb0t79ceJ1W1gu+r5d6a3k0RRZYRaDELHCUnSuwzbau9qpTIP5TYPTgH4jf89a17YutfE3H6TLmYTnbD+vIaJzj45lKsW4uBRaymxEjFBzZCv0uNF7bP4/hihYOwuZ8ehucOF2zQ60felUpphYUO5zE4XStO4H6QKbvMikJu4emozpk3kTF10/OiAXvLwW8WPuDgvgigpAPK+rzYfxfqh1z9jnW0iFLK/qIuguXMroESN5t/5wsW07v0/EWvJdJ05avERp3OtRR0D2vebfxFmThUqCg08tgk0GoYesWnedc53iXYp1hWxBN00tdls/FmEojJq4kvyepiSVfjkBENI6Y0j2A0am93p1w7ZMXFwwy3SpP/lPRHtzRWSue7djM9nVs6kVtz2lT/9oE5hyVtc8gc12AmK0nfxC6P4eG36/CUE+ncAzprRb9a7iAFPyUn6dvRD0UJwt7l/Yo8nQnBoXTTw94vc5Z+j8VbtLLm/S4oTgnAED1lC8MzMEVj2B4FMCiNBW5AkDkyOLx6SOxA3zbm3InDYA7ADnLYYVOGAWqKEOlwJrRsR4Azgyx7DO1VclI2wzpgCOAHda2a2OpzW7RLwEAbi/1RYjWSsXhDMi7f34x/5F8G+wOAPbuSopn7zh27t9QSwMEFAACAAgAvbKVS4IzbVhfAAAAagAAABsAAAB1bml2ZXJzYWwvdW5pdmVyc2FsLnBuZy54bWw1jEsKgCAUAPdBd5B3gNdTMw20LpOk0I+Ksttni2Y3sxjbp3lil9+PuC4OOBL0XVnYbfdX9DdLuXHUij6APQ4aQvXrHYczONAkUcu6la0BFnwcw+lACY2GuKDaQJWXL1BLAQIAABQAAgAIALuylUsVDq0oZAQAAAcRAAAdAAAAAAAAAAEAAAAAAAAAAAB1bml2ZXJzYWwvY29tbW9uX21lc3NhZ2VzLmxuZ1BLAQIAABQAAgAIALuylUu5wXNzkgMAALENAAAnAAAAAAAAAAEAAAAAAJ8EAAB1bml2ZXJzYWwvZmxhc2hfcHVibGlzaGluZ19zZXR0aW5ncy54bWxQSwECAAAUAAIACAC7spVL7ZRJIr4CAABUCgAAIQAAAAAAAAABAAAAAAB2CAAAdW5pdmVyc2FsL2ZsYXNoX3NraW5fc2V0dGluZ3MueG1sUEsBAgAAFAACAAgAu7KVS7JcDKhkAwAAwgwAACYAAAAAAAAAAQAAAAAAcwsAAHVuaXZlcnNhbC9odG1sX3B1Ymxpc2hpbmdfc2V0dGluZ3MueG1sUEsBAgAAFAACAAgAu7KVS3Bv6fiHAQAAAAYAAB8AAAAAAAAAAQAAAAAAGw8AAHVuaXZlcnNhbC9odG1sX3NraW5fc2V0dGluZ3MuanNQSwECAAAUAAIACAC7spVLPTwv0cEAAADlAQAAGgAAAAAAAAABAAAAAADfEAAAdW5pdmVyc2FsL2kxOG5fcHJlc2V0cy54bWxQSwECAAAUAAIACAC7spVLDNK2rG4AAABuAAAAHAAAAAAAAAABAAAAAADYEQAAdW5pdmVyc2FsL2xvY2FsX3NldHRpbmdzLnhtbFBLAQIAABQAAgAIAESUV0cjtE77+wIAALAIAAAUAAAAAAAAAAEAAAAAAIASAAB1bml2ZXJzYWwvcGxheWVyLnhtbFBLAQIAABQAAgAIALuylUs129mtaAEAAPMCAAApAAAAAAAAAAEAAAAAAK0VAAB1bml2ZXJzYWwvc2tpbl9jdXN0b21pemF0aW9uX3NldHRpbmdzLnhtbFBLAQIAABQAAgAIAL2ylUuo1eUmnhIAAFweAAAXAAAAAAAAAAAAAAAAAFwXAAB1bml2ZXJzYWwvdW5pdmVyc2FsLnBuZ1BLAQIAABQAAgAIAL2ylUuCM21YXwAAAGoAAAAbAAAAAAAAAAEAAAAAAC8qAAB1bml2ZXJzYWwvdW5pdmVyc2FsLnBuZy54bWxQSwUGAAAAAAsACwBJAwAAxyoAAAAA"/>
  <p:tag name="ISPRING_PRESENTATION_TITLE" val="卡通小学植树节主题班会教育PPT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1802</TotalTime>
  <Words>1911</Words>
  <Application>Microsoft Office PowerPoint</Application>
  <PresentationFormat>宽屏</PresentationFormat>
  <Paragraphs>226</Paragraphs>
  <Slides>34</Slides>
  <Notes>34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0" baseType="lpstr">
      <vt:lpstr>Calibri</vt:lpstr>
      <vt:lpstr>萝莉体 第二版</vt:lpstr>
      <vt:lpstr>宋体</vt:lpstr>
      <vt:lpstr>Arial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卡通小学植树节主题班会教育PPT模板</dc:title>
  <dc:creator>chen ding ren</dc:creator>
  <cp:lastModifiedBy>林雨欣</cp:lastModifiedBy>
  <cp:revision>131</cp:revision>
  <dcterms:created xsi:type="dcterms:W3CDTF">2018-01-29T10:12:57Z</dcterms:created>
  <dcterms:modified xsi:type="dcterms:W3CDTF">2018-03-02T08:58:02Z</dcterms:modified>
</cp:coreProperties>
</file>