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92" r:id="rId2"/>
    <p:sldId id="293" r:id="rId3"/>
    <p:sldId id="296" r:id="rId4"/>
    <p:sldId id="297" r:id="rId5"/>
    <p:sldId id="300" r:id="rId6"/>
    <p:sldId id="298" r:id="rId7"/>
    <p:sldId id="295" r:id="rId8"/>
    <p:sldId id="299" r:id="rId9"/>
    <p:sldId id="303" r:id="rId10"/>
    <p:sldId id="301" r:id="rId11"/>
    <p:sldId id="306" r:id="rId12"/>
    <p:sldId id="304" r:id="rId13"/>
    <p:sldId id="294" r:id="rId14"/>
    <p:sldId id="302" r:id="rId15"/>
    <p:sldId id="305" r:id="rId16"/>
    <p:sldId id="307" r:id="rId17"/>
    <p:sldId id="308" r:id="rId18"/>
  </p:sldIdLst>
  <p:sldSz cx="12192000" cy="6858000"/>
  <p:notesSz cx="6858000" cy="9144000"/>
  <p:embeddedFontLst>
    <p:embeddedFont>
      <p:font typeface="汉仪乐喵体简" panose="02010600030101010101" charset="-122"/>
      <p:regular r:id="rId19"/>
    </p:embeddedFont>
    <p:embeddedFont>
      <p:font typeface="汉仪铸字童年体W" panose="00020600040101010101" charset="-122"/>
      <p:regular r:id="rId20"/>
    </p:embeddedFont>
    <p:embeddedFont>
      <p:font typeface="Calibri" panose="020F0502020204030204" pitchFamily="34" charset="0"/>
      <p:regular r:id="rId21"/>
      <p:bold r:id="rId22"/>
      <p:italic r:id="rId23"/>
      <p:boldItalic r:id="rId24"/>
    </p:embeddedFont>
    <p:embeddedFont>
      <p:font typeface="Calibri Light" panose="020F0302020204030204" pitchFamily="34" charset="0"/>
      <p:regular r:id="rId25"/>
      <p:italic r:id="rId26"/>
    </p:embeddedFont>
    <p:embeddedFont>
      <p:font typeface="Century Gothic" panose="020B0502020202020204" pitchFamily="34" charset="0"/>
      <p:regular r:id="rId27"/>
      <p:bold r:id="rId28"/>
      <p:italic r:id="rId29"/>
      <p:boldItalic r:id="rId30"/>
    </p:embeddedFont>
    <p:embeddedFont>
      <p:font typeface="微软雅黑" panose="020B0503020204020204" pitchFamily="34" charset="-122"/>
      <p:regular r:id="rId31"/>
      <p:bold r:id="rId3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BA4"/>
    <a:srgbClr val="3BD1C6"/>
    <a:srgbClr val="40A8A4"/>
    <a:srgbClr val="3FC6C2"/>
    <a:srgbClr val="5FBDAC"/>
    <a:srgbClr val="F1F2F4"/>
    <a:srgbClr val="333F50"/>
    <a:srgbClr val="049ED0"/>
    <a:srgbClr val="F8D812"/>
    <a:srgbClr val="FB68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4" d="100"/>
          <a:sy n="74" d="100"/>
        </p:scale>
        <p:origin x="24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font" Target="fonts/font3.fntdata"/><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font" Target="fonts/font1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A9CBBEB6-92F3-482E-B996-3C6C4BB8658A}"/>
              </a:ext>
            </a:extLst>
          </p:cNvPr>
          <p:cNvGrpSpPr/>
          <p:nvPr userDrawn="1"/>
        </p:nvGrpSpPr>
        <p:grpSpPr>
          <a:xfrm>
            <a:off x="-915185" y="483365"/>
            <a:ext cx="590550" cy="2753230"/>
            <a:chOff x="-1143000" y="1520096"/>
            <a:chExt cx="590550" cy="2753230"/>
          </a:xfrm>
        </p:grpSpPr>
        <p:sp>
          <p:nvSpPr>
            <p:cNvPr id="10" name="矩形 9">
              <a:extLst>
                <a:ext uri="{FF2B5EF4-FFF2-40B4-BE49-F238E27FC236}">
                  <a16:creationId xmlns:a16="http://schemas.microsoft.com/office/drawing/2014/main" id="{637C3E5F-8936-4F2F-B68F-2846E1F51E92}"/>
                </a:ext>
              </a:extLst>
            </p:cNvPr>
            <p:cNvSpPr/>
            <p:nvPr/>
          </p:nvSpPr>
          <p:spPr>
            <a:xfrm>
              <a:off x="-1143000" y="1520096"/>
              <a:ext cx="590550" cy="574606"/>
            </a:xfrm>
            <a:prstGeom prst="rect">
              <a:avLst/>
            </a:prstGeom>
            <a:solidFill>
              <a:srgbClr val="FFE8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4AA02C5A-2641-4D84-8D3C-B6CD70C1CBD8}"/>
                </a:ext>
              </a:extLst>
            </p:cNvPr>
            <p:cNvSpPr/>
            <p:nvPr/>
          </p:nvSpPr>
          <p:spPr>
            <a:xfrm>
              <a:off x="-1143000" y="2246304"/>
              <a:ext cx="590550" cy="574606"/>
            </a:xfrm>
            <a:prstGeom prst="rect">
              <a:avLst/>
            </a:prstGeom>
            <a:solidFill>
              <a:srgbClr val="5FBD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114CB200-5A1B-4987-8323-53BF3F75D7CA}"/>
                </a:ext>
              </a:extLst>
            </p:cNvPr>
            <p:cNvSpPr/>
            <p:nvPr/>
          </p:nvSpPr>
          <p:spPr>
            <a:xfrm>
              <a:off x="-1143000" y="2972512"/>
              <a:ext cx="590550" cy="574606"/>
            </a:xfrm>
            <a:prstGeom prst="rect">
              <a:avLst/>
            </a:prstGeom>
            <a:solidFill>
              <a:srgbClr val="FF74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EC689C8B-DFF3-496A-972B-6D302040F63B}"/>
                </a:ext>
              </a:extLst>
            </p:cNvPr>
            <p:cNvSpPr/>
            <p:nvPr/>
          </p:nvSpPr>
          <p:spPr>
            <a:xfrm>
              <a:off x="-1143000" y="3698720"/>
              <a:ext cx="590550" cy="574606"/>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986539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101" name="组合 100">
            <a:extLst>
              <a:ext uri="{FF2B5EF4-FFF2-40B4-BE49-F238E27FC236}">
                <a16:creationId xmlns:a16="http://schemas.microsoft.com/office/drawing/2014/main" id="{D4D14D95-8B1C-43B1-AC45-0EB5A9025E35}"/>
              </a:ext>
            </a:extLst>
          </p:cNvPr>
          <p:cNvGrpSpPr/>
          <p:nvPr userDrawn="1"/>
        </p:nvGrpSpPr>
        <p:grpSpPr>
          <a:xfrm>
            <a:off x="-915185" y="483365"/>
            <a:ext cx="590550" cy="2753230"/>
            <a:chOff x="-1143000" y="1520096"/>
            <a:chExt cx="590550" cy="2753230"/>
          </a:xfrm>
        </p:grpSpPr>
        <p:sp>
          <p:nvSpPr>
            <p:cNvPr id="102" name="矩形 101">
              <a:extLst>
                <a:ext uri="{FF2B5EF4-FFF2-40B4-BE49-F238E27FC236}">
                  <a16:creationId xmlns:a16="http://schemas.microsoft.com/office/drawing/2014/main" id="{E40955BB-F7EB-435C-B1AA-EA0946AE6297}"/>
                </a:ext>
              </a:extLst>
            </p:cNvPr>
            <p:cNvSpPr/>
            <p:nvPr/>
          </p:nvSpPr>
          <p:spPr>
            <a:xfrm>
              <a:off x="-1143000" y="1520096"/>
              <a:ext cx="590550" cy="574606"/>
            </a:xfrm>
            <a:prstGeom prst="rect">
              <a:avLst/>
            </a:prstGeom>
            <a:solidFill>
              <a:srgbClr val="FFE8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a:extLst>
                <a:ext uri="{FF2B5EF4-FFF2-40B4-BE49-F238E27FC236}">
                  <a16:creationId xmlns:a16="http://schemas.microsoft.com/office/drawing/2014/main" id="{379DD1CD-E660-44FC-AE32-96B5C081D098}"/>
                </a:ext>
              </a:extLst>
            </p:cNvPr>
            <p:cNvSpPr/>
            <p:nvPr/>
          </p:nvSpPr>
          <p:spPr>
            <a:xfrm>
              <a:off x="-1143000" y="2246304"/>
              <a:ext cx="590550" cy="574606"/>
            </a:xfrm>
            <a:prstGeom prst="rect">
              <a:avLst/>
            </a:prstGeom>
            <a:solidFill>
              <a:srgbClr val="5FBD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a:extLst>
                <a:ext uri="{FF2B5EF4-FFF2-40B4-BE49-F238E27FC236}">
                  <a16:creationId xmlns:a16="http://schemas.microsoft.com/office/drawing/2014/main" id="{C5F7A3FC-7711-456A-82CF-39EEE1DD778B}"/>
                </a:ext>
              </a:extLst>
            </p:cNvPr>
            <p:cNvSpPr/>
            <p:nvPr/>
          </p:nvSpPr>
          <p:spPr>
            <a:xfrm>
              <a:off x="-1143000" y="2972512"/>
              <a:ext cx="590550" cy="574606"/>
            </a:xfrm>
            <a:prstGeom prst="rect">
              <a:avLst/>
            </a:prstGeom>
            <a:solidFill>
              <a:srgbClr val="FF74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a:extLst>
                <a:ext uri="{FF2B5EF4-FFF2-40B4-BE49-F238E27FC236}">
                  <a16:creationId xmlns:a16="http://schemas.microsoft.com/office/drawing/2014/main" id="{FAC51BF4-A03F-4F76-89C8-9E1CD9B1545A}"/>
                </a:ext>
              </a:extLst>
            </p:cNvPr>
            <p:cNvSpPr/>
            <p:nvPr/>
          </p:nvSpPr>
          <p:spPr>
            <a:xfrm>
              <a:off x="-1143000" y="3698720"/>
              <a:ext cx="590550" cy="574606"/>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518276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DF92EFB-13F2-42DC-890A-A24A6B81EE36}"/>
              </a:ext>
            </a:extLst>
          </p:cNvPr>
          <p:cNvPicPr>
            <a:picLocks noChangeAspect="1"/>
          </p:cNvPicPr>
          <p:nvPr/>
        </p:nvPicPr>
        <p:blipFill rotWithShape="1">
          <a:blip r:embed="rId2">
            <a:extLst>
              <a:ext uri="{28A0092B-C50C-407E-A947-70E740481C1C}">
                <a14:useLocalDpi xmlns:a14="http://schemas.microsoft.com/office/drawing/2010/main" val="0"/>
              </a:ext>
            </a:extLst>
          </a:blip>
          <a:srcRect t="1607" b="83163"/>
          <a:stretch/>
        </p:blipFill>
        <p:spPr>
          <a:xfrm>
            <a:off x="0" y="-1"/>
            <a:ext cx="12192000" cy="6858001"/>
          </a:xfrm>
          <a:prstGeom prst="rect">
            <a:avLst/>
          </a:prstGeom>
        </p:spPr>
      </p:pic>
      <p:sp>
        <p:nvSpPr>
          <p:cNvPr id="6" name="文本框 5">
            <a:extLst>
              <a:ext uri="{FF2B5EF4-FFF2-40B4-BE49-F238E27FC236}">
                <a16:creationId xmlns:a16="http://schemas.microsoft.com/office/drawing/2014/main" id="{8F1DECEF-4947-4F36-B80B-ED8CF760AC1C}"/>
              </a:ext>
            </a:extLst>
          </p:cNvPr>
          <p:cNvSpPr txBox="1"/>
          <p:nvPr/>
        </p:nvSpPr>
        <p:spPr>
          <a:xfrm>
            <a:off x="3314669" y="3342660"/>
            <a:ext cx="6814069" cy="1200329"/>
          </a:xfrm>
          <a:prstGeom prst="rect">
            <a:avLst/>
          </a:prstGeom>
          <a:noFill/>
        </p:spPr>
        <p:txBody>
          <a:bodyPr vert="horz" wrap="square" rtlCol="0">
            <a:spAutoFit/>
          </a:bodyPr>
          <a:lstStyle>
            <a:defPPr>
              <a:defRPr lang="zh-CN"/>
            </a:defPPr>
            <a:lvl1pPr>
              <a:defRPr sz="4800">
                <a:ln w="22225">
                  <a:solidFill>
                    <a:schemeClr val="bg1"/>
                  </a:solidFill>
                </a:ln>
                <a:solidFill>
                  <a:srgbClr val="44BAF5"/>
                </a:solidFill>
                <a:latin typeface="汉仪铸字童年体W" panose="00020600040101010101" pitchFamily="18" charset="-122"/>
                <a:ea typeface="汉仪铸字童年体W" panose="00020600040101010101" pitchFamily="18" charset="-122"/>
              </a:defRPr>
            </a:lvl1pPr>
          </a:lstStyle>
          <a:p>
            <a:r>
              <a:rPr lang="zh-CN" altLang="en-US" sz="7200" dirty="0">
                <a:ln w="22225">
                  <a:noFill/>
                </a:ln>
                <a:solidFill>
                  <a:schemeClr val="bg1"/>
                </a:solidFill>
                <a:effectLst>
                  <a:outerShdw blurRad="50800" dist="38100" dir="5400000" algn="t" rotWithShape="0">
                    <a:srgbClr val="159BA4"/>
                  </a:outerShdw>
                </a:effectLst>
              </a:rPr>
              <a:t>池塘边的榕树上</a:t>
            </a:r>
            <a:endParaRPr lang="zh-CN" altLang="en-US" sz="8800" b="1" dirty="0">
              <a:ln w="22225">
                <a:noFill/>
              </a:ln>
              <a:solidFill>
                <a:schemeClr val="bg1"/>
              </a:solidFill>
              <a:effectLst>
                <a:outerShdw blurRad="50800" dist="38100" dir="5400000" algn="t" rotWithShape="0">
                  <a:srgbClr val="159BA4"/>
                </a:outerShdw>
              </a:effectLst>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FBA17555-ECF8-468F-9DBE-1AEA1D01A659}"/>
              </a:ext>
            </a:extLst>
          </p:cNvPr>
          <p:cNvSpPr/>
          <p:nvPr/>
        </p:nvSpPr>
        <p:spPr>
          <a:xfrm>
            <a:off x="3375288" y="4312156"/>
            <a:ext cx="5698702" cy="461665"/>
          </a:xfrm>
          <a:prstGeom prst="rect">
            <a:avLst/>
          </a:prstGeom>
        </p:spPr>
        <p:txBody>
          <a:bodyPr wrap="square">
            <a:spAutoFit/>
          </a:bodyPr>
          <a:lstStyle/>
          <a:p>
            <a:pPr algn="dist"/>
            <a:r>
              <a:rPr lang="zh-CN" altLang="en-US" sz="2400" b="1" dirty="0">
                <a:ln w="22225">
                  <a:noFill/>
                </a:ln>
                <a:solidFill>
                  <a:schemeClr val="bg1"/>
                </a:solidFill>
                <a:latin typeface="微软雅黑" panose="020B0503020204020204" pitchFamily="34" charset="-122"/>
                <a:ea typeface="微软雅黑" panose="020B0503020204020204" pitchFamily="34" charset="-122"/>
              </a:rPr>
              <a:t>卡通水彩插画通用模板</a:t>
            </a:r>
          </a:p>
        </p:txBody>
      </p:sp>
      <p:pic>
        <p:nvPicPr>
          <p:cNvPr id="10" name="图片 9" descr="图片包含 就坐, 室内&#10;&#10;已生成高可信度的说明">
            <a:extLst>
              <a:ext uri="{FF2B5EF4-FFF2-40B4-BE49-F238E27FC236}">
                <a16:creationId xmlns:a16="http://schemas.microsoft.com/office/drawing/2014/main" id="{C1D45C62-0979-4245-94D1-EFC6F79F3109}"/>
              </a:ext>
            </a:extLst>
          </p:cNvPr>
          <p:cNvPicPr>
            <a:picLocks noChangeAspect="1"/>
          </p:cNvPicPr>
          <p:nvPr/>
        </p:nvPicPr>
        <p:blipFill rotWithShape="1">
          <a:blip r:embed="rId3">
            <a:extLst>
              <a:ext uri="{28A0092B-C50C-407E-A947-70E740481C1C}">
                <a14:useLocalDpi xmlns:a14="http://schemas.microsoft.com/office/drawing/2010/main" val="0"/>
              </a:ext>
            </a:extLst>
          </a:blip>
          <a:srcRect l="83039" t="33045" b="50000"/>
          <a:stretch/>
        </p:blipFill>
        <p:spPr>
          <a:xfrm>
            <a:off x="5656906" y="4931082"/>
            <a:ext cx="1466731" cy="1162805"/>
          </a:xfrm>
          <a:prstGeom prst="rect">
            <a:avLst/>
          </a:prstGeom>
        </p:spPr>
      </p:pic>
      <p:sp>
        <p:nvSpPr>
          <p:cNvPr id="11" name="文本框 10">
            <a:extLst>
              <a:ext uri="{FF2B5EF4-FFF2-40B4-BE49-F238E27FC236}">
                <a16:creationId xmlns:a16="http://schemas.microsoft.com/office/drawing/2014/main" id="{FFE2177C-10F7-424F-9820-4B8520C49524}"/>
              </a:ext>
            </a:extLst>
          </p:cNvPr>
          <p:cNvSpPr txBox="1"/>
          <p:nvPr/>
        </p:nvSpPr>
        <p:spPr>
          <a:xfrm>
            <a:off x="5877805" y="5243768"/>
            <a:ext cx="1024932" cy="307777"/>
          </a:xfrm>
          <a:prstGeom prst="rect">
            <a:avLst/>
          </a:prstGeom>
        </p:spPr>
        <p:txBody>
          <a:bodyPr wrap="square">
            <a:spAutoFit/>
          </a:bodyPr>
          <a:lstStyle>
            <a:defPPr>
              <a:defRPr lang="zh-CN"/>
            </a:defPPr>
            <a:lvl1pPr algn="dist">
              <a:defRPr sz="2400" b="1">
                <a:ln w="22225">
                  <a:noFill/>
                </a:ln>
                <a:solidFill>
                  <a:schemeClr val="bg1"/>
                </a:solidFill>
                <a:latin typeface="微软雅黑" panose="020B0503020204020204" pitchFamily="34" charset="-122"/>
                <a:ea typeface="微软雅黑" panose="020B0503020204020204" pitchFamily="34" charset="-122"/>
              </a:defRPr>
            </a:lvl1pPr>
          </a:lstStyle>
          <a:p>
            <a:pPr algn="ctr"/>
            <a:r>
              <a:rPr lang="en-US" altLang="zh-CN" sz="1400" dirty="0"/>
              <a:t>XXXX</a:t>
            </a:r>
            <a:endParaRPr lang="zh-CN" altLang="en-US" sz="1400" dirty="0"/>
          </a:p>
        </p:txBody>
      </p:sp>
    </p:spTree>
    <p:extLst>
      <p:ext uri="{BB962C8B-B14F-4D97-AF65-F5344CB8AC3E}">
        <p14:creationId xmlns:p14="http://schemas.microsoft.com/office/powerpoint/2010/main" val="17483687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D7771FD-2594-42C7-A40E-EF8D504FD67D}"/>
              </a:ext>
            </a:extLst>
          </p:cNvPr>
          <p:cNvPicPr>
            <a:picLocks noChangeAspect="1"/>
          </p:cNvPicPr>
          <p:nvPr/>
        </p:nvPicPr>
        <p:blipFill rotWithShape="1">
          <a:blip r:embed="rId2">
            <a:extLst>
              <a:ext uri="{28A0092B-C50C-407E-A947-70E740481C1C}">
                <a14:useLocalDpi xmlns:a14="http://schemas.microsoft.com/office/drawing/2010/main" val="0"/>
              </a:ext>
            </a:extLst>
          </a:blip>
          <a:srcRect t="65652" b="19118"/>
          <a:stretch/>
        </p:blipFill>
        <p:spPr>
          <a:xfrm>
            <a:off x="0" y="-1"/>
            <a:ext cx="12192000" cy="6858001"/>
          </a:xfrm>
          <a:prstGeom prst="rect">
            <a:avLst/>
          </a:prstGeom>
        </p:spPr>
      </p:pic>
      <p:sp>
        <p:nvSpPr>
          <p:cNvPr id="19" name="矩形: 圆角 18">
            <a:extLst>
              <a:ext uri="{FF2B5EF4-FFF2-40B4-BE49-F238E27FC236}">
                <a16:creationId xmlns:a16="http://schemas.microsoft.com/office/drawing/2014/main" id="{EE6D772F-CB42-45B1-B546-B80CAC2BB88E}"/>
              </a:ext>
            </a:extLst>
          </p:cNvPr>
          <p:cNvSpPr/>
          <p:nvPr/>
        </p:nvSpPr>
        <p:spPr>
          <a:xfrm>
            <a:off x="1088707" y="1657269"/>
            <a:ext cx="10195592" cy="1411065"/>
          </a:xfrm>
          <a:prstGeom prst="roundRect">
            <a:avLst>
              <a:gd name="adj" fmla="val 4776"/>
            </a:avLst>
          </a:prstGeom>
          <a:solidFill>
            <a:srgbClr val="F1F2F4"/>
          </a:solidFill>
          <a:ln w="31750">
            <a:solidFill>
              <a:srgbClr val="5FBDAC"/>
            </a:solidFill>
          </a:ln>
          <a:effectLst>
            <a:outerShdw blurRad="50800" dist="38100" dir="5400000" algn="t" rotWithShape="0">
              <a:srgbClr val="159BA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5763C55B-7A15-44B6-99D3-B978129E260D}"/>
              </a:ext>
            </a:extLst>
          </p:cNvPr>
          <p:cNvSpPr/>
          <p:nvPr/>
        </p:nvSpPr>
        <p:spPr>
          <a:xfrm>
            <a:off x="1088707" y="3333550"/>
            <a:ext cx="10195592" cy="1411065"/>
          </a:xfrm>
          <a:prstGeom prst="roundRect">
            <a:avLst>
              <a:gd name="adj" fmla="val 4776"/>
            </a:avLst>
          </a:prstGeom>
          <a:solidFill>
            <a:srgbClr val="F1F2F4"/>
          </a:solidFill>
          <a:ln w="31750">
            <a:solidFill>
              <a:srgbClr val="5FBDAC"/>
            </a:solidFill>
          </a:ln>
          <a:effectLst>
            <a:outerShdw blurRad="50800" dist="38100" dir="5400000" algn="t" rotWithShape="0">
              <a:srgbClr val="159BA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3C04CCD6-4B8D-43EF-9357-2A0E11DF71FF}"/>
              </a:ext>
            </a:extLst>
          </p:cNvPr>
          <p:cNvSpPr/>
          <p:nvPr/>
        </p:nvSpPr>
        <p:spPr>
          <a:xfrm>
            <a:off x="1088707" y="5009832"/>
            <a:ext cx="10195592" cy="1411065"/>
          </a:xfrm>
          <a:prstGeom prst="roundRect">
            <a:avLst>
              <a:gd name="adj" fmla="val 4776"/>
            </a:avLst>
          </a:prstGeom>
          <a:solidFill>
            <a:srgbClr val="F1F2F4"/>
          </a:solidFill>
          <a:ln w="31750">
            <a:solidFill>
              <a:srgbClr val="5FBDAC"/>
            </a:solidFill>
          </a:ln>
          <a:effectLst>
            <a:outerShdw blurRad="50800" dist="38100" dir="5400000" algn="t" rotWithShape="0">
              <a:srgbClr val="159BA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图片包含 就坐, 室内&#10;&#10;已生成高可信度的说明">
            <a:extLst>
              <a:ext uri="{FF2B5EF4-FFF2-40B4-BE49-F238E27FC236}">
                <a16:creationId xmlns:a16="http://schemas.microsoft.com/office/drawing/2014/main" id="{0FE979D1-B09D-4BC4-B51F-91573F0AF5D6}"/>
              </a:ext>
            </a:extLst>
          </p:cNvPr>
          <p:cNvPicPr>
            <a:picLocks noChangeAspect="1"/>
          </p:cNvPicPr>
          <p:nvPr/>
        </p:nvPicPr>
        <p:blipFill rotWithShape="1">
          <a:blip r:embed="rId3">
            <a:extLst>
              <a:ext uri="{28A0092B-C50C-407E-A947-70E740481C1C}">
                <a14:useLocalDpi xmlns:a14="http://schemas.microsoft.com/office/drawing/2010/main" val="0"/>
              </a:ext>
            </a:extLst>
          </a:blip>
          <a:srcRect l="23081" t="31941" r="57747" b="50000"/>
          <a:stretch/>
        </p:blipFill>
        <p:spPr>
          <a:xfrm>
            <a:off x="1457011" y="1999622"/>
            <a:ext cx="1079548" cy="806390"/>
          </a:xfrm>
          <a:prstGeom prst="rect">
            <a:avLst/>
          </a:prstGeom>
        </p:spPr>
      </p:pic>
      <p:pic>
        <p:nvPicPr>
          <p:cNvPr id="24" name="图片 23" descr="图片包含 就坐, 室内&#10;&#10;已生成高可信度的说明">
            <a:extLst>
              <a:ext uri="{FF2B5EF4-FFF2-40B4-BE49-F238E27FC236}">
                <a16:creationId xmlns:a16="http://schemas.microsoft.com/office/drawing/2014/main" id="{AE1AFD43-C9A2-49DA-B978-22E11C8A04B8}"/>
              </a:ext>
            </a:extLst>
          </p:cNvPr>
          <p:cNvPicPr>
            <a:picLocks noChangeAspect="1"/>
          </p:cNvPicPr>
          <p:nvPr/>
        </p:nvPicPr>
        <p:blipFill rotWithShape="1">
          <a:blip r:embed="rId3">
            <a:extLst>
              <a:ext uri="{28A0092B-C50C-407E-A947-70E740481C1C}">
                <a14:useLocalDpi xmlns:a14="http://schemas.microsoft.com/office/drawing/2010/main" val="0"/>
              </a:ext>
            </a:extLst>
          </a:blip>
          <a:srcRect l="44317" t="31716" r="36511" b="50225"/>
          <a:stretch/>
        </p:blipFill>
        <p:spPr>
          <a:xfrm>
            <a:off x="9879204" y="3659384"/>
            <a:ext cx="1079548" cy="806390"/>
          </a:xfrm>
          <a:prstGeom prst="rect">
            <a:avLst/>
          </a:prstGeom>
        </p:spPr>
      </p:pic>
      <p:pic>
        <p:nvPicPr>
          <p:cNvPr id="33" name="图片 32" descr="图片包含 就坐, 室内&#10;&#10;已生成高可信度的说明">
            <a:extLst>
              <a:ext uri="{FF2B5EF4-FFF2-40B4-BE49-F238E27FC236}">
                <a16:creationId xmlns:a16="http://schemas.microsoft.com/office/drawing/2014/main" id="{AEC22DCA-69F0-4511-A83C-A245B354F72B}"/>
              </a:ext>
            </a:extLst>
          </p:cNvPr>
          <p:cNvPicPr>
            <a:picLocks noChangeAspect="1"/>
          </p:cNvPicPr>
          <p:nvPr/>
        </p:nvPicPr>
        <p:blipFill rotWithShape="1">
          <a:blip r:embed="rId3">
            <a:extLst>
              <a:ext uri="{28A0092B-C50C-407E-A947-70E740481C1C}">
                <a14:useLocalDpi xmlns:a14="http://schemas.microsoft.com/office/drawing/2010/main" val="0"/>
              </a:ext>
            </a:extLst>
          </a:blip>
          <a:srcRect l="63741" t="33143" r="17087" b="50225"/>
          <a:stretch/>
        </p:blipFill>
        <p:spPr>
          <a:xfrm>
            <a:off x="1457011" y="5525412"/>
            <a:ext cx="1079548" cy="742691"/>
          </a:xfrm>
          <a:prstGeom prst="rect">
            <a:avLst/>
          </a:prstGeom>
        </p:spPr>
      </p:pic>
      <p:sp>
        <p:nvSpPr>
          <p:cNvPr id="34" name="文本框 33">
            <a:extLst>
              <a:ext uri="{FF2B5EF4-FFF2-40B4-BE49-F238E27FC236}">
                <a16:creationId xmlns:a16="http://schemas.microsoft.com/office/drawing/2014/main" id="{F34F7090-7E7D-43A1-ABB6-D6E3996E387E}"/>
              </a:ext>
            </a:extLst>
          </p:cNvPr>
          <p:cNvSpPr txBox="1"/>
          <p:nvPr/>
        </p:nvSpPr>
        <p:spPr>
          <a:xfrm>
            <a:off x="2536560" y="1941512"/>
            <a:ext cx="2346695" cy="400110"/>
          </a:xfrm>
          <a:prstGeom prst="rect">
            <a:avLst/>
          </a:prstGeom>
          <a:noFill/>
        </p:spPr>
        <p:txBody>
          <a:bodyPr wrap="square" rtlCol="0">
            <a:spAutoFit/>
          </a:bodyPr>
          <a:lstStyle>
            <a:defPPr>
              <a:defRPr lang="zh-CN"/>
            </a:defPPr>
            <a:lvl1pPr>
              <a:defRPr sz="2400" b="1">
                <a:ln w="12700">
                  <a:solidFill>
                    <a:schemeClr val="bg1"/>
                  </a:solidFill>
                </a:ln>
                <a:noFill/>
                <a:latin typeface="微软雅黑" panose="020B0503020204020204" pitchFamily="34" charset="-122"/>
                <a:ea typeface="微软雅黑" panose="020B0503020204020204" pitchFamily="34" charset="-122"/>
              </a:defRPr>
            </a:lvl1pPr>
          </a:lstStyle>
          <a:p>
            <a:r>
              <a:rPr lang="zh-CN" altLang="en-US" sz="2000" dirty="0">
                <a:ln w="12700">
                  <a:noFill/>
                </a:ln>
                <a:solidFill>
                  <a:schemeClr val="tx1">
                    <a:lumMod val="75000"/>
                    <a:lumOff val="25000"/>
                  </a:schemeClr>
                </a:solidFill>
              </a:rPr>
              <a:t>这里填写标题</a:t>
            </a:r>
          </a:p>
        </p:txBody>
      </p:sp>
      <p:sp>
        <p:nvSpPr>
          <p:cNvPr id="35" name="矩形 34">
            <a:extLst>
              <a:ext uri="{FF2B5EF4-FFF2-40B4-BE49-F238E27FC236}">
                <a16:creationId xmlns:a16="http://schemas.microsoft.com/office/drawing/2014/main" id="{FE320F53-E558-403C-A3EC-CCA834F8BB90}"/>
              </a:ext>
            </a:extLst>
          </p:cNvPr>
          <p:cNvSpPr/>
          <p:nvPr/>
        </p:nvSpPr>
        <p:spPr>
          <a:xfrm>
            <a:off x="2536560" y="2260092"/>
            <a:ext cx="8470491" cy="430887"/>
          </a:xfrm>
          <a:prstGeom prst="rect">
            <a:avLst/>
          </a:prstGeom>
        </p:spPr>
        <p:txBody>
          <a:bodyPr wrap="square">
            <a:spAutoFit/>
          </a:bodyPr>
          <a:lstStyle/>
          <a:p>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The rabbit hears him. He jumps into the river.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
        <p:nvSpPr>
          <p:cNvPr id="36" name="文本框 35">
            <a:extLst>
              <a:ext uri="{FF2B5EF4-FFF2-40B4-BE49-F238E27FC236}">
                <a16:creationId xmlns:a16="http://schemas.microsoft.com/office/drawing/2014/main" id="{EED19514-AB5F-4FA3-81D6-250F284A9694}"/>
              </a:ext>
            </a:extLst>
          </p:cNvPr>
          <p:cNvSpPr txBox="1"/>
          <p:nvPr/>
        </p:nvSpPr>
        <p:spPr>
          <a:xfrm>
            <a:off x="2451918" y="5412203"/>
            <a:ext cx="2346695" cy="400110"/>
          </a:xfrm>
          <a:prstGeom prst="rect">
            <a:avLst/>
          </a:prstGeom>
          <a:noFill/>
        </p:spPr>
        <p:txBody>
          <a:bodyPr wrap="square" rtlCol="0">
            <a:spAutoFit/>
          </a:bodyPr>
          <a:lstStyle>
            <a:defPPr>
              <a:defRPr lang="zh-CN"/>
            </a:defPPr>
            <a:lvl1pPr>
              <a:defRPr sz="2400" b="1">
                <a:ln w="12700">
                  <a:solidFill>
                    <a:schemeClr val="bg1"/>
                  </a:solidFill>
                </a:ln>
                <a:noFill/>
                <a:latin typeface="微软雅黑" panose="020B0503020204020204" pitchFamily="34" charset="-122"/>
                <a:ea typeface="微软雅黑" panose="020B0503020204020204" pitchFamily="34" charset="-122"/>
              </a:defRPr>
            </a:lvl1pPr>
          </a:lstStyle>
          <a:p>
            <a:r>
              <a:rPr lang="zh-CN" altLang="en-US" sz="2000" dirty="0">
                <a:ln w="12700">
                  <a:noFill/>
                </a:ln>
                <a:solidFill>
                  <a:schemeClr val="tx1">
                    <a:lumMod val="75000"/>
                    <a:lumOff val="25000"/>
                  </a:schemeClr>
                </a:solidFill>
              </a:rPr>
              <a:t>这里填写标题</a:t>
            </a:r>
          </a:p>
        </p:txBody>
      </p:sp>
      <p:sp>
        <p:nvSpPr>
          <p:cNvPr id="37" name="矩形 36">
            <a:extLst>
              <a:ext uri="{FF2B5EF4-FFF2-40B4-BE49-F238E27FC236}">
                <a16:creationId xmlns:a16="http://schemas.microsoft.com/office/drawing/2014/main" id="{D491AF56-271B-4A17-9984-476DFEBD57E8}"/>
              </a:ext>
            </a:extLst>
          </p:cNvPr>
          <p:cNvSpPr/>
          <p:nvPr/>
        </p:nvSpPr>
        <p:spPr>
          <a:xfrm>
            <a:off x="2451918" y="5730783"/>
            <a:ext cx="8470491" cy="430887"/>
          </a:xfrm>
          <a:prstGeom prst="rect">
            <a:avLst/>
          </a:prstGeom>
        </p:spPr>
        <p:txBody>
          <a:bodyPr wrap="square">
            <a:spAutoFit/>
          </a:bodyPr>
          <a:lstStyle/>
          <a:p>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The rabbit hears him. He jumps into the river.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
        <p:nvSpPr>
          <p:cNvPr id="38" name="文本框 37">
            <a:extLst>
              <a:ext uri="{FF2B5EF4-FFF2-40B4-BE49-F238E27FC236}">
                <a16:creationId xmlns:a16="http://schemas.microsoft.com/office/drawing/2014/main" id="{9BF2C827-9D5B-4859-A11F-85B1D24094BD}"/>
              </a:ext>
            </a:extLst>
          </p:cNvPr>
          <p:cNvSpPr txBox="1"/>
          <p:nvPr/>
        </p:nvSpPr>
        <p:spPr>
          <a:xfrm>
            <a:off x="7712999" y="3726342"/>
            <a:ext cx="2346695" cy="400110"/>
          </a:xfrm>
          <a:prstGeom prst="rect">
            <a:avLst/>
          </a:prstGeom>
          <a:noFill/>
        </p:spPr>
        <p:txBody>
          <a:bodyPr wrap="square" rtlCol="0">
            <a:spAutoFit/>
          </a:bodyPr>
          <a:lstStyle>
            <a:defPPr>
              <a:defRPr lang="zh-CN"/>
            </a:defPPr>
            <a:lvl1pPr>
              <a:defRPr sz="2400" b="1">
                <a:ln w="12700">
                  <a:solidFill>
                    <a:schemeClr val="bg1"/>
                  </a:solidFill>
                </a:ln>
                <a:noFill/>
                <a:latin typeface="微软雅黑" panose="020B0503020204020204" pitchFamily="34" charset="-122"/>
                <a:ea typeface="微软雅黑" panose="020B0503020204020204" pitchFamily="34" charset="-122"/>
              </a:defRPr>
            </a:lvl1pPr>
          </a:lstStyle>
          <a:p>
            <a:pPr algn="ctr"/>
            <a:r>
              <a:rPr lang="zh-CN" altLang="en-US" sz="2000" dirty="0">
                <a:ln w="12700">
                  <a:noFill/>
                </a:ln>
                <a:solidFill>
                  <a:schemeClr val="tx1">
                    <a:lumMod val="75000"/>
                    <a:lumOff val="25000"/>
                  </a:schemeClr>
                </a:solidFill>
              </a:rPr>
              <a:t>这里填写标题</a:t>
            </a:r>
          </a:p>
        </p:txBody>
      </p:sp>
      <p:sp>
        <p:nvSpPr>
          <p:cNvPr id="39" name="矩形 38">
            <a:extLst>
              <a:ext uri="{FF2B5EF4-FFF2-40B4-BE49-F238E27FC236}">
                <a16:creationId xmlns:a16="http://schemas.microsoft.com/office/drawing/2014/main" id="{64AA7967-01BB-499E-9781-3FCD45C92EA3}"/>
              </a:ext>
            </a:extLst>
          </p:cNvPr>
          <p:cNvSpPr/>
          <p:nvPr/>
        </p:nvSpPr>
        <p:spPr>
          <a:xfrm>
            <a:off x="1416818" y="4024217"/>
            <a:ext cx="8462386" cy="430887"/>
          </a:xfrm>
          <a:prstGeom prst="rect">
            <a:avLst/>
          </a:prstGeom>
        </p:spPr>
        <p:txBody>
          <a:bodyPr wrap="square">
            <a:spAutoFit/>
          </a:bodyPr>
          <a:lstStyle/>
          <a:p>
            <a:pPr algn="ctr"/>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The rabbit hears him. He jumps into the river</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Tree>
    <p:extLst>
      <p:ext uri="{BB962C8B-B14F-4D97-AF65-F5344CB8AC3E}">
        <p14:creationId xmlns:p14="http://schemas.microsoft.com/office/powerpoint/2010/main" val="32022186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D7771FD-2594-42C7-A40E-EF8D504FD67D}"/>
              </a:ext>
            </a:extLst>
          </p:cNvPr>
          <p:cNvPicPr>
            <a:picLocks noChangeAspect="1"/>
          </p:cNvPicPr>
          <p:nvPr/>
        </p:nvPicPr>
        <p:blipFill rotWithShape="1">
          <a:blip r:embed="rId2">
            <a:extLst>
              <a:ext uri="{28A0092B-C50C-407E-A947-70E740481C1C}">
                <a14:useLocalDpi xmlns:a14="http://schemas.microsoft.com/office/drawing/2010/main" val="0"/>
              </a:ext>
            </a:extLst>
          </a:blip>
          <a:srcRect t="65652" b="19118"/>
          <a:stretch/>
        </p:blipFill>
        <p:spPr>
          <a:xfrm>
            <a:off x="0" y="-1"/>
            <a:ext cx="12192000" cy="6858001"/>
          </a:xfrm>
          <a:prstGeom prst="rect">
            <a:avLst/>
          </a:prstGeom>
        </p:spPr>
      </p:pic>
      <p:grpSp>
        <p:nvGrpSpPr>
          <p:cNvPr id="3" name="组合 2">
            <a:extLst>
              <a:ext uri="{FF2B5EF4-FFF2-40B4-BE49-F238E27FC236}">
                <a16:creationId xmlns:a16="http://schemas.microsoft.com/office/drawing/2014/main" id="{204E29A3-6C49-4A46-907E-36D95B1025C5}"/>
              </a:ext>
            </a:extLst>
          </p:cNvPr>
          <p:cNvGrpSpPr/>
          <p:nvPr/>
        </p:nvGrpSpPr>
        <p:grpSpPr>
          <a:xfrm>
            <a:off x="1126147" y="2148799"/>
            <a:ext cx="9461769" cy="3508721"/>
            <a:chOff x="1530081" y="2444404"/>
            <a:chExt cx="9461769" cy="3508721"/>
          </a:xfrm>
        </p:grpSpPr>
        <p:grpSp>
          <p:nvGrpSpPr>
            <p:cNvPr id="4" name="组合 3">
              <a:extLst>
                <a:ext uri="{FF2B5EF4-FFF2-40B4-BE49-F238E27FC236}">
                  <a16:creationId xmlns:a16="http://schemas.microsoft.com/office/drawing/2014/main" id="{ADF7C663-44E0-41F8-BE56-CE2CB8935DB4}"/>
                </a:ext>
              </a:extLst>
            </p:cNvPr>
            <p:cNvGrpSpPr/>
            <p:nvPr/>
          </p:nvGrpSpPr>
          <p:grpSpPr>
            <a:xfrm rot="192611">
              <a:off x="1530081" y="3946701"/>
              <a:ext cx="1007247" cy="392216"/>
              <a:chOff x="4800600" y="904875"/>
              <a:chExt cx="1409700" cy="548929"/>
            </a:xfrm>
          </p:grpSpPr>
          <p:sp>
            <p:nvSpPr>
              <p:cNvPr id="11" name="矩形: 圆角 10">
                <a:extLst>
                  <a:ext uri="{FF2B5EF4-FFF2-40B4-BE49-F238E27FC236}">
                    <a16:creationId xmlns:a16="http://schemas.microsoft.com/office/drawing/2014/main" id="{3BAD28A1-DE76-47C8-9C19-BF14BC33B4BA}"/>
                  </a:ext>
                </a:extLst>
              </p:cNvPr>
              <p:cNvSpPr/>
              <p:nvPr/>
            </p:nvSpPr>
            <p:spPr>
              <a:xfrm>
                <a:off x="4800600" y="904875"/>
                <a:ext cx="1409700" cy="548929"/>
              </a:xfrm>
              <a:prstGeom prst="roundRect">
                <a:avLst/>
              </a:prstGeom>
              <a:solidFill>
                <a:srgbClr val="5FBD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5684D41D-B1D2-495E-945B-FE577EF45A28}"/>
                  </a:ext>
                </a:extLst>
              </p:cNvPr>
              <p:cNvSpPr/>
              <p:nvPr/>
            </p:nvSpPr>
            <p:spPr>
              <a:xfrm>
                <a:off x="4838700" y="928919"/>
                <a:ext cx="1314450" cy="476800"/>
              </a:xfrm>
              <a:prstGeom prst="round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任意多边形: 形状 4">
              <a:extLst>
                <a:ext uri="{FF2B5EF4-FFF2-40B4-BE49-F238E27FC236}">
                  <a16:creationId xmlns:a16="http://schemas.microsoft.com/office/drawing/2014/main" id="{40C4B0FE-D8B7-43E4-BD1D-5119578167F2}"/>
                </a:ext>
              </a:extLst>
            </p:cNvPr>
            <p:cNvSpPr/>
            <p:nvPr/>
          </p:nvSpPr>
          <p:spPr>
            <a:xfrm>
              <a:off x="2308481" y="2444404"/>
              <a:ext cx="8683369" cy="3508721"/>
            </a:xfrm>
            <a:custGeom>
              <a:avLst/>
              <a:gdLst>
                <a:gd name="connsiteX0" fmla="*/ 70408 w 8300464"/>
                <a:gd name="connsiteY0" fmla="*/ 1219200 h 2479680"/>
                <a:gd name="connsiteX1" fmla="*/ 165658 w 8300464"/>
                <a:gd name="connsiteY1" fmla="*/ 352425 h 2479680"/>
                <a:gd name="connsiteX2" fmla="*/ 660958 w 8300464"/>
                <a:gd name="connsiteY2" fmla="*/ 47625 h 2479680"/>
                <a:gd name="connsiteX3" fmla="*/ 2375458 w 8300464"/>
                <a:gd name="connsiteY3" fmla="*/ 9525 h 2479680"/>
                <a:gd name="connsiteX4" fmla="*/ 6918883 w 8300464"/>
                <a:gd name="connsiteY4" fmla="*/ 0 h 2479680"/>
                <a:gd name="connsiteX5" fmla="*/ 8166658 w 8300464"/>
                <a:gd name="connsiteY5" fmla="*/ 200025 h 2479680"/>
                <a:gd name="connsiteX6" fmla="*/ 8195233 w 8300464"/>
                <a:gd name="connsiteY6" fmla="*/ 1000125 h 2479680"/>
                <a:gd name="connsiteX7" fmla="*/ 8214283 w 8300464"/>
                <a:gd name="connsiteY7" fmla="*/ 1828800 h 2479680"/>
                <a:gd name="connsiteX8" fmla="*/ 8166658 w 8300464"/>
                <a:gd name="connsiteY8" fmla="*/ 2276475 h 2479680"/>
                <a:gd name="connsiteX9" fmla="*/ 6575983 w 8300464"/>
                <a:gd name="connsiteY9" fmla="*/ 2466975 h 2479680"/>
                <a:gd name="connsiteX10" fmla="*/ 1556308 w 8300464"/>
                <a:gd name="connsiteY10" fmla="*/ 2438400 h 2479680"/>
                <a:gd name="connsiteX11" fmla="*/ 127558 w 8300464"/>
                <a:gd name="connsiteY11" fmla="*/ 2247900 h 2479680"/>
                <a:gd name="connsiteX12" fmla="*/ 70408 w 8300464"/>
                <a:gd name="connsiteY12" fmla="*/ 1219200 h 247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00464" h="2479680">
                  <a:moveTo>
                    <a:pt x="70408" y="1219200"/>
                  </a:moveTo>
                  <a:cubicBezTo>
                    <a:pt x="76758" y="903288"/>
                    <a:pt x="67233" y="547688"/>
                    <a:pt x="165658" y="352425"/>
                  </a:cubicBezTo>
                  <a:cubicBezTo>
                    <a:pt x="264083" y="157162"/>
                    <a:pt x="292658" y="104775"/>
                    <a:pt x="660958" y="47625"/>
                  </a:cubicBezTo>
                  <a:cubicBezTo>
                    <a:pt x="1029258" y="-9525"/>
                    <a:pt x="2375458" y="9525"/>
                    <a:pt x="2375458" y="9525"/>
                  </a:cubicBezTo>
                  <a:lnTo>
                    <a:pt x="6918883" y="0"/>
                  </a:lnTo>
                  <a:cubicBezTo>
                    <a:pt x="7884083" y="31750"/>
                    <a:pt x="7953933" y="33338"/>
                    <a:pt x="8166658" y="200025"/>
                  </a:cubicBezTo>
                  <a:cubicBezTo>
                    <a:pt x="8379383" y="366712"/>
                    <a:pt x="8187296" y="728663"/>
                    <a:pt x="8195233" y="1000125"/>
                  </a:cubicBezTo>
                  <a:cubicBezTo>
                    <a:pt x="8203170" y="1271587"/>
                    <a:pt x="8219046" y="1616075"/>
                    <a:pt x="8214283" y="1828800"/>
                  </a:cubicBezTo>
                  <a:cubicBezTo>
                    <a:pt x="8209520" y="2041525"/>
                    <a:pt x="8439708" y="2170113"/>
                    <a:pt x="8166658" y="2276475"/>
                  </a:cubicBezTo>
                  <a:cubicBezTo>
                    <a:pt x="7893608" y="2382837"/>
                    <a:pt x="7677708" y="2439988"/>
                    <a:pt x="6575983" y="2466975"/>
                  </a:cubicBezTo>
                  <a:cubicBezTo>
                    <a:pt x="5474258" y="2493962"/>
                    <a:pt x="2631045" y="2474912"/>
                    <a:pt x="1556308" y="2438400"/>
                  </a:cubicBezTo>
                  <a:cubicBezTo>
                    <a:pt x="481571" y="2401888"/>
                    <a:pt x="372033" y="2452687"/>
                    <a:pt x="127558" y="2247900"/>
                  </a:cubicBezTo>
                  <a:cubicBezTo>
                    <a:pt x="-116917" y="2043113"/>
                    <a:pt x="64058" y="1535112"/>
                    <a:pt x="70408" y="1219200"/>
                  </a:cubicBezTo>
                  <a:close/>
                </a:path>
              </a:pathLst>
            </a:custGeom>
            <a:solidFill>
              <a:srgbClr val="3BD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BF12C13D-7B3E-422E-B13E-CAB93A069156}"/>
                </a:ext>
              </a:extLst>
            </p:cNvPr>
            <p:cNvSpPr/>
            <p:nvPr/>
          </p:nvSpPr>
          <p:spPr>
            <a:xfrm>
              <a:off x="2405137" y="2549640"/>
              <a:ext cx="8481938" cy="3298248"/>
            </a:xfrm>
            <a:custGeom>
              <a:avLst/>
              <a:gdLst>
                <a:gd name="connsiteX0" fmla="*/ 70408 w 8300464"/>
                <a:gd name="connsiteY0" fmla="*/ 1219200 h 2479680"/>
                <a:gd name="connsiteX1" fmla="*/ 165658 w 8300464"/>
                <a:gd name="connsiteY1" fmla="*/ 352425 h 2479680"/>
                <a:gd name="connsiteX2" fmla="*/ 660958 w 8300464"/>
                <a:gd name="connsiteY2" fmla="*/ 47625 h 2479680"/>
                <a:gd name="connsiteX3" fmla="*/ 2375458 w 8300464"/>
                <a:gd name="connsiteY3" fmla="*/ 9525 h 2479680"/>
                <a:gd name="connsiteX4" fmla="*/ 6918883 w 8300464"/>
                <a:gd name="connsiteY4" fmla="*/ 0 h 2479680"/>
                <a:gd name="connsiteX5" fmla="*/ 8166658 w 8300464"/>
                <a:gd name="connsiteY5" fmla="*/ 200025 h 2479680"/>
                <a:gd name="connsiteX6" fmla="*/ 8195233 w 8300464"/>
                <a:gd name="connsiteY6" fmla="*/ 1000125 h 2479680"/>
                <a:gd name="connsiteX7" fmla="*/ 8214283 w 8300464"/>
                <a:gd name="connsiteY7" fmla="*/ 1828800 h 2479680"/>
                <a:gd name="connsiteX8" fmla="*/ 8166658 w 8300464"/>
                <a:gd name="connsiteY8" fmla="*/ 2276475 h 2479680"/>
                <a:gd name="connsiteX9" fmla="*/ 6575983 w 8300464"/>
                <a:gd name="connsiteY9" fmla="*/ 2466975 h 2479680"/>
                <a:gd name="connsiteX10" fmla="*/ 1556308 w 8300464"/>
                <a:gd name="connsiteY10" fmla="*/ 2438400 h 2479680"/>
                <a:gd name="connsiteX11" fmla="*/ 127558 w 8300464"/>
                <a:gd name="connsiteY11" fmla="*/ 2247900 h 2479680"/>
                <a:gd name="connsiteX12" fmla="*/ 70408 w 8300464"/>
                <a:gd name="connsiteY12" fmla="*/ 1219200 h 247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00464" h="2479680">
                  <a:moveTo>
                    <a:pt x="70408" y="1219200"/>
                  </a:moveTo>
                  <a:cubicBezTo>
                    <a:pt x="76758" y="903288"/>
                    <a:pt x="67233" y="547688"/>
                    <a:pt x="165658" y="352425"/>
                  </a:cubicBezTo>
                  <a:cubicBezTo>
                    <a:pt x="264083" y="157162"/>
                    <a:pt x="292658" y="104775"/>
                    <a:pt x="660958" y="47625"/>
                  </a:cubicBezTo>
                  <a:cubicBezTo>
                    <a:pt x="1029258" y="-9525"/>
                    <a:pt x="2375458" y="9525"/>
                    <a:pt x="2375458" y="9525"/>
                  </a:cubicBezTo>
                  <a:lnTo>
                    <a:pt x="6918883" y="0"/>
                  </a:lnTo>
                  <a:cubicBezTo>
                    <a:pt x="7884083" y="31750"/>
                    <a:pt x="7953933" y="33338"/>
                    <a:pt x="8166658" y="200025"/>
                  </a:cubicBezTo>
                  <a:cubicBezTo>
                    <a:pt x="8379383" y="366712"/>
                    <a:pt x="8187296" y="728663"/>
                    <a:pt x="8195233" y="1000125"/>
                  </a:cubicBezTo>
                  <a:cubicBezTo>
                    <a:pt x="8203170" y="1271587"/>
                    <a:pt x="8219046" y="1616075"/>
                    <a:pt x="8214283" y="1828800"/>
                  </a:cubicBezTo>
                  <a:cubicBezTo>
                    <a:pt x="8209520" y="2041525"/>
                    <a:pt x="8439708" y="2170113"/>
                    <a:pt x="8166658" y="2276475"/>
                  </a:cubicBezTo>
                  <a:cubicBezTo>
                    <a:pt x="7893608" y="2382837"/>
                    <a:pt x="7677708" y="2439988"/>
                    <a:pt x="6575983" y="2466975"/>
                  </a:cubicBezTo>
                  <a:cubicBezTo>
                    <a:pt x="5474258" y="2493962"/>
                    <a:pt x="2631045" y="2474912"/>
                    <a:pt x="1556308" y="2438400"/>
                  </a:cubicBezTo>
                  <a:cubicBezTo>
                    <a:pt x="481571" y="2401888"/>
                    <a:pt x="372033" y="2452687"/>
                    <a:pt x="127558" y="2247900"/>
                  </a:cubicBezTo>
                  <a:cubicBezTo>
                    <a:pt x="-116917" y="2043113"/>
                    <a:pt x="64058" y="1535112"/>
                    <a:pt x="70408" y="1219200"/>
                  </a:cubicBezTo>
                  <a:close/>
                </a:path>
              </a:pathLst>
            </a:custGeom>
            <a:noFill/>
            <a:ln w="63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6420E7DF-0670-4B2A-B1B1-0F8907659E81}"/>
                </a:ext>
              </a:extLst>
            </p:cNvPr>
            <p:cNvGrpSpPr/>
            <p:nvPr/>
          </p:nvGrpSpPr>
          <p:grpSpPr>
            <a:xfrm rot="21231943">
              <a:off x="1796738" y="2963067"/>
              <a:ext cx="1007247" cy="392216"/>
              <a:chOff x="4800600" y="904875"/>
              <a:chExt cx="1409700" cy="548929"/>
            </a:xfrm>
          </p:grpSpPr>
          <p:sp>
            <p:nvSpPr>
              <p:cNvPr id="9" name="矩形: 圆角 8">
                <a:extLst>
                  <a:ext uri="{FF2B5EF4-FFF2-40B4-BE49-F238E27FC236}">
                    <a16:creationId xmlns:a16="http://schemas.microsoft.com/office/drawing/2014/main" id="{AEF19DCA-185B-4EF4-95EF-46FF794E10B3}"/>
                  </a:ext>
                </a:extLst>
              </p:cNvPr>
              <p:cNvSpPr/>
              <p:nvPr/>
            </p:nvSpPr>
            <p:spPr>
              <a:xfrm>
                <a:off x="4800600" y="904875"/>
                <a:ext cx="1409700" cy="548929"/>
              </a:xfrm>
              <a:prstGeom prst="roundRect">
                <a:avLst/>
              </a:prstGeom>
              <a:solidFill>
                <a:srgbClr val="FF74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8F967CE5-3B43-47E3-84AA-AC539486CE0C}"/>
                  </a:ext>
                </a:extLst>
              </p:cNvPr>
              <p:cNvSpPr/>
              <p:nvPr/>
            </p:nvSpPr>
            <p:spPr>
              <a:xfrm>
                <a:off x="4838700" y="928919"/>
                <a:ext cx="1314450" cy="476800"/>
              </a:xfrm>
              <a:prstGeom prst="round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任意多边形: 形状 7">
              <a:extLst>
                <a:ext uri="{FF2B5EF4-FFF2-40B4-BE49-F238E27FC236}">
                  <a16:creationId xmlns:a16="http://schemas.microsoft.com/office/drawing/2014/main" id="{BDAD237A-633D-4430-A221-EAF5CFF2685C}"/>
                </a:ext>
              </a:extLst>
            </p:cNvPr>
            <p:cNvSpPr/>
            <p:nvPr/>
          </p:nvSpPr>
          <p:spPr>
            <a:xfrm>
              <a:off x="2508007" y="2604769"/>
              <a:ext cx="8284316" cy="3187990"/>
            </a:xfrm>
            <a:custGeom>
              <a:avLst/>
              <a:gdLst>
                <a:gd name="connsiteX0" fmla="*/ 70408 w 8300464"/>
                <a:gd name="connsiteY0" fmla="*/ 1219200 h 2479680"/>
                <a:gd name="connsiteX1" fmla="*/ 165658 w 8300464"/>
                <a:gd name="connsiteY1" fmla="*/ 352425 h 2479680"/>
                <a:gd name="connsiteX2" fmla="*/ 660958 w 8300464"/>
                <a:gd name="connsiteY2" fmla="*/ 47625 h 2479680"/>
                <a:gd name="connsiteX3" fmla="*/ 2375458 w 8300464"/>
                <a:gd name="connsiteY3" fmla="*/ 9525 h 2479680"/>
                <a:gd name="connsiteX4" fmla="*/ 6918883 w 8300464"/>
                <a:gd name="connsiteY4" fmla="*/ 0 h 2479680"/>
                <a:gd name="connsiteX5" fmla="*/ 8166658 w 8300464"/>
                <a:gd name="connsiteY5" fmla="*/ 200025 h 2479680"/>
                <a:gd name="connsiteX6" fmla="*/ 8195233 w 8300464"/>
                <a:gd name="connsiteY6" fmla="*/ 1000125 h 2479680"/>
                <a:gd name="connsiteX7" fmla="*/ 8214283 w 8300464"/>
                <a:gd name="connsiteY7" fmla="*/ 1828800 h 2479680"/>
                <a:gd name="connsiteX8" fmla="*/ 8166658 w 8300464"/>
                <a:gd name="connsiteY8" fmla="*/ 2276475 h 2479680"/>
                <a:gd name="connsiteX9" fmla="*/ 6575983 w 8300464"/>
                <a:gd name="connsiteY9" fmla="*/ 2466975 h 2479680"/>
                <a:gd name="connsiteX10" fmla="*/ 1556308 w 8300464"/>
                <a:gd name="connsiteY10" fmla="*/ 2438400 h 2479680"/>
                <a:gd name="connsiteX11" fmla="*/ 127558 w 8300464"/>
                <a:gd name="connsiteY11" fmla="*/ 2247900 h 2479680"/>
                <a:gd name="connsiteX12" fmla="*/ 70408 w 8300464"/>
                <a:gd name="connsiteY12" fmla="*/ 1219200 h 247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00464" h="2479680">
                  <a:moveTo>
                    <a:pt x="70408" y="1219200"/>
                  </a:moveTo>
                  <a:cubicBezTo>
                    <a:pt x="76758" y="903288"/>
                    <a:pt x="67233" y="547688"/>
                    <a:pt x="165658" y="352425"/>
                  </a:cubicBezTo>
                  <a:cubicBezTo>
                    <a:pt x="264083" y="157162"/>
                    <a:pt x="292658" y="104775"/>
                    <a:pt x="660958" y="47625"/>
                  </a:cubicBezTo>
                  <a:cubicBezTo>
                    <a:pt x="1029258" y="-9525"/>
                    <a:pt x="2375458" y="9525"/>
                    <a:pt x="2375458" y="9525"/>
                  </a:cubicBezTo>
                  <a:lnTo>
                    <a:pt x="6918883" y="0"/>
                  </a:lnTo>
                  <a:cubicBezTo>
                    <a:pt x="7884083" y="31750"/>
                    <a:pt x="7953933" y="33338"/>
                    <a:pt x="8166658" y="200025"/>
                  </a:cubicBezTo>
                  <a:cubicBezTo>
                    <a:pt x="8379383" y="366712"/>
                    <a:pt x="8187296" y="728663"/>
                    <a:pt x="8195233" y="1000125"/>
                  </a:cubicBezTo>
                  <a:cubicBezTo>
                    <a:pt x="8203170" y="1271587"/>
                    <a:pt x="8219046" y="1616075"/>
                    <a:pt x="8214283" y="1828800"/>
                  </a:cubicBezTo>
                  <a:cubicBezTo>
                    <a:pt x="8209520" y="2041525"/>
                    <a:pt x="8439708" y="2170113"/>
                    <a:pt x="8166658" y="2276475"/>
                  </a:cubicBezTo>
                  <a:cubicBezTo>
                    <a:pt x="7893608" y="2382837"/>
                    <a:pt x="7677708" y="2439988"/>
                    <a:pt x="6575983" y="2466975"/>
                  </a:cubicBezTo>
                  <a:cubicBezTo>
                    <a:pt x="5474258" y="2493962"/>
                    <a:pt x="2631045" y="2474912"/>
                    <a:pt x="1556308" y="2438400"/>
                  </a:cubicBezTo>
                  <a:cubicBezTo>
                    <a:pt x="481571" y="2401888"/>
                    <a:pt x="372033" y="2452687"/>
                    <a:pt x="127558" y="2247900"/>
                  </a:cubicBezTo>
                  <a:cubicBezTo>
                    <a:pt x="-116917" y="2043113"/>
                    <a:pt x="64058" y="1535112"/>
                    <a:pt x="70408" y="12192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252F208C-23C6-4EAE-95DF-010EA00CF466}"/>
              </a:ext>
            </a:extLst>
          </p:cNvPr>
          <p:cNvSpPr txBox="1"/>
          <p:nvPr/>
        </p:nvSpPr>
        <p:spPr>
          <a:xfrm>
            <a:off x="2727797" y="2726743"/>
            <a:ext cx="3189748" cy="400110"/>
          </a:xfrm>
          <a:prstGeom prst="rect">
            <a:avLst/>
          </a:prstGeom>
          <a:noFill/>
        </p:spPr>
        <p:txBody>
          <a:bodyPr wrap="square" rtlCol="0">
            <a:spAutoFit/>
          </a:bodyPr>
          <a:lstStyle>
            <a:defPPr>
              <a:defRPr lang="zh-CN"/>
            </a:defPPr>
            <a:lvl1pPr>
              <a:defRPr sz="2000" b="1">
                <a:ln w="12700">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这里填写标题</a:t>
            </a:r>
          </a:p>
        </p:txBody>
      </p:sp>
      <p:sp>
        <p:nvSpPr>
          <p:cNvPr id="14" name="矩形 13">
            <a:extLst>
              <a:ext uri="{FF2B5EF4-FFF2-40B4-BE49-F238E27FC236}">
                <a16:creationId xmlns:a16="http://schemas.microsoft.com/office/drawing/2014/main" id="{2FE5DDA6-73F6-4908-B985-46251C221012}"/>
              </a:ext>
            </a:extLst>
          </p:cNvPr>
          <p:cNvSpPr/>
          <p:nvPr/>
        </p:nvSpPr>
        <p:spPr>
          <a:xfrm>
            <a:off x="2673402" y="3165053"/>
            <a:ext cx="5629275" cy="1615827"/>
          </a:xfrm>
          <a:prstGeom prst="rect">
            <a:avLst/>
          </a:prstGeom>
        </p:spPr>
        <p:txBody>
          <a:bodyPr wrap="square">
            <a:spAutoFit/>
          </a:bodyPr>
          <a:lstStyle/>
          <a:p>
            <a:r>
              <a:rPr lang="en-US" altLang="zh-CN" sz="1100" dirty="0">
                <a:solidFill>
                  <a:srgbClr val="333F50"/>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The rabbit hears him. He jumps into the river. The rabbit swims to the monkey, but he can’t help him. Luckily, an elephant comes along. He is very strong. He helps the rabbit and monkey. Three friends are very happy. They go to the elephant’s home. Then, three of them become good friends. One day, a monkey rides his bike near the river. This time he sees a lion under a tree. The lion runs at him. He is afraid and falls into the river. </a:t>
            </a:r>
            <a:endParaRPr lang="zh-CN" altLang="en-US" sz="1100" dirty="0">
              <a:solidFill>
                <a:srgbClr val="333F50"/>
              </a:solidFill>
              <a:latin typeface="汉仪乐喵体简" panose="00020600040101010101" pitchFamily="18" charset="-122"/>
              <a:ea typeface="汉仪乐喵体简" panose="00020600040101010101" pitchFamily="18" charset="-122"/>
            </a:endParaRPr>
          </a:p>
        </p:txBody>
      </p:sp>
      <p:pic>
        <p:nvPicPr>
          <p:cNvPr id="16" name="图片 15" descr="图片包含 就坐, 室内&#10;&#10;已生成高可信度的说明">
            <a:extLst>
              <a:ext uri="{FF2B5EF4-FFF2-40B4-BE49-F238E27FC236}">
                <a16:creationId xmlns:a16="http://schemas.microsoft.com/office/drawing/2014/main" id="{50E11783-B0C3-47A5-91DC-06C9B43267AA}"/>
              </a:ext>
            </a:extLst>
          </p:cNvPr>
          <p:cNvPicPr>
            <a:picLocks noChangeAspect="1"/>
          </p:cNvPicPr>
          <p:nvPr/>
        </p:nvPicPr>
        <p:blipFill rotWithShape="1">
          <a:blip r:embed="rId3">
            <a:extLst>
              <a:ext uri="{28A0092B-C50C-407E-A947-70E740481C1C}">
                <a14:useLocalDpi xmlns:a14="http://schemas.microsoft.com/office/drawing/2010/main" val="0"/>
              </a:ext>
            </a:extLst>
          </a:blip>
          <a:srcRect l="83199" t="33671" r="751" b="51813"/>
          <a:stretch/>
        </p:blipFill>
        <p:spPr>
          <a:xfrm>
            <a:off x="8214668" y="3711933"/>
            <a:ext cx="2268473" cy="1627060"/>
          </a:xfrm>
          <a:prstGeom prst="rect">
            <a:avLst/>
          </a:prstGeom>
        </p:spPr>
      </p:pic>
    </p:spTree>
    <p:extLst>
      <p:ext uri="{BB962C8B-B14F-4D97-AF65-F5344CB8AC3E}">
        <p14:creationId xmlns:p14="http://schemas.microsoft.com/office/powerpoint/2010/main" val="16032209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D7771FD-2594-42C7-A40E-EF8D504FD67D}"/>
              </a:ext>
            </a:extLst>
          </p:cNvPr>
          <p:cNvPicPr>
            <a:picLocks noChangeAspect="1"/>
          </p:cNvPicPr>
          <p:nvPr/>
        </p:nvPicPr>
        <p:blipFill rotWithShape="1">
          <a:blip r:embed="rId2">
            <a:extLst>
              <a:ext uri="{28A0092B-C50C-407E-A947-70E740481C1C}">
                <a14:useLocalDpi xmlns:a14="http://schemas.microsoft.com/office/drawing/2010/main" val="0"/>
              </a:ext>
            </a:extLst>
          </a:blip>
          <a:srcRect t="65652" b="19118"/>
          <a:stretch/>
        </p:blipFill>
        <p:spPr>
          <a:xfrm>
            <a:off x="0" y="-1"/>
            <a:ext cx="12192000" cy="6858001"/>
          </a:xfrm>
          <a:prstGeom prst="rect">
            <a:avLst/>
          </a:prstGeom>
        </p:spPr>
      </p:pic>
      <p:sp>
        <p:nvSpPr>
          <p:cNvPr id="12" name="文本框 11">
            <a:extLst>
              <a:ext uri="{FF2B5EF4-FFF2-40B4-BE49-F238E27FC236}">
                <a16:creationId xmlns:a16="http://schemas.microsoft.com/office/drawing/2014/main" id="{7C5FAE6C-A1A3-40BA-823D-EEAE9F15DD5E}"/>
              </a:ext>
            </a:extLst>
          </p:cNvPr>
          <p:cNvSpPr txBox="1"/>
          <p:nvPr/>
        </p:nvSpPr>
        <p:spPr>
          <a:xfrm>
            <a:off x="3749305" y="2078868"/>
            <a:ext cx="2346695" cy="369332"/>
          </a:xfrm>
          <a:prstGeom prst="rect">
            <a:avLst/>
          </a:prstGeom>
          <a:noFill/>
        </p:spPr>
        <p:txBody>
          <a:bodyPr wrap="square" rtlCol="0">
            <a:spAutoFit/>
          </a:bodyPr>
          <a:lstStyle>
            <a:defPPr>
              <a:defRPr lang="zh-CN"/>
            </a:defPPr>
            <a:lvl1pPr>
              <a:defRPr sz="2400" b="1">
                <a:ln w="12700">
                  <a:solidFill>
                    <a:schemeClr val="bg1"/>
                  </a:solidFill>
                </a:ln>
                <a:noFill/>
                <a:latin typeface="微软雅黑" panose="020B0503020204020204" pitchFamily="34" charset="-122"/>
                <a:ea typeface="微软雅黑" panose="020B0503020204020204" pitchFamily="34" charset="-122"/>
              </a:defRPr>
            </a:lvl1pPr>
          </a:lstStyle>
          <a:p>
            <a:r>
              <a:rPr lang="zh-CN" altLang="en-US" sz="1800" dirty="0">
                <a:ln w="12700">
                  <a:noFill/>
                </a:ln>
                <a:solidFill>
                  <a:schemeClr val="tx1">
                    <a:lumMod val="75000"/>
                    <a:lumOff val="25000"/>
                  </a:schemeClr>
                </a:solidFill>
              </a:rPr>
              <a:t>这里填写标题</a:t>
            </a:r>
          </a:p>
        </p:txBody>
      </p:sp>
      <p:sp>
        <p:nvSpPr>
          <p:cNvPr id="13" name="矩形 12">
            <a:extLst>
              <a:ext uri="{FF2B5EF4-FFF2-40B4-BE49-F238E27FC236}">
                <a16:creationId xmlns:a16="http://schemas.microsoft.com/office/drawing/2014/main" id="{E4ED30D7-CB7E-4068-8449-4708E0427497}"/>
              </a:ext>
            </a:extLst>
          </p:cNvPr>
          <p:cNvSpPr/>
          <p:nvPr/>
        </p:nvSpPr>
        <p:spPr>
          <a:xfrm>
            <a:off x="3749305" y="2351362"/>
            <a:ext cx="6448219" cy="430887"/>
          </a:xfrm>
          <a:prstGeom prst="rect">
            <a:avLst/>
          </a:prstGeom>
        </p:spPr>
        <p:txBody>
          <a:bodyPr wrap="square">
            <a:spAutoFit/>
          </a:bodyPr>
          <a:lstStyle/>
          <a:p>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pic>
        <p:nvPicPr>
          <p:cNvPr id="28" name="图片 27" descr="图片包含 就坐, 室内&#10;&#10;已生成高可信度的说明">
            <a:extLst>
              <a:ext uri="{FF2B5EF4-FFF2-40B4-BE49-F238E27FC236}">
                <a16:creationId xmlns:a16="http://schemas.microsoft.com/office/drawing/2014/main" id="{1BE5809F-49C4-4C10-BF8D-C0255DF8D95A}"/>
              </a:ext>
            </a:extLst>
          </p:cNvPr>
          <p:cNvPicPr>
            <a:picLocks noChangeAspect="1"/>
          </p:cNvPicPr>
          <p:nvPr/>
        </p:nvPicPr>
        <p:blipFill rotWithShape="1">
          <a:blip r:embed="rId3">
            <a:extLst>
              <a:ext uri="{28A0092B-C50C-407E-A947-70E740481C1C}">
                <a14:useLocalDpi xmlns:a14="http://schemas.microsoft.com/office/drawing/2010/main" val="0"/>
              </a:ext>
            </a:extLst>
          </a:blip>
          <a:srcRect l="5302" t="12162" r="78546" b="72024"/>
          <a:stretch/>
        </p:blipFill>
        <p:spPr>
          <a:xfrm>
            <a:off x="2524752" y="1834178"/>
            <a:ext cx="1174678" cy="912149"/>
          </a:xfrm>
          <a:prstGeom prst="rect">
            <a:avLst/>
          </a:prstGeom>
        </p:spPr>
      </p:pic>
      <p:pic>
        <p:nvPicPr>
          <p:cNvPr id="29" name="图片 28" descr="图片包含 就坐, 室内&#10;&#10;已生成高可信度的说明">
            <a:extLst>
              <a:ext uri="{FF2B5EF4-FFF2-40B4-BE49-F238E27FC236}">
                <a16:creationId xmlns:a16="http://schemas.microsoft.com/office/drawing/2014/main" id="{81EB97CE-F5B9-4C4E-9614-006D998449BF}"/>
              </a:ext>
            </a:extLst>
          </p:cNvPr>
          <p:cNvPicPr>
            <a:picLocks noChangeAspect="1"/>
          </p:cNvPicPr>
          <p:nvPr/>
        </p:nvPicPr>
        <p:blipFill rotWithShape="1">
          <a:blip r:embed="rId3">
            <a:extLst>
              <a:ext uri="{28A0092B-C50C-407E-A947-70E740481C1C}">
                <a14:useLocalDpi xmlns:a14="http://schemas.microsoft.com/office/drawing/2010/main" val="0"/>
              </a:ext>
            </a:extLst>
          </a:blip>
          <a:srcRect l="5716" t="26451" r="78132" b="57735"/>
          <a:stretch/>
        </p:blipFill>
        <p:spPr>
          <a:xfrm>
            <a:off x="2524752" y="2952828"/>
            <a:ext cx="1174678" cy="912149"/>
          </a:xfrm>
          <a:prstGeom prst="rect">
            <a:avLst/>
          </a:prstGeom>
        </p:spPr>
      </p:pic>
      <p:pic>
        <p:nvPicPr>
          <p:cNvPr id="30" name="图片 29" descr="图片包含 就坐, 室内&#10;&#10;已生成高可信度的说明">
            <a:extLst>
              <a:ext uri="{FF2B5EF4-FFF2-40B4-BE49-F238E27FC236}">
                <a16:creationId xmlns:a16="http://schemas.microsoft.com/office/drawing/2014/main" id="{525B103D-9B4B-4E0E-9D42-0E8729BC6D4E}"/>
              </a:ext>
            </a:extLst>
          </p:cNvPr>
          <p:cNvPicPr>
            <a:picLocks noChangeAspect="1"/>
          </p:cNvPicPr>
          <p:nvPr/>
        </p:nvPicPr>
        <p:blipFill rotWithShape="1">
          <a:blip r:embed="rId3">
            <a:extLst>
              <a:ext uri="{28A0092B-C50C-407E-A947-70E740481C1C}">
                <a14:useLocalDpi xmlns:a14="http://schemas.microsoft.com/office/drawing/2010/main" val="0"/>
              </a:ext>
            </a:extLst>
          </a:blip>
          <a:srcRect l="6407" t="39667" r="77441" b="46799"/>
          <a:stretch/>
        </p:blipFill>
        <p:spPr>
          <a:xfrm>
            <a:off x="2524752" y="4071479"/>
            <a:ext cx="1174678" cy="780652"/>
          </a:xfrm>
          <a:prstGeom prst="rect">
            <a:avLst/>
          </a:prstGeom>
        </p:spPr>
      </p:pic>
      <p:pic>
        <p:nvPicPr>
          <p:cNvPr id="31" name="图片 30" descr="图片包含 就坐, 室内&#10;&#10;已生成高可信度的说明">
            <a:extLst>
              <a:ext uri="{FF2B5EF4-FFF2-40B4-BE49-F238E27FC236}">
                <a16:creationId xmlns:a16="http://schemas.microsoft.com/office/drawing/2014/main" id="{825D8D4F-4048-4C2A-9D05-396B4F6E93ED}"/>
              </a:ext>
            </a:extLst>
          </p:cNvPr>
          <p:cNvPicPr>
            <a:picLocks noChangeAspect="1"/>
          </p:cNvPicPr>
          <p:nvPr/>
        </p:nvPicPr>
        <p:blipFill rotWithShape="1">
          <a:blip r:embed="rId3">
            <a:extLst>
              <a:ext uri="{28A0092B-C50C-407E-A947-70E740481C1C}">
                <a14:useLocalDpi xmlns:a14="http://schemas.microsoft.com/office/drawing/2010/main" val="0"/>
              </a:ext>
            </a:extLst>
          </a:blip>
          <a:srcRect l="6131" t="53804" r="77717" b="32662"/>
          <a:stretch/>
        </p:blipFill>
        <p:spPr>
          <a:xfrm>
            <a:off x="2524752" y="5190130"/>
            <a:ext cx="1174678" cy="780652"/>
          </a:xfrm>
          <a:prstGeom prst="rect">
            <a:avLst/>
          </a:prstGeom>
        </p:spPr>
      </p:pic>
      <p:sp>
        <p:nvSpPr>
          <p:cNvPr id="22" name="文本框 21">
            <a:extLst>
              <a:ext uri="{FF2B5EF4-FFF2-40B4-BE49-F238E27FC236}">
                <a16:creationId xmlns:a16="http://schemas.microsoft.com/office/drawing/2014/main" id="{F3285F70-D257-4E12-9F18-22FA806CE00D}"/>
              </a:ext>
            </a:extLst>
          </p:cNvPr>
          <p:cNvSpPr txBox="1"/>
          <p:nvPr/>
        </p:nvSpPr>
        <p:spPr>
          <a:xfrm>
            <a:off x="2945494" y="2078868"/>
            <a:ext cx="653143" cy="461665"/>
          </a:xfrm>
          <a:prstGeom prst="rect">
            <a:avLst/>
          </a:prstGeom>
          <a:noFill/>
        </p:spPr>
        <p:txBody>
          <a:bodyPr wrap="square" rtlCol="0">
            <a:spAutoFit/>
          </a:bodyPr>
          <a:lstStyle/>
          <a:p>
            <a:r>
              <a:rPr lang="en-US" altLang="zh-CN" sz="2400" b="1" dirty="0">
                <a:solidFill>
                  <a:schemeClr val="bg1"/>
                </a:solidFill>
                <a:effectLst>
                  <a:outerShdw blurRad="50800" dist="38100" dir="5400000" algn="t" rotWithShape="0">
                    <a:srgbClr val="159BA4">
                      <a:alpha val="40000"/>
                    </a:srgbClr>
                  </a:outerShdw>
                </a:effectLst>
                <a:latin typeface="Century Gothic" panose="020B0502020202020204" pitchFamily="34" charset="0"/>
              </a:rPr>
              <a:t>1</a:t>
            </a:r>
            <a:endParaRPr lang="zh-CN" altLang="en-US" sz="2400" b="1" dirty="0">
              <a:solidFill>
                <a:schemeClr val="bg1"/>
              </a:solidFill>
              <a:effectLst>
                <a:outerShdw blurRad="50800" dist="38100" dir="5400000" algn="t" rotWithShape="0">
                  <a:srgbClr val="159BA4">
                    <a:alpha val="40000"/>
                  </a:srgbClr>
                </a:outerShdw>
              </a:effectLst>
              <a:latin typeface="Century Gothic" panose="020B0502020202020204" pitchFamily="34" charset="0"/>
            </a:endParaRPr>
          </a:p>
        </p:txBody>
      </p:sp>
      <p:sp>
        <p:nvSpPr>
          <p:cNvPr id="25" name="文本框 24">
            <a:extLst>
              <a:ext uri="{FF2B5EF4-FFF2-40B4-BE49-F238E27FC236}">
                <a16:creationId xmlns:a16="http://schemas.microsoft.com/office/drawing/2014/main" id="{029D78CF-6DEA-4B51-A141-EB6930F43B0A}"/>
              </a:ext>
            </a:extLst>
          </p:cNvPr>
          <p:cNvSpPr txBox="1"/>
          <p:nvPr/>
        </p:nvSpPr>
        <p:spPr>
          <a:xfrm>
            <a:off x="2918434" y="3106733"/>
            <a:ext cx="653143" cy="461665"/>
          </a:xfrm>
          <a:prstGeom prst="rect">
            <a:avLst/>
          </a:prstGeom>
          <a:noFill/>
        </p:spPr>
        <p:txBody>
          <a:bodyPr wrap="square" rtlCol="0">
            <a:spAutoFit/>
          </a:bodyPr>
          <a:lstStyle/>
          <a:p>
            <a:r>
              <a:rPr lang="en-US" altLang="zh-CN" sz="2400" b="1" dirty="0">
                <a:solidFill>
                  <a:schemeClr val="bg1"/>
                </a:solidFill>
                <a:effectLst>
                  <a:outerShdw blurRad="50800" dist="38100" dir="5400000" algn="t" rotWithShape="0">
                    <a:srgbClr val="159BA4">
                      <a:alpha val="40000"/>
                    </a:srgbClr>
                  </a:outerShdw>
                </a:effectLst>
                <a:latin typeface="Century Gothic" panose="020B0502020202020204" pitchFamily="34" charset="0"/>
              </a:rPr>
              <a:t>2</a:t>
            </a:r>
            <a:endParaRPr lang="zh-CN" altLang="en-US" sz="2400" b="1" dirty="0">
              <a:solidFill>
                <a:schemeClr val="bg1"/>
              </a:solidFill>
              <a:effectLst>
                <a:outerShdw blurRad="50800" dist="38100" dir="5400000" algn="t" rotWithShape="0">
                  <a:srgbClr val="159BA4">
                    <a:alpha val="40000"/>
                  </a:srgbClr>
                </a:outerShdw>
              </a:effectLst>
              <a:latin typeface="Century Gothic" panose="020B0502020202020204" pitchFamily="34" charset="0"/>
            </a:endParaRPr>
          </a:p>
        </p:txBody>
      </p:sp>
      <p:sp>
        <p:nvSpPr>
          <p:cNvPr id="26" name="文本框 25">
            <a:extLst>
              <a:ext uri="{FF2B5EF4-FFF2-40B4-BE49-F238E27FC236}">
                <a16:creationId xmlns:a16="http://schemas.microsoft.com/office/drawing/2014/main" id="{169C61FA-291A-44BA-B785-DD60A5AE33DD}"/>
              </a:ext>
            </a:extLst>
          </p:cNvPr>
          <p:cNvSpPr txBox="1"/>
          <p:nvPr/>
        </p:nvSpPr>
        <p:spPr>
          <a:xfrm>
            <a:off x="2878116" y="4253818"/>
            <a:ext cx="653143" cy="461665"/>
          </a:xfrm>
          <a:prstGeom prst="rect">
            <a:avLst/>
          </a:prstGeom>
          <a:noFill/>
        </p:spPr>
        <p:txBody>
          <a:bodyPr wrap="square" rtlCol="0">
            <a:spAutoFit/>
          </a:bodyPr>
          <a:lstStyle/>
          <a:p>
            <a:r>
              <a:rPr lang="en-US" altLang="zh-CN" sz="2400" b="1" dirty="0">
                <a:solidFill>
                  <a:schemeClr val="bg1"/>
                </a:solidFill>
                <a:effectLst>
                  <a:outerShdw blurRad="50800" dist="38100" dir="5400000" algn="t" rotWithShape="0">
                    <a:srgbClr val="159BA4">
                      <a:alpha val="40000"/>
                    </a:srgbClr>
                  </a:outerShdw>
                </a:effectLst>
                <a:latin typeface="Century Gothic" panose="020B0502020202020204" pitchFamily="34" charset="0"/>
              </a:rPr>
              <a:t>3</a:t>
            </a:r>
            <a:endParaRPr lang="zh-CN" altLang="en-US" sz="2400" b="1" dirty="0">
              <a:solidFill>
                <a:schemeClr val="bg1"/>
              </a:solidFill>
              <a:effectLst>
                <a:outerShdw blurRad="50800" dist="38100" dir="5400000" algn="t" rotWithShape="0">
                  <a:srgbClr val="159BA4">
                    <a:alpha val="40000"/>
                  </a:srgbClr>
                </a:outerShdw>
              </a:effectLst>
              <a:latin typeface="Century Gothic" panose="020B0502020202020204" pitchFamily="34" charset="0"/>
            </a:endParaRPr>
          </a:p>
        </p:txBody>
      </p:sp>
      <p:sp>
        <p:nvSpPr>
          <p:cNvPr id="27" name="文本框 26">
            <a:extLst>
              <a:ext uri="{FF2B5EF4-FFF2-40B4-BE49-F238E27FC236}">
                <a16:creationId xmlns:a16="http://schemas.microsoft.com/office/drawing/2014/main" id="{6794B576-B9CE-415B-A6F6-BA8C64E837E0}"/>
              </a:ext>
            </a:extLst>
          </p:cNvPr>
          <p:cNvSpPr txBox="1"/>
          <p:nvPr/>
        </p:nvSpPr>
        <p:spPr>
          <a:xfrm>
            <a:off x="2878117" y="5243926"/>
            <a:ext cx="653143" cy="461665"/>
          </a:xfrm>
          <a:prstGeom prst="rect">
            <a:avLst/>
          </a:prstGeom>
          <a:noFill/>
        </p:spPr>
        <p:txBody>
          <a:bodyPr wrap="square" rtlCol="0">
            <a:spAutoFit/>
          </a:bodyPr>
          <a:lstStyle/>
          <a:p>
            <a:r>
              <a:rPr lang="en-US" altLang="zh-CN" sz="2400" b="1" dirty="0">
                <a:solidFill>
                  <a:schemeClr val="bg1"/>
                </a:solidFill>
                <a:effectLst>
                  <a:outerShdw blurRad="50800" dist="38100" dir="5400000" algn="t" rotWithShape="0">
                    <a:srgbClr val="159BA4">
                      <a:alpha val="40000"/>
                    </a:srgbClr>
                  </a:outerShdw>
                </a:effectLst>
                <a:latin typeface="Century Gothic" panose="020B0502020202020204" pitchFamily="34" charset="0"/>
              </a:rPr>
              <a:t>4</a:t>
            </a:r>
            <a:endParaRPr lang="zh-CN" altLang="en-US" sz="2400" b="1" dirty="0">
              <a:solidFill>
                <a:schemeClr val="bg1"/>
              </a:solidFill>
              <a:effectLst>
                <a:outerShdw blurRad="50800" dist="38100" dir="5400000" algn="t" rotWithShape="0">
                  <a:srgbClr val="159BA4">
                    <a:alpha val="40000"/>
                  </a:srgbClr>
                </a:outerShdw>
              </a:effectLst>
              <a:latin typeface="Century Gothic" panose="020B0502020202020204" pitchFamily="34" charset="0"/>
            </a:endParaRPr>
          </a:p>
        </p:txBody>
      </p:sp>
      <p:sp>
        <p:nvSpPr>
          <p:cNvPr id="32" name="文本框 31">
            <a:extLst>
              <a:ext uri="{FF2B5EF4-FFF2-40B4-BE49-F238E27FC236}">
                <a16:creationId xmlns:a16="http://schemas.microsoft.com/office/drawing/2014/main" id="{F62E0033-A5C1-4F13-9CB7-631B50A921FD}"/>
              </a:ext>
            </a:extLst>
          </p:cNvPr>
          <p:cNvSpPr txBox="1"/>
          <p:nvPr/>
        </p:nvSpPr>
        <p:spPr>
          <a:xfrm>
            <a:off x="3749305" y="3089124"/>
            <a:ext cx="2346695" cy="369332"/>
          </a:xfrm>
          <a:prstGeom prst="rect">
            <a:avLst/>
          </a:prstGeom>
          <a:noFill/>
        </p:spPr>
        <p:txBody>
          <a:bodyPr wrap="square" rtlCol="0">
            <a:spAutoFit/>
          </a:bodyPr>
          <a:lstStyle>
            <a:defPPr>
              <a:defRPr lang="zh-CN"/>
            </a:defPPr>
            <a:lvl1pPr>
              <a:defRPr sz="2400" b="1">
                <a:ln w="12700">
                  <a:solidFill>
                    <a:schemeClr val="bg1"/>
                  </a:solidFill>
                </a:ln>
                <a:noFill/>
                <a:latin typeface="微软雅黑" panose="020B0503020204020204" pitchFamily="34" charset="-122"/>
                <a:ea typeface="微软雅黑" panose="020B0503020204020204" pitchFamily="34" charset="-122"/>
              </a:defRPr>
            </a:lvl1pPr>
          </a:lstStyle>
          <a:p>
            <a:r>
              <a:rPr lang="zh-CN" altLang="en-US" sz="1800" dirty="0">
                <a:ln w="12700">
                  <a:noFill/>
                </a:ln>
                <a:solidFill>
                  <a:schemeClr val="tx1">
                    <a:lumMod val="75000"/>
                    <a:lumOff val="25000"/>
                  </a:schemeClr>
                </a:solidFill>
              </a:rPr>
              <a:t>这里填写标题</a:t>
            </a:r>
          </a:p>
        </p:txBody>
      </p:sp>
      <p:sp>
        <p:nvSpPr>
          <p:cNvPr id="33" name="矩形 32">
            <a:extLst>
              <a:ext uri="{FF2B5EF4-FFF2-40B4-BE49-F238E27FC236}">
                <a16:creationId xmlns:a16="http://schemas.microsoft.com/office/drawing/2014/main" id="{BC0F0211-2DB0-49A9-B137-ECAC8E001663}"/>
              </a:ext>
            </a:extLst>
          </p:cNvPr>
          <p:cNvSpPr/>
          <p:nvPr/>
        </p:nvSpPr>
        <p:spPr>
          <a:xfrm>
            <a:off x="3749305" y="3361618"/>
            <a:ext cx="6448219" cy="430887"/>
          </a:xfrm>
          <a:prstGeom prst="rect">
            <a:avLst/>
          </a:prstGeom>
        </p:spPr>
        <p:txBody>
          <a:bodyPr wrap="square">
            <a:spAutoFit/>
          </a:bodyPr>
          <a:lstStyle/>
          <a:p>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
        <p:nvSpPr>
          <p:cNvPr id="34" name="文本框 33">
            <a:extLst>
              <a:ext uri="{FF2B5EF4-FFF2-40B4-BE49-F238E27FC236}">
                <a16:creationId xmlns:a16="http://schemas.microsoft.com/office/drawing/2014/main" id="{9702E5DD-07DE-4297-83CE-5A1748E3944D}"/>
              </a:ext>
            </a:extLst>
          </p:cNvPr>
          <p:cNvSpPr txBox="1"/>
          <p:nvPr/>
        </p:nvSpPr>
        <p:spPr>
          <a:xfrm>
            <a:off x="3749305" y="4099380"/>
            <a:ext cx="2346695" cy="369332"/>
          </a:xfrm>
          <a:prstGeom prst="rect">
            <a:avLst/>
          </a:prstGeom>
          <a:noFill/>
        </p:spPr>
        <p:txBody>
          <a:bodyPr wrap="square" rtlCol="0">
            <a:spAutoFit/>
          </a:bodyPr>
          <a:lstStyle>
            <a:defPPr>
              <a:defRPr lang="zh-CN"/>
            </a:defPPr>
            <a:lvl1pPr>
              <a:defRPr sz="2400" b="1">
                <a:ln w="12700">
                  <a:solidFill>
                    <a:schemeClr val="bg1"/>
                  </a:solidFill>
                </a:ln>
                <a:noFill/>
                <a:latin typeface="微软雅黑" panose="020B0503020204020204" pitchFamily="34" charset="-122"/>
                <a:ea typeface="微软雅黑" panose="020B0503020204020204" pitchFamily="34" charset="-122"/>
              </a:defRPr>
            </a:lvl1pPr>
          </a:lstStyle>
          <a:p>
            <a:r>
              <a:rPr lang="zh-CN" altLang="en-US" sz="1800" dirty="0">
                <a:ln w="12700">
                  <a:noFill/>
                </a:ln>
                <a:solidFill>
                  <a:schemeClr val="tx1">
                    <a:lumMod val="75000"/>
                    <a:lumOff val="25000"/>
                  </a:schemeClr>
                </a:solidFill>
              </a:rPr>
              <a:t>这里填写标题</a:t>
            </a:r>
          </a:p>
        </p:txBody>
      </p:sp>
      <p:sp>
        <p:nvSpPr>
          <p:cNvPr id="35" name="矩形 34">
            <a:extLst>
              <a:ext uri="{FF2B5EF4-FFF2-40B4-BE49-F238E27FC236}">
                <a16:creationId xmlns:a16="http://schemas.microsoft.com/office/drawing/2014/main" id="{2499D0D4-0B47-4ACD-9656-5ED371AD3D5E}"/>
              </a:ext>
            </a:extLst>
          </p:cNvPr>
          <p:cNvSpPr/>
          <p:nvPr/>
        </p:nvSpPr>
        <p:spPr>
          <a:xfrm>
            <a:off x="3749305" y="4371874"/>
            <a:ext cx="6448219" cy="430887"/>
          </a:xfrm>
          <a:prstGeom prst="rect">
            <a:avLst/>
          </a:prstGeom>
        </p:spPr>
        <p:txBody>
          <a:bodyPr wrap="square">
            <a:spAutoFit/>
          </a:bodyPr>
          <a:lstStyle/>
          <a:p>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
        <p:nvSpPr>
          <p:cNvPr id="36" name="文本框 35">
            <a:extLst>
              <a:ext uri="{FF2B5EF4-FFF2-40B4-BE49-F238E27FC236}">
                <a16:creationId xmlns:a16="http://schemas.microsoft.com/office/drawing/2014/main" id="{4BE80881-F4FF-4617-AF78-E50898C5FBC9}"/>
              </a:ext>
            </a:extLst>
          </p:cNvPr>
          <p:cNvSpPr txBox="1"/>
          <p:nvPr/>
        </p:nvSpPr>
        <p:spPr>
          <a:xfrm>
            <a:off x="3749305" y="5109636"/>
            <a:ext cx="2346695" cy="369332"/>
          </a:xfrm>
          <a:prstGeom prst="rect">
            <a:avLst/>
          </a:prstGeom>
          <a:noFill/>
        </p:spPr>
        <p:txBody>
          <a:bodyPr wrap="square" rtlCol="0">
            <a:spAutoFit/>
          </a:bodyPr>
          <a:lstStyle>
            <a:defPPr>
              <a:defRPr lang="zh-CN"/>
            </a:defPPr>
            <a:lvl1pPr>
              <a:defRPr sz="2400" b="1">
                <a:ln w="12700">
                  <a:solidFill>
                    <a:schemeClr val="bg1"/>
                  </a:solidFill>
                </a:ln>
                <a:noFill/>
                <a:latin typeface="微软雅黑" panose="020B0503020204020204" pitchFamily="34" charset="-122"/>
                <a:ea typeface="微软雅黑" panose="020B0503020204020204" pitchFamily="34" charset="-122"/>
              </a:defRPr>
            </a:lvl1pPr>
          </a:lstStyle>
          <a:p>
            <a:r>
              <a:rPr lang="zh-CN" altLang="en-US" sz="1800" dirty="0">
                <a:ln w="12700">
                  <a:noFill/>
                </a:ln>
                <a:solidFill>
                  <a:schemeClr val="tx1">
                    <a:lumMod val="75000"/>
                    <a:lumOff val="25000"/>
                  </a:schemeClr>
                </a:solidFill>
              </a:rPr>
              <a:t>这里填写标题</a:t>
            </a:r>
          </a:p>
        </p:txBody>
      </p:sp>
      <p:sp>
        <p:nvSpPr>
          <p:cNvPr id="37" name="矩形 36">
            <a:extLst>
              <a:ext uri="{FF2B5EF4-FFF2-40B4-BE49-F238E27FC236}">
                <a16:creationId xmlns:a16="http://schemas.microsoft.com/office/drawing/2014/main" id="{5221A8E9-8D3A-49DA-B809-62FD0FA6E16A}"/>
              </a:ext>
            </a:extLst>
          </p:cNvPr>
          <p:cNvSpPr/>
          <p:nvPr/>
        </p:nvSpPr>
        <p:spPr>
          <a:xfrm>
            <a:off x="3749305" y="5382130"/>
            <a:ext cx="6448219" cy="430887"/>
          </a:xfrm>
          <a:prstGeom prst="rect">
            <a:avLst/>
          </a:prstGeom>
        </p:spPr>
        <p:txBody>
          <a:bodyPr wrap="square">
            <a:spAutoFit/>
          </a:bodyPr>
          <a:lstStyle/>
          <a:p>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Tree>
    <p:extLst>
      <p:ext uri="{BB962C8B-B14F-4D97-AF65-F5344CB8AC3E}">
        <p14:creationId xmlns:p14="http://schemas.microsoft.com/office/powerpoint/2010/main" val="34185076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D7771FD-2594-42C7-A40E-EF8D504FD67D}"/>
              </a:ext>
            </a:extLst>
          </p:cNvPr>
          <p:cNvPicPr>
            <a:picLocks noChangeAspect="1"/>
          </p:cNvPicPr>
          <p:nvPr/>
        </p:nvPicPr>
        <p:blipFill rotWithShape="1">
          <a:blip r:embed="rId2">
            <a:extLst>
              <a:ext uri="{28A0092B-C50C-407E-A947-70E740481C1C}">
                <a14:useLocalDpi xmlns:a14="http://schemas.microsoft.com/office/drawing/2010/main" val="0"/>
              </a:ext>
            </a:extLst>
          </a:blip>
          <a:srcRect t="39588" b="45182"/>
          <a:stretch/>
        </p:blipFill>
        <p:spPr>
          <a:xfrm>
            <a:off x="0" y="-1"/>
            <a:ext cx="12192000" cy="6858001"/>
          </a:xfrm>
          <a:prstGeom prst="rect">
            <a:avLst/>
          </a:prstGeom>
        </p:spPr>
      </p:pic>
      <p:pic>
        <p:nvPicPr>
          <p:cNvPr id="5" name="图片 4" descr="图片包含 就坐, 室内&#10;&#10;已生成高可信度的说明">
            <a:extLst>
              <a:ext uri="{FF2B5EF4-FFF2-40B4-BE49-F238E27FC236}">
                <a16:creationId xmlns:a16="http://schemas.microsoft.com/office/drawing/2014/main" id="{46A9546E-8905-46D6-8984-C735259C7C8C}"/>
              </a:ext>
            </a:extLst>
          </p:cNvPr>
          <p:cNvPicPr>
            <a:picLocks noChangeAspect="1"/>
          </p:cNvPicPr>
          <p:nvPr/>
        </p:nvPicPr>
        <p:blipFill rotWithShape="1">
          <a:blip r:embed="rId3">
            <a:extLst>
              <a:ext uri="{28A0092B-C50C-407E-A947-70E740481C1C}">
                <a14:useLocalDpi xmlns:a14="http://schemas.microsoft.com/office/drawing/2010/main" val="0"/>
              </a:ext>
            </a:extLst>
          </a:blip>
          <a:srcRect l="39348" t="69011" r="34739" b="11502"/>
          <a:stretch/>
        </p:blipFill>
        <p:spPr>
          <a:xfrm>
            <a:off x="9113855" y="1085223"/>
            <a:ext cx="2240784" cy="1336430"/>
          </a:xfrm>
          <a:prstGeom prst="rect">
            <a:avLst/>
          </a:prstGeom>
        </p:spPr>
      </p:pic>
      <p:sp>
        <p:nvSpPr>
          <p:cNvPr id="22" name="文本框 21">
            <a:extLst>
              <a:ext uri="{FF2B5EF4-FFF2-40B4-BE49-F238E27FC236}">
                <a16:creationId xmlns:a16="http://schemas.microsoft.com/office/drawing/2014/main" id="{0FEB6297-0B02-4260-9F6A-A42DE394F0FB}"/>
              </a:ext>
            </a:extLst>
          </p:cNvPr>
          <p:cNvSpPr txBox="1"/>
          <p:nvPr/>
        </p:nvSpPr>
        <p:spPr>
          <a:xfrm>
            <a:off x="5924107" y="3276044"/>
            <a:ext cx="3189748" cy="461665"/>
          </a:xfrm>
          <a:prstGeom prst="rect">
            <a:avLst/>
          </a:prstGeom>
          <a:noFill/>
        </p:spPr>
        <p:txBody>
          <a:bodyPr wrap="square" rtlCol="0">
            <a:spAutoFit/>
          </a:bodyPr>
          <a:lstStyle>
            <a:defPPr>
              <a:defRPr lang="zh-CN"/>
            </a:defPPr>
            <a:lvl1pPr>
              <a:defRPr sz="2400" b="1">
                <a:ln w="12700">
                  <a:solidFill>
                    <a:schemeClr val="bg1"/>
                  </a:solidFill>
                </a:ln>
                <a:noFill/>
                <a:latin typeface="微软雅黑" panose="020B0503020204020204" pitchFamily="34" charset="-122"/>
                <a:ea typeface="微软雅黑" panose="020B0503020204020204" pitchFamily="34" charset="-122"/>
              </a:defRPr>
            </a:lvl1pPr>
          </a:lstStyle>
          <a:p>
            <a:r>
              <a:rPr lang="zh-CN" altLang="en-US" dirty="0">
                <a:ln w="12700">
                  <a:noFill/>
                </a:ln>
                <a:solidFill>
                  <a:schemeClr val="tx1">
                    <a:lumMod val="75000"/>
                    <a:lumOff val="25000"/>
                  </a:schemeClr>
                </a:solidFill>
              </a:rPr>
              <a:t>这里填写标题</a:t>
            </a:r>
          </a:p>
        </p:txBody>
      </p:sp>
      <p:sp>
        <p:nvSpPr>
          <p:cNvPr id="33" name="矩形 32">
            <a:extLst>
              <a:ext uri="{FF2B5EF4-FFF2-40B4-BE49-F238E27FC236}">
                <a16:creationId xmlns:a16="http://schemas.microsoft.com/office/drawing/2014/main" id="{3AACD2F8-607E-46A5-A347-B17C829444B3}"/>
              </a:ext>
            </a:extLst>
          </p:cNvPr>
          <p:cNvSpPr/>
          <p:nvPr/>
        </p:nvSpPr>
        <p:spPr>
          <a:xfrm>
            <a:off x="5924107" y="3680559"/>
            <a:ext cx="5307473" cy="1107996"/>
          </a:xfrm>
          <a:prstGeom prst="rect">
            <a:avLst/>
          </a:prstGeom>
        </p:spPr>
        <p:txBody>
          <a:bodyPr wrap="square">
            <a:spAutoFit/>
          </a:bodyPr>
          <a:lstStyle/>
          <a:p>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The rabbit hears him. He jumps into the river. The rabbit swims to the monkey, but he can’t help him. Luckily, an elephant comes along. He is very strong. He helps the rabbit and monkey. Three friends are very happy.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grpSp>
        <p:nvGrpSpPr>
          <p:cNvPr id="37" name="组合 36">
            <a:extLst>
              <a:ext uri="{FF2B5EF4-FFF2-40B4-BE49-F238E27FC236}">
                <a16:creationId xmlns:a16="http://schemas.microsoft.com/office/drawing/2014/main" id="{5960F472-5DD1-405A-9FB1-0E2DDF964AB8}"/>
              </a:ext>
            </a:extLst>
          </p:cNvPr>
          <p:cNvGrpSpPr/>
          <p:nvPr/>
        </p:nvGrpSpPr>
        <p:grpSpPr>
          <a:xfrm>
            <a:off x="8019698" y="2830660"/>
            <a:ext cx="1116289" cy="907049"/>
            <a:chOff x="3043728" y="1361824"/>
            <a:chExt cx="1116289" cy="907049"/>
          </a:xfrm>
        </p:grpSpPr>
        <p:pic>
          <p:nvPicPr>
            <p:cNvPr id="38" name="图片 37" descr="图片包含 就坐, 室内&#10;&#10;已生成高可信度的说明">
              <a:extLst>
                <a:ext uri="{FF2B5EF4-FFF2-40B4-BE49-F238E27FC236}">
                  <a16:creationId xmlns:a16="http://schemas.microsoft.com/office/drawing/2014/main" id="{198AD0BB-22E9-4ACA-94BA-6D365878283D}"/>
                </a:ext>
              </a:extLst>
            </p:cNvPr>
            <p:cNvPicPr>
              <a:picLocks noChangeAspect="1"/>
            </p:cNvPicPr>
            <p:nvPr/>
          </p:nvPicPr>
          <p:blipFill rotWithShape="1">
            <a:blip r:embed="rId3">
              <a:extLst>
                <a:ext uri="{28A0092B-C50C-407E-A947-70E740481C1C}">
                  <a14:useLocalDpi xmlns:a14="http://schemas.microsoft.com/office/drawing/2010/main" val="0"/>
                </a:ext>
              </a:extLst>
            </a:blip>
            <a:srcRect l="63145" t="8729" r="17670" b="71614"/>
            <a:stretch/>
          </p:blipFill>
          <p:spPr>
            <a:xfrm>
              <a:off x="3043728" y="1361824"/>
              <a:ext cx="1116289" cy="907049"/>
            </a:xfrm>
            <a:prstGeom prst="rect">
              <a:avLst/>
            </a:prstGeom>
          </p:spPr>
        </p:pic>
        <p:sp>
          <p:nvSpPr>
            <p:cNvPr id="39" name="文本框 38">
              <a:extLst>
                <a:ext uri="{FF2B5EF4-FFF2-40B4-BE49-F238E27FC236}">
                  <a16:creationId xmlns:a16="http://schemas.microsoft.com/office/drawing/2014/main" id="{B38543B5-42BD-4AEA-A654-4AF29298414D}"/>
                </a:ext>
              </a:extLst>
            </p:cNvPr>
            <p:cNvSpPr txBox="1"/>
            <p:nvPr/>
          </p:nvSpPr>
          <p:spPr>
            <a:xfrm>
              <a:off x="3408378" y="1627797"/>
              <a:ext cx="653143" cy="584775"/>
            </a:xfrm>
            <a:prstGeom prst="rect">
              <a:avLst/>
            </a:prstGeom>
            <a:noFill/>
          </p:spPr>
          <p:txBody>
            <a:bodyPr wrap="square" rtlCol="0">
              <a:spAutoFit/>
            </a:bodyPr>
            <a:lstStyle/>
            <a:p>
              <a:r>
                <a:rPr lang="en-US" altLang="zh-CN" sz="3200" b="1" dirty="0">
                  <a:solidFill>
                    <a:schemeClr val="bg1"/>
                  </a:solidFill>
                  <a:effectLst>
                    <a:outerShdw blurRad="50800" dist="38100" dir="5400000" algn="t" rotWithShape="0">
                      <a:srgbClr val="159BA4">
                        <a:alpha val="40000"/>
                      </a:srgbClr>
                    </a:outerShdw>
                  </a:effectLst>
                  <a:latin typeface="Century Gothic" panose="020B0502020202020204" pitchFamily="34" charset="0"/>
                </a:rPr>
                <a:t>3</a:t>
              </a:r>
              <a:endParaRPr lang="zh-CN" altLang="en-US" sz="3200" b="1" dirty="0">
                <a:solidFill>
                  <a:schemeClr val="bg1"/>
                </a:solidFill>
                <a:effectLst>
                  <a:outerShdw blurRad="50800" dist="38100" dir="5400000" algn="t" rotWithShape="0">
                    <a:srgbClr val="159BA4">
                      <a:alpha val="40000"/>
                    </a:srgbClr>
                  </a:outerShdw>
                </a:effectLst>
                <a:latin typeface="Century Gothic" panose="020B0502020202020204" pitchFamily="34" charset="0"/>
              </a:endParaRPr>
            </a:p>
          </p:txBody>
        </p:sp>
      </p:grpSp>
    </p:spTree>
    <p:extLst>
      <p:ext uri="{BB962C8B-B14F-4D97-AF65-F5344CB8AC3E}">
        <p14:creationId xmlns:p14="http://schemas.microsoft.com/office/powerpoint/2010/main" val="8874926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D7771FD-2594-42C7-A40E-EF8D504FD67D}"/>
              </a:ext>
            </a:extLst>
          </p:cNvPr>
          <p:cNvPicPr>
            <a:picLocks noChangeAspect="1"/>
          </p:cNvPicPr>
          <p:nvPr/>
        </p:nvPicPr>
        <p:blipFill rotWithShape="1">
          <a:blip r:embed="rId2">
            <a:extLst>
              <a:ext uri="{28A0092B-C50C-407E-A947-70E740481C1C}">
                <a14:useLocalDpi xmlns:a14="http://schemas.microsoft.com/office/drawing/2010/main" val="0"/>
              </a:ext>
            </a:extLst>
          </a:blip>
          <a:srcRect t="65652" b="19118"/>
          <a:stretch/>
        </p:blipFill>
        <p:spPr>
          <a:xfrm>
            <a:off x="0" y="-1"/>
            <a:ext cx="12192000" cy="6858001"/>
          </a:xfrm>
          <a:prstGeom prst="rect">
            <a:avLst/>
          </a:prstGeom>
        </p:spPr>
      </p:pic>
      <p:sp>
        <p:nvSpPr>
          <p:cNvPr id="3" name="椭圆 2">
            <a:extLst>
              <a:ext uri="{FF2B5EF4-FFF2-40B4-BE49-F238E27FC236}">
                <a16:creationId xmlns:a16="http://schemas.microsoft.com/office/drawing/2014/main" id="{ACA329B2-F60B-4AB9-9A48-CB4054178B62}"/>
              </a:ext>
            </a:extLst>
          </p:cNvPr>
          <p:cNvSpPr/>
          <p:nvPr/>
        </p:nvSpPr>
        <p:spPr>
          <a:xfrm>
            <a:off x="8671728" y="1871506"/>
            <a:ext cx="3336052" cy="3336052"/>
          </a:xfrm>
          <a:prstGeom prst="ellipse">
            <a:avLst/>
          </a:prstGeom>
          <a:solidFill>
            <a:srgbClr val="F1F2F4"/>
          </a:solidFill>
          <a:ln w="31750">
            <a:solidFill>
              <a:srgbClr val="5FBDAC"/>
            </a:solidFill>
          </a:ln>
          <a:effectLst>
            <a:outerShdw blurRad="50800" dist="38100" dir="5400000" algn="t" rotWithShape="0">
              <a:srgbClr val="159BA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椭圆 15">
            <a:extLst>
              <a:ext uri="{FF2B5EF4-FFF2-40B4-BE49-F238E27FC236}">
                <a16:creationId xmlns:a16="http://schemas.microsoft.com/office/drawing/2014/main" id="{DC3C431D-AFA4-4F10-B824-2689612252EA}"/>
              </a:ext>
            </a:extLst>
          </p:cNvPr>
          <p:cNvSpPr/>
          <p:nvPr/>
        </p:nvSpPr>
        <p:spPr>
          <a:xfrm>
            <a:off x="4533482" y="1871506"/>
            <a:ext cx="3336052" cy="3336052"/>
          </a:xfrm>
          <a:prstGeom prst="ellipse">
            <a:avLst/>
          </a:prstGeom>
          <a:solidFill>
            <a:srgbClr val="F1F2F4"/>
          </a:solidFill>
          <a:ln w="31750">
            <a:solidFill>
              <a:srgbClr val="5FBDAC"/>
            </a:solidFill>
          </a:ln>
          <a:effectLst>
            <a:outerShdw blurRad="50800" dist="38100" dir="5400000" algn="t" rotWithShape="0">
              <a:srgbClr val="159BA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椭圆 16">
            <a:extLst>
              <a:ext uri="{FF2B5EF4-FFF2-40B4-BE49-F238E27FC236}">
                <a16:creationId xmlns:a16="http://schemas.microsoft.com/office/drawing/2014/main" id="{3135F8C4-63C3-4E4E-9A31-8F6A24D61D83}"/>
              </a:ext>
            </a:extLst>
          </p:cNvPr>
          <p:cNvSpPr/>
          <p:nvPr/>
        </p:nvSpPr>
        <p:spPr>
          <a:xfrm>
            <a:off x="395236" y="1871506"/>
            <a:ext cx="3336052" cy="3336052"/>
          </a:xfrm>
          <a:prstGeom prst="ellipse">
            <a:avLst/>
          </a:prstGeom>
          <a:solidFill>
            <a:srgbClr val="F1F2F4"/>
          </a:solidFill>
          <a:ln w="31750">
            <a:solidFill>
              <a:srgbClr val="5FBDAC"/>
            </a:solidFill>
          </a:ln>
          <a:effectLst>
            <a:outerShdw blurRad="50800" dist="38100" dir="5400000" algn="t" rotWithShape="0">
              <a:srgbClr val="159BA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6" name="图片 5" descr="图片包含 就坐, 室内&#10;&#10;已生成高可信度的说明">
            <a:extLst>
              <a:ext uri="{FF2B5EF4-FFF2-40B4-BE49-F238E27FC236}">
                <a16:creationId xmlns:a16="http://schemas.microsoft.com/office/drawing/2014/main" id="{55249E8F-FDB7-453A-AB9B-220A991D90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545" t="51135" r="59141" b="32161"/>
          <a:stretch/>
        </p:blipFill>
        <p:spPr>
          <a:xfrm>
            <a:off x="673239" y="4590840"/>
            <a:ext cx="806062" cy="616718"/>
          </a:xfrm>
          <a:prstGeom prst="rect">
            <a:avLst/>
          </a:prstGeom>
        </p:spPr>
      </p:pic>
      <p:pic>
        <p:nvPicPr>
          <p:cNvPr id="20" name="图片 19" descr="图片包含 就坐, 室内&#10;&#10;已生成高可信度的说明">
            <a:extLst>
              <a:ext uri="{FF2B5EF4-FFF2-40B4-BE49-F238E27FC236}">
                <a16:creationId xmlns:a16="http://schemas.microsoft.com/office/drawing/2014/main" id="{D8463023-D86E-4B53-8B8E-761ED0B72F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618" t="51407" r="39068" b="31889"/>
          <a:stretch/>
        </p:blipFill>
        <p:spPr>
          <a:xfrm>
            <a:off x="4564263" y="4451839"/>
            <a:ext cx="806062" cy="616718"/>
          </a:xfrm>
          <a:prstGeom prst="rect">
            <a:avLst/>
          </a:prstGeom>
        </p:spPr>
      </p:pic>
      <p:pic>
        <p:nvPicPr>
          <p:cNvPr id="22" name="图片 21" descr="图片包含 就坐, 室内&#10;&#10;已生成高可信度的说明">
            <a:extLst>
              <a:ext uri="{FF2B5EF4-FFF2-40B4-BE49-F238E27FC236}">
                <a16:creationId xmlns:a16="http://schemas.microsoft.com/office/drawing/2014/main" id="{3D1009A8-29B0-4D55-9770-81DB1F5EF23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4171" t="51679" r="18515" b="31617"/>
          <a:stretch/>
        </p:blipFill>
        <p:spPr>
          <a:xfrm>
            <a:off x="8671728" y="4330001"/>
            <a:ext cx="806062" cy="616718"/>
          </a:xfrm>
          <a:prstGeom prst="rect">
            <a:avLst/>
          </a:prstGeom>
        </p:spPr>
      </p:pic>
      <p:sp>
        <p:nvSpPr>
          <p:cNvPr id="25" name="文本框 24">
            <a:extLst>
              <a:ext uri="{FF2B5EF4-FFF2-40B4-BE49-F238E27FC236}">
                <a16:creationId xmlns:a16="http://schemas.microsoft.com/office/drawing/2014/main" id="{9FDEFEF4-1C72-4726-88E3-1E9655F00CEC}"/>
              </a:ext>
            </a:extLst>
          </p:cNvPr>
          <p:cNvSpPr txBox="1"/>
          <p:nvPr/>
        </p:nvSpPr>
        <p:spPr>
          <a:xfrm>
            <a:off x="1114249" y="2731178"/>
            <a:ext cx="2346695" cy="400110"/>
          </a:xfrm>
          <a:prstGeom prst="rect">
            <a:avLst/>
          </a:prstGeom>
          <a:noFill/>
        </p:spPr>
        <p:txBody>
          <a:bodyPr wrap="square" rtlCol="0">
            <a:spAutoFit/>
          </a:bodyPr>
          <a:lstStyle>
            <a:defPPr>
              <a:defRPr lang="zh-CN"/>
            </a:defPPr>
            <a:lvl1pPr>
              <a:defRPr sz="2400" b="1">
                <a:ln w="12700">
                  <a:solidFill>
                    <a:schemeClr val="bg1"/>
                  </a:solidFill>
                </a:ln>
                <a:noFill/>
                <a:latin typeface="微软雅黑" panose="020B0503020204020204" pitchFamily="34" charset="-122"/>
                <a:ea typeface="微软雅黑" panose="020B0503020204020204" pitchFamily="34" charset="-122"/>
              </a:defRPr>
            </a:lvl1pPr>
          </a:lstStyle>
          <a:p>
            <a:r>
              <a:rPr lang="zh-CN" altLang="en-US" sz="2000" dirty="0">
                <a:ln w="12700">
                  <a:noFill/>
                </a:ln>
                <a:solidFill>
                  <a:schemeClr val="tx1">
                    <a:lumMod val="75000"/>
                    <a:lumOff val="25000"/>
                  </a:schemeClr>
                </a:solidFill>
              </a:rPr>
              <a:t>这里填写标题</a:t>
            </a:r>
          </a:p>
        </p:txBody>
      </p:sp>
      <p:sp>
        <p:nvSpPr>
          <p:cNvPr id="26" name="矩形 25">
            <a:extLst>
              <a:ext uri="{FF2B5EF4-FFF2-40B4-BE49-F238E27FC236}">
                <a16:creationId xmlns:a16="http://schemas.microsoft.com/office/drawing/2014/main" id="{C75CC37C-844D-4326-9049-FE7D39CDD61D}"/>
              </a:ext>
            </a:extLst>
          </p:cNvPr>
          <p:cNvSpPr/>
          <p:nvPr/>
        </p:nvSpPr>
        <p:spPr>
          <a:xfrm>
            <a:off x="645081" y="3174566"/>
            <a:ext cx="2815863" cy="1277273"/>
          </a:xfrm>
          <a:prstGeom prst="rect">
            <a:avLst/>
          </a:prstGeom>
        </p:spPr>
        <p:txBody>
          <a:bodyPr wrap="square">
            <a:spAutoFit/>
          </a:bodyPr>
          <a:lstStyle/>
          <a:p>
            <a:pPr algn="ctr"/>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The rabbit hears him. He jumps into the river.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
        <p:nvSpPr>
          <p:cNvPr id="27" name="文本框 26">
            <a:extLst>
              <a:ext uri="{FF2B5EF4-FFF2-40B4-BE49-F238E27FC236}">
                <a16:creationId xmlns:a16="http://schemas.microsoft.com/office/drawing/2014/main" id="{1079BB45-FAEF-47F3-9E79-C695B21C03C4}"/>
              </a:ext>
            </a:extLst>
          </p:cNvPr>
          <p:cNvSpPr txBox="1"/>
          <p:nvPr/>
        </p:nvSpPr>
        <p:spPr>
          <a:xfrm>
            <a:off x="5227389" y="2731178"/>
            <a:ext cx="2346695" cy="400110"/>
          </a:xfrm>
          <a:prstGeom prst="rect">
            <a:avLst/>
          </a:prstGeom>
          <a:noFill/>
        </p:spPr>
        <p:txBody>
          <a:bodyPr wrap="square" rtlCol="0">
            <a:spAutoFit/>
          </a:bodyPr>
          <a:lstStyle>
            <a:defPPr>
              <a:defRPr lang="zh-CN"/>
            </a:defPPr>
            <a:lvl1pPr>
              <a:defRPr sz="2400" b="1">
                <a:ln w="12700">
                  <a:solidFill>
                    <a:schemeClr val="bg1"/>
                  </a:solidFill>
                </a:ln>
                <a:noFill/>
                <a:latin typeface="微软雅黑" panose="020B0503020204020204" pitchFamily="34" charset="-122"/>
                <a:ea typeface="微软雅黑" panose="020B0503020204020204" pitchFamily="34" charset="-122"/>
              </a:defRPr>
            </a:lvl1pPr>
          </a:lstStyle>
          <a:p>
            <a:r>
              <a:rPr lang="zh-CN" altLang="en-US" sz="2000" dirty="0">
                <a:ln w="12700">
                  <a:noFill/>
                </a:ln>
                <a:solidFill>
                  <a:schemeClr val="tx1">
                    <a:lumMod val="75000"/>
                    <a:lumOff val="25000"/>
                  </a:schemeClr>
                </a:solidFill>
              </a:rPr>
              <a:t>这里填写标题</a:t>
            </a:r>
          </a:p>
        </p:txBody>
      </p:sp>
      <p:sp>
        <p:nvSpPr>
          <p:cNvPr id="28" name="矩形 27">
            <a:extLst>
              <a:ext uri="{FF2B5EF4-FFF2-40B4-BE49-F238E27FC236}">
                <a16:creationId xmlns:a16="http://schemas.microsoft.com/office/drawing/2014/main" id="{25430636-835B-410B-8BA4-1B2398BAE42D}"/>
              </a:ext>
            </a:extLst>
          </p:cNvPr>
          <p:cNvSpPr/>
          <p:nvPr/>
        </p:nvSpPr>
        <p:spPr>
          <a:xfrm>
            <a:off x="4758221" y="3174566"/>
            <a:ext cx="2815863" cy="1277273"/>
          </a:xfrm>
          <a:prstGeom prst="rect">
            <a:avLst/>
          </a:prstGeom>
        </p:spPr>
        <p:txBody>
          <a:bodyPr wrap="square">
            <a:spAutoFit/>
          </a:bodyPr>
          <a:lstStyle/>
          <a:p>
            <a:pPr algn="ctr"/>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The rabbit hears him. He jumps into the river.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
        <p:nvSpPr>
          <p:cNvPr id="29" name="文本框 28">
            <a:extLst>
              <a:ext uri="{FF2B5EF4-FFF2-40B4-BE49-F238E27FC236}">
                <a16:creationId xmlns:a16="http://schemas.microsoft.com/office/drawing/2014/main" id="{BECCEA05-F0D3-4C08-82A9-EDD6A3930D13}"/>
              </a:ext>
            </a:extLst>
          </p:cNvPr>
          <p:cNvSpPr txBox="1"/>
          <p:nvPr/>
        </p:nvSpPr>
        <p:spPr>
          <a:xfrm>
            <a:off x="9340529" y="2731178"/>
            <a:ext cx="2346695" cy="400110"/>
          </a:xfrm>
          <a:prstGeom prst="rect">
            <a:avLst/>
          </a:prstGeom>
          <a:noFill/>
        </p:spPr>
        <p:txBody>
          <a:bodyPr wrap="square" rtlCol="0">
            <a:spAutoFit/>
          </a:bodyPr>
          <a:lstStyle>
            <a:defPPr>
              <a:defRPr lang="zh-CN"/>
            </a:defPPr>
            <a:lvl1pPr>
              <a:defRPr sz="2400" b="1">
                <a:ln w="12700">
                  <a:solidFill>
                    <a:schemeClr val="bg1"/>
                  </a:solidFill>
                </a:ln>
                <a:noFill/>
                <a:latin typeface="微软雅黑" panose="020B0503020204020204" pitchFamily="34" charset="-122"/>
                <a:ea typeface="微软雅黑" panose="020B0503020204020204" pitchFamily="34" charset="-122"/>
              </a:defRPr>
            </a:lvl1pPr>
          </a:lstStyle>
          <a:p>
            <a:r>
              <a:rPr lang="zh-CN" altLang="en-US" sz="2000" dirty="0">
                <a:ln w="12700">
                  <a:noFill/>
                </a:ln>
                <a:solidFill>
                  <a:schemeClr val="tx1">
                    <a:lumMod val="75000"/>
                    <a:lumOff val="25000"/>
                  </a:schemeClr>
                </a:solidFill>
              </a:rPr>
              <a:t>这里填写标题</a:t>
            </a:r>
          </a:p>
        </p:txBody>
      </p:sp>
      <p:sp>
        <p:nvSpPr>
          <p:cNvPr id="30" name="矩形 29">
            <a:extLst>
              <a:ext uri="{FF2B5EF4-FFF2-40B4-BE49-F238E27FC236}">
                <a16:creationId xmlns:a16="http://schemas.microsoft.com/office/drawing/2014/main" id="{79671EE7-1923-4437-8B58-B4301D44174A}"/>
              </a:ext>
            </a:extLst>
          </p:cNvPr>
          <p:cNvSpPr/>
          <p:nvPr/>
        </p:nvSpPr>
        <p:spPr>
          <a:xfrm>
            <a:off x="8871361" y="3174566"/>
            <a:ext cx="2815863" cy="1277273"/>
          </a:xfrm>
          <a:prstGeom prst="rect">
            <a:avLst/>
          </a:prstGeom>
        </p:spPr>
        <p:txBody>
          <a:bodyPr wrap="square">
            <a:spAutoFit/>
          </a:bodyPr>
          <a:lstStyle/>
          <a:p>
            <a:pPr algn="ctr"/>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The rabbit hears him. He jumps into the river.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Tree>
    <p:extLst>
      <p:ext uri="{BB962C8B-B14F-4D97-AF65-F5344CB8AC3E}">
        <p14:creationId xmlns:p14="http://schemas.microsoft.com/office/powerpoint/2010/main" val="36728102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D7771FD-2594-42C7-A40E-EF8D504FD67D}"/>
              </a:ext>
            </a:extLst>
          </p:cNvPr>
          <p:cNvPicPr>
            <a:picLocks noChangeAspect="1"/>
          </p:cNvPicPr>
          <p:nvPr/>
        </p:nvPicPr>
        <p:blipFill rotWithShape="1">
          <a:blip r:embed="rId2">
            <a:extLst>
              <a:ext uri="{28A0092B-C50C-407E-A947-70E740481C1C}">
                <a14:useLocalDpi xmlns:a14="http://schemas.microsoft.com/office/drawing/2010/main" val="0"/>
              </a:ext>
            </a:extLst>
          </a:blip>
          <a:srcRect t="65652" b="19118"/>
          <a:stretch/>
        </p:blipFill>
        <p:spPr>
          <a:xfrm>
            <a:off x="0" y="-1"/>
            <a:ext cx="12192000" cy="6858001"/>
          </a:xfrm>
          <a:prstGeom prst="rect">
            <a:avLst/>
          </a:prstGeom>
        </p:spPr>
      </p:pic>
      <p:grpSp>
        <p:nvGrpSpPr>
          <p:cNvPr id="12" name="组合 11">
            <a:extLst>
              <a:ext uri="{FF2B5EF4-FFF2-40B4-BE49-F238E27FC236}">
                <a16:creationId xmlns:a16="http://schemas.microsoft.com/office/drawing/2014/main" id="{46589062-E8C5-4CED-A1F2-005D05560863}"/>
              </a:ext>
            </a:extLst>
          </p:cNvPr>
          <p:cNvGrpSpPr/>
          <p:nvPr/>
        </p:nvGrpSpPr>
        <p:grpSpPr>
          <a:xfrm>
            <a:off x="886071" y="1309738"/>
            <a:ext cx="9513973" cy="2481404"/>
            <a:chOff x="745394" y="840092"/>
            <a:chExt cx="10696575" cy="2789846"/>
          </a:xfrm>
        </p:grpSpPr>
        <p:sp>
          <p:nvSpPr>
            <p:cNvPr id="5" name="矩形: 圆角 4">
              <a:extLst>
                <a:ext uri="{FF2B5EF4-FFF2-40B4-BE49-F238E27FC236}">
                  <a16:creationId xmlns:a16="http://schemas.microsoft.com/office/drawing/2014/main" id="{F47AECA9-E8FD-40B3-B155-AD1C1F849A2D}"/>
                </a:ext>
              </a:extLst>
            </p:cNvPr>
            <p:cNvSpPr/>
            <p:nvPr/>
          </p:nvSpPr>
          <p:spPr>
            <a:xfrm>
              <a:off x="745394" y="840092"/>
              <a:ext cx="10696575" cy="2789846"/>
            </a:xfrm>
            <a:prstGeom prst="roundRect">
              <a:avLst>
                <a:gd name="adj" fmla="val 7959"/>
              </a:avLst>
            </a:prstGeom>
            <a:solidFill>
              <a:schemeClr val="bg1"/>
            </a:solidFill>
            <a:ln w="34925">
              <a:solidFill>
                <a:srgbClr val="5FBD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D59764A3-9FFB-4AE4-8C4A-1E4313340CC5}"/>
                </a:ext>
              </a:extLst>
            </p:cNvPr>
            <p:cNvSpPr/>
            <p:nvPr/>
          </p:nvSpPr>
          <p:spPr>
            <a:xfrm>
              <a:off x="826228" y="911496"/>
              <a:ext cx="10539541" cy="2630234"/>
            </a:xfrm>
            <a:prstGeom prst="roundRect">
              <a:avLst>
                <a:gd name="adj" fmla="val 7959"/>
              </a:avLst>
            </a:prstGeom>
            <a:noFill/>
            <a:ln w="12700">
              <a:solidFill>
                <a:srgbClr val="5FBDA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图片包含 就坐, 室内&#10;&#10;已生成高可信度的说明">
              <a:extLst>
                <a:ext uri="{FF2B5EF4-FFF2-40B4-BE49-F238E27FC236}">
                  <a16:creationId xmlns:a16="http://schemas.microsoft.com/office/drawing/2014/main" id="{794C590A-DC67-4FE2-ADD2-8CE90CA3E2DD}"/>
                </a:ext>
              </a:extLst>
            </p:cNvPr>
            <p:cNvPicPr>
              <a:picLocks noChangeAspect="1"/>
            </p:cNvPicPr>
            <p:nvPr/>
          </p:nvPicPr>
          <p:blipFill rotWithShape="1">
            <a:blip r:embed="rId3">
              <a:extLst>
                <a:ext uri="{28A0092B-C50C-407E-A947-70E740481C1C}">
                  <a14:useLocalDpi xmlns:a14="http://schemas.microsoft.com/office/drawing/2010/main" val="0"/>
                </a:ext>
              </a:extLst>
            </a:blip>
            <a:srcRect t="71941" r="58327"/>
            <a:stretch/>
          </p:blipFill>
          <p:spPr>
            <a:xfrm>
              <a:off x="826228" y="1907384"/>
              <a:ext cx="3060741" cy="1634346"/>
            </a:xfrm>
            <a:prstGeom prst="rect">
              <a:avLst/>
            </a:prstGeom>
          </p:spPr>
        </p:pic>
      </p:grpSp>
      <p:grpSp>
        <p:nvGrpSpPr>
          <p:cNvPr id="10" name="组合 9">
            <a:extLst>
              <a:ext uri="{FF2B5EF4-FFF2-40B4-BE49-F238E27FC236}">
                <a16:creationId xmlns:a16="http://schemas.microsoft.com/office/drawing/2014/main" id="{9C6A83B1-002E-4274-9B22-61E622D910ED}"/>
              </a:ext>
            </a:extLst>
          </p:cNvPr>
          <p:cNvGrpSpPr/>
          <p:nvPr/>
        </p:nvGrpSpPr>
        <p:grpSpPr>
          <a:xfrm flipH="1">
            <a:off x="1992156" y="4154207"/>
            <a:ext cx="9513973" cy="2481404"/>
            <a:chOff x="747712" y="4200954"/>
            <a:chExt cx="10696575" cy="2789846"/>
          </a:xfrm>
        </p:grpSpPr>
        <p:sp>
          <p:nvSpPr>
            <p:cNvPr id="7" name="矩形: 圆角 6">
              <a:extLst>
                <a:ext uri="{FF2B5EF4-FFF2-40B4-BE49-F238E27FC236}">
                  <a16:creationId xmlns:a16="http://schemas.microsoft.com/office/drawing/2014/main" id="{472883DC-42A9-4C3C-B983-064F913D3045}"/>
                </a:ext>
              </a:extLst>
            </p:cNvPr>
            <p:cNvSpPr/>
            <p:nvPr/>
          </p:nvSpPr>
          <p:spPr>
            <a:xfrm>
              <a:off x="747712" y="4200954"/>
              <a:ext cx="10696575" cy="2789846"/>
            </a:xfrm>
            <a:prstGeom prst="roundRect">
              <a:avLst>
                <a:gd name="adj" fmla="val 7959"/>
              </a:avLst>
            </a:prstGeom>
            <a:solidFill>
              <a:schemeClr val="bg1"/>
            </a:solidFill>
            <a:ln w="34925">
              <a:solidFill>
                <a:srgbClr val="5FBD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35D2AB14-1383-485A-9BF8-3E77DB4EFB32}"/>
                </a:ext>
              </a:extLst>
            </p:cNvPr>
            <p:cNvSpPr/>
            <p:nvPr/>
          </p:nvSpPr>
          <p:spPr>
            <a:xfrm>
              <a:off x="828546" y="4272358"/>
              <a:ext cx="10539541" cy="2630234"/>
            </a:xfrm>
            <a:prstGeom prst="roundRect">
              <a:avLst>
                <a:gd name="adj" fmla="val 7959"/>
              </a:avLst>
            </a:prstGeom>
            <a:noFill/>
            <a:ln w="12700">
              <a:solidFill>
                <a:srgbClr val="5FBDA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图片包含 就坐, 室内&#10;&#10;已生成高可信度的说明">
              <a:extLst>
                <a:ext uri="{FF2B5EF4-FFF2-40B4-BE49-F238E27FC236}">
                  <a16:creationId xmlns:a16="http://schemas.microsoft.com/office/drawing/2014/main" id="{7B97E0E2-17ED-4821-BF97-5D16B446A7F4}"/>
                </a:ext>
              </a:extLst>
            </p:cNvPr>
            <p:cNvPicPr>
              <a:picLocks noChangeAspect="1"/>
            </p:cNvPicPr>
            <p:nvPr/>
          </p:nvPicPr>
          <p:blipFill rotWithShape="1">
            <a:blip r:embed="rId3">
              <a:extLst>
                <a:ext uri="{28A0092B-C50C-407E-A947-70E740481C1C}">
                  <a14:useLocalDpi xmlns:a14="http://schemas.microsoft.com/office/drawing/2010/main" val="0"/>
                </a:ext>
              </a:extLst>
            </a:blip>
            <a:srcRect t="71941" r="58327"/>
            <a:stretch/>
          </p:blipFill>
          <p:spPr>
            <a:xfrm>
              <a:off x="828546" y="5268246"/>
              <a:ext cx="3060741" cy="1634346"/>
            </a:xfrm>
            <a:prstGeom prst="rect">
              <a:avLst/>
            </a:prstGeom>
          </p:spPr>
        </p:pic>
      </p:grpSp>
      <p:sp>
        <p:nvSpPr>
          <p:cNvPr id="13" name="文本框 12">
            <a:extLst>
              <a:ext uri="{FF2B5EF4-FFF2-40B4-BE49-F238E27FC236}">
                <a16:creationId xmlns:a16="http://schemas.microsoft.com/office/drawing/2014/main" id="{9257391A-A6A7-47CC-8090-151FEED3F04E}"/>
              </a:ext>
            </a:extLst>
          </p:cNvPr>
          <p:cNvSpPr txBox="1"/>
          <p:nvPr/>
        </p:nvSpPr>
        <p:spPr>
          <a:xfrm>
            <a:off x="3531347" y="2034794"/>
            <a:ext cx="2346695" cy="400110"/>
          </a:xfrm>
          <a:prstGeom prst="rect">
            <a:avLst/>
          </a:prstGeom>
          <a:noFill/>
        </p:spPr>
        <p:txBody>
          <a:bodyPr wrap="square" rtlCol="0">
            <a:spAutoFit/>
          </a:bodyPr>
          <a:lstStyle>
            <a:defPPr>
              <a:defRPr lang="zh-CN"/>
            </a:defPPr>
            <a:lvl1pPr>
              <a:defRPr sz="2400" b="1">
                <a:ln w="12700">
                  <a:solidFill>
                    <a:schemeClr val="bg1"/>
                  </a:solidFill>
                </a:ln>
                <a:noFill/>
                <a:latin typeface="微软雅黑" panose="020B0503020204020204" pitchFamily="34" charset="-122"/>
                <a:ea typeface="微软雅黑" panose="020B0503020204020204" pitchFamily="34" charset="-122"/>
              </a:defRPr>
            </a:lvl1pPr>
          </a:lstStyle>
          <a:p>
            <a:r>
              <a:rPr lang="zh-CN" altLang="en-US" sz="2000" dirty="0">
                <a:ln w="12700">
                  <a:noFill/>
                </a:ln>
                <a:solidFill>
                  <a:schemeClr val="tx1">
                    <a:lumMod val="75000"/>
                    <a:lumOff val="25000"/>
                  </a:schemeClr>
                </a:solidFill>
              </a:rPr>
              <a:t>这里填写标题</a:t>
            </a:r>
          </a:p>
        </p:txBody>
      </p:sp>
      <p:sp>
        <p:nvSpPr>
          <p:cNvPr id="14" name="矩形 13">
            <a:extLst>
              <a:ext uri="{FF2B5EF4-FFF2-40B4-BE49-F238E27FC236}">
                <a16:creationId xmlns:a16="http://schemas.microsoft.com/office/drawing/2014/main" id="{E95B3B4F-CABF-48F7-8D93-10E3C39A8E19}"/>
              </a:ext>
            </a:extLst>
          </p:cNvPr>
          <p:cNvSpPr/>
          <p:nvPr/>
        </p:nvSpPr>
        <p:spPr>
          <a:xfrm>
            <a:off x="3531348" y="2353374"/>
            <a:ext cx="5522218" cy="769441"/>
          </a:xfrm>
          <a:prstGeom prst="rect">
            <a:avLst/>
          </a:prstGeom>
        </p:spPr>
        <p:txBody>
          <a:bodyPr wrap="square">
            <a:spAutoFit/>
          </a:bodyPr>
          <a:lstStyle/>
          <a:p>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The rabbit hears him. He jumps into the river.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
        <p:nvSpPr>
          <p:cNvPr id="15" name="文本框 14">
            <a:extLst>
              <a:ext uri="{FF2B5EF4-FFF2-40B4-BE49-F238E27FC236}">
                <a16:creationId xmlns:a16="http://schemas.microsoft.com/office/drawing/2014/main" id="{98A6F96D-F4EB-4D6B-93ED-9DF1C4056DC4}"/>
              </a:ext>
            </a:extLst>
          </p:cNvPr>
          <p:cNvSpPr txBox="1"/>
          <p:nvPr/>
        </p:nvSpPr>
        <p:spPr>
          <a:xfrm>
            <a:off x="6852664" y="4755131"/>
            <a:ext cx="2346695" cy="400110"/>
          </a:xfrm>
          <a:prstGeom prst="rect">
            <a:avLst/>
          </a:prstGeom>
          <a:noFill/>
        </p:spPr>
        <p:txBody>
          <a:bodyPr wrap="square" rtlCol="0">
            <a:spAutoFit/>
          </a:bodyPr>
          <a:lstStyle>
            <a:defPPr>
              <a:defRPr lang="zh-CN"/>
            </a:defPPr>
            <a:lvl1pPr>
              <a:defRPr sz="2400" b="1">
                <a:ln w="12700">
                  <a:solidFill>
                    <a:schemeClr val="bg1"/>
                  </a:solidFill>
                </a:ln>
                <a:noFill/>
                <a:latin typeface="微软雅黑" panose="020B0503020204020204" pitchFamily="34" charset="-122"/>
                <a:ea typeface="微软雅黑" panose="020B0503020204020204" pitchFamily="34" charset="-122"/>
              </a:defRPr>
            </a:lvl1pPr>
          </a:lstStyle>
          <a:p>
            <a:pPr algn="r"/>
            <a:r>
              <a:rPr lang="zh-CN" altLang="en-US" sz="2000" dirty="0">
                <a:ln w="12700">
                  <a:noFill/>
                </a:ln>
                <a:solidFill>
                  <a:schemeClr val="tx1">
                    <a:lumMod val="75000"/>
                    <a:lumOff val="25000"/>
                  </a:schemeClr>
                </a:solidFill>
              </a:rPr>
              <a:t>这里填写标题</a:t>
            </a:r>
          </a:p>
        </p:txBody>
      </p:sp>
      <p:sp>
        <p:nvSpPr>
          <p:cNvPr id="16" name="矩形 15">
            <a:extLst>
              <a:ext uri="{FF2B5EF4-FFF2-40B4-BE49-F238E27FC236}">
                <a16:creationId xmlns:a16="http://schemas.microsoft.com/office/drawing/2014/main" id="{20E1D1D9-B096-41A8-9F74-29C09864F21D}"/>
              </a:ext>
            </a:extLst>
          </p:cNvPr>
          <p:cNvSpPr/>
          <p:nvPr/>
        </p:nvSpPr>
        <p:spPr>
          <a:xfrm>
            <a:off x="3718492" y="5121172"/>
            <a:ext cx="5522218" cy="769441"/>
          </a:xfrm>
          <a:prstGeom prst="rect">
            <a:avLst/>
          </a:prstGeom>
        </p:spPr>
        <p:txBody>
          <a:bodyPr wrap="square">
            <a:spAutoFit/>
          </a:bodyPr>
          <a:lstStyle/>
          <a:p>
            <a:pPr algn="r"/>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The rabbit hears him. He jumps into the river.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Tree>
    <p:extLst>
      <p:ext uri="{BB962C8B-B14F-4D97-AF65-F5344CB8AC3E}">
        <p14:creationId xmlns:p14="http://schemas.microsoft.com/office/powerpoint/2010/main" val="41272746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D7771FD-2594-42C7-A40E-EF8D504FD67D}"/>
              </a:ext>
            </a:extLst>
          </p:cNvPr>
          <p:cNvPicPr>
            <a:picLocks noChangeAspect="1"/>
          </p:cNvPicPr>
          <p:nvPr/>
        </p:nvPicPr>
        <p:blipFill rotWithShape="1">
          <a:blip r:embed="rId2">
            <a:extLst>
              <a:ext uri="{28A0092B-C50C-407E-A947-70E740481C1C}">
                <a14:useLocalDpi xmlns:a14="http://schemas.microsoft.com/office/drawing/2010/main" val="0"/>
              </a:ext>
            </a:extLst>
          </a:blip>
          <a:srcRect t="65652" b="19118"/>
          <a:stretch/>
        </p:blipFill>
        <p:spPr>
          <a:xfrm>
            <a:off x="0" y="-1"/>
            <a:ext cx="12192000" cy="6858001"/>
          </a:xfrm>
          <a:prstGeom prst="rect">
            <a:avLst/>
          </a:prstGeom>
        </p:spPr>
      </p:pic>
      <p:grpSp>
        <p:nvGrpSpPr>
          <p:cNvPr id="3" name="组合 2">
            <a:extLst>
              <a:ext uri="{FF2B5EF4-FFF2-40B4-BE49-F238E27FC236}">
                <a16:creationId xmlns:a16="http://schemas.microsoft.com/office/drawing/2014/main" id="{7F565BFE-8022-41DC-A14C-23033F1A504B}"/>
              </a:ext>
            </a:extLst>
          </p:cNvPr>
          <p:cNvGrpSpPr/>
          <p:nvPr/>
        </p:nvGrpSpPr>
        <p:grpSpPr>
          <a:xfrm rot="1387279">
            <a:off x="1455487" y="1861725"/>
            <a:ext cx="3785112" cy="3821973"/>
            <a:chOff x="6525757" y="1932501"/>
            <a:chExt cx="3785112" cy="3821973"/>
          </a:xfrm>
          <a:effectLst>
            <a:outerShdw blurRad="50800" dist="38100" dir="5400000" algn="t" rotWithShape="0">
              <a:srgbClr val="159BA4">
                <a:alpha val="40000"/>
              </a:srgbClr>
            </a:outerShdw>
          </a:effectLst>
        </p:grpSpPr>
        <p:sp>
          <p:nvSpPr>
            <p:cNvPr id="4" name="矩形: 圆角 3">
              <a:extLst>
                <a:ext uri="{FF2B5EF4-FFF2-40B4-BE49-F238E27FC236}">
                  <a16:creationId xmlns:a16="http://schemas.microsoft.com/office/drawing/2014/main" id="{AE5AE882-C723-4099-B1B7-F2B8666C5AD9}"/>
                </a:ext>
              </a:extLst>
            </p:cNvPr>
            <p:cNvSpPr/>
            <p:nvPr/>
          </p:nvSpPr>
          <p:spPr>
            <a:xfrm rot="21448651">
              <a:off x="6525757" y="1932501"/>
              <a:ext cx="3785112" cy="3821973"/>
            </a:xfrm>
            <a:prstGeom prst="roundRect">
              <a:avLst>
                <a:gd name="adj" fmla="val 3803"/>
              </a:avLst>
            </a:prstGeom>
            <a:solidFill>
              <a:schemeClr val="bg1"/>
            </a:solidFill>
            <a:ln>
              <a:solidFill>
                <a:srgbClr val="20BA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CE5ABC30-A098-45DC-B2CD-0D80C307C8F9}"/>
                </a:ext>
              </a:extLst>
            </p:cNvPr>
            <p:cNvSpPr/>
            <p:nvPr/>
          </p:nvSpPr>
          <p:spPr>
            <a:xfrm rot="21448651">
              <a:off x="6600518" y="1993818"/>
              <a:ext cx="3630746" cy="3699338"/>
            </a:xfrm>
            <a:prstGeom prst="roundRect">
              <a:avLst>
                <a:gd name="adj" fmla="val 3803"/>
              </a:avLst>
            </a:prstGeom>
            <a:solidFill>
              <a:schemeClr val="bg1"/>
            </a:solidFill>
            <a:ln>
              <a:solidFill>
                <a:srgbClr val="20BAC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0BF2C230-D748-4B8D-B5B4-E553DDDBEFCF}"/>
              </a:ext>
            </a:extLst>
          </p:cNvPr>
          <p:cNvGrpSpPr/>
          <p:nvPr/>
        </p:nvGrpSpPr>
        <p:grpSpPr>
          <a:xfrm rot="20604028">
            <a:off x="7104112" y="1765102"/>
            <a:ext cx="3785112" cy="3821973"/>
            <a:chOff x="6525757" y="1932501"/>
            <a:chExt cx="3785112" cy="3821973"/>
          </a:xfrm>
          <a:effectLst>
            <a:outerShdw blurRad="50800" dist="38100" dir="5400000" algn="t" rotWithShape="0">
              <a:srgbClr val="159BA4">
                <a:alpha val="40000"/>
              </a:srgbClr>
            </a:outerShdw>
          </a:effectLst>
        </p:grpSpPr>
        <p:sp>
          <p:nvSpPr>
            <p:cNvPr id="7" name="矩形: 圆角 6">
              <a:extLst>
                <a:ext uri="{FF2B5EF4-FFF2-40B4-BE49-F238E27FC236}">
                  <a16:creationId xmlns:a16="http://schemas.microsoft.com/office/drawing/2014/main" id="{CB7913E2-9829-4D2D-8E97-0CE59B985A8F}"/>
                </a:ext>
              </a:extLst>
            </p:cNvPr>
            <p:cNvSpPr/>
            <p:nvPr/>
          </p:nvSpPr>
          <p:spPr>
            <a:xfrm rot="21448651">
              <a:off x="6525757" y="1932501"/>
              <a:ext cx="3785112" cy="3821973"/>
            </a:xfrm>
            <a:prstGeom prst="roundRect">
              <a:avLst>
                <a:gd name="adj" fmla="val 3803"/>
              </a:avLst>
            </a:prstGeom>
            <a:solidFill>
              <a:schemeClr val="bg1"/>
            </a:solidFill>
            <a:ln>
              <a:solidFill>
                <a:srgbClr val="20BA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30164B29-EA03-4432-B0BA-32A32B06F7B0}"/>
                </a:ext>
              </a:extLst>
            </p:cNvPr>
            <p:cNvSpPr/>
            <p:nvPr/>
          </p:nvSpPr>
          <p:spPr>
            <a:xfrm rot="21448651">
              <a:off x="6600518" y="1993818"/>
              <a:ext cx="3630746" cy="3699338"/>
            </a:xfrm>
            <a:prstGeom prst="roundRect">
              <a:avLst>
                <a:gd name="adj" fmla="val 3803"/>
              </a:avLst>
            </a:prstGeom>
            <a:solidFill>
              <a:schemeClr val="bg1"/>
            </a:solidFill>
            <a:ln>
              <a:solidFill>
                <a:srgbClr val="20BAC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C7310025-6025-4014-9CE1-649F2FC276B4}"/>
              </a:ext>
            </a:extLst>
          </p:cNvPr>
          <p:cNvGrpSpPr/>
          <p:nvPr/>
        </p:nvGrpSpPr>
        <p:grpSpPr>
          <a:xfrm>
            <a:off x="1672316" y="2932533"/>
            <a:ext cx="3690777" cy="2253890"/>
            <a:chOff x="1642799" y="3218623"/>
            <a:chExt cx="3690777" cy="2253890"/>
          </a:xfrm>
        </p:grpSpPr>
        <p:sp>
          <p:nvSpPr>
            <p:cNvPr id="9" name="文本框 8">
              <a:extLst>
                <a:ext uri="{FF2B5EF4-FFF2-40B4-BE49-F238E27FC236}">
                  <a16:creationId xmlns:a16="http://schemas.microsoft.com/office/drawing/2014/main" id="{D197E862-2F8B-47A4-B7D2-B11F0BC78ABD}"/>
                </a:ext>
              </a:extLst>
            </p:cNvPr>
            <p:cNvSpPr txBox="1"/>
            <p:nvPr/>
          </p:nvSpPr>
          <p:spPr>
            <a:xfrm rot="1229609">
              <a:off x="2143828" y="3218623"/>
              <a:ext cx="3189748" cy="400110"/>
            </a:xfrm>
            <a:prstGeom prst="rect">
              <a:avLst/>
            </a:prstGeom>
            <a:noFill/>
          </p:spPr>
          <p:txBody>
            <a:bodyPr wrap="square" rtlCol="0">
              <a:spAutoFit/>
            </a:bodyPr>
            <a:lstStyle>
              <a:defPPr>
                <a:defRPr lang="zh-CN"/>
              </a:defPPr>
              <a:lvl1pPr>
                <a:defRPr sz="2000" b="1">
                  <a:ln w="12700">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这里填写标题</a:t>
              </a:r>
            </a:p>
          </p:txBody>
        </p:sp>
        <p:sp>
          <p:nvSpPr>
            <p:cNvPr id="10" name="矩形 9">
              <a:extLst>
                <a:ext uri="{FF2B5EF4-FFF2-40B4-BE49-F238E27FC236}">
                  <a16:creationId xmlns:a16="http://schemas.microsoft.com/office/drawing/2014/main" id="{1589C9A5-3729-41CE-A005-6A3D9B6F6AAF}"/>
                </a:ext>
              </a:extLst>
            </p:cNvPr>
            <p:cNvSpPr/>
            <p:nvPr/>
          </p:nvSpPr>
          <p:spPr>
            <a:xfrm rot="1224167">
              <a:off x="1642799" y="3518132"/>
              <a:ext cx="3224019" cy="1954381"/>
            </a:xfrm>
            <a:prstGeom prst="rect">
              <a:avLst/>
            </a:prstGeom>
          </p:spPr>
          <p:txBody>
            <a:bodyPr wrap="square">
              <a:spAutoFit/>
            </a:bodyPr>
            <a:lstStyle/>
            <a:p>
              <a:r>
                <a:rPr lang="en-US" altLang="zh-CN" sz="1100" dirty="0">
                  <a:solidFill>
                    <a:srgbClr val="333F50"/>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The rabbit hears him. He jumps into the river. The rabbit swims to the monkey, but he can’t help him. Luckily, an elephant comes along. He is very strong. He helps the rabbit and monkey. Three friends are very happy. They go to the elephant’s home. </a:t>
              </a:r>
              <a:endParaRPr lang="zh-CN" altLang="en-US" sz="1100" dirty="0">
                <a:solidFill>
                  <a:srgbClr val="333F50"/>
                </a:solidFill>
                <a:latin typeface="汉仪乐喵体简" panose="00020600040101010101" pitchFamily="18" charset="-122"/>
                <a:ea typeface="汉仪乐喵体简" panose="00020600040101010101" pitchFamily="18" charset="-122"/>
              </a:endParaRPr>
            </a:p>
          </p:txBody>
        </p:sp>
      </p:grpSp>
      <p:grpSp>
        <p:nvGrpSpPr>
          <p:cNvPr id="12" name="组合 11">
            <a:extLst>
              <a:ext uri="{FF2B5EF4-FFF2-40B4-BE49-F238E27FC236}">
                <a16:creationId xmlns:a16="http://schemas.microsoft.com/office/drawing/2014/main" id="{1ABBBBD5-48C6-4FF9-8B25-0367EFE3B63D}"/>
              </a:ext>
            </a:extLst>
          </p:cNvPr>
          <p:cNvGrpSpPr/>
          <p:nvPr/>
        </p:nvGrpSpPr>
        <p:grpSpPr>
          <a:xfrm rot="19086803">
            <a:off x="7391501" y="2735038"/>
            <a:ext cx="3690777" cy="2253890"/>
            <a:chOff x="1642799" y="3218623"/>
            <a:chExt cx="3690777" cy="2253890"/>
          </a:xfrm>
        </p:grpSpPr>
        <p:sp>
          <p:nvSpPr>
            <p:cNvPr id="13" name="文本框 12">
              <a:extLst>
                <a:ext uri="{FF2B5EF4-FFF2-40B4-BE49-F238E27FC236}">
                  <a16:creationId xmlns:a16="http://schemas.microsoft.com/office/drawing/2014/main" id="{CE102D11-2BAC-43A1-8D1B-15E46F9CFB4B}"/>
                </a:ext>
              </a:extLst>
            </p:cNvPr>
            <p:cNvSpPr txBox="1"/>
            <p:nvPr/>
          </p:nvSpPr>
          <p:spPr>
            <a:xfrm rot="1229609">
              <a:off x="2143828" y="3218623"/>
              <a:ext cx="3189748" cy="400110"/>
            </a:xfrm>
            <a:prstGeom prst="rect">
              <a:avLst/>
            </a:prstGeom>
            <a:noFill/>
          </p:spPr>
          <p:txBody>
            <a:bodyPr wrap="square" rtlCol="0">
              <a:spAutoFit/>
            </a:bodyPr>
            <a:lstStyle>
              <a:defPPr>
                <a:defRPr lang="zh-CN"/>
              </a:defPPr>
              <a:lvl1pPr>
                <a:defRPr sz="2000" b="1">
                  <a:ln w="12700">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这里填写标题</a:t>
              </a:r>
            </a:p>
          </p:txBody>
        </p:sp>
        <p:sp>
          <p:nvSpPr>
            <p:cNvPr id="14" name="矩形 13">
              <a:extLst>
                <a:ext uri="{FF2B5EF4-FFF2-40B4-BE49-F238E27FC236}">
                  <a16:creationId xmlns:a16="http://schemas.microsoft.com/office/drawing/2014/main" id="{F7BD3D68-FC13-40E4-B186-691AC351C0F9}"/>
                </a:ext>
              </a:extLst>
            </p:cNvPr>
            <p:cNvSpPr/>
            <p:nvPr/>
          </p:nvSpPr>
          <p:spPr>
            <a:xfrm rot="1224167">
              <a:off x="1642799" y="3518132"/>
              <a:ext cx="3224019" cy="1954381"/>
            </a:xfrm>
            <a:prstGeom prst="rect">
              <a:avLst/>
            </a:prstGeom>
          </p:spPr>
          <p:txBody>
            <a:bodyPr wrap="square">
              <a:spAutoFit/>
            </a:bodyPr>
            <a:lstStyle/>
            <a:p>
              <a:r>
                <a:rPr lang="en-US" altLang="zh-CN" sz="1100" dirty="0">
                  <a:solidFill>
                    <a:srgbClr val="333F50"/>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The rabbit hears him. He jumps into the river. The rabbit swims to the monkey, but he can’t help him. Luckily, an elephant comes along. He is very strong. He helps the rabbit and monkey. Three friends are very happy. They go to the elephant’s home. </a:t>
              </a:r>
              <a:endParaRPr lang="zh-CN" altLang="en-US" sz="1100" dirty="0">
                <a:solidFill>
                  <a:srgbClr val="333F50"/>
                </a:solidFill>
                <a:latin typeface="汉仪乐喵体简" panose="00020600040101010101" pitchFamily="18" charset="-122"/>
                <a:ea typeface="汉仪乐喵体简" panose="00020600040101010101" pitchFamily="18" charset="-122"/>
              </a:endParaRPr>
            </a:p>
          </p:txBody>
        </p:sp>
      </p:grpSp>
      <p:pic>
        <p:nvPicPr>
          <p:cNvPr id="16" name="图片 15" descr="图片包含 就坐, 室内&#10;&#10;已生成高可信度的说明">
            <a:extLst>
              <a:ext uri="{FF2B5EF4-FFF2-40B4-BE49-F238E27FC236}">
                <a16:creationId xmlns:a16="http://schemas.microsoft.com/office/drawing/2014/main" id="{A09DD414-F8A6-4122-8423-CD7B26E55384}"/>
              </a:ext>
            </a:extLst>
          </p:cNvPr>
          <p:cNvPicPr>
            <a:picLocks noChangeAspect="1"/>
          </p:cNvPicPr>
          <p:nvPr/>
        </p:nvPicPr>
        <p:blipFill rotWithShape="1">
          <a:blip r:embed="rId3">
            <a:extLst>
              <a:ext uri="{28A0092B-C50C-407E-A947-70E740481C1C}">
                <a14:useLocalDpi xmlns:a14="http://schemas.microsoft.com/office/drawing/2010/main" val="0"/>
              </a:ext>
            </a:extLst>
          </a:blip>
          <a:srcRect l="78740" t="27779" r="11616" b="66008"/>
          <a:stretch/>
        </p:blipFill>
        <p:spPr>
          <a:xfrm rot="20493395">
            <a:off x="8870322" y="1833398"/>
            <a:ext cx="1414195" cy="722611"/>
          </a:xfrm>
          <a:prstGeom prst="rect">
            <a:avLst/>
          </a:prstGeom>
        </p:spPr>
      </p:pic>
      <p:pic>
        <p:nvPicPr>
          <p:cNvPr id="17" name="图片 16" descr="图片包含 就坐, 室内&#10;&#10;已生成高可信度的说明">
            <a:extLst>
              <a:ext uri="{FF2B5EF4-FFF2-40B4-BE49-F238E27FC236}">
                <a16:creationId xmlns:a16="http://schemas.microsoft.com/office/drawing/2014/main" id="{535E02E4-8D1C-483B-8AB7-F7110192C799}"/>
              </a:ext>
            </a:extLst>
          </p:cNvPr>
          <p:cNvPicPr>
            <a:picLocks noChangeAspect="1"/>
          </p:cNvPicPr>
          <p:nvPr/>
        </p:nvPicPr>
        <p:blipFill rotWithShape="1">
          <a:blip r:embed="rId3">
            <a:extLst>
              <a:ext uri="{28A0092B-C50C-407E-A947-70E740481C1C}">
                <a14:useLocalDpi xmlns:a14="http://schemas.microsoft.com/office/drawing/2010/main" val="0"/>
              </a:ext>
            </a:extLst>
          </a:blip>
          <a:srcRect l="78740" t="27779" r="11616" b="66008"/>
          <a:stretch/>
        </p:blipFill>
        <p:spPr>
          <a:xfrm rot="647444">
            <a:off x="3889616" y="2843844"/>
            <a:ext cx="1414195" cy="722611"/>
          </a:xfrm>
          <a:prstGeom prst="rect">
            <a:avLst/>
          </a:prstGeom>
        </p:spPr>
      </p:pic>
    </p:spTree>
    <p:extLst>
      <p:ext uri="{BB962C8B-B14F-4D97-AF65-F5344CB8AC3E}">
        <p14:creationId xmlns:p14="http://schemas.microsoft.com/office/powerpoint/2010/main" val="21144882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DF92EFB-13F2-42DC-890A-A24A6B81EE36}"/>
              </a:ext>
            </a:extLst>
          </p:cNvPr>
          <p:cNvPicPr>
            <a:picLocks noChangeAspect="1"/>
          </p:cNvPicPr>
          <p:nvPr/>
        </p:nvPicPr>
        <p:blipFill rotWithShape="1">
          <a:blip r:embed="rId2">
            <a:extLst>
              <a:ext uri="{28A0092B-C50C-407E-A947-70E740481C1C}">
                <a14:useLocalDpi xmlns:a14="http://schemas.microsoft.com/office/drawing/2010/main" val="0"/>
              </a:ext>
            </a:extLst>
          </a:blip>
          <a:srcRect t="1607" b="83163"/>
          <a:stretch/>
        </p:blipFill>
        <p:spPr>
          <a:xfrm>
            <a:off x="0" y="-1"/>
            <a:ext cx="12192000" cy="6858001"/>
          </a:xfrm>
          <a:prstGeom prst="rect">
            <a:avLst/>
          </a:prstGeom>
        </p:spPr>
      </p:pic>
      <p:sp>
        <p:nvSpPr>
          <p:cNvPr id="6" name="文本框 5">
            <a:extLst>
              <a:ext uri="{FF2B5EF4-FFF2-40B4-BE49-F238E27FC236}">
                <a16:creationId xmlns:a16="http://schemas.microsoft.com/office/drawing/2014/main" id="{8F1DECEF-4947-4F36-B80B-ED8CF760AC1C}"/>
              </a:ext>
            </a:extLst>
          </p:cNvPr>
          <p:cNvSpPr txBox="1"/>
          <p:nvPr/>
        </p:nvSpPr>
        <p:spPr>
          <a:xfrm>
            <a:off x="2817604" y="3501097"/>
            <a:ext cx="6814069" cy="1200329"/>
          </a:xfrm>
          <a:prstGeom prst="rect">
            <a:avLst/>
          </a:prstGeom>
          <a:noFill/>
        </p:spPr>
        <p:txBody>
          <a:bodyPr vert="horz" wrap="square" rtlCol="0">
            <a:spAutoFit/>
          </a:bodyPr>
          <a:lstStyle>
            <a:defPPr>
              <a:defRPr lang="zh-CN"/>
            </a:defPPr>
            <a:lvl1pPr>
              <a:defRPr sz="4800">
                <a:ln w="22225">
                  <a:solidFill>
                    <a:schemeClr val="bg1"/>
                  </a:solidFill>
                </a:ln>
                <a:solidFill>
                  <a:srgbClr val="44BAF5"/>
                </a:solidFill>
                <a:latin typeface="汉仪铸字童年体W" panose="00020600040101010101" pitchFamily="18" charset="-122"/>
                <a:ea typeface="汉仪铸字童年体W" panose="00020600040101010101" pitchFamily="18" charset="-122"/>
              </a:defRPr>
            </a:lvl1pPr>
          </a:lstStyle>
          <a:p>
            <a:pPr algn="ctr"/>
            <a:r>
              <a:rPr lang="zh-CN" altLang="en-US" sz="7200" dirty="0">
                <a:ln w="22225">
                  <a:noFill/>
                </a:ln>
                <a:solidFill>
                  <a:schemeClr val="bg1"/>
                </a:solidFill>
                <a:effectLst>
                  <a:outerShdw blurRad="50800" dist="38100" dir="5400000" algn="t" rotWithShape="0">
                    <a:srgbClr val="159BA4"/>
                  </a:outerShdw>
                </a:effectLst>
              </a:rPr>
              <a:t>感谢聆听</a:t>
            </a:r>
          </a:p>
        </p:txBody>
      </p:sp>
      <p:sp>
        <p:nvSpPr>
          <p:cNvPr id="8" name="矩形 7">
            <a:extLst>
              <a:ext uri="{FF2B5EF4-FFF2-40B4-BE49-F238E27FC236}">
                <a16:creationId xmlns:a16="http://schemas.microsoft.com/office/drawing/2014/main" id="{FBA17555-ECF8-468F-9DBE-1AEA1D01A659}"/>
              </a:ext>
            </a:extLst>
          </p:cNvPr>
          <p:cNvSpPr/>
          <p:nvPr/>
        </p:nvSpPr>
        <p:spPr>
          <a:xfrm>
            <a:off x="3375287" y="4470593"/>
            <a:ext cx="5698702" cy="461665"/>
          </a:xfrm>
          <a:prstGeom prst="rect">
            <a:avLst/>
          </a:prstGeom>
        </p:spPr>
        <p:txBody>
          <a:bodyPr wrap="square">
            <a:spAutoFit/>
          </a:bodyPr>
          <a:lstStyle/>
          <a:p>
            <a:pPr algn="dist"/>
            <a:r>
              <a:rPr lang="zh-CN" altLang="en-US" sz="2400" b="1" dirty="0">
                <a:ln w="22225">
                  <a:noFill/>
                </a:ln>
                <a:solidFill>
                  <a:schemeClr val="bg1"/>
                </a:solidFill>
                <a:latin typeface="微软雅黑" panose="020B0503020204020204" pitchFamily="34" charset="-122"/>
                <a:ea typeface="微软雅黑" panose="020B0503020204020204" pitchFamily="34" charset="-122"/>
              </a:rPr>
              <a:t>祝愿小朋友们健康成长</a:t>
            </a:r>
          </a:p>
        </p:txBody>
      </p:sp>
    </p:spTree>
    <p:extLst>
      <p:ext uri="{BB962C8B-B14F-4D97-AF65-F5344CB8AC3E}">
        <p14:creationId xmlns:p14="http://schemas.microsoft.com/office/powerpoint/2010/main" val="475217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D7771FD-2594-42C7-A40E-EF8D504FD67D}"/>
              </a:ext>
            </a:extLst>
          </p:cNvPr>
          <p:cNvPicPr>
            <a:picLocks noChangeAspect="1"/>
          </p:cNvPicPr>
          <p:nvPr/>
        </p:nvPicPr>
        <p:blipFill rotWithShape="1">
          <a:blip r:embed="rId2">
            <a:extLst>
              <a:ext uri="{28A0092B-C50C-407E-A947-70E740481C1C}">
                <a14:useLocalDpi xmlns:a14="http://schemas.microsoft.com/office/drawing/2010/main" val="0"/>
              </a:ext>
            </a:extLst>
          </a:blip>
          <a:srcRect t="20843" b="63927"/>
          <a:stretch/>
        </p:blipFill>
        <p:spPr>
          <a:xfrm>
            <a:off x="0" y="-1"/>
            <a:ext cx="12192000" cy="6858001"/>
          </a:xfrm>
          <a:prstGeom prst="rect">
            <a:avLst/>
          </a:prstGeom>
        </p:spPr>
      </p:pic>
      <p:sp>
        <p:nvSpPr>
          <p:cNvPr id="3" name="文本框 2">
            <a:extLst>
              <a:ext uri="{FF2B5EF4-FFF2-40B4-BE49-F238E27FC236}">
                <a16:creationId xmlns:a16="http://schemas.microsoft.com/office/drawing/2014/main" id="{C1DA1E75-5D48-4DA1-9CDB-4C094204D8D3}"/>
              </a:ext>
            </a:extLst>
          </p:cNvPr>
          <p:cNvSpPr txBox="1"/>
          <p:nvPr/>
        </p:nvSpPr>
        <p:spPr>
          <a:xfrm>
            <a:off x="3866628" y="1856401"/>
            <a:ext cx="2438132" cy="461665"/>
          </a:xfrm>
          <a:prstGeom prst="rect">
            <a:avLst/>
          </a:prstGeom>
          <a:noFill/>
        </p:spPr>
        <p:txBody>
          <a:bodyPr wrap="square" rtlCol="0">
            <a:spAutoFit/>
          </a:bodyPr>
          <a:lstStyle/>
          <a:p>
            <a:r>
              <a:rPr lang="zh-CN" altLang="en-US" sz="2400" b="1" dirty="0">
                <a:ln w="12700">
                  <a:noFill/>
                </a:ln>
                <a:solidFill>
                  <a:schemeClr val="tx1">
                    <a:lumMod val="65000"/>
                    <a:lumOff val="35000"/>
                  </a:schemeClr>
                </a:solidFill>
                <a:latin typeface="微软雅黑" panose="020B0503020204020204" pitchFamily="34" charset="-122"/>
                <a:ea typeface="微软雅黑" panose="020B0503020204020204" pitchFamily="34" charset="-122"/>
              </a:rPr>
              <a:t>这里填写标题</a:t>
            </a:r>
          </a:p>
        </p:txBody>
      </p:sp>
      <p:sp>
        <p:nvSpPr>
          <p:cNvPr id="15" name="矩形 14">
            <a:extLst>
              <a:ext uri="{FF2B5EF4-FFF2-40B4-BE49-F238E27FC236}">
                <a16:creationId xmlns:a16="http://schemas.microsoft.com/office/drawing/2014/main" id="{A57B16A3-42E4-4F64-87C3-526C9580400B}"/>
              </a:ext>
            </a:extLst>
          </p:cNvPr>
          <p:cNvSpPr/>
          <p:nvPr/>
        </p:nvSpPr>
        <p:spPr>
          <a:xfrm>
            <a:off x="3866628" y="2304915"/>
            <a:ext cx="5520816" cy="461665"/>
          </a:xfrm>
          <a:prstGeom prst="rect">
            <a:avLst/>
          </a:prstGeom>
        </p:spPr>
        <p:txBody>
          <a:bodyPr wrap="square">
            <a:spAutoFit/>
          </a:bodyPr>
          <a:lstStyle/>
          <a:p>
            <a:r>
              <a:rPr lang="en-US" altLang="zh-CN" sz="1200" dirty="0">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a:t>
            </a:r>
            <a:endParaRPr lang="zh-CN" altLang="en-US" sz="1200" dirty="0">
              <a:latin typeface="汉仪乐喵体简" panose="00020600040101010101" pitchFamily="18" charset="-122"/>
              <a:ea typeface="汉仪乐喵体简" panose="00020600040101010101" pitchFamily="18" charset="-122"/>
            </a:endParaRPr>
          </a:p>
        </p:txBody>
      </p:sp>
      <p:sp>
        <p:nvSpPr>
          <p:cNvPr id="18" name="文本框 17">
            <a:extLst>
              <a:ext uri="{FF2B5EF4-FFF2-40B4-BE49-F238E27FC236}">
                <a16:creationId xmlns:a16="http://schemas.microsoft.com/office/drawing/2014/main" id="{C99313B0-43B8-4EB1-A449-44473138D7BE}"/>
              </a:ext>
            </a:extLst>
          </p:cNvPr>
          <p:cNvSpPr txBox="1"/>
          <p:nvPr/>
        </p:nvSpPr>
        <p:spPr>
          <a:xfrm>
            <a:off x="3866628" y="3204498"/>
            <a:ext cx="2438132" cy="461665"/>
          </a:xfrm>
          <a:prstGeom prst="rect">
            <a:avLst/>
          </a:prstGeom>
          <a:noFill/>
        </p:spPr>
        <p:txBody>
          <a:bodyPr wrap="square" rtlCol="0">
            <a:spAutoFit/>
          </a:bodyPr>
          <a:lstStyle/>
          <a:p>
            <a:r>
              <a:rPr lang="zh-CN" altLang="en-US" sz="2400" b="1" dirty="0">
                <a:ln w="12700">
                  <a:noFill/>
                </a:ln>
                <a:solidFill>
                  <a:schemeClr val="tx1">
                    <a:lumMod val="65000"/>
                    <a:lumOff val="35000"/>
                  </a:schemeClr>
                </a:solidFill>
                <a:latin typeface="微软雅黑" panose="020B0503020204020204" pitchFamily="34" charset="-122"/>
                <a:ea typeface="微软雅黑" panose="020B0503020204020204" pitchFamily="34" charset="-122"/>
              </a:rPr>
              <a:t>这里填写标题</a:t>
            </a:r>
          </a:p>
        </p:txBody>
      </p:sp>
      <p:sp>
        <p:nvSpPr>
          <p:cNvPr id="19" name="矩形 18">
            <a:extLst>
              <a:ext uri="{FF2B5EF4-FFF2-40B4-BE49-F238E27FC236}">
                <a16:creationId xmlns:a16="http://schemas.microsoft.com/office/drawing/2014/main" id="{2D67CBA8-3292-4916-9530-4AE6FC98C2BD}"/>
              </a:ext>
            </a:extLst>
          </p:cNvPr>
          <p:cNvSpPr/>
          <p:nvPr/>
        </p:nvSpPr>
        <p:spPr>
          <a:xfrm>
            <a:off x="3866628" y="3653012"/>
            <a:ext cx="5520816" cy="461665"/>
          </a:xfrm>
          <a:prstGeom prst="rect">
            <a:avLst/>
          </a:prstGeom>
        </p:spPr>
        <p:txBody>
          <a:bodyPr wrap="square">
            <a:spAutoFit/>
          </a:bodyPr>
          <a:lstStyle/>
          <a:p>
            <a:r>
              <a:rPr lang="en-US" altLang="zh-CN" sz="1200" dirty="0">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a:t>
            </a:r>
            <a:endParaRPr lang="zh-CN" altLang="en-US" sz="1200" dirty="0">
              <a:latin typeface="汉仪乐喵体简" panose="00020600040101010101" pitchFamily="18" charset="-122"/>
              <a:ea typeface="汉仪乐喵体简" panose="00020600040101010101" pitchFamily="18" charset="-122"/>
            </a:endParaRPr>
          </a:p>
        </p:txBody>
      </p:sp>
      <p:sp>
        <p:nvSpPr>
          <p:cNvPr id="20" name="文本框 19">
            <a:extLst>
              <a:ext uri="{FF2B5EF4-FFF2-40B4-BE49-F238E27FC236}">
                <a16:creationId xmlns:a16="http://schemas.microsoft.com/office/drawing/2014/main" id="{D3EA8C90-C3D7-4BFB-AACA-7ADD60D71392}"/>
              </a:ext>
            </a:extLst>
          </p:cNvPr>
          <p:cNvSpPr txBox="1"/>
          <p:nvPr/>
        </p:nvSpPr>
        <p:spPr>
          <a:xfrm>
            <a:off x="3866628" y="4552595"/>
            <a:ext cx="2438132" cy="461665"/>
          </a:xfrm>
          <a:prstGeom prst="rect">
            <a:avLst/>
          </a:prstGeom>
          <a:noFill/>
        </p:spPr>
        <p:txBody>
          <a:bodyPr wrap="square" rtlCol="0">
            <a:spAutoFit/>
          </a:bodyPr>
          <a:lstStyle/>
          <a:p>
            <a:r>
              <a:rPr lang="zh-CN" altLang="en-US" sz="2400" b="1" dirty="0">
                <a:ln w="12700">
                  <a:noFill/>
                </a:ln>
                <a:solidFill>
                  <a:schemeClr val="tx1">
                    <a:lumMod val="65000"/>
                    <a:lumOff val="35000"/>
                  </a:schemeClr>
                </a:solidFill>
                <a:latin typeface="微软雅黑" panose="020B0503020204020204" pitchFamily="34" charset="-122"/>
                <a:ea typeface="微软雅黑" panose="020B0503020204020204" pitchFamily="34" charset="-122"/>
              </a:rPr>
              <a:t>这里填写标题</a:t>
            </a:r>
          </a:p>
        </p:txBody>
      </p:sp>
      <p:sp>
        <p:nvSpPr>
          <p:cNvPr id="21" name="矩形 20">
            <a:extLst>
              <a:ext uri="{FF2B5EF4-FFF2-40B4-BE49-F238E27FC236}">
                <a16:creationId xmlns:a16="http://schemas.microsoft.com/office/drawing/2014/main" id="{8EAAAF2A-8DE9-4DDD-972B-CB31D9A2F2EB}"/>
              </a:ext>
            </a:extLst>
          </p:cNvPr>
          <p:cNvSpPr/>
          <p:nvPr/>
        </p:nvSpPr>
        <p:spPr>
          <a:xfrm>
            <a:off x="3866628" y="5001109"/>
            <a:ext cx="5520816" cy="461665"/>
          </a:xfrm>
          <a:prstGeom prst="rect">
            <a:avLst/>
          </a:prstGeom>
        </p:spPr>
        <p:txBody>
          <a:bodyPr wrap="square">
            <a:spAutoFit/>
          </a:bodyPr>
          <a:lstStyle/>
          <a:p>
            <a:r>
              <a:rPr lang="en-US" altLang="zh-CN" sz="1200" dirty="0">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a:t>
            </a:r>
            <a:endParaRPr lang="zh-CN" altLang="en-US" sz="1200" dirty="0">
              <a:latin typeface="汉仪乐喵体简" panose="00020600040101010101" pitchFamily="18" charset="-122"/>
              <a:ea typeface="汉仪乐喵体简" panose="00020600040101010101" pitchFamily="18" charset="-122"/>
            </a:endParaRPr>
          </a:p>
        </p:txBody>
      </p:sp>
      <p:grpSp>
        <p:nvGrpSpPr>
          <p:cNvPr id="25" name="组合 24">
            <a:extLst>
              <a:ext uri="{FF2B5EF4-FFF2-40B4-BE49-F238E27FC236}">
                <a16:creationId xmlns:a16="http://schemas.microsoft.com/office/drawing/2014/main" id="{03EF63B1-8376-4C2C-A87F-2D91330D62E9}"/>
              </a:ext>
            </a:extLst>
          </p:cNvPr>
          <p:cNvGrpSpPr/>
          <p:nvPr/>
        </p:nvGrpSpPr>
        <p:grpSpPr>
          <a:xfrm>
            <a:off x="2842762" y="1773806"/>
            <a:ext cx="1023866" cy="907049"/>
            <a:chOff x="3043729" y="1361824"/>
            <a:chExt cx="1023866" cy="907049"/>
          </a:xfrm>
        </p:grpSpPr>
        <p:pic>
          <p:nvPicPr>
            <p:cNvPr id="23" name="图片 22" descr="图片包含 就坐, 室内&#10;&#10;已生成高可信度的说明">
              <a:extLst>
                <a:ext uri="{FF2B5EF4-FFF2-40B4-BE49-F238E27FC236}">
                  <a16:creationId xmlns:a16="http://schemas.microsoft.com/office/drawing/2014/main" id="{66884494-15A8-436E-B38F-77B2D7729DBB}"/>
                </a:ext>
              </a:extLst>
            </p:cNvPr>
            <p:cNvPicPr>
              <a:picLocks noChangeAspect="1"/>
            </p:cNvPicPr>
            <p:nvPr/>
          </p:nvPicPr>
          <p:blipFill rotWithShape="1">
            <a:blip r:embed="rId3">
              <a:extLst>
                <a:ext uri="{28A0092B-C50C-407E-A947-70E740481C1C}">
                  <a14:useLocalDpi xmlns:a14="http://schemas.microsoft.com/office/drawing/2010/main" val="0"/>
                </a:ext>
              </a:extLst>
            </a:blip>
            <a:srcRect l="23430" t="10531" r="58973" b="69812"/>
            <a:stretch/>
          </p:blipFill>
          <p:spPr>
            <a:xfrm>
              <a:off x="3043729" y="1361824"/>
              <a:ext cx="1023866" cy="907049"/>
            </a:xfrm>
            <a:prstGeom prst="rect">
              <a:avLst/>
            </a:prstGeom>
          </p:spPr>
        </p:pic>
        <p:sp>
          <p:nvSpPr>
            <p:cNvPr id="24" name="文本框 23">
              <a:extLst>
                <a:ext uri="{FF2B5EF4-FFF2-40B4-BE49-F238E27FC236}">
                  <a16:creationId xmlns:a16="http://schemas.microsoft.com/office/drawing/2014/main" id="{E63AA61E-E09B-4051-9C07-FC37B31C2B53}"/>
                </a:ext>
              </a:extLst>
            </p:cNvPr>
            <p:cNvSpPr txBox="1"/>
            <p:nvPr/>
          </p:nvSpPr>
          <p:spPr>
            <a:xfrm>
              <a:off x="3315956" y="1522960"/>
              <a:ext cx="653143" cy="584775"/>
            </a:xfrm>
            <a:prstGeom prst="rect">
              <a:avLst/>
            </a:prstGeom>
            <a:noFill/>
          </p:spPr>
          <p:txBody>
            <a:bodyPr wrap="square" rtlCol="0">
              <a:spAutoFit/>
            </a:bodyPr>
            <a:lstStyle/>
            <a:p>
              <a:r>
                <a:rPr lang="en-US" altLang="zh-CN" sz="3200" b="1" dirty="0">
                  <a:solidFill>
                    <a:schemeClr val="bg1"/>
                  </a:solidFill>
                  <a:effectLst>
                    <a:outerShdw blurRad="50800" dist="38100" dir="5400000" algn="t" rotWithShape="0">
                      <a:srgbClr val="159BA4">
                        <a:alpha val="40000"/>
                      </a:srgbClr>
                    </a:outerShdw>
                  </a:effectLst>
                  <a:latin typeface="Century Gothic" panose="020B0502020202020204" pitchFamily="34" charset="0"/>
                </a:rPr>
                <a:t>1</a:t>
              </a:r>
              <a:endParaRPr lang="zh-CN" altLang="en-US" sz="3200" b="1" dirty="0">
                <a:solidFill>
                  <a:schemeClr val="bg1"/>
                </a:solidFill>
                <a:effectLst>
                  <a:outerShdw blurRad="50800" dist="38100" dir="5400000" algn="t" rotWithShape="0">
                    <a:srgbClr val="159BA4">
                      <a:alpha val="40000"/>
                    </a:srgbClr>
                  </a:outerShdw>
                </a:effectLst>
                <a:latin typeface="Century Gothic" panose="020B0502020202020204" pitchFamily="34" charset="0"/>
              </a:endParaRPr>
            </a:p>
          </p:txBody>
        </p:sp>
      </p:grpSp>
      <p:grpSp>
        <p:nvGrpSpPr>
          <p:cNvPr id="26" name="组合 25">
            <a:extLst>
              <a:ext uri="{FF2B5EF4-FFF2-40B4-BE49-F238E27FC236}">
                <a16:creationId xmlns:a16="http://schemas.microsoft.com/office/drawing/2014/main" id="{A1B7EBC4-55B0-49A6-A357-2B89A57564C4}"/>
              </a:ext>
            </a:extLst>
          </p:cNvPr>
          <p:cNvGrpSpPr/>
          <p:nvPr/>
        </p:nvGrpSpPr>
        <p:grpSpPr>
          <a:xfrm>
            <a:off x="2842761" y="3092191"/>
            <a:ext cx="1116289" cy="907049"/>
            <a:chOff x="3043728" y="1361824"/>
            <a:chExt cx="1116289" cy="907049"/>
          </a:xfrm>
        </p:grpSpPr>
        <p:pic>
          <p:nvPicPr>
            <p:cNvPr id="27" name="图片 26" descr="图片包含 就坐, 室内&#10;&#10;已生成高可信度的说明">
              <a:extLst>
                <a:ext uri="{FF2B5EF4-FFF2-40B4-BE49-F238E27FC236}">
                  <a16:creationId xmlns:a16="http://schemas.microsoft.com/office/drawing/2014/main" id="{A3F89788-3596-48F2-90D4-FC6F5D529D56}"/>
                </a:ext>
              </a:extLst>
            </p:cNvPr>
            <p:cNvPicPr>
              <a:picLocks noChangeAspect="1"/>
            </p:cNvPicPr>
            <p:nvPr/>
          </p:nvPicPr>
          <p:blipFill rotWithShape="1">
            <a:blip r:embed="rId3">
              <a:extLst>
                <a:ext uri="{28A0092B-C50C-407E-A947-70E740481C1C}">
                  <a14:useLocalDpi xmlns:a14="http://schemas.microsoft.com/office/drawing/2010/main" val="0"/>
                </a:ext>
              </a:extLst>
            </a:blip>
            <a:srcRect l="43463" t="12059" r="37352" b="68284"/>
            <a:stretch/>
          </p:blipFill>
          <p:spPr>
            <a:xfrm>
              <a:off x="3043728" y="1361824"/>
              <a:ext cx="1116289" cy="907049"/>
            </a:xfrm>
            <a:prstGeom prst="rect">
              <a:avLst/>
            </a:prstGeom>
          </p:spPr>
        </p:pic>
        <p:sp>
          <p:nvSpPr>
            <p:cNvPr id="28" name="文本框 27">
              <a:extLst>
                <a:ext uri="{FF2B5EF4-FFF2-40B4-BE49-F238E27FC236}">
                  <a16:creationId xmlns:a16="http://schemas.microsoft.com/office/drawing/2014/main" id="{0E8E098C-1D44-44A2-AE88-358690CA01FD}"/>
                </a:ext>
              </a:extLst>
            </p:cNvPr>
            <p:cNvSpPr txBox="1"/>
            <p:nvPr/>
          </p:nvSpPr>
          <p:spPr>
            <a:xfrm>
              <a:off x="3315956" y="1522960"/>
              <a:ext cx="653143" cy="584775"/>
            </a:xfrm>
            <a:prstGeom prst="rect">
              <a:avLst/>
            </a:prstGeom>
            <a:noFill/>
          </p:spPr>
          <p:txBody>
            <a:bodyPr wrap="square" rtlCol="0">
              <a:spAutoFit/>
            </a:bodyPr>
            <a:lstStyle/>
            <a:p>
              <a:r>
                <a:rPr lang="en-US" altLang="zh-CN" sz="3200" b="1" dirty="0">
                  <a:solidFill>
                    <a:schemeClr val="bg1"/>
                  </a:solidFill>
                  <a:effectLst>
                    <a:outerShdw blurRad="50800" dist="38100" dir="5400000" algn="t" rotWithShape="0">
                      <a:srgbClr val="159BA4">
                        <a:alpha val="40000"/>
                      </a:srgbClr>
                    </a:outerShdw>
                  </a:effectLst>
                  <a:latin typeface="Century Gothic" panose="020B0502020202020204" pitchFamily="34" charset="0"/>
                </a:rPr>
                <a:t>2</a:t>
              </a:r>
              <a:endParaRPr lang="zh-CN" altLang="en-US" sz="3200" b="1" dirty="0">
                <a:solidFill>
                  <a:schemeClr val="bg1"/>
                </a:solidFill>
                <a:effectLst>
                  <a:outerShdw blurRad="50800" dist="38100" dir="5400000" algn="t" rotWithShape="0">
                    <a:srgbClr val="159BA4">
                      <a:alpha val="40000"/>
                    </a:srgbClr>
                  </a:outerShdw>
                </a:effectLst>
                <a:latin typeface="Century Gothic" panose="020B0502020202020204" pitchFamily="34" charset="0"/>
              </a:endParaRPr>
            </a:p>
          </p:txBody>
        </p:sp>
      </p:grpSp>
      <p:grpSp>
        <p:nvGrpSpPr>
          <p:cNvPr id="29" name="组合 28">
            <a:extLst>
              <a:ext uri="{FF2B5EF4-FFF2-40B4-BE49-F238E27FC236}">
                <a16:creationId xmlns:a16="http://schemas.microsoft.com/office/drawing/2014/main" id="{9BBC3B93-429A-4C1B-9E6D-93B215A37DEC}"/>
              </a:ext>
            </a:extLst>
          </p:cNvPr>
          <p:cNvGrpSpPr/>
          <p:nvPr/>
        </p:nvGrpSpPr>
        <p:grpSpPr>
          <a:xfrm>
            <a:off x="2746363" y="4430961"/>
            <a:ext cx="1116289" cy="907049"/>
            <a:chOff x="3043728" y="1361824"/>
            <a:chExt cx="1116289" cy="907049"/>
          </a:xfrm>
        </p:grpSpPr>
        <p:pic>
          <p:nvPicPr>
            <p:cNvPr id="30" name="图片 29" descr="图片包含 就坐, 室内&#10;&#10;已生成高可信度的说明">
              <a:extLst>
                <a:ext uri="{FF2B5EF4-FFF2-40B4-BE49-F238E27FC236}">
                  <a16:creationId xmlns:a16="http://schemas.microsoft.com/office/drawing/2014/main" id="{70BF79AC-9B3B-4512-B9EF-D6936B8E0F6F}"/>
                </a:ext>
              </a:extLst>
            </p:cNvPr>
            <p:cNvPicPr>
              <a:picLocks noChangeAspect="1"/>
            </p:cNvPicPr>
            <p:nvPr/>
          </p:nvPicPr>
          <p:blipFill rotWithShape="1">
            <a:blip r:embed="rId3">
              <a:extLst>
                <a:ext uri="{28A0092B-C50C-407E-A947-70E740481C1C}">
                  <a14:useLocalDpi xmlns:a14="http://schemas.microsoft.com/office/drawing/2010/main" val="0"/>
                </a:ext>
              </a:extLst>
            </a:blip>
            <a:srcRect l="63145" t="8729" r="17670" b="71614"/>
            <a:stretch/>
          </p:blipFill>
          <p:spPr>
            <a:xfrm>
              <a:off x="3043728" y="1361824"/>
              <a:ext cx="1116289" cy="907049"/>
            </a:xfrm>
            <a:prstGeom prst="rect">
              <a:avLst/>
            </a:prstGeom>
          </p:spPr>
        </p:pic>
        <p:sp>
          <p:nvSpPr>
            <p:cNvPr id="31" name="文本框 30">
              <a:extLst>
                <a:ext uri="{FF2B5EF4-FFF2-40B4-BE49-F238E27FC236}">
                  <a16:creationId xmlns:a16="http://schemas.microsoft.com/office/drawing/2014/main" id="{8702B718-0484-4079-94A2-11DE4433181A}"/>
                </a:ext>
              </a:extLst>
            </p:cNvPr>
            <p:cNvSpPr txBox="1"/>
            <p:nvPr/>
          </p:nvSpPr>
          <p:spPr>
            <a:xfrm>
              <a:off x="3408378" y="1627797"/>
              <a:ext cx="653143" cy="584775"/>
            </a:xfrm>
            <a:prstGeom prst="rect">
              <a:avLst/>
            </a:prstGeom>
            <a:noFill/>
          </p:spPr>
          <p:txBody>
            <a:bodyPr wrap="square" rtlCol="0">
              <a:spAutoFit/>
            </a:bodyPr>
            <a:lstStyle/>
            <a:p>
              <a:r>
                <a:rPr lang="en-US" altLang="zh-CN" sz="3200" b="1" dirty="0">
                  <a:solidFill>
                    <a:schemeClr val="bg1"/>
                  </a:solidFill>
                  <a:effectLst>
                    <a:outerShdw blurRad="50800" dist="38100" dir="5400000" algn="t" rotWithShape="0">
                      <a:srgbClr val="159BA4">
                        <a:alpha val="40000"/>
                      </a:srgbClr>
                    </a:outerShdw>
                  </a:effectLst>
                  <a:latin typeface="Century Gothic" panose="020B0502020202020204" pitchFamily="34" charset="0"/>
                </a:rPr>
                <a:t>3</a:t>
              </a:r>
              <a:endParaRPr lang="zh-CN" altLang="en-US" sz="3200" b="1" dirty="0">
                <a:solidFill>
                  <a:schemeClr val="bg1"/>
                </a:solidFill>
                <a:effectLst>
                  <a:outerShdw blurRad="50800" dist="38100" dir="5400000" algn="t" rotWithShape="0">
                    <a:srgbClr val="159BA4">
                      <a:alpha val="40000"/>
                    </a:srgbClr>
                  </a:outerShdw>
                </a:effectLst>
                <a:latin typeface="Century Gothic" panose="020B0502020202020204" pitchFamily="34" charset="0"/>
              </a:endParaRPr>
            </a:p>
          </p:txBody>
        </p:sp>
      </p:grpSp>
      <p:sp>
        <p:nvSpPr>
          <p:cNvPr id="32" name="文本框 31">
            <a:extLst>
              <a:ext uri="{FF2B5EF4-FFF2-40B4-BE49-F238E27FC236}">
                <a16:creationId xmlns:a16="http://schemas.microsoft.com/office/drawing/2014/main" id="{8C2A576F-984C-4FBC-958A-4AA4737057D9}"/>
              </a:ext>
            </a:extLst>
          </p:cNvPr>
          <p:cNvSpPr txBox="1"/>
          <p:nvPr/>
        </p:nvSpPr>
        <p:spPr>
          <a:xfrm>
            <a:off x="443010" y="3399075"/>
            <a:ext cx="1477330" cy="1200329"/>
          </a:xfrm>
          <a:prstGeom prst="rect">
            <a:avLst/>
          </a:prstGeom>
          <a:noFill/>
        </p:spPr>
        <p:txBody>
          <a:bodyPr vert="horz" wrap="square" rtlCol="0">
            <a:spAutoFit/>
          </a:bodyPr>
          <a:lstStyle>
            <a:defPPr>
              <a:defRPr lang="zh-CN"/>
            </a:defPPr>
            <a:lvl1pPr>
              <a:defRPr sz="4800">
                <a:ln w="22225">
                  <a:solidFill>
                    <a:schemeClr val="bg1"/>
                  </a:solidFill>
                </a:ln>
                <a:solidFill>
                  <a:srgbClr val="44BAF5"/>
                </a:solidFill>
                <a:latin typeface="汉仪铸字童年体W" panose="00020600040101010101" pitchFamily="18" charset="-122"/>
                <a:ea typeface="汉仪铸字童年体W" panose="00020600040101010101" pitchFamily="18" charset="-122"/>
              </a:defRPr>
            </a:lvl1pPr>
          </a:lstStyle>
          <a:p>
            <a:r>
              <a:rPr lang="zh-CN" altLang="en-US" sz="7200" dirty="0">
                <a:ln w="22225">
                  <a:noFill/>
                </a:ln>
                <a:solidFill>
                  <a:schemeClr val="bg1"/>
                </a:solidFill>
                <a:effectLst>
                  <a:outerShdw blurRad="50800" dist="38100" dir="5400000" algn="t" rotWithShape="0">
                    <a:srgbClr val="159BA4"/>
                  </a:outerShdw>
                </a:effectLst>
              </a:rPr>
              <a:t>目录</a:t>
            </a:r>
            <a:endParaRPr lang="zh-CN" altLang="en-US" sz="8800" b="1" dirty="0">
              <a:ln w="22225">
                <a:noFill/>
              </a:ln>
              <a:solidFill>
                <a:schemeClr val="bg1"/>
              </a:solidFill>
              <a:effectLst>
                <a:outerShdw blurRad="50800" dist="38100" dir="5400000" algn="t" rotWithShape="0">
                  <a:srgbClr val="159BA4"/>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21369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D7771FD-2594-42C7-A40E-EF8D504FD67D}"/>
              </a:ext>
            </a:extLst>
          </p:cNvPr>
          <p:cNvPicPr>
            <a:picLocks noChangeAspect="1"/>
          </p:cNvPicPr>
          <p:nvPr/>
        </p:nvPicPr>
        <p:blipFill rotWithShape="1">
          <a:blip r:embed="rId2">
            <a:extLst>
              <a:ext uri="{28A0092B-C50C-407E-A947-70E740481C1C}">
                <a14:useLocalDpi xmlns:a14="http://schemas.microsoft.com/office/drawing/2010/main" val="0"/>
              </a:ext>
            </a:extLst>
          </a:blip>
          <a:srcRect t="39588" b="45182"/>
          <a:stretch/>
        </p:blipFill>
        <p:spPr>
          <a:xfrm>
            <a:off x="0" y="-1"/>
            <a:ext cx="12192000" cy="6858001"/>
          </a:xfrm>
          <a:prstGeom prst="rect">
            <a:avLst/>
          </a:prstGeom>
        </p:spPr>
      </p:pic>
      <p:pic>
        <p:nvPicPr>
          <p:cNvPr id="5" name="图片 4" descr="图片包含 就坐, 室内&#10;&#10;已生成高可信度的说明">
            <a:extLst>
              <a:ext uri="{FF2B5EF4-FFF2-40B4-BE49-F238E27FC236}">
                <a16:creationId xmlns:a16="http://schemas.microsoft.com/office/drawing/2014/main" id="{46A9546E-8905-46D6-8984-C735259C7C8C}"/>
              </a:ext>
            </a:extLst>
          </p:cNvPr>
          <p:cNvPicPr>
            <a:picLocks noChangeAspect="1"/>
          </p:cNvPicPr>
          <p:nvPr/>
        </p:nvPicPr>
        <p:blipFill rotWithShape="1">
          <a:blip r:embed="rId3">
            <a:extLst>
              <a:ext uri="{28A0092B-C50C-407E-A947-70E740481C1C}">
                <a14:useLocalDpi xmlns:a14="http://schemas.microsoft.com/office/drawing/2010/main" val="0"/>
              </a:ext>
            </a:extLst>
          </a:blip>
          <a:srcRect l="39348" t="69011" r="34739" b="11502"/>
          <a:stretch/>
        </p:blipFill>
        <p:spPr>
          <a:xfrm>
            <a:off x="9113855" y="1085223"/>
            <a:ext cx="2240784" cy="1336430"/>
          </a:xfrm>
          <a:prstGeom prst="rect">
            <a:avLst/>
          </a:prstGeom>
        </p:spPr>
      </p:pic>
      <p:sp>
        <p:nvSpPr>
          <p:cNvPr id="22" name="文本框 21">
            <a:extLst>
              <a:ext uri="{FF2B5EF4-FFF2-40B4-BE49-F238E27FC236}">
                <a16:creationId xmlns:a16="http://schemas.microsoft.com/office/drawing/2014/main" id="{0FEB6297-0B02-4260-9F6A-A42DE394F0FB}"/>
              </a:ext>
            </a:extLst>
          </p:cNvPr>
          <p:cNvSpPr txBox="1"/>
          <p:nvPr/>
        </p:nvSpPr>
        <p:spPr>
          <a:xfrm>
            <a:off x="5924107" y="3276044"/>
            <a:ext cx="3189748" cy="461665"/>
          </a:xfrm>
          <a:prstGeom prst="rect">
            <a:avLst/>
          </a:prstGeom>
          <a:noFill/>
        </p:spPr>
        <p:txBody>
          <a:bodyPr wrap="square" rtlCol="0">
            <a:spAutoFit/>
          </a:bodyPr>
          <a:lstStyle>
            <a:defPPr>
              <a:defRPr lang="zh-CN"/>
            </a:defPPr>
            <a:lvl1pPr>
              <a:defRPr sz="2400" b="1">
                <a:ln w="12700">
                  <a:solidFill>
                    <a:schemeClr val="bg1"/>
                  </a:solidFill>
                </a:ln>
                <a:noFill/>
                <a:latin typeface="微软雅黑" panose="020B0503020204020204" pitchFamily="34" charset="-122"/>
                <a:ea typeface="微软雅黑" panose="020B0503020204020204" pitchFamily="34" charset="-122"/>
              </a:defRPr>
            </a:lvl1pPr>
          </a:lstStyle>
          <a:p>
            <a:r>
              <a:rPr lang="zh-CN" altLang="en-US" dirty="0">
                <a:ln w="12700">
                  <a:noFill/>
                </a:ln>
                <a:solidFill>
                  <a:schemeClr val="tx1">
                    <a:lumMod val="75000"/>
                    <a:lumOff val="25000"/>
                  </a:schemeClr>
                </a:solidFill>
              </a:rPr>
              <a:t>这里填写标题</a:t>
            </a:r>
          </a:p>
        </p:txBody>
      </p:sp>
      <p:sp>
        <p:nvSpPr>
          <p:cNvPr id="33" name="矩形 32">
            <a:extLst>
              <a:ext uri="{FF2B5EF4-FFF2-40B4-BE49-F238E27FC236}">
                <a16:creationId xmlns:a16="http://schemas.microsoft.com/office/drawing/2014/main" id="{3AACD2F8-607E-46A5-A347-B17C829444B3}"/>
              </a:ext>
            </a:extLst>
          </p:cNvPr>
          <p:cNvSpPr/>
          <p:nvPr/>
        </p:nvSpPr>
        <p:spPr>
          <a:xfrm>
            <a:off x="5924107" y="3680559"/>
            <a:ext cx="5307473" cy="1107996"/>
          </a:xfrm>
          <a:prstGeom prst="rect">
            <a:avLst/>
          </a:prstGeom>
        </p:spPr>
        <p:txBody>
          <a:bodyPr wrap="square">
            <a:spAutoFit/>
          </a:bodyPr>
          <a:lstStyle/>
          <a:p>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The rabbit hears him. He jumps into the river. The rabbit swims to the monkey, but he can’t help him. Luckily, an elephant comes along. He is very strong. He helps the rabbit and monkey. Three friends are very happy.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grpSp>
        <p:nvGrpSpPr>
          <p:cNvPr id="34" name="组合 33">
            <a:extLst>
              <a:ext uri="{FF2B5EF4-FFF2-40B4-BE49-F238E27FC236}">
                <a16:creationId xmlns:a16="http://schemas.microsoft.com/office/drawing/2014/main" id="{FBFDD262-E801-4187-986A-FF2786D1B1EE}"/>
              </a:ext>
            </a:extLst>
          </p:cNvPr>
          <p:cNvGrpSpPr/>
          <p:nvPr/>
        </p:nvGrpSpPr>
        <p:grpSpPr>
          <a:xfrm>
            <a:off x="8089989" y="2830660"/>
            <a:ext cx="1023866" cy="907049"/>
            <a:chOff x="3043729" y="1361824"/>
            <a:chExt cx="1023866" cy="907049"/>
          </a:xfrm>
        </p:grpSpPr>
        <p:pic>
          <p:nvPicPr>
            <p:cNvPr id="35" name="图片 34" descr="图片包含 就坐, 室内&#10;&#10;已生成高可信度的说明">
              <a:extLst>
                <a:ext uri="{FF2B5EF4-FFF2-40B4-BE49-F238E27FC236}">
                  <a16:creationId xmlns:a16="http://schemas.microsoft.com/office/drawing/2014/main" id="{02D19AF4-B824-454F-AB02-B508CF36F01A}"/>
                </a:ext>
              </a:extLst>
            </p:cNvPr>
            <p:cNvPicPr>
              <a:picLocks noChangeAspect="1"/>
            </p:cNvPicPr>
            <p:nvPr/>
          </p:nvPicPr>
          <p:blipFill rotWithShape="1">
            <a:blip r:embed="rId3">
              <a:extLst>
                <a:ext uri="{28A0092B-C50C-407E-A947-70E740481C1C}">
                  <a14:useLocalDpi xmlns:a14="http://schemas.microsoft.com/office/drawing/2010/main" val="0"/>
                </a:ext>
              </a:extLst>
            </a:blip>
            <a:srcRect l="23430" t="10531" r="58973" b="69812"/>
            <a:stretch/>
          </p:blipFill>
          <p:spPr>
            <a:xfrm>
              <a:off x="3043729" y="1361824"/>
              <a:ext cx="1023866" cy="907049"/>
            </a:xfrm>
            <a:prstGeom prst="rect">
              <a:avLst/>
            </a:prstGeom>
          </p:spPr>
        </p:pic>
        <p:sp>
          <p:nvSpPr>
            <p:cNvPr id="36" name="文本框 35">
              <a:extLst>
                <a:ext uri="{FF2B5EF4-FFF2-40B4-BE49-F238E27FC236}">
                  <a16:creationId xmlns:a16="http://schemas.microsoft.com/office/drawing/2014/main" id="{64D463A8-BDE6-48E2-B6FF-3A0A82099FA5}"/>
                </a:ext>
              </a:extLst>
            </p:cNvPr>
            <p:cNvSpPr txBox="1"/>
            <p:nvPr/>
          </p:nvSpPr>
          <p:spPr>
            <a:xfrm>
              <a:off x="3315956" y="1522960"/>
              <a:ext cx="653143" cy="584775"/>
            </a:xfrm>
            <a:prstGeom prst="rect">
              <a:avLst/>
            </a:prstGeom>
            <a:noFill/>
          </p:spPr>
          <p:txBody>
            <a:bodyPr wrap="square" rtlCol="0">
              <a:spAutoFit/>
            </a:bodyPr>
            <a:lstStyle/>
            <a:p>
              <a:r>
                <a:rPr lang="en-US" altLang="zh-CN" sz="3200" b="1" dirty="0">
                  <a:solidFill>
                    <a:schemeClr val="bg1"/>
                  </a:solidFill>
                  <a:effectLst>
                    <a:outerShdw blurRad="50800" dist="38100" dir="5400000" algn="t" rotWithShape="0">
                      <a:srgbClr val="159BA4">
                        <a:alpha val="40000"/>
                      </a:srgbClr>
                    </a:outerShdw>
                  </a:effectLst>
                  <a:latin typeface="Century Gothic" panose="020B0502020202020204" pitchFamily="34" charset="0"/>
                </a:rPr>
                <a:t>1</a:t>
              </a:r>
              <a:endParaRPr lang="zh-CN" altLang="en-US" sz="3200" b="1" dirty="0">
                <a:solidFill>
                  <a:schemeClr val="bg1"/>
                </a:solidFill>
                <a:effectLst>
                  <a:outerShdw blurRad="50800" dist="38100" dir="5400000" algn="t" rotWithShape="0">
                    <a:srgbClr val="159BA4">
                      <a:alpha val="40000"/>
                    </a:srgbClr>
                  </a:outerShdw>
                </a:effectLst>
                <a:latin typeface="Century Gothic" panose="020B0502020202020204" pitchFamily="34" charset="0"/>
              </a:endParaRPr>
            </a:p>
          </p:txBody>
        </p:sp>
      </p:grpSp>
    </p:spTree>
    <p:extLst>
      <p:ext uri="{BB962C8B-B14F-4D97-AF65-F5344CB8AC3E}">
        <p14:creationId xmlns:p14="http://schemas.microsoft.com/office/powerpoint/2010/main" val="35792454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D7771FD-2594-42C7-A40E-EF8D504FD67D}"/>
              </a:ext>
            </a:extLst>
          </p:cNvPr>
          <p:cNvPicPr>
            <a:picLocks noChangeAspect="1"/>
          </p:cNvPicPr>
          <p:nvPr/>
        </p:nvPicPr>
        <p:blipFill rotWithShape="1">
          <a:blip r:embed="rId2">
            <a:extLst>
              <a:ext uri="{28A0092B-C50C-407E-A947-70E740481C1C}">
                <a14:useLocalDpi xmlns:a14="http://schemas.microsoft.com/office/drawing/2010/main" val="0"/>
              </a:ext>
            </a:extLst>
          </a:blip>
          <a:srcRect t="65652" b="19118"/>
          <a:stretch/>
        </p:blipFill>
        <p:spPr>
          <a:xfrm>
            <a:off x="0" y="-1"/>
            <a:ext cx="12192000" cy="6858001"/>
          </a:xfrm>
          <a:prstGeom prst="rect">
            <a:avLst/>
          </a:prstGeom>
        </p:spPr>
      </p:pic>
      <p:pic>
        <p:nvPicPr>
          <p:cNvPr id="12" name="图片 11">
            <a:extLst>
              <a:ext uri="{FF2B5EF4-FFF2-40B4-BE49-F238E27FC236}">
                <a16:creationId xmlns:a16="http://schemas.microsoft.com/office/drawing/2014/main" id="{7810DA70-C063-4AEC-B4D7-CDF158CBDB3D}"/>
              </a:ext>
            </a:extLst>
          </p:cNvPr>
          <p:cNvPicPr>
            <a:picLocks noChangeAspect="1"/>
          </p:cNvPicPr>
          <p:nvPr/>
        </p:nvPicPr>
        <p:blipFill rotWithShape="1">
          <a:blip r:embed="rId3">
            <a:extLst>
              <a:ext uri="{28A0092B-C50C-407E-A947-70E740481C1C}">
                <a14:useLocalDpi xmlns:a14="http://schemas.microsoft.com/office/drawing/2010/main" val="0"/>
              </a:ext>
            </a:extLst>
          </a:blip>
          <a:srcRect t="70728" r="58721"/>
          <a:stretch/>
        </p:blipFill>
        <p:spPr>
          <a:xfrm flipH="1">
            <a:off x="9234434" y="5194742"/>
            <a:ext cx="2957565" cy="1663258"/>
          </a:xfrm>
          <a:prstGeom prst="rect">
            <a:avLst/>
          </a:prstGeom>
        </p:spPr>
      </p:pic>
      <p:grpSp>
        <p:nvGrpSpPr>
          <p:cNvPr id="4" name="组合 3">
            <a:extLst>
              <a:ext uri="{FF2B5EF4-FFF2-40B4-BE49-F238E27FC236}">
                <a16:creationId xmlns:a16="http://schemas.microsoft.com/office/drawing/2014/main" id="{41366DD4-023C-4E9C-BF09-B8EC180E1C81}"/>
              </a:ext>
            </a:extLst>
          </p:cNvPr>
          <p:cNvGrpSpPr/>
          <p:nvPr/>
        </p:nvGrpSpPr>
        <p:grpSpPr>
          <a:xfrm>
            <a:off x="1159044" y="1715884"/>
            <a:ext cx="2957566" cy="4632034"/>
            <a:chOff x="1400205" y="572756"/>
            <a:chExt cx="2957566" cy="4632034"/>
          </a:xfrm>
          <a:effectLst>
            <a:outerShdw blurRad="50800" dist="38100" dir="5400000" algn="t" rotWithShape="0">
              <a:prstClr val="black">
                <a:alpha val="40000"/>
              </a:prstClr>
            </a:outerShdw>
          </a:effectLst>
        </p:grpSpPr>
        <p:sp>
          <p:nvSpPr>
            <p:cNvPr id="3" name="矩形: 圆角 2">
              <a:extLst>
                <a:ext uri="{FF2B5EF4-FFF2-40B4-BE49-F238E27FC236}">
                  <a16:creationId xmlns:a16="http://schemas.microsoft.com/office/drawing/2014/main" id="{DA5E61B1-80E6-4984-AEC8-EC9930790017}"/>
                </a:ext>
              </a:extLst>
            </p:cNvPr>
            <p:cNvSpPr/>
            <p:nvPr/>
          </p:nvSpPr>
          <p:spPr>
            <a:xfrm>
              <a:off x="1400206" y="572756"/>
              <a:ext cx="2957565" cy="4621986"/>
            </a:xfrm>
            <a:prstGeom prst="roundRect">
              <a:avLst>
                <a:gd name="adj" fmla="val 4776"/>
              </a:avLst>
            </a:prstGeom>
            <a:solidFill>
              <a:srgbClr val="F1F2F4"/>
            </a:solidFill>
            <a:ln w="31750">
              <a:solidFill>
                <a:srgbClr val="5FBDAC"/>
              </a:solidFill>
            </a:ln>
            <a:effectLst>
              <a:outerShdw blurRad="50800" dist="38100" dir="5400000" algn="t" rotWithShape="0">
                <a:srgbClr val="159BA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11C318F1-9CDA-4665-8E2C-77DF1E46C351}"/>
                </a:ext>
              </a:extLst>
            </p:cNvPr>
            <p:cNvPicPr>
              <a:picLocks noChangeAspect="1"/>
            </p:cNvPicPr>
            <p:nvPr/>
          </p:nvPicPr>
          <p:blipFill rotWithShape="1">
            <a:blip r:embed="rId3">
              <a:extLst>
                <a:ext uri="{28A0092B-C50C-407E-A947-70E740481C1C}">
                  <a14:useLocalDpi xmlns:a14="http://schemas.microsoft.com/office/drawing/2010/main" val="0"/>
                </a:ext>
              </a:extLst>
            </a:blip>
            <a:srcRect t="70728" r="58721"/>
            <a:stretch/>
          </p:blipFill>
          <p:spPr>
            <a:xfrm>
              <a:off x="1400205" y="3729897"/>
              <a:ext cx="2622620" cy="1474893"/>
            </a:xfrm>
            <a:prstGeom prst="rect">
              <a:avLst/>
            </a:prstGeom>
          </p:spPr>
        </p:pic>
      </p:grpSp>
      <p:sp>
        <p:nvSpPr>
          <p:cNvPr id="15" name="文本框 14">
            <a:extLst>
              <a:ext uri="{FF2B5EF4-FFF2-40B4-BE49-F238E27FC236}">
                <a16:creationId xmlns:a16="http://schemas.microsoft.com/office/drawing/2014/main" id="{1F76F82E-D0B4-4B2C-8F25-426C4713AA68}"/>
              </a:ext>
            </a:extLst>
          </p:cNvPr>
          <p:cNvSpPr txBox="1"/>
          <p:nvPr/>
        </p:nvSpPr>
        <p:spPr>
          <a:xfrm>
            <a:off x="1501959" y="2923504"/>
            <a:ext cx="2346695" cy="461665"/>
          </a:xfrm>
          <a:prstGeom prst="rect">
            <a:avLst/>
          </a:prstGeom>
          <a:noFill/>
        </p:spPr>
        <p:txBody>
          <a:bodyPr wrap="square" rtlCol="0">
            <a:spAutoFit/>
          </a:bodyPr>
          <a:lstStyle>
            <a:defPPr>
              <a:defRPr lang="zh-CN"/>
            </a:defPPr>
            <a:lvl1pPr>
              <a:defRPr sz="2400" b="1">
                <a:ln w="12700">
                  <a:solidFill>
                    <a:schemeClr val="bg1"/>
                  </a:solidFill>
                </a:ln>
                <a:noFill/>
                <a:latin typeface="微软雅黑" panose="020B0503020204020204" pitchFamily="34" charset="-122"/>
                <a:ea typeface="微软雅黑" panose="020B0503020204020204" pitchFamily="34" charset="-122"/>
              </a:defRPr>
            </a:lvl1pPr>
          </a:lstStyle>
          <a:p>
            <a:r>
              <a:rPr lang="zh-CN" altLang="en-US" dirty="0">
                <a:ln w="12700">
                  <a:noFill/>
                </a:ln>
                <a:solidFill>
                  <a:schemeClr val="tx1">
                    <a:lumMod val="75000"/>
                    <a:lumOff val="25000"/>
                  </a:schemeClr>
                </a:solidFill>
              </a:rPr>
              <a:t>这里填写标题</a:t>
            </a:r>
          </a:p>
        </p:txBody>
      </p:sp>
      <p:sp>
        <p:nvSpPr>
          <p:cNvPr id="10" name="矩形 9">
            <a:extLst>
              <a:ext uri="{FF2B5EF4-FFF2-40B4-BE49-F238E27FC236}">
                <a16:creationId xmlns:a16="http://schemas.microsoft.com/office/drawing/2014/main" id="{0A54BF51-1A6A-44F9-8B4F-CBB653EC2F2D}"/>
              </a:ext>
            </a:extLst>
          </p:cNvPr>
          <p:cNvSpPr/>
          <p:nvPr/>
        </p:nvSpPr>
        <p:spPr>
          <a:xfrm>
            <a:off x="1427000" y="3553426"/>
            <a:ext cx="2421654" cy="1446550"/>
          </a:xfrm>
          <a:prstGeom prst="rect">
            <a:avLst/>
          </a:prstGeom>
        </p:spPr>
        <p:txBody>
          <a:bodyPr wrap="square">
            <a:spAutoFit/>
          </a:bodyPr>
          <a:lstStyle/>
          <a:p>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The rabbit hears him. He jumps into the river.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
        <p:nvSpPr>
          <p:cNvPr id="16" name="文本框 15">
            <a:extLst>
              <a:ext uri="{FF2B5EF4-FFF2-40B4-BE49-F238E27FC236}">
                <a16:creationId xmlns:a16="http://schemas.microsoft.com/office/drawing/2014/main" id="{1BD107AF-DB8A-4811-8EB0-057ECDB0A12C}"/>
              </a:ext>
            </a:extLst>
          </p:cNvPr>
          <p:cNvSpPr txBox="1"/>
          <p:nvPr/>
        </p:nvSpPr>
        <p:spPr>
          <a:xfrm>
            <a:off x="5599377" y="3094176"/>
            <a:ext cx="3189748" cy="461665"/>
          </a:xfrm>
          <a:prstGeom prst="rect">
            <a:avLst/>
          </a:prstGeom>
          <a:noFill/>
        </p:spPr>
        <p:txBody>
          <a:bodyPr wrap="square" rtlCol="0">
            <a:spAutoFit/>
          </a:bodyPr>
          <a:lstStyle>
            <a:defPPr>
              <a:defRPr lang="zh-CN"/>
            </a:defPPr>
            <a:lvl1pPr>
              <a:defRPr sz="2400" b="1">
                <a:ln w="12700">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这里填写标题</a:t>
            </a:r>
          </a:p>
        </p:txBody>
      </p:sp>
      <p:sp>
        <p:nvSpPr>
          <p:cNvPr id="18" name="矩形 17">
            <a:extLst>
              <a:ext uri="{FF2B5EF4-FFF2-40B4-BE49-F238E27FC236}">
                <a16:creationId xmlns:a16="http://schemas.microsoft.com/office/drawing/2014/main" id="{997A9FDB-2A69-4C62-8549-EFDE2F8DBC00}"/>
              </a:ext>
            </a:extLst>
          </p:cNvPr>
          <p:cNvSpPr/>
          <p:nvPr/>
        </p:nvSpPr>
        <p:spPr>
          <a:xfrm>
            <a:off x="5599377" y="3553426"/>
            <a:ext cx="4952029" cy="769441"/>
          </a:xfrm>
          <a:prstGeom prst="rect">
            <a:avLst/>
          </a:prstGeom>
        </p:spPr>
        <p:txBody>
          <a:bodyPr wrap="square">
            <a:spAutoFit/>
          </a:bodyPr>
          <a:lstStyle/>
          <a:p>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The rabbit hears him. He jumps into the river.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
        <p:nvSpPr>
          <p:cNvPr id="19" name="文本框 18">
            <a:extLst>
              <a:ext uri="{FF2B5EF4-FFF2-40B4-BE49-F238E27FC236}">
                <a16:creationId xmlns:a16="http://schemas.microsoft.com/office/drawing/2014/main" id="{94FE923D-2BAA-433D-84DE-593B9EDA8542}"/>
              </a:ext>
            </a:extLst>
          </p:cNvPr>
          <p:cNvSpPr txBox="1"/>
          <p:nvPr/>
        </p:nvSpPr>
        <p:spPr>
          <a:xfrm>
            <a:off x="5599377" y="4735492"/>
            <a:ext cx="3189748" cy="461665"/>
          </a:xfrm>
          <a:prstGeom prst="rect">
            <a:avLst/>
          </a:prstGeom>
          <a:noFill/>
        </p:spPr>
        <p:txBody>
          <a:bodyPr wrap="square" rtlCol="0">
            <a:spAutoFit/>
          </a:bodyPr>
          <a:lstStyle>
            <a:defPPr>
              <a:defRPr lang="zh-CN"/>
            </a:defPPr>
            <a:lvl1pPr>
              <a:defRPr sz="2400" b="1">
                <a:ln w="12700">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这里填写标题</a:t>
            </a:r>
          </a:p>
        </p:txBody>
      </p:sp>
      <p:sp>
        <p:nvSpPr>
          <p:cNvPr id="20" name="矩形 19">
            <a:extLst>
              <a:ext uri="{FF2B5EF4-FFF2-40B4-BE49-F238E27FC236}">
                <a16:creationId xmlns:a16="http://schemas.microsoft.com/office/drawing/2014/main" id="{B1E4B080-8DCD-4A27-808D-8D5CA0B09A16}"/>
              </a:ext>
            </a:extLst>
          </p:cNvPr>
          <p:cNvSpPr/>
          <p:nvPr/>
        </p:nvSpPr>
        <p:spPr>
          <a:xfrm>
            <a:off x="5599377" y="5194742"/>
            <a:ext cx="4952029" cy="769441"/>
          </a:xfrm>
          <a:prstGeom prst="rect">
            <a:avLst/>
          </a:prstGeom>
        </p:spPr>
        <p:txBody>
          <a:bodyPr wrap="square">
            <a:spAutoFit/>
          </a:bodyPr>
          <a:lstStyle/>
          <a:p>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The rabbit hears him. He jumps into the river.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pic>
        <p:nvPicPr>
          <p:cNvPr id="21" name="图片 20">
            <a:extLst>
              <a:ext uri="{FF2B5EF4-FFF2-40B4-BE49-F238E27FC236}">
                <a16:creationId xmlns:a16="http://schemas.microsoft.com/office/drawing/2014/main" id="{57255DCA-4565-4888-814F-44F217C6EECA}"/>
              </a:ext>
            </a:extLst>
          </p:cNvPr>
          <p:cNvPicPr>
            <a:picLocks noChangeAspect="1"/>
          </p:cNvPicPr>
          <p:nvPr/>
        </p:nvPicPr>
        <p:blipFill rotWithShape="1">
          <a:blip r:embed="rId3">
            <a:extLst>
              <a:ext uri="{28A0092B-C50C-407E-A947-70E740481C1C}">
                <a14:useLocalDpi xmlns:a14="http://schemas.microsoft.com/office/drawing/2010/main" val="0"/>
              </a:ext>
            </a:extLst>
          </a:blip>
          <a:srcRect l="5265" t="14048" r="79307" b="74279"/>
          <a:stretch/>
        </p:blipFill>
        <p:spPr>
          <a:xfrm>
            <a:off x="4494058" y="3015491"/>
            <a:ext cx="1105319" cy="663246"/>
          </a:xfrm>
          <a:prstGeom prst="rect">
            <a:avLst/>
          </a:prstGeom>
        </p:spPr>
      </p:pic>
      <p:pic>
        <p:nvPicPr>
          <p:cNvPr id="23" name="图片 22">
            <a:extLst>
              <a:ext uri="{FF2B5EF4-FFF2-40B4-BE49-F238E27FC236}">
                <a16:creationId xmlns:a16="http://schemas.microsoft.com/office/drawing/2014/main" id="{049D8AEB-8D9E-49DA-938E-D6702FA560C0}"/>
              </a:ext>
            </a:extLst>
          </p:cNvPr>
          <p:cNvPicPr>
            <a:picLocks noChangeAspect="1"/>
          </p:cNvPicPr>
          <p:nvPr/>
        </p:nvPicPr>
        <p:blipFill rotWithShape="1">
          <a:blip r:embed="rId3">
            <a:extLst>
              <a:ext uri="{28A0092B-C50C-407E-A947-70E740481C1C}">
                <a14:useLocalDpi xmlns:a14="http://schemas.microsoft.com/office/drawing/2010/main" val="0"/>
              </a:ext>
            </a:extLst>
          </a:blip>
          <a:srcRect l="5818" t="28953" r="78754" b="59374"/>
          <a:stretch/>
        </p:blipFill>
        <p:spPr>
          <a:xfrm>
            <a:off x="4494057" y="4863119"/>
            <a:ext cx="1105319" cy="663246"/>
          </a:xfrm>
          <a:prstGeom prst="rect">
            <a:avLst/>
          </a:prstGeom>
        </p:spPr>
      </p:pic>
    </p:spTree>
    <p:extLst>
      <p:ext uri="{BB962C8B-B14F-4D97-AF65-F5344CB8AC3E}">
        <p14:creationId xmlns:p14="http://schemas.microsoft.com/office/powerpoint/2010/main" val="10557050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D7771FD-2594-42C7-A40E-EF8D504FD67D}"/>
              </a:ext>
            </a:extLst>
          </p:cNvPr>
          <p:cNvPicPr>
            <a:picLocks noChangeAspect="1"/>
          </p:cNvPicPr>
          <p:nvPr/>
        </p:nvPicPr>
        <p:blipFill rotWithShape="1">
          <a:blip r:embed="rId2">
            <a:extLst>
              <a:ext uri="{28A0092B-C50C-407E-A947-70E740481C1C}">
                <a14:useLocalDpi xmlns:a14="http://schemas.microsoft.com/office/drawing/2010/main" val="0"/>
              </a:ext>
            </a:extLst>
          </a:blip>
          <a:srcRect t="65652" b="19118"/>
          <a:stretch/>
        </p:blipFill>
        <p:spPr>
          <a:xfrm>
            <a:off x="0" y="-1"/>
            <a:ext cx="12192000" cy="6858001"/>
          </a:xfrm>
          <a:prstGeom prst="rect">
            <a:avLst/>
          </a:prstGeom>
        </p:spPr>
      </p:pic>
      <p:pic>
        <p:nvPicPr>
          <p:cNvPr id="6" name="图片 5" descr="图片包含 就坐, 室内&#10;&#10;已生成高可信度的说明">
            <a:extLst>
              <a:ext uri="{FF2B5EF4-FFF2-40B4-BE49-F238E27FC236}">
                <a16:creationId xmlns:a16="http://schemas.microsoft.com/office/drawing/2014/main" id="{01994BD9-A192-4BC6-AED6-050AEC41FC45}"/>
              </a:ext>
            </a:extLst>
          </p:cNvPr>
          <p:cNvPicPr>
            <a:picLocks noChangeAspect="1"/>
          </p:cNvPicPr>
          <p:nvPr/>
        </p:nvPicPr>
        <p:blipFill rotWithShape="1">
          <a:blip r:embed="rId3">
            <a:extLst>
              <a:ext uri="{28A0092B-C50C-407E-A947-70E740481C1C}">
                <a14:useLocalDpi xmlns:a14="http://schemas.microsoft.com/office/drawing/2010/main" val="0"/>
              </a:ext>
            </a:extLst>
          </a:blip>
          <a:srcRect l="84549" t="15531" r="2542" b="72069"/>
          <a:stretch/>
        </p:blipFill>
        <p:spPr>
          <a:xfrm>
            <a:off x="4180113" y="2053550"/>
            <a:ext cx="4149969" cy="3161545"/>
          </a:xfrm>
          <a:prstGeom prst="rect">
            <a:avLst/>
          </a:prstGeom>
        </p:spPr>
      </p:pic>
      <p:sp>
        <p:nvSpPr>
          <p:cNvPr id="15" name="文本框 14">
            <a:extLst>
              <a:ext uri="{FF2B5EF4-FFF2-40B4-BE49-F238E27FC236}">
                <a16:creationId xmlns:a16="http://schemas.microsoft.com/office/drawing/2014/main" id="{2D4045ED-CAC0-4509-8627-854D7B93C207}"/>
              </a:ext>
            </a:extLst>
          </p:cNvPr>
          <p:cNvSpPr txBox="1"/>
          <p:nvPr/>
        </p:nvSpPr>
        <p:spPr>
          <a:xfrm>
            <a:off x="8340122" y="2220962"/>
            <a:ext cx="1615641" cy="369332"/>
          </a:xfrm>
          <a:prstGeom prst="rect">
            <a:avLst/>
          </a:prstGeom>
          <a:noFill/>
        </p:spPr>
        <p:txBody>
          <a:bodyPr wrap="square" rtlCol="0">
            <a:spAutoFit/>
          </a:bodyPr>
          <a:lstStyle>
            <a:defPPr>
              <a:defRPr lang="zh-CN"/>
            </a:defPPr>
            <a:lvl1pPr>
              <a:defRPr sz="2400" b="1">
                <a:ln w="12700">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800" dirty="0"/>
              <a:t>这里填写标题</a:t>
            </a:r>
          </a:p>
        </p:txBody>
      </p:sp>
      <p:sp>
        <p:nvSpPr>
          <p:cNvPr id="16" name="矩形 15">
            <a:extLst>
              <a:ext uri="{FF2B5EF4-FFF2-40B4-BE49-F238E27FC236}">
                <a16:creationId xmlns:a16="http://schemas.microsoft.com/office/drawing/2014/main" id="{4F8D8826-B1D0-45E7-94ED-E98A5B0A9024}"/>
              </a:ext>
            </a:extLst>
          </p:cNvPr>
          <p:cNvSpPr/>
          <p:nvPr/>
        </p:nvSpPr>
        <p:spPr>
          <a:xfrm>
            <a:off x="8362613" y="2601943"/>
            <a:ext cx="3564780" cy="769441"/>
          </a:xfrm>
          <a:prstGeom prst="rect">
            <a:avLst/>
          </a:prstGeom>
        </p:spPr>
        <p:txBody>
          <a:bodyPr wrap="square">
            <a:spAutoFit/>
          </a:bodyPr>
          <a:lstStyle/>
          <a:p>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
        <p:nvSpPr>
          <p:cNvPr id="17" name="文本框 16">
            <a:extLst>
              <a:ext uri="{FF2B5EF4-FFF2-40B4-BE49-F238E27FC236}">
                <a16:creationId xmlns:a16="http://schemas.microsoft.com/office/drawing/2014/main" id="{ACE092ED-5221-42B0-B47F-C2C811F26888}"/>
              </a:ext>
            </a:extLst>
          </p:cNvPr>
          <p:cNvSpPr txBox="1"/>
          <p:nvPr/>
        </p:nvSpPr>
        <p:spPr>
          <a:xfrm>
            <a:off x="8388219" y="4083041"/>
            <a:ext cx="1615641" cy="369332"/>
          </a:xfrm>
          <a:prstGeom prst="rect">
            <a:avLst/>
          </a:prstGeom>
          <a:noFill/>
        </p:spPr>
        <p:txBody>
          <a:bodyPr wrap="square" rtlCol="0">
            <a:spAutoFit/>
          </a:bodyPr>
          <a:lstStyle>
            <a:defPPr>
              <a:defRPr lang="zh-CN"/>
            </a:defPPr>
            <a:lvl1pPr>
              <a:defRPr sz="2400" b="1">
                <a:ln w="12700">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800" dirty="0"/>
              <a:t>这里填写标题</a:t>
            </a:r>
          </a:p>
        </p:txBody>
      </p:sp>
      <p:sp>
        <p:nvSpPr>
          <p:cNvPr id="22" name="矩形 21">
            <a:extLst>
              <a:ext uri="{FF2B5EF4-FFF2-40B4-BE49-F238E27FC236}">
                <a16:creationId xmlns:a16="http://schemas.microsoft.com/office/drawing/2014/main" id="{B3ABEB57-E715-4259-845C-EB511BE0376F}"/>
              </a:ext>
            </a:extLst>
          </p:cNvPr>
          <p:cNvSpPr/>
          <p:nvPr/>
        </p:nvSpPr>
        <p:spPr>
          <a:xfrm>
            <a:off x="8410710" y="4464022"/>
            <a:ext cx="3564780" cy="769441"/>
          </a:xfrm>
          <a:prstGeom prst="rect">
            <a:avLst/>
          </a:prstGeom>
        </p:spPr>
        <p:txBody>
          <a:bodyPr wrap="square">
            <a:spAutoFit/>
          </a:bodyPr>
          <a:lstStyle/>
          <a:p>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
        <p:nvSpPr>
          <p:cNvPr id="25" name="文本框 24">
            <a:extLst>
              <a:ext uri="{FF2B5EF4-FFF2-40B4-BE49-F238E27FC236}">
                <a16:creationId xmlns:a16="http://schemas.microsoft.com/office/drawing/2014/main" id="{716441AF-AD99-43AA-BEC4-F01C459B2F8B}"/>
              </a:ext>
            </a:extLst>
          </p:cNvPr>
          <p:cNvSpPr txBox="1"/>
          <p:nvPr/>
        </p:nvSpPr>
        <p:spPr>
          <a:xfrm>
            <a:off x="2483844" y="4194770"/>
            <a:ext cx="1615641" cy="369332"/>
          </a:xfrm>
          <a:prstGeom prst="rect">
            <a:avLst/>
          </a:prstGeom>
          <a:noFill/>
        </p:spPr>
        <p:txBody>
          <a:bodyPr wrap="square" rtlCol="0">
            <a:spAutoFit/>
          </a:bodyPr>
          <a:lstStyle>
            <a:defPPr>
              <a:defRPr lang="zh-CN"/>
            </a:defPPr>
            <a:lvl1pPr>
              <a:defRPr sz="2400" b="1">
                <a:ln w="12700">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r"/>
            <a:r>
              <a:rPr lang="zh-CN" altLang="en-US" sz="1800" dirty="0"/>
              <a:t>这里填写标题</a:t>
            </a:r>
          </a:p>
        </p:txBody>
      </p:sp>
      <p:sp>
        <p:nvSpPr>
          <p:cNvPr id="26" name="矩形 25">
            <a:extLst>
              <a:ext uri="{FF2B5EF4-FFF2-40B4-BE49-F238E27FC236}">
                <a16:creationId xmlns:a16="http://schemas.microsoft.com/office/drawing/2014/main" id="{322ED0FA-7728-4C69-A9B9-65BD0B9C6228}"/>
              </a:ext>
            </a:extLst>
          </p:cNvPr>
          <p:cNvSpPr/>
          <p:nvPr/>
        </p:nvSpPr>
        <p:spPr>
          <a:xfrm>
            <a:off x="605293" y="4556889"/>
            <a:ext cx="3564780" cy="769441"/>
          </a:xfrm>
          <a:prstGeom prst="rect">
            <a:avLst/>
          </a:prstGeom>
        </p:spPr>
        <p:txBody>
          <a:bodyPr wrap="square">
            <a:spAutoFit/>
          </a:bodyPr>
          <a:lstStyle/>
          <a:p>
            <a:pPr algn="r"/>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
        <p:nvSpPr>
          <p:cNvPr id="27" name="文本框 26">
            <a:extLst>
              <a:ext uri="{FF2B5EF4-FFF2-40B4-BE49-F238E27FC236}">
                <a16:creationId xmlns:a16="http://schemas.microsoft.com/office/drawing/2014/main" id="{0E680ABD-E4CF-4352-A248-D622F8AF26F8}"/>
              </a:ext>
            </a:extLst>
          </p:cNvPr>
          <p:cNvSpPr txBox="1"/>
          <p:nvPr/>
        </p:nvSpPr>
        <p:spPr>
          <a:xfrm>
            <a:off x="2468300" y="2263287"/>
            <a:ext cx="1615641" cy="369332"/>
          </a:xfrm>
          <a:prstGeom prst="rect">
            <a:avLst/>
          </a:prstGeom>
          <a:noFill/>
        </p:spPr>
        <p:txBody>
          <a:bodyPr wrap="square" rtlCol="0">
            <a:spAutoFit/>
          </a:bodyPr>
          <a:lstStyle>
            <a:defPPr>
              <a:defRPr lang="zh-CN"/>
            </a:defPPr>
            <a:lvl1pPr>
              <a:defRPr sz="2400" b="1">
                <a:ln w="12700">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r"/>
            <a:r>
              <a:rPr lang="zh-CN" altLang="en-US" sz="1800" dirty="0"/>
              <a:t>这里填写标题</a:t>
            </a:r>
          </a:p>
        </p:txBody>
      </p:sp>
      <p:sp>
        <p:nvSpPr>
          <p:cNvPr id="28" name="矩形 27">
            <a:extLst>
              <a:ext uri="{FF2B5EF4-FFF2-40B4-BE49-F238E27FC236}">
                <a16:creationId xmlns:a16="http://schemas.microsoft.com/office/drawing/2014/main" id="{BF667E2C-3BD6-46C8-A8D5-739E95D0017D}"/>
              </a:ext>
            </a:extLst>
          </p:cNvPr>
          <p:cNvSpPr/>
          <p:nvPr/>
        </p:nvSpPr>
        <p:spPr>
          <a:xfrm>
            <a:off x="589749" y="2625406"/>
            <a:ext cx="3564780" cy="769441"/>
          </a:xfrm>
          <a:prstGeom prst="rect">
            <a:avLst/>
          </a:prstGeom>
        </p:spPr>
        <p:txBody>
          <a:bodyPr wrap="square">
            <a:spAutoFit/>
          </a:bodyPr>
          <a:lstStyle/>
          <a:p>
            <a:pPr algn="r"/>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
        <p:nvSpPr>
          <p:cNvPr id="29" name="文本框 28">
            <a:extLst>
              <a:ext uri="{FF2B5EF4-FFF2-40B4-BE49-F238E27FC236}">
                <a16:creationId xmlns:a16="http://schemas.microsoft.com/office/drawing/2014/main" id="{F104BA17-0E2D-4A0E-9A52-B28CD612BC6E}"/>
              </a:ext>
            </a:extLst>
          </p:cNvPr>
          <p:cNvSpPr txBox="1"/>
          <p:nvPr/>
        </p:nvSpPr>
        <p:spPr>
          <a:xfrm>
            <a:off x="5076838" y="2803325"/>
            <a:ext cx="653143" cy="830997"/>
          </a:xfrm>
          <a:prstGeom prst="rect">
            <a:avLst/>
          </a:prstGeom>
          <a:noFill/>
        </p:spPr>
        <p:txBody>
          <a:bodyPr wrap="square" rtlCol="0">
            <a:spAutoFit/>
          </a:bodyPr>
          <a:lstStyle/>
          <a:p>
            <a:r>
              <a:rPr lang="en-US" altLang="zh-CN" sz="4800" b="1" dirty="0">
                <a:solidFill>
                  <a:schemeClr val="bg1"/>
                </a:solidFill>
                <a:effectLst>
                  <a:outerShdw blurRad="50800" dist="38100" dir="5400000" algn="t" rotWithShape="0">
                    <a:srgbClr val="159BA4">
                      <a:alpha val="40000"/>
                    </a:srgbClr>
                  </a:outerShdw>
                </a:effectLst>
                <a:latin typeface="Century Gothic" panose="020B0502020202020204" pitchFamily="34" charset="0"/>
              </a:rPr>
              <a:t>1</a:t>
            </a:r>
            <a:endParaRPr lang="zh-CN" altLang="en-US" sz="4800" b="1" dirty="0">
              <a:solidFill>
                <a:schemeClr val="bg1"/>
              </a:solidFill>
              <a:effectLst>
                <a:outerShdw blurRad="50800" dist="38100" dir="5400000" algn="t" rotWithShape="0">
                  <a:srgbClr val="159BA4">
                    <a:alpha val="40000"/>
                  </a:srgbClr>
                </a:outerShdw>
              </a:effectLst>
              <a:latin typeface="Century Gothic" panose="020B0502020202020204" pitchFamily="34" charset="0"/>
            </a:endParaRPr>
          </a:p>
        </p:txBody>
      </p:sp>
      <p:sp>
        <p:nvSpPr>
          <p:cNvPr id="30" name="文本框 29">
            <a:extLst>
              <a:ext uri="{FF2B5EF4-FFF2-40B4-BE49-F238E27FC236}">
                <a16:creationId xmlns:a16="http://schemas.microsoft.com/office/drawing/2014/main" id="{00033919-918E-471A-BAFB-3D753AA703F1}"/>
              </a:ext>
            </a:extLst>
          </p:cNvPr>
          <p:cNvSpPr txBox="1"/>
          <p:nvPr/>
        </p:nvSpPr>
        <p:spPr>
          <a:xfrm>
            <a:off x="6703460" y="2796627"/>
            <a:ext cx="653143" cy="830997"/>
          </a:xfrm>
          <a:prstGeom prst="rect">
            <a:avLst/>
          </a:prstGeom>
          <a:noFill/>
        </p:spPr>
        <p:txBody>
          <a:bodyPr wrap="square" rtlCol="0">
            <a:spAutoFit/>
          </a:bodyPr>
          <a:lstStyle/>
          <a:p>
            <a:r>
              <a:rPr lang="en-US" altLang="zh-CN" sz="4800" b="1" dirty="0">
                <a:solidFill>
                  <a:schemeClr val="bg1"/>
                </a:solidFill>
                <a:effectLst>
                  <a:outerShdw blurRad="50800" dist="38100" dir="5400000" algn="t" rotWithShape="0">
                    <a:srgbClr val="159BA4">
                      <a:alpha val="40000"/>
                    </a:srgbClr>
                  </a:outerShdw>
                </a:effectLst>
                <a:latin typeface="Century Gothic" panose="020B0502020202020204" pitchFamily="34" charset="0"/>
              </a:rPr>
              <a:t>2</a:t>
            </a:r>
            <a:endParaRPr lang="zh-CN" altLang="en-US" sz="4800" b="1" dirty="0">
              <a:solidFill>
                <a:schemeClr val="bg1"/>
              </a:solidFill>
              <a:effectLst>
                <a:outerShdw blurRad="50800" dist="38100" dir="5400000" algn="t" rotWithShape="0">
                  <a:srgbClr val="159BA4">
                    <a:alpha val="40000"/>
                  </a:srgbClr>
                </a:outerShdw>
              </a:effectLst>
              <a:latin typeface="Century Gothic" panose="020B0502020202020204" pitchFamily="34" charset="0"/>
            </a:endParaRPr>
          </a:p>
        </p:txBody>
      </p:sp>
      <p:sp>
        <p:nvSpPr>
          <p:cNvPr id="31" name="文本框 30">
            <a:extLst>
              <a:ext uri="{FF2B5EF4-FFF2-40B4-BE49-F238E27FC236}">
                <a16:creationId xmlns:a16="http://schemas.microsoft.com/office/drawing/2014/main" id="{7D0DEF3C-C011-489B-982C-44D6FE36AF38}"/>
              </a:ext>
            </a:extLst>
          </p:cNvPr>
          <p:cNvSpPr txBox="1"/>
          <p:nvPr/>
        </p:nvSpPr>
        <p:spPr>
          <a:xfrm>
            <a:off x="5087960" y="4062804"/>
            <a:ext cx="653143" cy="830997"/>
          </a:xfrm>
          <a:prstGeom prst="rect">
            <a:avLst/>
          </a:prstGeom>
          <a:noFill/>
        </p:spPr>
        <p:txBody>
          <a:bodyPr wrap="square" rtlCol="0">
            <a:spAutoFit/>
          </a:bodyPr>
          <a:lstStyle/>
          <a:p>
            <a:r>
              <a:rPr lang="en-US" altLang="zh-CN" sz="4800" b="1" dirty="0">
                <a:solidFill>
                  <a:schemeClr val="bg1"/>
                </a:solidFill>
                <a:effectLst>
                  <a:outerShdw blurRad="50800" dist="38100" dir="5400000" algn="t" rotWithShape="0">
                    <a:srgbClr val="159BA4">
                      <a:alpha val="40000"/>
                    </a:srgbClr>
                  </a:outerShdw>
                </a:effectLst>
                <a:latin typeface="Century Gothic" panose="020B0502020202020204" pitchFamily="34" charset="0"/>
              </a:rPr>
              <a:t>3</a:t>
            </a:r>
            <a:endParaRPr lang="zh-CN" altLang="en-US" sz="4800" b="1" dirty="0">
              <a:solidFill>
                <a:schemeClr val="bg1"/>
              </a:solidFill>
              <a:effectLst>
                <a:outerShdw blurRad="50800" dist="38100" dir="5400000" algn="t" rotWithShape="0">
                  <a:srgbClr val="159BA4">
                    <a:alpha val="40000"/>
                  </a:srgbClr>
                </a:outerShdw>
              </a:effectLst>
              <a:latin typeface="Century Gothic" panose="020B0502020202020204" pitchFamily="34" charset="0"/>
            </a:endParaRPr>
          </a:p>
        </p:txBody>
      </p:sp>
      <p:sp>
        <p:nvSpPr>
          <p:cNvPr id="32" name="文本框 31">
            <a:extLst>
              <a:ext uri="{FF2B5EF4-FFF2-40B4-BE49-F238E27FC236}">
                <a16:creationId xmlns:a16="http://schemas.microsoft.com/office/drawing/2014/main" id="{48EBB834-9503-4527-8A37-65B9D9BB898A}"/>
              </a:ext>
            </a:extLst>
          </p:cNvPr>
          <p:cNvSpPr txBox="1"/>
          <p:nvPr/>
        </p:nvSpPr>
        <p:spPr>
          <a:xfrm>
            <a:off x="6714582" y="4056106"/>
            <a:ext cx="653143" cy="830997"/>
          </a:xfrm>
          <a:prstGeom prst="rect">
            <a:avLst/>
          </a:prstGeom>
          <a:noFill/>
        </p:spPr>
        <p:txBody>
          <a:bodyPr wrap="square" rtlCol="0">
            <a:spAutoFit/>
          </a:bodyPr>
          <a:lstStyle/>
          <a:p>
            <a:r>
              <a:rPr lang="en-US" altLang="zh-CN" sz="4800" b="1" dirty="0">
                <a:solidFill>
                  <a:schemeClr val="bg1"/>
                </a:solidFill>
                <a:effectLst>
                  <a:outerShdw blurRad="50800" dist="38100" dir="5400000" algn="t" rotWithShape="0">
                    <a:srgbClr val="159BA4">
                      <a:alpha val="40000"/>
                    </a:srgbClr>
                  </a:outerShdw>
                </a:effectLst>
                <a:latin typeface="Century Gothic" panose="020B0502020202020204" pitchFamily="34" charset="0"/>
              </a:rPr>
              <a:t>4</a:t>
            </a:r>
            <a:endParaRPr lang="zh-CN" altLang="en-US" sz="4800" b="1" dirty="0">
              <a:solidFill>
                <a:schemeClr val="bg1"/>
              </a:solidFill>
              <a:effectLst>
                <a:outerShdw blurRad="50800" dist="38100" dir="5400000" algn="t" rotWithShape="0">
                  <a:srgbClr val="159BA4">
                    <a:alpha val="40000"/>
                  </a:srgbClr>
                </a:outerShdw>
              </a:effectLst>
              <a:latin typeface="Century Gothic" panose="020B0502020202020204" pitchFamily="34" charset="0"/>
            </a:endParaRPr>
          </a:p>
        </p:txBody>
      </p:sp>
    </p:spTree>
    <p:extLst>
      <p:ext uri="{BB962C8B-B14F-4D97-AF65-F5344CB8AC3E}">
        <p14:creationId xmlns:p14="http://schemas.microsoft.com/office/powerpoint/2010/main" val="32754636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D7771FD-2594-42C7-A40E-EF8D504FD67D}"/>
              </a:ext>
            </a:extLst>
          </p:cNvPr>
          <p:cNvPicPr>
            <a:picLocks noChangeAspect="1"/>
          </p:cNvPicPr>
          <p:nvPr/>
        </p:nvPicPr>
        <p:blipFill rotWithShape="1">
          <a:blip r:embed="rId2">
            <a:extLst>
              <a:ext uri="{28A0092B-C50C-407E-A947-70E740481C1C}">
                <a14:useLocalDpi xmlns:a14="http://schemas.microsoft.com/office/drawing/2010/main" val="0"/>
              </a:ext>
            </a:extLst>
          </a:blip>
          <a:srcRect t="65652" b="19118"/>
          <a:stretch/>
        </p:blipFill>
        <p:spPr>
          <a:xfrm>
            <a:off x="0" y="-1"/>
            <a:ext cx="12192000" cy="6858001"/>
          </a:xfrm>
          <a:prstGeom prst="rect">
            <a:avLst/>
          </a:prstGeom>
        </p:spPr>
      </p:pic>
      <p:sp>
        <p:nvSpPr>
          <p:cNvPr id="17" name="文本框 16">
            <a:extLst>
              <a:ext uri="{FF2B5EF4-FFF2-40B4-BE49-F238E27FC236}">
                <a16:creationId xmlns:a16="http://schemas.microsoft.com/office/drawing/2014/main" id="{A3FBD69C-EA08-4066-8344-349F43AD75E4}"/>
              </a:ext>
            </a:extLst>
          </p:cNvPr>
          <p:cNvSpPr txBox="1"/>
          <p:nvPr/>
        </p:nvSpPr>
        <p:spPr>
          <a:xfrm>
            <a:off x="778310" y="3683474"/>
            <a:ext cx="1615641" cy="369332"/>
          </a:xfrm>
          <a:prstGeom prst="rect">
            <a:avLst/>
          </a:prstGeom>
          <a:noFill/>
        </p:spPr>
        <p:txBody>
          <a:bodyPr wrap="square" rtlCol="0">
            <a:spAutoFit/>
          </a:bodyPr>
          <a:lstStyle>
            <a:defPPr>
              <a:defRPr lang="zh-CN"/>
            </a:defPPr>
            <a:lvl1pPr>
              <a:defRPr sz="2400" b="1">
                <a:ln w="12700">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800" dirty="0"/>
              <a:t>这里填写标题</a:t>
            </a:r>
          </a:p>
        </p:txBody>
      </p:sp>
      <p:sp>
        <p:nvSpPr>
          <p:cNvPr id="22" name="矩形 21">
            <a:extLst>
              <a:ext uri="{FF2B5EF4-FFF2-40B4-BE49-F238E27FC236}">
                <a16:creationId xmlns:a16="http://schemas.microsoft.com/office/drawing/2014/main" id="{3BB6375A-6CFA-4D7A-ADD9-6F4AD1030D3B}"/>
              </a:ext>
            </a:extLst>
          </p:cNvPr>
          <p:cNvSpPr/>
          <p:nvPr/>
        </p:nvSpPr>
        <p:spPr>
          <a:xfrm>
            <a:off x="679803" y="4129874"/>
            <a:ext cx="1812657" cy="1615827"/>
          </a:xfrm>
          <a:prstGeom prst="rect">
            <a:avLst/>
          </a:prstGeom>
        </p:spPr>
        <p:txBody>
          <a:bodyPr wrap="square">
            <a:spAutoFit/>
          </a:bodyPr>
          <a:lstStyle/>
          <a:p>
            <a:pPr algn="ctr"/>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pic>
        <p:nvPicPr>
          <p:cNvPr id="6" name="图片 5" descr="图片包含 就坐, 室内&#10;&#10;已生成高可信度的说明">
            <a:extLst>
              <a:ext uri="{FF2B5EF4-FFF2-40B4-BE49-F238E27FC236}">
                <a16:creationId xmlns:a16="http://schemas.microsoft.com/office/drawing/2014/main" id="{23A0DA7C-52BA-402F-811A-02E9DAC59B7A}"/>
              </a:ext>
            </a:extLst>
          </p:cNvPr>
          <p:cNvPicPr>
            <a:picLocks noChangeAspect="1"/>
          </p:cNvPicPr>
          <p:nvPr/>
        </p:nvPicPr>
        <p:blipFill rotWithShape="1">
          <a:blip r:embed="rId3">
            <a:extLst>
              <a:ext uri="{28A0092B-C50C-407E-A947-70E740481C1C}">
                <a14:useLocalDpi xmlns:a14="http://schemas.microsoft.com/office/drawing/2010/main" val="0"/>
              </a:ext>
            </a:extLst>
          </a:blip>
          <a:srcRect l="23429" r="4063" b="91355"/>
          <a:stretch/>
        </p:blipFill>
        <p:spPr>
          <a:xfrm>
            <a:off x="679803" y="2625824"/>
            <a:ext cx="10272899" cy="971316"/>
          </a:xfrm>
          <a:prstGeom prst="rect">
            <a:avLst/>
          </a:prstGeom>
        </p:spPr>
      </p:pic>
      <p:sp>
        <p:nvSpPr>
          <p:cNvPr id="26" name="文本框 25">
            <a:extLst>
              <a:ext uri="{FF2B5EF4-FFF2-40B4-BE49-F238E27FC236}">
                <a16:creationId xmlns:a16="http://schemas.microsoft.com/office/drawing/2014/main" id="{68C89710-42DF-49FE-8E26-0C548C4448A4}"/>
              </a:ext>
            </a:extLst>
          </p:cNvPr>
          <p:cNvSpPr txBox="1"/>
          <p:nvPr/>
        </p:nvSpPr>
        <p:spPr>
          <a:xfrm>
            <a:off x="2945269" y="3673427"/>
            <a:ext cx="1615641" cy="369332"/>
          </a:xfrm>
          <a:prstGeom prst="rect">
            <a:avLst/>
          </a:prstGeom>
          <a:noFill/>
        </p:spPr>
        <p:txBody>
          <a:bodyPr wrap="square" rtlCol="0">
            <a:spAutoFit/>
          </a:bodyPr>
          <a:lstStyle>
            <a:defPPr>
              <a:defRPr lang="zh-CN"/>
            </a:defPPr>
            <a:lvl1pPr>
              <a:defRPr sz="2400" b="1">
                <a:ln w="12700">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800" dirty="0"/>
              <a:t>这里填写标题</a:t>
            </a:r>
          </a:p>
        </p:txBody>
      </p:sp>
      <p:sp>
        <p:nvSpPr>
          <p:cNvPr id="27" name="矩形 26">
            <a:extLst>
              <a:ext uri="{FF2B5EF4-FFF2-40B4-BE49-F238E27FC236}">
                <a16:creationId xmlns:a16="http://schemas.microsoft.com/office/drawing/2014/main" id="{47B89FBD-C791-4BD6-B82E-A89F4DACFA2F}"/>
              </a:ext>
            </a:extLst>
          </p:cNvPr>
          <p:cNvSpPr/>
          <p:nvPr/>
        </p:nvSpPr>
        <p:spPr>
          <a:xfrm>
            <a:off x="2846762" y="4119827"/>
            <a:ext cx="1812657" cy="1615827"/>
          </a:xfrm>
          <a:prstGeom prst="rect">
            <a:avLst/>
          </a:prstGeom>
        </p:spPr>
        <p:txBody>
          <a:bodyPr wrap="square">
            <a:spAutoFit/>
          </a:bodyPr>
          <a:lstStyle/>
          <a:p>
            <a:pPr algn="ctr"/>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
        <p:nvSpPr>
          <p:cNvPr id="28" name="文本框 27">
            <a:extLst>
              <a:ext uri="{FF2B5EF4-FFF2-40B4-BE49-F238E27FC236}">
                <a16:creationId xmlns:a16="http://schemas.microsoft.com/office/drawing/2014/main" id="{775499E0-A0F5-46E0-B76A-99873E81DC32}"/>
              </a:ext>
            </a:extLst>
          </p:cNvPr>
          <p:cNvSpPr txBox="1"/>
          <p:nvPr/>
        </p:nvSpPr>
        <p:spPr>
          <a:xfrm>
            <a:off x="5112228" y="3663380"/>
            <a:ext cx="1615641" cy="369332"/>
          </a:xfrm>
          <a:prstGeom prst="rect">
            <a:avLst/>
          </a:prstGeom>
          <a:noFill/>
        </p:spPr>
        <p:txBody>
          <a:bodyPr wrap="square" rtlCol="0">
            <a:spAutoFit/>
          </a:bodyPr>
          <a:lstStyle>
            <a:defPPr>
              <a:defRPr lang="zh-CN"/>
            </a:defPPr>
            <a:lvl1pPr>
              <a:defRPr sz="2400" b="1">
                <a:ln w="12700">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800" dirty="0"/>
              <a:t>这里填写标题</a:t>
            </a:r>
          </a:p>
        </p:txBody>
      </p:sp>
      <p:sp>
        <p:nvSpPr>
          <p:cNvPr id="29" name="矩形 28">
            <a:extLst>
              <a:ext uri="{FF2B5EF4-FFF2-40B4-BE49-F238E27FC236}">
                <a16:creationId xmlns:a16="http://schemas.microsoft.com/office/drawing/2014/main" id="{1C2B70CE-193B-45A4-95CF-D65C46815E55}"/>
              </a:ext>
            </a:extLst>
          </p:cNvPr>
          <p:cNvSpPr/>
          <p:nvPr/>
        </p:nvSpPr>
        <p:spPr>
          <a:xfrm>
            <a:off x="5013721" y="4109780"/>
            <a:ext cx="1812657" cy="1615827"/>
          </a:xfrm>
          <a:prstGeom prst="rect">
            <a:avLst/>
          </a:prstGeom>
        </p:spPr>
        <p:txBody>
          <a:bodyPr wrap="square">
            <a:spAutoFit/>
          </a:bodyPr>
          <a:lstStyle/>
          <a:p>
            <a:pPr algn="ctr"/>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
        <p:nvSpPr>
          <p:cNvPr id="30" name="文本框 29">
            <a:extLst>
              <a:ext uri="{FF2B5EF4-FFF2-40B4-BE49-F238E27FC236}">
                <a16:creationId xmlns:a16="http://schemas.microsoft.com/office/drawing/2014/main" id="{769C36EA-2FF1-4F6D-899D-32271EBB70E3}"/>
              </a:ext>
            </a:extLst>
          </p:cNvPr>
          <p:cNvSpPr txBox="1"/>
          <p:nvPr/>
        </p:nvSpPr>
        <p:spPr>
          <a:xfrm>
            <a:off x="7377696" y="3663380"/>
            <a:ext cx="1615641" cy="369332"/>
          </a:xfrm>
          <a:prstGeom prst="rect">
            <a:avLst/>
          </a:prstGeom>
          <a:noFill/>
        </p:spPr>
        <p:txBody>
          <a:bodyPr wrap="square" rtlCol="0">
            <a:spAutoFit/>
          </a:bodyPr>
          <a:lstStyle>
            <a:defPPr>
              <a:defRPr lang="zh-CN"/>
            </a:defPPr>
            <a:lvl1pPr>
              <a:defRPr sz="2400" b="1">
                <a:ln w="12700">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800" dirty="0"/>
              <a:t>这里填写标题</a:t>
            </a:r>
          </a:p>
        </p:txBody>
      </p:sp>
      <p:sp>
        <p:nvSpPr>
          <p:cNvPr id="31" name="矩形 30">
            <a:extLst>
              <a:ext uri="{FF2B5EF4-FFF2-40B4-BE49-F238E27FC236}">
                <a16:creationId xmlns:a16="http://schemas.microsoft.com/office/drawing/2014/main" id="{2F2BA67A-1032-4BC7-9E70-8D51F0FD8830}"/>
              </a:ext>
            </a:extLst>
          </p:cNvPr>
          <p:cNvSpPr/>
          <p:nvPr/>
        </p:nvSpPr>
        <p:spPr>
          <a:xfrm>
            <a:off x="7279189" y="4109780"/>
            <a:ext cx="1812657" cy="1615827"/>
          </a:xfrm>
          <a:prstGeom prst="rect">
            <a:avLst/>
          </a:prstGeom>
        </p:spPr>
        <p:txBody>
          <a:bodyPr wrap="square">
            <a:spAutoFit/>
          </a:bodyPr>
          <a:lstStyle/>
          <a:p>
            <a:pPr algn="ctr"/>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
        <p:nvSpPr>
          <p:cNvPr id="32" name="文本框 31">
            <a:extLst>
              <a:ext uri="{FF2B5EF4-FFF2-40B4-BE49-F238E27FC236}">
                <a16:creationId xmlns:a16="http://schemas.microsoft.com/office/drawing/2014/main" id="{057D6D24-FE05-43EB-B513-A98A726B7158}"/>
              </a:ext>
            </a:extLst>
          </p:cNvPr>
          <p:cNvSpPr txBox="1"/>
          <p:nvPr/>
        </p:nvSpPr>
        <p:spPr>
          <a:xfrm>
            <a:off x="9643164" y="3663380"/>
            <a:ext cx="1615641" cy="369332"/>
          </a:xfrm>
          <a:prstGeom prst="rect">
            <a:avLst/>
          </a:prstGeom>
          <a:noFill/>
        </p:spPr>
        <p:txBody>
          <a:bodyPr wrap="square" rtlCol="0">
            <a:spAutoFit/>
          </a:bodyPr>
          <a:lstStyle>
            <a:defPPr>
              <a:defRPr lang="zh-CN"/>
            </a:defPPr>
            <a:lvl1pPr>
              <a:defRPr sz="2400" b="1">
                <a:ln w="12700">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800" dirty="0"/>
              <a:t>这里填写标题</a:t>
            </a:r>
          </a:p>
        </p:txBody>
      </p:sp>
      <p:sp>
        <p:nvSpPr>
          <p:cNvPr id="33" name="矩形 32">
            <a:extLst>
              <a:ext uri="{FF2B5EF4-FFF2-40B4-BE49-F238E27FC236}">
                <a16:creationId xmlns:a16="http://schemas.microsoft.com/office/drawing/2014/main" id="{ACCBD72A-DDC2-4C3F-8B0D-7B811078F89D}"/>
              </a:ext>
            </a:extLst>
          </p:cNvPr>
          <p:cNvSpPr/>
          <p:nvPr/>
        </p:nvSpPr>
        <p:spPr>
          <a:xfrm>
            <a:off x="9544657" y="4109780"/>
            <a:ext cx="1812657" cy="1615827"/>
          </a:xfrm>
          <a:prstGeom prst="rect">
            <a:avLst/>
          </a:prstGeom>
        </p:spPr>
        <p:txBody>
          <a:bodyPr wrap="square">
            <a:spAutoFit/>
          </a:bodyPr>
          <a:lstStyle/>
          <a:p>
            <a:pPr algn="ctr"/>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Tree>
    <p:extLst>
      <p:ext uri="{BB962C8B-B14F-4D97-AF65-F5344CB8AC3E}">
        <p14:creationId xmlns:p14="http://schemas.microsoft.com/office/powerpoint/2010/main" val="12426826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D7771FD-2594-42C7-A40E-EF8D504FD67D}"/>
              </a:ext>
            </a:extLst>
          </p:cNvPr>
          <p:cNvPicPr>
            <a:picLocks noChangeAspect="1"/>
          </p:cNvPicPr>
          <p:nvPr/>
        </p:nvPicPr>
        <p:blipFill rotWithShape="1">
          <a:blip r:embed="rId2">
            <a:extLst>
              <a:ext uri="{28A0092B-C50C-407E-A947-70E740481C1C}">
                <a14:useLocalDpi xmlns:a14="http://schemas.microsoft.com/office/drawing/2010/main" val="0"/>
              </a:ext>
            </a:extLst>
          </a:blip>
          <a:srcRect t="53423" b="31347"/>
          <a:stretch/>
        </p:blipFill>
        <p:spPr>
          <a:xfrm>
            <a:off x="0" y="-1"/>
            <a:ext cx="12192000" cy="6858001"/>
          </a:xfrm>
          <a:prstGeom prst="rect">
            <a:avLst/>
          </a:prstGeom>
        </p:spPr>
      </p:pic>
      <p:pic>
        <p:nvPicPr>
          <p:cNvPr id="5" name="图片 4" descr="图片包含 就坐, 室内&#10;&#10;已生成高可信度的说明">
            <a:extLst>
              <a:ext uri="{FF2B5EF4-FFF2-40B4-BE49-F238E27FC236}">
                <a16:creationId xmlns:a16="http://schemas.microsoft.com/office/drawing/2014/main" id="{46A9546E-8905-46D6-8984-C735259C7C8C}"/>
              </a:ext>
            </a:extLst>
          </p:cNvPr>
          <p:cNvPicPr>
            <a:picLocks noChangeAspect="1"/>
          </p:cNvPicPr>
          <p:nvPr/>
        </p:nvPicPr>
        <p:blipFill rotWithShape="1">
          <a:blip r:embed="rId3">
            <a:extLst>
              <a:ext uri="{28A0092B-C50C-407E-A947-70E740481C1C}">
                <a14:useLocalDpi xmlns:a14="http://schemas.microsoft.com/office/drawing/2010/main" val="0"/>
              </a:ext>
            </a:extLst>
          </a:blip>
          <a:srcRect l="39348" t="69011" r="34739" b="11502"/>
          <a:stretch/>
        </p:blipFill>
        <p:spPr>
          <a:xfrm>
            <a:off x="9113855" y="1085223"/>
            <a:ext cx="2240784" cy="1336430"/>
          </a:xfrm>
          <a:prstGeom prst="rect">
            <a:avLst/>
          </a:prstGeom>
        </p:spPr>
      </p:pic>
      <p:sp>
        <p:nvSpPr>
          <p:cNvPr id="22" name="文本框 21">
            <a:extLst>
              <a:ext uri="{FF2B5EF4-FFF2-40B4-BE49-F238E27FC236}">
                <a16:creationId xmlns:a16="http://schemas.microsoft.com/office/drawing/2014/main" id="{0FEB6297-0B02-4260-9F6A-A42DE394F0FB}"/>
              </a:ext>
            </a:extLst>
          </p:cNvPr>
          <p:cNvSpPr txBox="1"/>
          <p:nvPr/>
        </p:nvSpPr>
        <p:spPr>
          <a:xfrm>
            <a:off x="788527" y="2823868"/>
            <a:ext cx="3189748" cy="461665"/>
          </a:xfrm>
          <a:prstGeom prst="rect">
            <a:avLst/>
          </a:prstGeom>
          <a:noFill/>
        </p:spPr>
        <p:txBody>
          <a:bodyPr wrap="square" rtlCol="0">
            <a:spAutoFit/>
          </a:bodyPr>
          <a:lstStyle>
            <a:defPPr>
              <a:defRPr lang="zh-CN"/>
            </a:defPPr>
            <a:lvl1pPr>
              <a:defRPr sz="2400" b="1">
                <a:ln w="12700">
                  <a:solidFill>
                    <a:schemeClr val="bg1"/>
                  </a:solidFill>
                </a:ln>
                <a:noFill/>
                <a:latin typeface="微软雅黑" panose="020B0503020204020204" pitchFamily="34" charset="-122"/>
                <a:ea typeface="微软雅黑" panose="020B0503020204020204" pitchFamily="34" charset="-122"/>
              </a:defRPr>
            </a:lvl1pPr>
          </a:lstStyle>
          <a:p>
            <a:r>
              <a:rPr lang="zh-CN" altLang="en-US" dirty="0">
                <a:ln w="12700">
                  <a:noFill/>
                </a:ln>
                <a:solidFill>
                  <a:schemeClr val="tx1">
                    <a:lumMod val="75000"/>
                    <a:lumOff val="25000"/>
                  </a:schemeClr>
                </a:solidFill>
              </a:rPr>
              <a:t>这里填写标题</a:t>
            </a:r>
          </a:p>
        </p:txBody>
      </p:sp>
      <p:sp>
        <p:nvSpPr>
          <p:cNvPr id="33" name="矩形 32">
            <a:extLst>
              <a:ext uri="{FF2B5EF4-FFF2-40B4-BE49-F238E27FC236}">
                <a16:creationId xmlns:a16="http://schemas.microsoft.com/office/drawing/2014/main" id="{3AACD2F8-607E-46A5-A347-B17C829444B3}"/>
              </a:ext>
            </a:extLst>
          </p:cNvPr>
          <p:cNvSpPr/>
          <p:nvPr/>
        </p:nvSpPr>
        <p:spPr>
          <a:xfrm>
            <a:off x="788527" y="3228383"/>
            <a:ext cx="5307473" cy="1107996"/>
          </a:xfrm>
          <a:prstGeom prst="rect">
            <a:avLst/>
          </a:prstGeom>
        </p:spPr>
        <p:txBody>
          <a:bodyPr wrap="square">
            <a:spAutoFit/>
          </a:bodyPr>
          <a:lstStyle/>
          <a:p>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The rabbit hears him. He jumps into the river. The rabbit swims to the monkey, but he can’t help him. Luckily, an elephant comes along. He is very strong. He helps the rabbit and monkey. Three friends are very happy.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grpSp>
        <p:nvGrpSpPr>
          <p:cNvPr id="6" name="组合 5">
            <a:extLst>
              <a:ext uri="{FF2B5EF4-FFF2-40B4-BE49-F238E27FC236}">
                <a16:creationId xmlns:a16="http://schemas.microsoft.com/office/drawing/2014/main" id="{10B82D9C-5EAE-4805-9D7A-2EF51A7374DA}"/>
              </a:ext>
            </a:extLst>
          </p:cNvPr>
          <p:cNvGrpSpPr/>
          <p:nvPr/>
        </p:nvGrpSpPr>
        <p:grpSpPr>
          <a:xfrm>
            <a:off x="3016984" y="2370343"/>
            <a:ext cx="1116289" cy="907049"/>
            <a:chOff x="3043728" y="1361824"/>
            <a:chExt cx="1116289" cy="907049"/>
          </a:xfrm>
        </p:grpSpPr>
        <p:pic>
          <p:nvPicPr>
            <p:cNvPr id="7" name="图片 6" descr="图片包含 就坐, 室内&#10;&#10;已生成高可信度的说明">
              <a:extLst>
                <a:ext uri="{FF2B5EF4-FFF2-40B4-BE49-F238E27FC236}">
                  <a16:creationId xmlns:a16="http://schemas.microsoft.com/office/drawing/2014/main" id="{4ADB1D93-9D5A-47D6-ACDC-089C75401023}"/>
                </a:ext>
              </a:extLst>
            </p:cNvPr>
            <p:cNvPicPr>
              <a:picLocks noChangeAspect="1"/>
            </p:cNvPicPr>
            <p:nvPr/>
          </p:nvPicPr>
          <p:blipFill rotWithShape="1">
            <a:blip r:embed="rId3">
              <a:extLst>
                <a:ext uri="{28A0092B-C50C-407E-A947-70E740481C1C}">
                  <a14:useLocalDpi xmlns:a14="http://schemas.microsoft.com/office/drawing/2010/main" val="0"/>
                </a:ext>
              </a:extLst>
            </a:blip>
            <a:srcRect l="43463" t="12059" r="37352" b="68284"/>
            <a:stretch/>
          </p:blipFill>
          <p:spPr>
            <a:xfrm>
              <a:off x="3043728" y="1361824"/>
              <a:ext cx="1116289" cy="907049"/>
            </a:xfrm>
            <a:prstGeom prst="rect">
              <a:avLst/>
            </a:prstGeom>
          </p:spPr>
        </p:pic>
        <p:sp>
          <p:nvSpPr>
            <p:cNvPr id="8" name="文本框 7">
              <a:extLst>
                <a:ext uri="{FF2B5EF4-FFF2-40B4-BE49-F238E27FC236}">
                  <a16:creationId xmlns:a16="http://schemas.microsoft.com/office/drawing/2014/main" id="{A9C1B8A8-F785-4E38-AF2D-E73936024E7F}"/>
                </a:ext>
              </a:extLst>
            </p:cNvPr>
            <p:cNvSpPr txBox="1"/>
            <p:nvPr/>
          </p:nvSpPr>
          <p:spPr>
            <a:xfrm>
              <a:off x="3315956" y="1522960"/>
              <a:ext cx="653143" cy="584775"/>
            </a:xfrm>
            <a:prstGeom prst="rect">
              <a:avLst/>
            </a:prstGeom>
            <a:noFill/>
          </p:spPr>
          <p:txBody>
            <a:bodyPr wrap="square" rtlCol="0">
              <a:spAutoFit/>
            </a:bodyPr>
            <a:lstStyle/>
            <a:p>
              <a:r>
                <a:rPr lang="en-US" altLang="zh-CN" sz="3200" b="1" dirty="0">
                  <a:solidFill>
                    <a:schemeClr val="bg1"/>
                  </a:solidFill>
                  <a:effectLst>
                    <a:outerShdw blurRad="50800" dist="38100" dir="5400000" algn="t" rotWithShape="0">
                      <a:srgbClr val="159BA4">
                        <a:alpha val="40000"/>
                      </a:srgbClr>
                    </a:outerShdw>
                  </a:effectLst>
                  <a:latin typeface="Century Gothic" panose="020B0502020202020204" pitchFamily="34" charset="0"/>
                </a:rPr>
                <a:t>2</a:t>
              </a:r>
              <a:endParaRPr lang="zh-CN" altLang="en-US" sz="3200" b="1" dirty="0">
                <a:solidFill>
                  <a:schemeClr val="bg1"/>
                </a:solidFill>
                <a:effectLst>
                  <a:outerShdw blurRad="50800" dist="38100" dir="5400000" algn="t" rotWithShape="0">
                    <a:srgbClr val="159BA4">
                      <a:alpha val="40000"/>
                    </a:srgbClr>
                  </a:outerShdw>
                </a:effectLst>
                <a:latin typeface="Century Gothic" panose="020B0502020202020204" pitchFamily="34" charset="0"/>
              </a:endParaRPr>
            </a:p>
          </p:txBody>
        </p:sp>
      </p:grpSp>
    </p:spTree>
    <p:extLst>
      <p:ext uri="{BB962C8B-B14F-4D97-AF65-F5344CB8AC3E}">
        <p14:creationId xmlns:p14="http://schemas.microsoft.com/office/powerpoint/2010/main" val="2364021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D7771FD-2594-42C7-A40E-EF8D504FD67D}"/>
              </a:ext>
            </a:extLst>
          </p:cNvPr>
          <p:cNvPicPr>
            <a:picLocks noChangeAspect="1"/>
          </p:cNvPicPr>
          <p:nvPr/>
        </p:nvPicPr>
        <p:blipFill rotWithShape="1">
          <a:blip r:embed="rId2">
            <a:extLst>
              <a:ext uri="{28A0092B-C50C-407E-A947-70E740481C1C}">
                <a14:useLocalDpi xmlns:a14="http://schemas.microsoft.com/office/drawing/2010/main" val="0"/>
              </a:ext>
            </a:extLst>
          </a:blip>
          <a:srcRect t="65652" b="19118"/>
          <a:stretch/>
        </p:blipFill>
        <p:spPr>
          <a:xfrm>
            <a:off x="0" y="-1"/>
            <a:ext cx="12192000" cy="6858001"/>
          </a:xfrm>
          <a:prstGeom prst="rect">
            <a:avLst/>
          </a:prstGeom>
        </p:spPr>
      </p:pic>
      <p:sp>
        <p:nvSpPr>
          <p:cNvPr id="5" name="矩形: 圆角 4">
            <a:extLst>
              <a:ext uri="{FF2B5EF4-FFF2-40B4-BE49-F238E27FC236}">
                <a16:creationId xmlns:a16="http://schemas.microsoft.com/office/drawing/2014/main" id="{B3DA984D-9EC8-4FF0-BD84-454138A88C0D}"/>
              </a:ext>
            </a:extLst>
          </p:cNvPr>
          <p:cNvSpPr/>
          <p:nvPr/>
        </p:nvSpPr>
        <p:spPr>
          <a:xfrm>
            <a:off x="851178" y="1469194"/>
            <a:ext cx="10489643" cy="2972179"/>
          </a:xfrm>
          <a:prstGeom prst="roundRect">
            <a:avLst>
              <a:gd name="adj" fmla="val 3829"/>
            </a:avLst>
          </a:prstGeom>
          <a:solidFill>
            <a:srgbClr val="3FC6C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图片包含 就坐, 室内&#10;&#10;已生成高可信度的说明">
            <a:extLst>
              <a:ext uri="{FF2B5EF4-FFF2-40B4-BE49-F238E27FC236}">
                <a16:creationId xmlns:a16="http://schemas.microsoft.com/office/drawing/2014/main" id="{AB3ACE86-EB97-43BD-9AAE-4C9522A88BA8}"/>
              </a:ext>
            </a:extLst>
          </p:cNvPr>
          <p:cNvPicPr>
            <a:picLocks noChangeAspect="1"/>
          </p:cNvPicPr>
          <p:nvPr/>
        </p:nvPicPr>
        <p:blipFill rotWithShape="1">
          <a:blip r:embed="rId3">
            <a:extLst>
              <a:ext uri="{28A0092B-C50C-407E-A947-70E740481C1C}">
                <a14:useLocalDpi xmlns:a14="http://schemas.microsoft.com/office/drawing/2010/main" val="0"/>
              </a:ext>
            </a:extLst>
          </a:blip>
          <a:srcRect l="39348" t="68570" r="35204" b="11649"/>
          <a:stretch/>
        </p:blipFill>
        <p:spPr>
          <a:xfrm>
            <a:off x="3685233" y="1469194"/>
            <a:ext cx="4821535" cy="2972179"/>
          </a:xfrm>
          <a:prstGeom prst="rect">
            <a:avLst/>
          </a:prstGeom>
        </p:spPr>
      </p:pic>
      <p:sp>
        <p:nvSpPr>
          <p:cNvPr id="18" name="文本框 17">
            <a:extLst>
              <a:ext uri="{FF2B5EF4-FFF2-40B4-BE49-F238E27FC236}">
                <a16:creationId xmlns:a16="http://schemas.microsoft.com/office/drawing/2014/main" id="{EE6AFFFB-60BB-494E-BE6C-DE592652C379}"/>
              </a:ext>
            </a:extLst>
          </p:cNvPr>
          <p:cNvSpPr txBox="1"/>
          <p:nvPr/>
        </p:nvSpPr>
        <p:spPr>
          <a:xfrm>
            <a:off x="8340122" y="2220962"/>
            <a:ext cx="1615641" cy="369332"/>
          </a:xfrm>
          <a:prstGeom prst="rect">
            <a:avLst/>
          </a:prstGeom>
          <a:noFill/>
        </p:spPr>
        <p:txBody>
          <a:bodyPr wrap="square" rtlCol="0">
            <a:spAutoFit/>
          </a:bodyPr>
          <a:lstStyle>
            <a:defPPr>
              <a:defRPr lang="zh-CN"/>
            </a:defPPr>
            <a:lvl1pPr>
              <a:defRPr sz="2400" b="1">
                <a:ln w="12700">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800" dirty="0">
                <a:solidFill>
                  <a:schemeClr val="bg1"/>
                </a:solidFill>
              </a:rPr>
              <a:t>这里填写标题</a:t>
            </a:r>
          </a:p>
        </p:txBody>
      </p:sp>
      <p:sp>
        <p:nvSpPr>
          <p:cNvPr id="19" name="矩形 18">
            <a:extLst>
              <a:ext uri="{FF2B5EF4-FFF2-40B4-BE49-F238E27FC236}">
                <a16:creationId xmlns:a16="http://schemas.microsoft.com/office/drawing/2014/main" id="{28AC7B55-5231-464D-895E-1430F1F41D04}"/>
              </a:ext>
            </a:extLst>
          </p:cNvPr>
          <p:cNvSpPr/>
          <p:nvPr/>
        </p:nvSpPr>
        <p:spPr>
          <a:xfrm>
            <a:off x="8362613" y="2601943"/>
            <a:ext cx="2400971" cy="1107996"/>
          </a:xfrm>
          <a:prstGeom prst="rect">
            <a:avLst/>
          </a:prstGeom>
        </p:spPr>
        <p:txBody>
          <a:bodyPr wrap="square">
            <a:spAutoFit/>
          </a:bodyPr>
          <a:lstStyle/>
          <a:p>
            <a:r>
              <a:rPr lang="en-US" altLang="zh-CN" sz="1100" dirty="0">
                <a:solidFill>
                  <a:schemeClr val="bg1"/>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a:t>
            </a:r>
            <a:endParaRPr lang="zh-CN" altLang="en-US" sz="1100" dirty="0">
              <a:solidFill>
                <a:schemeClr val="bg1"/>
              </a:solidFill>
              <a:latin typeface="汉仪乐喵体简" panose="00020600040101010101" pitchFamily="18" charset="-122"/>
              <a:ea typeface="汉仪乐喵体简" panose="00020600040101010101" pitchFamily="18" charset="-122"/>
            </a:endParaRPr>
          </a:p>
        </p:txBody>
      </p:sp>
      <p:sp>
        <p:nvSpPr>
          <p:cNvPr id="20" name="文本框 19">
            <a:extLst>
              <a:ext uri="{FF2B5EF4-FFF2-40B4-BE49-F238E27FC236}">
                <a16:creationId xmlns:a16="http://schemas.microsoft.com/office/drawing/2014/main" id="{6ECF58DC-654A-448F-8BCD-FDBC4763F64C}"/>
              </a:ext>
            </a:extLst>
          </p:cNvPr>
          <p:cNvSpPr txBox="1"/>
          <p:nvPr/>
        </p:nvSpPr>
        <p:spPr>
          <a:xfrm>
            <a:off x="2064744" y="2068278"/>
            <a:ext cx="1615641" cy="369332"/>
          </a:xfrm>
          <a:prstGeom prst="rect">
            <a:avLst/>
          </a:prstGeom>
          <a:noFill/>
        </p:spPr>
        <p:txBody>
          <a:bodyPr wrap="square" rtlCol="0">
            <a:spAutoFit/>
          </a:bodyPr>
          <a:lstStyle>
            <a:defPPr>
              <a:defRPr lang="zh-CN"/>
            </a:defPPr>
            <a:lvl1pPr>
              <a:defRPr sz="2400" b="1">
                <a:ln w="12700">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r"/>
            <a:r>
              <a:rPr lang="zh-CN" altLang="en-US" sz="1800" dirty="0">
                <a:solidFill>
                  <a:schemeClr val="bg1"/>
                </a:solidFill>
              </a:rPr>
              <a:t>这里填写标题</a:t>
            </a:r>
          </a:p>
        </p:txBody>
      </p:sp>
      <p:sp>
        <p:nvSpPr>
          <p:cNvPr id="21" name="矩形 20">
            <a:extLst>
              <a:ext uri="{FF2B5EF4-FFF2-40B4-BE49-F238E27FC236}">
                <a16:creationId xmlns:a16="http://schemas.microsoft.com/office/drawing/2014/main" id="{A5546181-BA6E-4C5F-A3D0-38E5CE837276}"/>
              </a:ext>
            </a:extLst>
          </p:cNvPr>
          <p:cNvSpPr/>
          <p:nvPr/>
        </p:nvSpPr>
        <p:spPr>
          <a:xfrm>
            <a:off x="1428417" y="2460631"/>
            <a:ext cx="2251968" cy="1277273"/>
          </a:xfrm>
          <a:prstGeom prst="rect">
            <a:avLst/>
          </a:prstGeom>
        </p:spPr>
        <p:txBody>
          <a:bodyPr wrap="square">
            <a:spAutoFit/>
          </a:bodyPr>
          <a:lstStyle/>
          <a:p>
            <a:pPr algn="r"/>
            <a:r>
              <a:rPr lang="en-US" altLang="zh-CN" sz="1100" dirty="0">
                <a:solidFill>
                  <a:schemeClr val="bg1"/>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a:t>
            </a:r>
            <a:endParaRPr lang="zh-CN" altLang="en-US" sz="1100" dirty="0">
              <a:solidFill>
                <a:schemeClr val="bg1"/>
              </a:solidFill>
              <a:latin typeface="汉仪乐喵体简" panose="00020600040101010101" pitchFamily="18" charset="-122"/>
              <a:ea typeface="汉仪乐喵体简" panose="00020600040101010101" pitchFamily="18" charset="-122"/>
            </a:endParaRPr>
          </a:p>
        </p:txBody>
      </p:sp>
      <p:sp>
        <p:nvSpPr>
          <p:cNvPr id="23" name="文本框 22">
            <a:extLst>
              <a:ext uri="{FF2B5EF4-FFF2-40B4-BE49-F238E27FC236}">
                <a16:creationId xmlns:a16="http://schemas.microsoft.com/office/drawing/2014/main" id="{978CBDC5-E12A-47D2-B031-3DFA24F106C2}"/>
              </a:ext>
            </a:extLst>
          </p:cNvPr>
          <p:cNvSpPr txBox="1"/>
          <p:nvPr/>
        </p:nvSpPr>
        <p:spPr>
          <a:xfrm>
            <a:off x="5150374" y="5612283"/>
            <a:ext cx="3189748" cy="461665"/>
          </a:xfrm>
          <a:prstGeom prst="rect">
            <a:avLst/>
          </a:prstGeom>
          <a:noFill/>
        </p:spPr>
        <p:txBody>
          <a:bodyPr wrap="square" rtlCol="0">
            <a:spAutoFit/>
          </a:bodyPr>
          <a:lstStyle>
            <a:defPPr>
              <a:defRPr lang="zh-CN"/>
            </a:defPPr>
            <a:lvl1pPr>
              <a:defRPr sz="2400" b="1">
                <a:ln w="12700">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这里填写标题</a:t>
            </a:r>
          </a:p>
        </p:txBody>
      </p:sp>
      <p:sp>
        <p:nvSpPr>
          <p:cNvPr id="24" name="矩形 23">
            <a:extLst>
              <a:ext uri="{FF2B5EF4-FFF2-40B4-BE49-F238E27FC236}">
                <a16:creationId xmlns:a16="http://schemas.microsoft.com/office/drawing/2014/main" id="{74B5F90E-8850-4A86-9487-BBFDF43B781C}"/>
              </a:ext>
            </a:extLst>
          </p:cNvPr>
          <p:cNvSpPr/>
          <p:nvPr/>
        </p:nvSpPr>
        <p:spPr>
          <a:xfrm>
            <a:off x="1659761" y="4832560"/>
            <a:ext cx="9274628" cy="430887"/>
          </a:xfrm>
          <a:prstGeom prst="rect">
            <a:avLst/>
          </a:prstGeom>
        </p:spPr>
        <p:txBody>
          <a:bodyPr wrap="square">
            <a:spAutoFit/>
          </a:bodyPr>
          <a:lstStyle/>
          <a:p>
            <a:pPr algn="ctr"/>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The rabbit hears him. He jumps into the river.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cxnSp>
        <p:nvCxnSpPr>
          <p:cNvPr id="8" name="直接连接符 7">
            <a:extLst>
              <a:ext uri="{FF2B5EF4-FFF2-40B4-BE49-F238E27FC236}">
                <a16:creationId xmlns:a16="http://schemas.microsoft.com/office/drawing/2014/main" id="{04A38756-173D-4480-986F-78F116820B11}"/>
              </a:ext>
            </a:extLst>
          </p:cNvPr>
          <p:cNvCxnSpPr>
            <a:cxnSpLocks/>
          </p:cNvCxnSpPr>
          <p:nvPr/>
        </p:nvCxnSpPr>
        <p:spPr>
          <a:xfrm>
            <a:off x="5074418" y="5647174"/>
            <a:ext cx="0" cy="391885"/>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52FFB6BE-3169-4FE3-9DFD-E9058B504F46}"/>
              </a:ext>
            </a:extLst>
          </p:cNvPr>
          <p:cNvCxnSpPr>
            <a:cxnSpLocks/>
          </p:cNvCxnSpPr>
          <p:nvPr/>
        </p:nvCxnSpPr>
        <p:spPr>
          <a:xfrm>
            <a:off x="7286730" y="5647174"/>
            <a:ext cx="0" cy="391885"/>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79595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D7771FD-2594-42C7-A40E-EF8D504FD67D}"/>
              </a:ext>
            </a:extLst>
          </p:cNvPr>
          <p:cNvPicPr>
            <a:picLocks noChangeAspect="1"/>
          </p:cNvPicPr>
          <p:nvPr/>
        </p:nvPicPr>
        <p:blipFill rotWithShape="1">
          <a:blip r:embed="rId2">
            <a:extLst>
              <a:ext uri="{28A0092B-C50C-407E-A947-70E740481C1C}">
                <a14:useLocalDpi xmlns:a14="http://schemas.microsoft.com/office/drawing/2010/main" val="0"/>
              </a:ext>
            </a:extLst>
          </a:blip>
          <a:srcRect t="65652" b="19118"/>
          <a:stretch/>
        </p:blipFill>
        <p:spPr>
          <a:xfrm>
            <a:off x="0" y="-1"/>
            <a:ext cx="12192000" cy="6858001"/>
          </a:xfrm>
          <a:prstGeom prst="rect">
            <a:avLst/>
          </a:prstGeom>
        </p:spPr>
      </p:pic>
      <p:sp>
        <p:nvSpPr>
          <p:cNvPr id="19" name="文本框 18">
            <a:extLst>
              <a:ext uri="{FF2B5EF4-FFF2-40B4-BE49-F238E27FC236}">
                <a16:creationId xmlns:a16="http://schemas.microsoft.com/office/drawing/2014/main" id="{261445A7-801B-4058-9F31-4E0E920FF1DC}"/>
              </a:ext>
            </a:extLst>
          </p:cNvPr>
          <p:cNvSpPr txBox="1"/>
          <p:nvPr/>
        </p:nvSpPr>
        <p:spPr>
          <a:xfrm>
            <a:off x="5760373" y="3429000"/>
            <a:ext cx="2346695" cy="400110"/>
          </a:xfrm>
          <a:prstGeom prst="rect">
            <a:avLst/>
          </a:prstGeom>
          <a:noFill/>
        </p:spPr>
        <p:txBody>
          <a:bodyPr wrap="square" rtlCol="0">
            <a:spAutoFit/>
          </a:bodyPr>
          <a:lstStyle>
            <a:defPPr>
              <a:defRPr lang="zh-CN"/>
            </a:defPPr>
            <a:lvl1pPr>
              <a:defRPr sz="2400" b="1">
                <a:ln w="12700">
                  <a:solidFill>
                    <a:schemeClr val="bg1"/>
                  </a:solidFill>
                </a:ln>
                <a:noFill/>
                <a:latin typeface="微软雅黑" panose="020B0503020204020204" pitchFamily="34" charset="-122"/>
                <a:ea typeface="微软雅黑" panose="020B0503020204020204" pitchFamily="34" charset="-122"/>
              </a:defRPr>
            </a:lvl1pPr>
          </a:lstStyle>
          <a:p>
            <a:r>
              <a:rPr lang="zh-CN" altLang="en-US" sz="2000" dirty="0">
                <a:ln w="12700">
                  <a:noFill/>
                </a:ln>
                <a:solidFill>
                  <a:schemeClr val="tx1">
                    <a:lumMod val="75000"/>
                    <a:lumOff val="25000"/>
                  </a:schemeClr>
                </a:solidFill>
              </a:rPr>
              <a:t>这里填写标题</a:t>
            </a:r>
          </a:p>
        </p:txBody>
      </p:sp>
      <p:sp>
        <p:nvSpPr>
          <p:cNvPr id="21" name="矩形 20">
            <a:extLst>
              <a:ext uri="{FF2B5EF4-FFF2-40B4-BE49-F238E27FC236}">
                <a16:creationId xmlns:a16="http://schemas.microsoft.com/office/drawing/2014/main" id="{E8282BFC-1D9C-42A2-AF75-A47B662B8012}"/>
              </a:ext>
            </a:extLst>
          </p:cNvPr>
          <p:cNvSpPr/>
          <p:nvPr/>
        </p:nvSpPr>
        <p:spPr>
          <a:xfrm>
            <a:off x="5760373" y="3829110"/>
            <a:ext cx="6117460" cy="600164"/>
          </a:xfrm>
          <a:prstGeom prst="rect">
            <a:avLst/>
          </a:prstGeom>
        </p:spPr>
        <p:txBody>
          <a:bodyPr wrap="square">
            <a:spAutoFit/>
          </a:bodyPr>
          <a:lstStyle/>
          <a:p>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The rabbit hears him. He jumps into the river.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
        <p:nvSpPr>
          <p:cNvPr id="23" name="文本框 22">
            <a:extLst>
              <a:ext uri="{FF2B5EF4-FFF2-40B4-BE49-F238E27FC236}">
                <a16:creationId xmlns:a16="http://schemas.microsoft.com/office/drawing/2014/main" id="{2FAE57F6-F7E2-45CE-8C18-CF57A03F148F}"/>
              </a:ext>
            </a:extLst>
          </p:cNvPr>
          <p:cNvSpPr txBox="1"/>
          <p:nvPr/>
        </p:nvSpPr>
        <p:spPr>
          <a:xfrm>
            <a:off x="5760373" y="4743391"/>
            <a:ext cx="2346695" cy="400110"/>
          </a:xfrm>
          <a:prstGeom prst="rect">
            <a:avLst/>
          </a:prstGeom>
          <a:noFill/>
        </p:spPr>
        <p:txBody>
          <a:bodyPr wrap="square" rtlCol="0">
            <a:spAutoFit/>
          </a:bodyPr>
          <a:lstStyle>
            <a:defPPr>
              <a:defRPr lang="zh-CN"/>
            </a:defPPr>
            <a:lvl1pPr>
              <a:defRPr sz="2400" b="1">
                <a:ln w="12700">
                  <a:solidFill>
                    <a:schemeClr val="bg1"/>
                  </a:solidFill>
                </a:ln>
                <a:noFill/>
                <a:latin typeface="微软雅黑" panose="020B0503020204020204" pitchFamily="34" charset="-122"/>
                <a:ea typeface="微软雅黑" panose="020B0503020204020204" pitchFamily="34" charset="-122"/>
              </a:defRPr>
            </a:lvl1pPr>
          </a:lstStyle>
          <a:p>
            <a:r>
              <a:rPr lang="zh-CN" altLang="en-US" sz="2000" dirty="0">
                <a:ln w="12700">
                  <a:noFill/>
                </a:ln>
                <a:solidFill>
                  <a:schemeClr val="tx1">
                    <a:lumMod val="75000"/>
                    <a:lumOff val="25000"/>
                  </a:schemeClr>
                </a:solidFill>
              </a:rPr>
              <a:t>这里填写标题</a:t>
            </a:r>
          </a:p>
        </p:txBody>
      </p:sp>
      <p:sp>
        <p:nvSpPr>
          <p:cNvPr id="24" name="矩形 23">
            <a:extLst>
              <a:ext uri="{FF2B5EF4-FFF2-40B4-BE49-F238E27FC236}">
                <a16:creationId xmlns:a16="http://schemas.microsoft.com/office/drawing/2014/main" id="{4DB5581E-FC48-45AA-83FF-08B47F195CDF}"/>
              </a:ext>
            </a:extLst>
          </p:cNvPr>
          <p:cNvSpPr/>
          <p:nvPr/>
        </p:nvSpPr>
        <p:spPr>
          <a:xfrm>
            <a:off x="5760373" y="5143501"/>
            <a:ext cx="6117460" cy="600164"/>
          </a:xfrm>
          <a:prstGeom prst="rect">
            <a:avLst/>
          </a:prstGeom>
        </p:spPr>
        <p:txBody>
          <a:bodyPr wrap="square">
            <a:spAutoFit/>
          </a:bodyPr>
          <a:lstStyle/>
          <a:p>
            <a:r>
              <a:rPr lang="en-US" altLang="zh-CN" sz="1100" dirty="0">
                <a:solidFill>
                  <a:schemeClr val="tx1">
                    <a:lumMod val="75000"/>
                    <a:lumOff val="25000"/>
                  </a:schemeClr>
                </a:solidFill>
                <a:latin typeface="汉仪乐喵体简" panose="00020600040101010101" pitchFamily="18" charset="-122"/>
                <a:ea typeface="汉仪乐喵体简" panose="00020600040101010101" pitchFamily="18" charset="-122"/>
              </a:rPr>
              <a:t>One day, a monkey rides his bike near the river. This time he sees a lion under a tree. The lion runs at him. He is afraid and falls into the river. He can’t swim. He shouts. The rabbit hears him. He jumps into the river. </a:t>
            </a:r>
            <a:endParaRPr lang="zh-CN" altLang="en-US" sz="1100" dirty="0">
              <a:solidFill>
                <a:schemeClr val="tx1">
                  <a:lumMod val="75000"/>
                  <a:lumOff val="25000"/>
                </a:schemeClr>
              </a:solidFill>
              <a:latin typeface="汉仪乐喵体简" panose="00020600040101010101" pitchFamily="18" charset="-122"/>
              <a:ea typeface="汉仪乐喵体简" panose="00020600040101010101" pitchFamily="18" charset="-122"/>
            </a:endParaRPr>
          </a:p>
        </p:txBody>
      </p:sp>
      <p:sp>
        <p:nvSpPr>
          <p:cNvPr id="9" name="矩形 8">
            <a:extLst>
              <a:ext uri="{FF2B5EF4-FFF2-40B4-BE49-F238E27FC236}">
                <a16:creationId xmlns:a16="http://schemas.microsoft.com/office/drawing/2014/main" id="{FE1D7E05-EA93-4BFC-9323-C5EAE1979B67}"/>
              </a:ext>
            </a:extLst>
          </p:cNvPr>
          <p:cNvSpPr/>
          <p:nvPr/>
        </p:nvSpPr>
        <p:spPr>
          <a:xfrm>
            <a:off x="643094" y="2079892"/>
            <a:ext cx="4803112" cy="3781392"/>
          </a:xfrm>
          <a:prstGeom prst="rect">
            <a:avLst/>
          </a:prstGeom>
          <a:solidFill>
            <a:schemeClr val="bg1"/>
          </a:solidFill>
          <a:ln>
            <a:noFill/>
          </a:ln>
          <a:effectLst>
            <a:outerShdw blurRad="203200" sx="101000" sy="101000" algn="ctr" rotWithShape="0">
              <a:srgbClr val="159BA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https://timgsa.baidu.com/timg?image&amp;quality=80&amp;size=b9999_10000&amp;sec=1526979808103&amp;di=82c764e33f079abae78002cb79277969&amp;imgtype=0&amp;src=http%3A%2F%2Fimgsrc.baidu.com%2Fimgad%2Fpic%2Fitem%2F738b4710b912c8fc8029b8d8f7039245d78821c8.jpg">
            <a:extLst>
              <a:ext uri="{FF2B5EF4-FFF2-40B4-BE49-F238E27FC236}">
                <a16:creationId xmlns:a16="http://schemas.microsoft.com/office/drawing/2014/main" id="{D41E57B1-E325-4D9C-BC94-452E6BB77A2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2706"/>
          <a:stretch/>
        </p:blipFill>
        <p:spPr bwMode="auto">
          <a:xfrm>
            <a:off x="781677" y="2242477"/>
            <a:ext cx="4501649" cy="3437932"/>
          </a:xfrm>
          <a:prstGeom prst="rect">
            <a:avLst/>
          </a:prstGeom>
          <a:noFill/>
          <a:extLst>
            <a:ext uri="{909E8E84-426E-40DD-AFC4-6F175D3DCCD1}">
              <a14:hiddenFill xmlns:a14="http://schemas.microsoft.com/office/drawing/2010/main">
                <a:solidFill>
                  <a:srgbClr val="FFFFFF"/>
                </a:solidFill>
              </a14:hiddenFill>
            </a:ext>
          </a:extLst>
        </p:spPr>
      </p:pic>
      <p:pic>
        <p:nvPicPr>
          <p:cNvPr id="11" name="图片 10" descr="图片包含 就坐, 室内&#10;&#10;已生成高可信度的说明">
            <a:extLst>
              <a:ext uri="{FF2B5EF4-FFF2-40B4-BE49-F238E27FC236}">
                <a16:creationId xmlns:a16="http://schemas.microsoft.com/office/drawing/2014/main" id="{69ECBAB1-9911-4B8C-BDC8-4C4427B850A1}"/>
              </a:ext>
            </a:extLst>
          </p:cNvPr>
          <p:cNvPicPr>
            <a:picLocks noChangeAspect="1"/>
          </p:cNvPicPr>
          <p:nvPr/>
        </p:nvPicPr>
        <p:blipFill rotWithShape="1">
          <a:blip r:embed="rId4">
            <a:extLst>
              <a:ext uri="{28A0092B-C50C-407E-A947-70E740481C1C}">
                <a14:useLocalDpi xmlns:a14="http://schemas.microsoft.com/office/drawing/2010/main" val="0"/>
              </a:ext>
            </a:extLst>
          </a:blip>
          <a:srcRect l="61426" t="50000" r="17931" b="30834"/>
          <a:stretch/>
        </p:blipFill>
        <p:spPr>
          <a:xfrm>
            <a:off x="9881044" y="2314664"/>
            <a:ext cx="1785092" cy="1314391"/>
          </a:xfrm>
          <a:prstGeom prst="rect">
            <a:avLst/>
          </a:prstGeom>
        </p:spPr>
      </p:pic>
    </p:spTree>
    <p:extLst>
      <p:ext uri="{BB962C8B-B14F-4D97-AF65-F5344CB8AC3E}">
        <p14:creationId xmlns:p14="http://schemas.microsoft.com/office/powerpoint/2010/main" val="18543249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621</TotalTime>
  <Words>2256</Words>
  <Application>Microsoft Office PowerPoint</Application>
  <PresentationFormat>宽屏</PresentationFormat>
  <Paragraphs>96</Paragraphs>
  <Slides>17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汉仪铸字童年体W</vt:lpstr>
      <vt:lpstr>Calibri</vt:lpstr>
      <vt:lpstr>汉仪乐喵体简</vt:lpstr>
      <vt:lpstr>Century Gothic</vt:lpstr>
      <vt:lpstr>微软雅黑</vt:lpstr>
      <vt:lpstr>Arial</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380</cp:revision>
  <dcterms:created xsi:type="dcterms:W3CDTF">2018-04-21T12:25:37Z</dcterms:created>
  <dcterms:modified xsi:type="dcterms:W3CDTF">2019-03-27T13:28:34Z</dcterms:modified>
</cp:coreProperties>
</file>