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4"/>
  </p:notesMasterIdLst>
  <p:handoutMasterIdLst>
    <p:handoutMasterId r:id="rId25"/>
  </p:handoutMasterIdLst>
  <p:sldIdLst>
    <p:sldId id="3105" r:id="rId2"/>
    <p:sldId id="3107" r:id="rId3"/>
    <p:sldId id="3108" r:id="rId4"/>
    <p:sldId id="3114" r:id="rId5"/>
    <p:sldId id="3117" r:id="rId6"/>
    <p:sldId id="3121" r:id="rId7"/>
    <p:sldId id="3125" r:id="rId8"/>
    <p:sldId id="3113" r:id="rId9"/>
    <p:sldId id="3109" r:id="rId10"/>
    <p:sldId id="3111" r:id="rId11"/>
    <p:sldId id="3116" r:id="rId12"/>
    <p:sldId id="3122" r:id="rId13"/>
    <p:sldId id="3118" r:id="rId14"/>
    <p:sldId id="3119" r:id="rId15"/>
    <p:sldId id="3110" r:id="rId16"/>
    <p:sldId id="3120" r:id="rId17"/>
    <p:sldId id="3126" r:id="rId18"/>
    <p:sldId id="3123" r:id="rId19"/>
    <p:sldId id="3124" r:id="rId20"/>
    <p:sldId id="3112" r:id="rId21"/>
    <p:sldId id="3115" r:id="rId22"/>
    <p:sldId id="3127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1A44"/>
    <a:srgbClr val="FFFFFF"/>
    <a:srgbClr val="38271F"/>
    <a:srgbClr val="C00000"/>
    <a:srgbClr val="191F28"/>
    <a:srgbClr val="CA8F45"/>
    <a:srgbClr val="3B5C94"/>
    <a:srgbClr val="7F7F7F"/>
    <a:srgbClr val="333F50"/>
    <a:srgbClr val="28B0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27" autoAdjust="0"/>
    <p:restoredTop sz="95317" autoAdjust="0"/>
  </p:normalViewPr>
  <p:slideViewPr>
    <p:cSldViewPr>
      <p:cViewPr varScale="1">
        <p:scale>
          <a:sx n="94" d="100"/>
          <a:sy n="94" d="100"/>
        </p:scale>
        <p:origin x="110" y="106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29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880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918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8249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6932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9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9666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3850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1184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903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338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076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827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4331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812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984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680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347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2306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601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384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461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4899" y="1879476"/>
            <a:ext cx="8568952" cy="3473698"/>
          </a:xfrm>
          <a:prstGeom prst="rect">
            <a:avLst/>
          </a:prstGeom>
          <a:solidFill>
            <a:schemeClr val="accent3">
              <a:lumMod val="85000"/>
              <a:lumOff val="1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506064" y="4664843"/>
            <a:ext cx="2189886" cy="3497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/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accent2"/>
                </a:solidFill>
                <a:cs typeface="Arial" panose="020B0604020202020204" pitchFamily="34" charset="0"/>
              </a:rPr>
              <a:t>汇报</a:t>
            </a:r>
            <a:r>
              <a:rPr lang="en-US" altLang="zh-CN" sz="1800" dirty="0" smtClean="0">
                <a:solidFill>
                  <a:schemeClr val="accent2"/>
                </a:solidFill>
                <a:cs typeface="Arial" panose="020B0604020202020204" pitchFamily="34" charset="0"/>
              </a:rPr>
              <a:t>:</a:t>
            </a:r>
            <a:r>
              <a:rPr lang="zh-CN" altLang="en-US" sz="1800" dirty="0">
                <a:solidFill>
                  <a:schemeClr val="accent2"/>
                </a:solidFill>
                <a:cs typeface="Arial" panose="020B0604020202020204" pitchFamily="34" charset="0"/>
              </a:rPr>
              <a:t>小野</a:t>
            </a:r>
            <a:endParaRPr lang="zh-CN" altLang="en-US" sz="18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778459" y="4680232"/>
            <a:ext cx="3107300" cy="31892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/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 smtClean="0">
                <a:solidFill>
                  <a:schemeClr val="accent2"/>
                </a:solidFill>
                <a:cs typeface="Arial" panose="020B0604020202020204" pitchFamily="34" charset="0"/>
              </a:rPr>
              <a:t>Report </a:t>
            </a:r>
            <a:r>
              <a:rPr lang="en-US" altLang="zh-CN" sz="1600" dirty="0">
                <a:solidFill>
                  <a:schemeClr val="accent2"/>
                </a:solidFill>
                <a:cs typeface="Arial" panose="020B0604020202020204" pitchFamily="34" charset="0"/>
              </a:rPr>
              <a:t>Person: </a:t>
            </a:r>
            <a:r>
              <a:rPr lang="zh-CN" altLang="en-US" sz="1600" dirty="0" smtClean="0">
                <a:solidFill>
                  <a:schemeClr val="accent2"/>
                </a:solidFill>
                <a:cs typeface="Arial" panose="020B0604020202020204" pitchFamily="34" charset="0"/>
              </a:rPr>
              <a:t>野望教育 淘宝店</a:t>
            </a:r>
            <a:endParaRPr lang="zh-CN" altLang="en-US" sz="16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745825" y="2182494"/>
            <a:ext cx="7367100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polygon in Europe and the simple PPT</a:t>
            </a:r>
            <a:endParaRPr lang="zh-CN" altLang="en-US" sz="28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705100" y="2647436"/>
            <a:ext cx="7448550" cy="1107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dirty="0">
                <a:solidFill>
                  <a:schemeClr val="accent2"/>
                </a:solidFill>
                <a:cs typeface="Arial" panose="020B0604020202020204" pitchFamily="34" charset="0"/>
              </a:rPr>
              <a:t>欧美低多边形</a:t>
            </a:r>
            <a:r>
              <a:rPr lang="en-US" altLang="zh-CN" sz="720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PPT</a:t>
            </a:r>
            <a:endParaRPr lang="zh-CN" altLang="en-US" sz="7200" b="1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pic>
        <p:nvPicPr>
          <p:cNvPr id="5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4840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79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6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9" grpId="0" animBg="1"/>
      <p:bldP spid="16" grpId="0" animBg="1"/>
      <p:bldP spid="8" grpId="0"/>
      <p:bldP spid="8" grpId="1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7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80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56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575" y="2619314"/>
            <a:ext cx="12855600" cy="11959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47500" rtlCol="0" anchor="ctr">
            <a:normAutofit/>
          </a:bodyPr>
          <a:lstStyle/>
          <a:p>
            <a:pPr algn="ctr"/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1435296" y="2240406"/>
            <a:ext cx="2733578" cy="2151532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569500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6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MH_Entry_1"/>
          <p:cNvSpPr/>
          <p:nvPr>
            <p:custDataLst>
              <p:tags r:id="rId4"/>
            </p:custDataLst>
          </p:nvPr>
        </p:nvSpPr>
        <p:spPr>
          <a:xfrm>
            <a:off x="5693929" y="2860252"/>
            <a:ext cx="2536091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965812" y="3882893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195068" y="3882893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965812" y="415255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5068" y="415255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672126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376873"/>
            <a:ext cx="3535962" cy="30002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61395" y="2376873"/>
            <a:ext cx="3535962" cy="30002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38057" y="2376873"/>
            <a:ext cx="3535962" cy="30002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1261838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844800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038501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621463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8815163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98125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885696" y="1531151"/>
            <a:ext cx="110883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38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1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1265012" y="1744219"/>
            <a:ext cx="10328729" cy="1491059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83276" y="2015934"/>
            <a:ext cx="9492200" cy="430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1212045" y="169675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93"/>
          <p:cNvSpPr/>
          <p:nvPr/>
        </p:nvSpPr>
        <p:spPr>
          <a:xfrm rot="10800000">
            <a:off x="11244509" y="287774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198460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40653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201999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435937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46"/>
          <p:cNvSpPr txBox="1"/>
          <p:nvPr/>
        </p:nvSpPr>
        <p:spPr>
          <a:xfrm>
            <a:off x="4815422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39476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6746839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46"/>
          <p:cNvSpPr txBox="1"/>
          <p:nvPr/>
        </p:nvSpPr>
        <p:spPr>
          <a:xfrm>
            <a:off x="7202891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6782236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147008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46"/>
          <p:cNvSpPr txBox="1"/>
          <p:nvPr/>
        </p:nvSpPr>
        <p:spPr>
          <a:xfrm>
            <a:off x="9603059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9182405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75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9" grpId="0"/>
      <p:bldP spid="40" grpId="0" animBg="1"/>
      <p:bldP spid="41" grpId="0" animBg="1"/>
      <p:bldP spid="44" grpId="0" animBg="1"/>
      <p:bldP spid="47" grpId="0"/>
      <p:bldP spid="18" grpId="0"/>
      <p:bldP spid="21" grpId="0" animBg="1"/>
      <p:bldP spid="22" grpId="0"/>
      <p:bldP spid="23" grpId="0"/>
      <p:bldP spid="24" grpId="0" animBg="1"/>
      <p:bldP spid="25" grpId="0"/>
      <p:bldP spid="26" grpId="0"/>
      <p:bldP spid="28" grpId="0" animBg="1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106" y="2642326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409" y="2642322"/>
            <a:ext cx="2382218" cy="840416"/>
            <a:chOff x="509993" y="4146958"/>
            <a:chExt cx="2041329" cy="796928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106" y="3827485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106" y="5012644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409" y="5012640"/>
            <a:ext cx="2382218" cy="840416"/>
            <a:chOff x="509993" y="4146958"/>
            <a:chExt cx="2041329" cy="796928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409" y="3827481"/>
            <a:ext cx="2382218" cy="840416"/>
            <a:chOff x="509993" y="4146958"/>
            <a:chExt cx="2041329" cy="796928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671" y="2290278"/>
            <a:ext cx="4202009" cy="4181440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304659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21" y="5222090"/>
            <a:ext cx="788708" cy="461040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581" y="3597723"/>
            <a:ext cx="693683" cy="543732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6990762" y="3459044"/>
            <a:ext cx="514191" cy="76122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597" y="2607649"/>
            <a:ext cx="3073704" cy="1702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3952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10113" y="5469167"/>
            <a:ext cx="796944" cy="796944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900231" y="4526943"/>
            <a:ext cx="796944" cy="796944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8138" y="4672206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533" y="4934399"/>
            <a:ext cx="960519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6385" y="5614431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7250" y="5876624"/>
            <a:ext cx="1140056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92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47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575" y="2619314"/>
            <a:ext cx="12855600" cy="11959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47500" rtlCol="0" anchor="ctr">
            <a:normAutofit/>
          </a:bodyPr>
          <a:lstStyle/>
          <a:p>
            <a:pPr algn="ctr"/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1435296" y="2240406"/>
            <a:ext cx="2733578" cy="2151532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569500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6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6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MH_Entry_1"/>
          <p:cNvSpPr/>
          <p:nvPr>
            <p:custDataLst>
              <p:tags r:id="rId4"/>
            </p:custDataLst>
          </p:nvPr>
        </p:nvSpPr>
        <p:spPr>
          <a:xfrm>
            <a:off x="5693929" y="2860252"/>
            <a:ext cx="2536091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965812" y="3882893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195068" y="3882893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965812" y="415255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5068" y="415255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9097080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26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5"/>
          <p:cNvSpPr>
            <a:spLocks/>
          </p:cNvSpPr>
          <p:nvPr/>
        </p:nvSpPr>
        <p:spPr bwMode="auto">
          <a:xfrm rot="16200000">
            <a:off x="425748" y="1070920"/>
            <a:ext cx="5499798" cy="4698002"/>
          </a:xfrm>
          <a:custGeom>
            <a:avLst/>
            <a:gdLst>
              <a:gd name="T0" fmla="*/ 0 w 830"/>
              <a:gd name="T1" fmla="*/ 0 h 709"/>
              <a:gd name="T2" fmla="*/ 830 w 830"/>
              <a:gd name="T3" fmla="*/ 0 h 709"/>
              <a:gd name="T4" fmla="*/ 416 w 830"/>
              <a:gd name="T5" fmla="*/ 709 h 709"/>
              <a:gd name="T6" fmla="*/ 0 w 830"/>
              <a:gd name="T7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0" h="709">
                <a:moveTo>
                  <a:pt x="0" y="0"/>
                </a:moveTo>
                <a:lnTo>
                  <a:pt x="830" y="0"/>
                </a:lnTo>
                <a:lnTo>
                  <a:pt x="416" y="7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018823" y="2332379"/>
            <a:ext cx="3828610" cy="3270452"/>
          </a:xfrm>
          <a:custGeom>
            <a:avLst/>
            <a:gdLst>
              <a:gd name="T0" fmla="*/ 0 w 830"/>
              <a:gd name="T1" fmla="*/ 0 h 709"/>
              <a:gd name="T2" fmla="*/ 830 w 830"/>
              <a:gd name="T3" fmla="*/ 0 h 709"/>
              <a:gd name="T4" fmla="*/ 416 w 830"/>
              <a:gd name="T5" fmla="*/ 709 h 709"/>
              <a:gd name="T6" fmla="*/ 0 w 830"/>
              <a:gd name="T7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0" h="709">
                <a:moveTo>
                  <a:pt x="0" y="0"/>
                </a:moveTo>
                <a:lnTo>
                  <a:pt x="830" y="0"/>
                </a:lnTo>
                <a:lnTo>
                  <a:pt x="416" y="7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69804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79" name="MH_Entry_1"/>
          <p:cNvSpPr/>
          <p:nvPr>
            <p:custDataLst>
              <p:tags r:id="rId2"/>
            </p:custDataLst>
          </p:nvPr>
        </p:nvSpPr>
        <p:spPr>
          <a:xfrm flipH="1">
            <a:off x="7365479" y="1813449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3"/>
            </p:custDataLst>
          </p:nvPr>
        </p:nvSpPr>
        <p:spPr>
          <a:xfrm flipH="1">
            <a:off x="6461446" y="1799257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4"/>
            </p:custDataLst>
          </p:nvPr>
        </p:nvSpPr>
        <p:spPr>
          <a:xfrm flipH="1">
            <a:off x="7365479" y="2894461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</a:t>
            </a: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情况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Number_2"/>
          <p:cNvSpPr/>
          <p:nvPr>
            <p:custDataLst>
              <p:tags r:id="rId5"/>
            </p:custDataLst>
          </p:nvPr>
        </p:nvSpPr>
        <p:spPr>
          <a:xfrm flipH="1">
            <a:off x="6461446" y="2880269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6"/>
            </p:custDataLst>
          </p:nvPr>
        </p:nvSpPr>
        <p:spPr>
          <a:xfrm flipH="1">
            <a:off x="7365479" y="3975473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</a:t>
            </a: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3"/>
          <p:cNvSpPr/>
          <p:nvPr>
            <p:custDataLst>
              <p:tags r:id="rId7"/>
            </p:custDataLst>
          </p:nvPr>
        </p:nvSpPr>
        <p:spPr>
          <a:xfrm flipH="1">
            <a:off x="6461446" y="3961281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MH_Entry_4"/>
          <p:cNvSpPr/>
          <p:nvPr>
            <p:custDataLst>
              <p:tags r:id="rId8"/>
            </p:custDataLst>
          </p:nvPr>
        </p:nvSpPr>
        <p:spPr>
          <a:xfrm flipH="1">
            <a:off x="7365479" y="5056485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MH_Number_4"/>
          <p:cNvSpPr/>
          <p:nvPr>
            <p:custDataLst>
              <p:tags r:id="rId9"/>
            </p:custDataLst>
          </p:nvPr>
        </p:nvSpPr>
        <p:spPr>
          <a:xfrm flipH="1">
            <a:off x="6461446" y="5042293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MH_Others_1"/>
          <p:cNvSpPr txBox="1"/>
          <p:nvPr>
            <p:custDataLst>
              <p:tags r:id="rId10"/>
            </p:custDataLst>
          </p:nvPr>
        </p:nvSpPr>
        <p:spPr>
          <a:xfrm>
            <a:off x="1770194" y="2495610"/>
            <a:ext cx="2278806" cy="1354217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8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s_2"/>
          <p:cNvSpPr txBox="1"/>
          <p:nvPr>
            <p:custDataLst>
              <p:tags r:id="rId11"/>
            </p:custDataLst>
          </p:nvPr>
        </p:nvSpPr>
        <p:spPr>
          <a:xfrm>
            <a:off x="1716384" y="3781897"/>
            <a:ext cx="2386428" cy="430887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7933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79" grpId="0" animBg="1"/>
      <p:bldP spid="80" grpId="0" animBg="1"/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亮亮图文旗舰店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https://liangliangtuwen.tmall.com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41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35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4899" y="1879476"/>
            <a:ext cx="8568952" cy="3473698"/>
          </a:xfrm>
          <a:prstGeom prst="rect">
            <a:avLst/>
          </a:prstGeom>
          <a:solidFill>
            <a:schemeClr val="accent3">
              <a:lumMod val="85000"/>
              <a:lumOff val="1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506064" y="4664843"/>
            <a:ext cx="2189886" cy="3497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/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accent2"/>
                </a:solidFill>
                <a:cs typeface="Arial" panose="020B0604020202020204" pitchFamily="34" charset="0"/>
              </a:rPr>
              <a:t>汇报</a:t>
            </a:r>
            <a:r>
              <a:rPr lang="en-US" altLang="zh-CN" sz="1800" dirty="0" smtClean="0">
                <a:solidFill>
                  <a:schemeClr val="accent2"/>
                </a:solidFill>
                <a:cs typeface="Arial" panose="020B0604020202020204" pitchFamily="34" charset="0"/>
              </a:rPr>
              <a:t>:</a:t>
            </a:r>
            <a:r>
              <a:rPr lang="zh-CN" altLang="en-US" sz="1800" dirty="0">
                <a:solidFill>
                  <a:schemeClr val="accent2"/>
                </a:solidFill>
                <a:cs typeface="Arial" panose="020B0604020202020204" pitchFamily="34" charset="0"/>
              </a:rPr>
              <a:t>小野</a:t>
            </a:r>
            <a:endParaRPr lang="zh-CN" altLang="en-US" sz="18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778459" y="4680232"/>
            <a:ext cx="3251316" cy="31892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/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 smtClean="0">
                <a:solidFill>
                  <a:schemeClr val="accent2"/>
                </a:solidFill>
                <a:cs typeface="Arial" panose="020B0604020202020204" pitchFamily="34" charset="0"/>
              </a:rPr>
              <a:t>Report </a:t>
            </a:r>
            <a:r>
              <a:rPr lang="en-US" altLang="zh-CN" sz="1600" dirty="0">
                <a:solidFill>
                  <a:schemeClr val="accent2"/>
                </a:solidFill>
                <a:cs typeface="Arial" panose="020B0604020202020204" pitchFamily="34" charset="0"/>
              </a:rPr>
              <a:t>Person: </a:t>
            </a:r>
            <a:r>
              <a:rPr lang="zh-CN" altLang="en-US" sz="1600">
                <a:solidFill>
                  <a:schemeClr val="accent2"/>
                </a:solidFill>
                <a:cs typeface="Arial" panose="020B0604020202020204" pitchFamily="34" charset="0"/>
              </a:rPr>
              <a:t>野</a:t>
            </a:r>
            <a:r>
              <a:rPr lang="zh-CN" altLang="en-US" sz="1600" smtClean="0">
                <a:solidFill>
                  <a:schemeClr val="accent2"/>
                </a:solidFill>
                <a:cs typeface="Arial" panose="020B0604020202020204" pitchFamily="34" charset="0"/>
              </a:rPr>
              <a:t>望教育 淘宝店</a:t>
            </a:r>
            <a:endParaRPr lang="zh-CN" altLang="en-US" sz="16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229100" y="2430144"/>
            <a:ext cx="4400550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705100" y="2895086"/>
            <a:ext cx="7448550" cy="135421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THANK YOU</a:t>
            </a:r>
            <a:endParaRPr lang="zh-CN" altLang="en-US" sz="8800" b="1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106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6" grpId="0" animBg="1"/>
      <p:bldP spid="8" grpId="0"/>
      <p:bldP spid="8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575" y="2619314"/>
            <a:ext cx="12855600" cy="11959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47500" rtlCol="0" anchor="ctr">
            <a:normAutofit/>
          </a:bodyPr>
          <a:lstStyle/>
          <a:p>
            <a:pPr algn="ctr"/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1435296" y="2240406"/>
            <a:ext cx="2733578" cy="2151532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569500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6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MH_Entry_1"/>
          <p:cNvSpPr/>
          <p:nvPr>
            <p:custDataLst>
              <p:tags r:id="rId4"/>
            </p:custDataLst>
          </p:nvPr>
        </p:nvSpPr>
        <p:spPr>
          <a:xfrm>
            <a:off x="5693929" y="2860252"/>
            <a:ext cx="2536091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32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965812" y="3882893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195068" y="3882893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965812" y="415255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5068" y="415255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261987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12800" y="1500940"/>
            <a:ext cx="3193563" cy="34600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50950" y="5285428"/>
            <a:ext cx="491734" cy="4917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25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812800" y="5771873"/>
            <a:ext cx="31935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1818884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96861" y="1500940"/>
            <a:ext cx="3193563" cy="34600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025461" y="5285428"/>
            <a:ext cx="491734" cy="4917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25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4796861" y="5771873"/>
            <a:ext cx="31935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5593395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73561" y="1500940"/>
            <a:ext cx="3193563" cy="34600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159311" y="5285428"/>
            <a:ext cx="491734" cy="4917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25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8873561" y="5771873"/>
            <a:ext cx="317238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9727245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57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50"/>
                            </p:stCondLst>
                            <p:childTnLst>
                              <p:par>
                                <p:cTn id="4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00"/>
                            </p:stCondLst>
                            <p:childTnLst>
                              <p:par>
                                <p:cTn id="6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1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21" grpId="0"/>
      <p:bldP spid="22" grpId="0"/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14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85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76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575" y="2619314"/>
            <a:ext cx="12855600" cy="11959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47500" rtlCol="0" anchor="ctr">
            <a:normAutofit/>
          </a:bodyPr>
          <a:lstStyle/>
          <a:p>
            <a:pPr algn="ctr"/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1435296" y="2240406"/>
            <a:ext cx="2733578" cy="2151532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569500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6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6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MH_Entry_1"/>
          <p:cNvSpPr/>
          <p:nvPr>
            <p:custDataLst>
              <p:tags r:id="rId4"/>
            </p:custDataLst>
          </p:nvPr>
        </p:nvSpPr>
        <p:spPr>
          <a:xfrm>
            <a:off x="5693929" y="2860252"/>
            <a:ext cx="2536091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965812" y="3882893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195068" y="3882893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965812" y="415255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5068" y="415255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422548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629269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54310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30251" y="1622368"/>
            <a:ext cx="2502596" cy="25888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1"/>
          <p:cNvSpPr/>
          <p:nvPr/>
        </p:nvSpPr>
        <p:spPr>
          <a:xfrm rot="765310">
            <a:off x="4827441" y="1464499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37247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02278" y="1622368"/>
            <a:ext cx="2496055" cy="262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1"/>
          <p:cNvSpPr/>
          <p:nvPr/>
        </p:nvSpPr>
        <p:spPr>
          <a:xfrm rot="1321971">
            <a:off x="1573547" y="1629269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3724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4460" y="4424018"/>
            <a:ext cx="1436291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812800" y="5600646"/>
            <a:ext cx="11233151" cy="929891"/>
            <a:chOff x="928457" y="2733245"/>
            <a:chExt cx="9653427" cy="661181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928457" y="2733245"/>
              <a:ext cx="1878675" cy="175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928457" y="3000516"/>
              <a:ext cx="9653427" cy="393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2368"/>
            <a:ext cx="2502984" cy="262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31878" y="4424018"/>
            <a:ext cx="1436291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9904" y="4424018"/>
            <a:ext cx="1436291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864409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64409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41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48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Rectangle 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Freeform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Rectangle 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Freeform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AUTOCOLOR" val="TRUE"/>
  <p:tag name="MH_TYPE" val="CONTENTS"/>
  <p:tag name="ID" val="5458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Rectangle 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Freeform 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Rectangle 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Freeform 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4"/>
</p:tagLst>
</file>

<file path=ppt/theme/theme1.xml><?xml version="1.0" encoding="utf-8"?>
<a:theme xmlns:a="http://schemas.openxmlformats.org/drawingml/2006/main" name="Office Theme">
  <a:themeElements>
    <a:clrScheme name="自定义 19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FFD633"/>
      </a:accent2>
      <a:accent3>
        <a:srgbClr val="000000"/>
      </a:accent3>
      <a:accent4>
        <a:srgbClr val="FFD633"/>
      </a:accent4>
      <a:accent5>
        <a:srgbClr val="000000"/>
      </a:accent5>
      <a:accent6>
        <a:srgbClr val="FFD633"/>
      </a:accent6>
      <a:hlink>
        <a:srgbClr val="000000"/>
      </a:hlink>
      <a:folHlink>
        <a:srgbClr val="FFD633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3565</Words>
  <Application>Microsoft Office PowerPoint</Application>
  <PresentationFormat>自定义</PresentationFormat>
  <Paragraphs>261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宋体</vt:lpstr>
      <vt:lpstr>微软雅黑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bt484</dc:title>
  <dc:creator/>
  <cp:lastModifiedBy/>
  <cp:revision>1</cp:revision>
  <dcterms:created xsi:type="dcterms:W3CDTF">2016-12-28T14:17:04Z</dcterms:created>
  <dcterms:modified xsi:type="dcterms:W3CDTF">2017-08-05T12:33:17Z</dcterms:modified>
</cp:coreProperties>
</file>