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3" r:id="rId6"/>
    <p:sldId id="261" r:id="rId7"/>
    <p:sldId id="260" r:id="rId8"/>
    <p:sldId id="281" r:id="rId9"/>
    <p:sldId id="265" r:id="rId10"/>
    <p:sldId id="262" r:id="rId11"/>
    <p:sldId id="266" r:id="rId12"/>
    <p:sldId id="267" r:id="rId13"/>
    <p:sldId id="264" r:id="rId14"/>
    <p:sldId id="282" r:id="rId15"/>
    <p:sldId id="268" r:id="rId16"/>
    <p:sldId id="269" r:id="rId17"/>
    <p:sldId id="271" r:id="rId18"/>
    <p:sldId id="283" r:id="rId19"/>
    <p:sldId id="273" r:id="rId20"/>
    <p:sldId id="274" r:id="rId21"/>
    <p:sldId id="275" r:id="rId22"/>
    <p:sldId id="270" r:id="rId23"/>
    <p:sldId id="276" r:id="rId24"/>
    <p:sldId id="284" r:id="rId25"/>
  </p:sldIdLst>
  <p:sldSz cx="9144000" cy="5143500" type="screen16x9"/>
  <p:notesSz cx="6858000" cy="9144000"/>
  <p:embeddedFontLst>
    <p:embeddedFont>
      <p:font typeface="张海山锐线体简" panose="02010600030101010101" charset="-122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Wingdings 2" panose="05020102010507070707" pitchFamily="18" charset="2"/>
      <p:regular r:id="rId32"/>
    </p:embeddedFont>
    <p:embeddedFont>
      <p:font typeface="Wingdings 3" panose="05040102010807070707" pitchFamily="18" charset="2"/>
      <p:regular r:id="rId33"/>
    </p:embeddedFont>
    <p:embeddedFont>
      <p:font typeface="幼圆" panose="02010509060101010101" pitchFamily="49" charset="-122"/>
      <p:regular r:id="rId34"/>
    </p:embeddedFont>
  </p:embeddedFontLst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4C81"/>
    <a:srgbClr val="453E71"/>
    <a:srgbClr val="443D6F"/>
    <a:srgbClr val="444668"/>
    <a:srgbClr val="3B365D"/>
    <a:srgbClr val="6C4932"/>
    <a:srgbClr val="FFE8C6"/>
    <a:srgbClr val="FFF7EC"/>
    <a:srgbClr val="FED9D6"/>
    <a:srgbClr val="FDB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6743" autoAdjust="0"/>
  </p:normalViewPr>
  <p:slideViewPr>
    <p:cSldViewPr>
      <p:cViewPr varScale="1">
        <p:scale>
          <a:sx n="95" d="100"/>
          <a:sy n="95" d="100"/>
        </p:scale>
        <p:origin x="432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13500000" scaled="1"/>
              <a:tileRect/>
            </a:gradFill>
            <a:effectLst>
              <a:innerShdw blurRad="190500">
                <a:prstClr val="black">
                  <a:alpha val="20000"/>
                </a:prstClr>
              </a:innerShdw>
            </a:effectLst>
          </c:spPr>
          <c:dPt>
            <c:idx val="0"/>
            <c:bubble3D val="0"/>
            <c:spPr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3500000" scaled="1"/>
                <a:tileRect/>
              </a:gradFill>
              <a:effectLst>
                <a:innerShdw blurRad="190500">
                  <a:prstClr val="black">
                    <a:alpha val="2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F05D-4A9C-8388-76570181D5E6}"/>
              </c:ext>
            </c:extLst>
          </c:dPt>
          <c:dPt>
            <c:idx val="1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effectLst>
                <a:innerShdw blurRad="190500">
                  <a:prstClr val="black">
                    <a:alpha val="2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F05D-4A9C-8388-76570181D5E6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05D-4A9C-8388-76570181D5E6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13500000" scaled="1"/>
              <a:tileRect/>
            </a:gradFill>
            <a:effectLst>
              <a:innerShdw blurRad="190500">
                <a:prstClr val="black">
                  <a:alpha val="20000"/>
                </a:prstClr>
              </a:innerShdw>
            </a:effectLst>
          </c:spPr>
          <c:dPt>
            <c:idx val="0"/>
            <c:bubble3D val="0"/>
            <c:spPr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13500000" scaled="1"/>
                <a:tileRect/>
              </a:gradFill>
              <a:effectLst>
                <a:innerShdw blurRad="190500">
                  <a:prstClr val="black">
                    <a:alpha val="2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10B4-49EA-A39A-9E1F68C269A8}"/>
              </c:ext>
            </c:extLst>
          </c:dPt>
          <c:dPt>
            <c:idx val="1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effectLst>
                <a:innerShdw blurRad="190500">
                  <a:prstClr val="black">
                    <a:alpha val="2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10B4-49EA-A39A-9E1F68C269A8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0B4-49EA-A39A-9E1F68C269A8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13500000" scaled="1"/>
              <a:tileRect/>
            </a:gradFill>
            <a:effectLst>
              <a:innerShdw blurRad="190500">
                <a:prstClr val="black">
                  <a:alpha val="20000"/>
                </a:prstClr>
              </a:innerShdw>
            </a:effectLst>
          </c:spPr>
          <c:dPt>
            <c:idx val="1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effectLst>
                <a:innerShdw blurRad="190500">
                  <a:prstClr val="black">
                    <a:alpha val="2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1097-4832-B96A-453F4E9ADD14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0.75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097-4832-B96A-453F4E9ADD14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B3DDB-0F27-48C8-B9CF-0D185F38B12D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471C6-AD5F-4A48-85CD-A0853D0DC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358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9630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4200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649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0112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3807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4482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8551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7763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81956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2875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264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5007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9363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3227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5209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8671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8212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08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70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0804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8681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003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2839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615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​​ 14"/>
          <p:cNvCxnSpPr/>
          <p:nvPr userDrawn="1"/>
        </p:nvCxnSpPr>
        <p:spPr>
          <a:xfrm>
            <a:off x="594015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​​ 14"/>
          <p:cNvCxnSpPr/>
          <p:nvPr userDrawn="1"/>
        </p:nvCxnSpPr>
        <p:spPr>
          <a:xfrm>
            <a:off x="1795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1" y="3966783"/>
            <a:ext cx="582017" cy="11767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740" y="3435846"/>
            <a:ext cx="2232248" cy="183721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Off-page Connector 4"/>
          <p:cNvSpPr/>
          <p:nvPr userDrawn="1"/>
        </p:nvSpPr>
        <p:spPr>
          <a:xfrm rot="5400000">
            <a:off x="8756109" y="4685356"/>
            <a:ext cx="341769" cy="424295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en-US" sz="2700" dirty="0">
              <a:solidFill>
                <a:schemeClr val="accent2"/>
              </a:solidFill>
            </a:endParaRPr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727547" y="4755651"/>
            <a:ext cx="457681" cy="274637"/>
          </a:xfrm>
          <a:prstGeom prst="rect">
            <a:avLst/>
          </a:prstGeom>
        </p:spPr>
        <p:txBody>
          <a:bodyPr lIns="68589" tIns="34295" rIns="68589" bIns="34295" anchor="ctr"/>
          <a:lstStyle>
            <a:defPPr>
              <a:defRPr lang="en-US"/>
            </a:defPPr>
            <a:lvl1pPr marL="0" algn="ctr" defTabSz="1375261" rtl="0" eaLnBrk="1" latinLnBrk="0" hangingPunct="1">
              <a:defRPr sz="16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7630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526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6289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5052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3815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2578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341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0104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136B7D2-B98C-44FD-8D04-7EC62A564975}" type="slidenum">
              <a:rPr lang="en-US" smtClean="0">
                <a:solidFill>
                  <a:schemeClr val="accent2"/>
                </a:solidFill>
              </a:rPr>
              <a:pPr/>
              <a:t>‹#›</a:t>
            </a:fld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92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9150" y="338751"/>
            <a:ext cx="3600450" cy="389298"/>
          </a:xfrm>
          <a:prstGeom prst="rect">
            <a:avLst/>
          </a:prstGeom>
        </p:spPr>
        <p:txBody>
          <a:bodyPr lIns="68580" tIns="34290" rIns="68580" bIns="34290" anchor="ctr" anchorCtr="0"/>
          <a:lstStyle>
            <a:lvl1pPr>
              <a:defRPr sz="2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4913058"/>
            <a:ext cx="9144000" cy="241800"/>
            <a:chOff x="0" y="6550744"/>
            <a:chExt cx="12192000" cy="322400"/>
          </a:xfrm>
        </p:grpSpPr>
        <p:sp>
          <p:nvSpPr>
            <p:cNvPr id="4" name="矩形 3"/>
            <p:cNvSpPr/>
            <p:nvPr/>
          </p:nvSpPr>
          <p:spPr>
            <a:xfrm>
              <a:off x="0" y="6550744"/>
              <a:ext cx="12192000" cy="307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96262"/>
            <a:stretch/>
          </p:blipFill>
          <p:spPr bwMode="auto">
            <a:xfrm>
              <a:off x="0" y="6616700"/>
              <a:ext cx="12192000" cy="256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 userDrawn="1"/>
        </p:nvGrpSpPr>
        <p:grpSpPr>
          <a:xfrm>
            <a:off x="8216502" y="4866084"/>
            <a:ext cx="632224" cy="297378"/>
            <a:chOff x="10955335" y="6488112"/>
            <a:chExt cx="842965" cy="396504"/>
          </a:xfrm>
        </p:grpSpPr>
        <p:sp>
          <p:nvSpPr>
            <p:cNvPr id="7" name="矩形 6"/>
            <p:cNvSpPr/>
            <p:nvPr/>
          </p:nvSpPr>
          <p:spPr>
            <a:xfrm>
              <a:off x="11137900" y="6488112"/>
              <a:ext cx="660400" cy="3965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/>
            </a:p>
          </p:txBody>
        </p:sp>
        <p:sp>
          <p:nvSpPr>
            <p:cNvPr id="8" name="直角三角形 7"/>
            <p:cNvSpPr/>
            <p:nvPr/>
          </p:nvSpPr>
          <p:spPr>
            <a:xfrm flipH="1">
              <a:off x="10955335" y="6488112"/>
              <a:ext cx="180975" cy="128588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/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8440050" y="4909626"/>
            <a:ext cx="316433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fld id="{55A55124-15F1-4085-9FF2-60582F9FC95A}" type="slidenum">
              <a:rPr lang="zh-CN" altLang="en-US" sz="1100" smtClean="0">
                <a:solidFill>
                  <a:schemeClr val="bg1"/>
                </a:solidFill>
              </a:rPr>
              <a:pPr algn="ctr"/>
              <a:t>‹#›</a:t>
            </a:fld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332370" y="303795"/>
            <a:ext cx="459210" cy="459210"/>
            <a:chOff x="6310687" y="4787316"/>
            <a:chExt cx="794657" cy="794657"/>
          </a:xfrm>
        </p:grpSpPr>
        <p:sp>
          <p:nvSpPr>
            <p:cNvPr id="17" name="椭圆 16"/>
            <p:cNvSpPr/>
            <p:nvPr/>
          </p:nvSpPr>
          <p:spPr>
            <a:xfrm>
              <a:off x="6310687" y="4787316"/>
              <a:ext cx="794657" cy="7946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6504982" y="4961200"/>
              <a:ext cx="406068" cy="446888"/>
            </a:xfrm>
            <a:custGeom>
              <a:avLst/>
              <a:gdLst>
                <a:gd name="T0" fmla="*/ 117 w 387"/>
                <a:gd name="T1" fmla="*/ 63 h 412"/>
                <a:gd name="T2" fmla="*/ 253 w 387"/>
                <a:gd name="T3" fmla="*/ 46 h 412"/>
                <a:gd name="T4" fmla="*/ 204 w 387"/>
                <a:gd name="T5" fmla="*/ 28 h 412"/>
                <a:gd name="T6" fmla="*/ 148 w 387"/>
                <a:gd name="T7" fmla="*/ 28 h 412"/>
                <a:gd name="T8" fmla="*/ 99 w 387"/>
                <a:gd name="T9" fmla="*/ 46 h 412"/>
                <a:gd name="T10" fmla="*/ 318 w 387"/>
                <a:gd name="T11" fmla="*/ 357 h 412"/>
                <a:gd name="T12" fmla="*/ 324 w 387"/>
                <a:gd name="T13" fmla="*/ 345 h 412"/>
                <a:gd name="T14" fmla="*/ 301 w 387"/>
                <a:gd name="T15" fmla="*/ 268 h 412"/>
                <a:gd name="T16" fmla="*/ 287 w 387"/>
                <a:gd name="T17" fmla="*/ 268 h 412"/>
                <a:gd name="T18" fmla="*/ 287 w 387"/>
                <a:gd name="T19" fmla="*/ 327 h 412"/>
                <a:gd name="T20" fmla="*/ 288 w 387"/>
                <a:gd name="T21" fmla="*/ 328 h 412"/>
                <a:gd name="T22" fmla="*/ 288 w 387"/>
                <a:gd name="T23" fmla="*/ 330 h 412"/>
                <a:gd name="T24" fmla="*/ 289 w 387"/>
                <a:gd name="T25" fmla="*/ 331 h 412"/>
                <a:gd name="T26" fmla="*/ 368 w 387"/>
                <a:gd name="T27" fmla="*/ 272 h 412"/>
                <a:gd name="T28" fmla="*/ 294 w 387"/>
                <a:gd name="T29" fmla="*/ 233 h 412"/>
                <a:gd name="T30" fmla="*/ 277 w 387"/>
                <a:gd name="T31" fmla="*/ 411 h 412"/>
                <a:gd name="T32" fmla="*/ 382 w 387"/>
                <a:gd name="T33" fmla="*/ 339 h 412"/>
                <a:gd name="T34" fmla="*/ 369 w 387"/>
                <a:gd name="T35" fmla="*/ 337 h 412"/>
                <a:gd name="T36" fmla="*/ 294 w 387"/>
                <a:gd name="T37" fmla="*/ 398 h 412"/>
                <a:gd name="T38" fmla="*/ 220 w 387"/>
                <a:gd name="T39" fmla="*/ 308 h 412"/>
                <a:gd name="T40" fmla="*/ 308 w 387"/>
                <a:gd name="T41" fmla="*/ 248 h 412"/>
                <a:gd name="T42" fmla="*/ 369 w 387"/>
                <a:gd name="T43" fmla="*/ 337 h 412"/>
                <a:gd name="T44" fmla="*/ 130 w 387"/>
                <a:gd name="T45" fmla="*/ 336 h 412"/>
                <a:gd name="T46" fmla="*/ 221 w 387"/>
                <a:gd name="T47" fmla="*/ 245 h 412"/>
                <a:gd name="T48" fmla="*/ 240 w 387"/>
                <a:gd name="T49" fmla="*/ 231 h 412"/>
                <a:gd name="T50" fmla="*/ 334 w 387"/>
                <a:gd name="T51" fmla="*/ 140 h 412"/>
                <a:gd name="T52" fmla="*/ 338 w 387"/>
                <a:gd name="T53" fmla="*/ 226 h 412"/>
                <a:gd name="T54" fmla="*/ 352 w 387"/>
                <a:gd name="T55" fmla="*/ 231 h 412"/>
                <a:gd name="T56" fmla="*/ 352 w 387"/>
                <a:gd name="T57" fmla="*/ 95 h 412"/>
                <a:gd name="T58" fmla="*/ 19 w 387"/>
                <a:gd name="T59" fmla="*/ 77 h 412"/>
                <a:gd name="T60" fmla="*/ 0 w 387"/>
                <a:gd name="T61" fmla="*/ 144 h 412"/>
                <a:gd name="T62" fmla="*/ 0 w 387"/>
                <a:gd name="T63" fmla="*/ 245 h 412"/>
                <a:gd name="T64" fmla="*/ 0 w 387"/>
                <a:gd name="T65" fmla="*/ 343 h 412"/>
                <a:gd name="T66" fmla="*/ 195 w 387"/>
                <a:gd name="T67" fmla="*/ 361 h 412"/>
                <a:gd name="T68" fmla="*/ 15 w 387"/>
                <a:gd name="T69" fmla="*/ 144 h 412"/>
                <a:gd name="T70" fmla="*/ 19 w 387"/>
                <a:gd name="T71" fmla="*/ 140 h 412"/>
                <a:gd name="T72" fmla="*/ 115 w 387"/>
                <a:gd name="T73" fmla="*/ 231 h 412"/>
                <a:gd name="T74" fmla="*/ 15 w 387"/>
                <a:gd name="T75" fmla="*/ 144 h 412"/>
                <a:gd name="T76" fmla="*/ 115 w 387"/>
                <a:gd name="T77" fmla="*/ 245 h 412"/>
                <a:gd name="T78" fmla="*/ 19 w 387"/>
                <a:gd name="T79" fmla="*/ 336 h 412"/>
                <a:gd name="T80" fmla="*/ 15 w 387"/>
                <a:gd name="T81" fmla="*/ 245 h 412"/>
                <a:gd name="T82" fmla="*/ 130 w 387"/>
                <a:gd name="T83" fmla="*/ 231 h 412"/>
                <a:gd name="T84" fmla="*/ 130 w 387"/>
                <a:gd name="T85" fmla="*/ 140 h 412"/>
                <a:gd name="T86" fmla="*/ 226 w 387"/>
                <a:gd name="T87" fmla="*/ 231 h 412"/>
                <a:gd name="T88" fmla="*/ 233 w 387"/>
                <a:gd name="T89" fmla="*/ 95 h 412"/>
                <a:gd name="T90" fmla="*/ 246 w 387"/>
                <a:gd name="T91" fmla="*/ 107 h 412"/>
                <a:gd name="T92" fmla="*/ 221 w 387"/>
                <a:gd name="T93" fmla="*/ 107 h 412"/>
                <a:gd name="T94" fmla="*/ 123 w 387"/>
                <a:gd name="T95" fmla="*/ 95 h 412"/>
                <a:gd name="T96" fmla="*/ 135 w 387"/>
                <a:gd name="T97" fmla="*/ 107 h 412"/>
                <a:gd name="T98" fmla="*/ 110 w 387"/>
                <a:gd name="T99" fmla="*/ 10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7" h="412">
                  <a:moveTo>
                    <a:pt x="99" y="46"/>
                  </a:moveTo>
                  <a:cubicBezTo>
                    <a:pt x="99" y="55"/>
                    <a:pt x="107" y="63"/>
                    <a:pt x="117" y="63"/>
                  </a:cubicBezTo>
                  <a:lnTo>
                    <a:pt x="236" y="63"/>
                  </a:lnTo>
                  <a:cubicBezTo>
                    <a:pt x="246" y="63"/>
                    <a:pt x="253" y="55"/>
                    <a:pt x="253" y="46"/>
                  </a:cubicBezTo>
                  <a:cubicBezTo>
                    <a:pt x="253" y="36"/>
                    <a:pt x="246" y="28"/>
                    <a:pt x="236" y="28"/>
                  </a:cubicBezTo>
                  <a:lnTo>
                    <a:pt x="204" y="28"/>
                  </a:lnTo>
                  <a:cubicBezTo>
                    <a:pt x="204" y="13"/>
                    <a:pt x="192" y="0"/>
                    <a:pt x="176" y="0"/>
                  </a:cubicBezTo>
                  <a:cubicBezTo>
                    <a:pt x="161" y="0"/>
                    <a:pt x="148" y="13"/>
                    <a:pt x="148" y="28"/>
                  </a:cubicBezTo>
                  <a:lnTo>
                    <a:pt x="117" y="28"/>
                  </a:lnTo>
                  <a:cubicBezTo>
                    <a:pt x="107" y="28"/>
                    <a:pt x="99" y="36"/>
                    <a:pt x="99" y="46"/>
                  </a:cubicBezTo>
                  <a:close/>
                  <a:moveTo>
                    <a:pt x="313" y="355"/>
                  </a:moveTo>
                  <a:cubicBezTo>
                    <a:pt x="315" y="356"/>
                    <a:pt x="317" y="357"/>
                    <a:pt x="318" y="357"/>
                  </a:cubicBezTo>
                  <a:cubicBezTo>
                    <a:pt x="320" y="357"/>
                    <a:pt x="322" y="356"/>
                    <a:pt x="324" y="355"/>
                  </a:cubicBezTo>
                  <a:cubicBezTo>
                    <a:pt x="326" y="352"/>
                    <a:pt x="326" y="348"/>
                    <a:pt x="324" y="345"/>
                  </a:cubicBezTo>
                  <a:lnTo>
                    <a:pt x="301" y="323"/>
                  </a:lnTo>
                  <a:lnTo>
                    <a:pt x="301" y="268"/>
                  </a:lnTo>
                  <a:cubicBezTo>
                    <a:pt x="301" y="264"/>
                    <a:pt x="298" y="260"/>
                    <a:pt x="294" y="260"/>
                  </a:cubicBezTo>
                  <a:cubicBezTo>
                    <a:pt x="290" y="260"/>
                    <a:pt x="287" y="264"/>
                    <a:pt x="287" y="268"/>
                  </a:cubicBezTo>
                  <a:lnTo>
                    <a:pt x="287" y="326"/>
                  </a:lnTo>
                  <a:cubicBezTo>
                    <a:pt x="287" y="326"/>
                    <a:pt x="287" y="327"/>
                    <a:pt x="287" y="327"/>
                  </a:cubicBezTo>
                  <a:cubicBezTo>
                    <a:pt x="287" y="327"/>
                    <a:pt x="287" y="327"/>
                    <a:pt x="287" y="328"/>
                  </a:cubicBezTo>
                  <a:cubicBezTo>
                    <a:pt x="287" y="328"/>
                    <a:pt x="287" y="328"/>
                    <a:pt x="288" y="328"/>
                  </a:cubicBezTo>
                  <a:cubicBezTo>
                    <a:pt x="288" y="329"/>
                    <a:pt x="288" y="329"/>
                    <a:pt x="288" y="329"/>
                  </a:cubicBezTo>
                  <a:cubicBezTo>
                    <a:pt x="288" y="329"/>
                    <a:pt x="288" y="329"/>
                    <a:pt x="288" y="330"/>
                  </a:cubicBezTo>
                  <a:cubicBezTo>
                    <a:pt x="288" y="330"/>
                    <a:pt x="289" y="330"/>
                    <a:pt x="289" y="331"/>
                  </a:cubicBezTo>
                  <a:cubicBezTo>
                    <a:pt x="289" y="331"/>
                    <a:pt x="289" y="331"/>
                    <a:pt x="289" y="331"/>
                  </a:cubicBezTo>
                  <a:lnTo>
                    <a:pt x="313" y="355"/>
                  </a:lnTo>
                  <a:close/>
                  <a:moveTo>
                    <a:pt x="368" y="272"/>
                  </a:moveTo>
                  <a:cubicBezTo>
                    <a:pt x="355" y="252"/>
                    <a:pt x="335" y="239"/>
                    <a:pt x="311" y="234"/>
                  </a:cubicBezTo>
                  <a:cubicBezTo>
                    <a:pt x="305" y="233"/>
                    <a:pt x="300" y="233"/>
                    <a:pt x="294" y="233"/>
                  </a:cubicBezTo>
                  <a:cubicBezTo>
                    <a:pt x="251" y="233"/>
                    <a:pt x="214" y="264"/>
                    <a:pt x="206" y="306"/>
                  </a:cubicBezTo>
                  <a:cubicBezTo>
                    <a:pt x="197" y="354"/>
                    <a:pt x="229" y="401"/>
                    <a:pt x="277" y="411"/>
                  </a:cubicBezTo>
                  <a:cubicBezTo>
                    <a:pt x="283" y="412"/>
                    <a:pt x="289" y="412"/>
                    <a:pt x="294" y="412"/>
                  </a:cubicBezTo>
                  <a:cubicBezTo>
                    <a:pt x="337" y="412"/>
                    <a:pt x="374" y="382"/>
                    <a:pt x="382" y="339"/>
                  </a:cubicBezTo>
                  <a:cubicBezTo>
                    <a:pt x="387" y="316"/>
                    <a:pt x="382" y="292"/>
                    <a:pt x="368" y="272"/>
                  </a:cubicBezTo>
                  <a:close/>
                  <a:moveTo>
                    <a:pt x="369" y="337"/>
                  </a:moveTo>
                  <a:lnTo>
                    <a:pt x="369" y="337"/>
                  </a:lnTo>
                  <a:cubicBezTo>
                    <a:pt x="362" y="372"/>
                    <a:pt x="330" y="398"/>
                    <a:pt x="294" y="398"/>
                  </a:cubicBezTo>
                  <a:cubicBezTo>
                    <a:pt x="289" y="398"/>
                    <a:pt x="285" y="398"/>
                    <a:pt x="280" y="397"/>
                  </a:cubicBezTo>
                  <a:cubicBezTo>
                    <a:pt x="239" y="389"/>
                    <a:pt x="212" y="349"/>
                    <a:pt x="220" y="308"/>
                  </a:cubicBezTo>
                  <a:cubicBezTo>
                    <a:pt x="227" y="273"/>
                    <a:pt x="258" y="247"/>
                    <a:pt x="294" y="247"/>
                  </a:cubicBezTo>
                  <a:cubicBezTo>
                    <a:pt x="299" y="247"/>
                    <a:pt x="304" y="247"/>
                    <a:pt x="308" y="248"/>
                  </a:cubicBezTo>
                  <a:cubicBezTo>
                    <a:pt x="328" y="252"/>
                    <a:pt x="345" y="263"/>
                    <a:pt x="357" y="280"/>
                  </a:cubicBezTo>
                  <a:cubicBezTo>
                    <a:pt x="368" y="297"/>
                    <a:pt x="372" y="317"/>
                    <a:pt x="369" y="337"/>
                  </a:cubicBezTo>
                  <a:close/>
                  <a:moveTo>
                    <a:pt x="189" y="336"/>
                  </a:moveTo>
                  <a:lnTo>
                    <a:pt x="130" y="336"/>
                  </a:lnTo>
                  <a:lnTo>
                    <a:pt x="130" y="245"/>
                  </a:lnTo>
                  <a:lnTo>
                    <a:pt x="221" y="245"/>
                  </a:lnTo>
                  <a:cubicBezTo>
                    <a:pt x="227" y="240"/>
                    <a:pt x="234" y="235"/>
                    <a:pt x="241" y="231"/>
                  </a:cubicBezTo>
                  <a:lnTo>
                    <a:pt x="240" y="231"/>
                  </a:lnTo>
                  <a:lnTo>
                    <a:pt x="240" y="140"/>
                  </a:lnTo>
                  <a:lnTo>
                    <a:pt x="334" y="140"/>
                  </a:lnTo>
                  <a:cubicBezTo>
                    <a:pt x="336" y="140"/>
                    <a:pt x="338" y="142"/>
                    <a:pt x="338" y="144"/>
                  </a:cubicBezTo>
                  <a:lnTo>
                    <a:pt x="338" y="226"/>
                  </a:lnTo>
                  <a:cubicBezTo>
                    <a:pt x="343" y="228"/>
                    <a:pt x="348" y="231"/>
                    <a:pt x="352" y="234"/>
                  </a:cubicBezTo>
                  <a:lnTo>
                    <a:pt x="352" y="231"/>
                  </a:lnTo>
                  <a:lnTo>
                    <a:pt x="352" y="144"/>
                  </a:lnTo>
                  <a:lnTo>
                    <a:pt x="352" y="95"/>
                  </a:lnTo>
                  <a:cubicBezTo>
                    <a:pt x="352" y="85"/>
                    <a:pt x="344" y="77"/>
                    <a:pt x="334" y="77"/>
                  </a:cubicBezTo>
                  <a:lnTo>
                    <a:pt x="19" y="77"/>
                  </a:lnTo>
                  <a:cubicBezTo>
                    <a:pt x="8" y="77"/>
                    <a:pt x="0" y="85"/>
                    <a:pt x="0" y="95"/>
                  </a:cubicBezTo>
                  <a:lnTo>
                    <a:pt x="0" y="144"/>
                  </a:lnTo>
                  <a:lnTo>
                    <a:pt x="0" y="231"/>
                  </a:lnTo>
                  <a:lnTo>
                    <a:pt x="0" y="245"/>
                  </a:lnTo>
                  <a:lnTo>
                    <a:pt x="0" y="332"/>
                  </a:lnTo>
                  <a:lnTo>
                    <a:pt x="0" y="343"/>
                  </a:lnTo>
                  <a:cubicBezTo>
                    <a:pt x="0" y="353"/>
                    <a:pt x="8" y="361"/>
                    <a:pt x="19" y="361"/>
                  </a:cubicBezTo>
                  <a:lnTo>
                    <a:pt x="195" y="361"/>
                  </a:lnTo>
                  <a:cubicBezTo>
                    <a:pt x="192" y="353"/>
                    <a:pt x="190" y="345"/>
                    <a:pt x="189" y="336"/>
                  </a:cubicBezTo>
                  <a:close/>
                  <a:moveTo>
                    <a:pt x="15" y="144"/>
                  </a:moveTo>
                  <a:lnTo>
                    <a:pt x="15" y="144"/>
                  </a:lnTo>
                  <a:cubicBezTo>
                    <a:pt x="15" y="142"/>
                    <a:pt x="16" y="140"/>
                    <a:pt x="19" y="140"/>
                  </a:cubicBezTo>
                  <a:lnTo>
                    <a:pt x="115" y="140"/>
                  </a:lnTo>
                  <a:lnTo>
                    <a:pt x="115" y="231"/>
                  </a:lnTo>
                  <a:lnTo>
                    <a:pt x="15" y="231"/>
                  </a:lnTo>
                  <a:lnTo>
                    <a:pt x="15" y="144"/>
                  </a:lnTo>
                  <a:close/>
                  <a:moveTo>
                    <a:pt x="115" y="245"/>
                  </a:moveTo>
                  <a:lnTo>
                    <a:pt x="115" y="245"/>
                  </a:lnTo>
                  <a:lnTo>
                    <a:pt x="115" y="336"/>
                  </a:lnTo>
                  <a:lnTo>
                    <a:pt x="19" y="336"/>
                  </a:lnTo>
                  <a:cubicBezTo>
                    <a:pt x="16" y="336"/>
                    <a:pt x="15" y="334"/>
                    <a:pt x="15" y="332"/>
                  </a:cubicBezTo>
                  <a:lnTo>
                    <a:pt x="15" y="245"/>
                  </a:lnTo>
                  <a:lnTo>
                    <a:pt x="115" y="245"/>
                  </a:lnTo>
                  <a:close/>
                  <a:moveTo>
                    <a:pt x="130" y="231"/>
                  </a:moveTo>
                  <a:lnTo>
                    <a:pt x="130" y="231"/>
                  </a:lnTo>
                  <a:lnTo>
                    <a:pt x="130" y="140"/>
                  </a:lnTo>
                  <a:lnTo>
                    <a:pt x="226" y="140"/>
                  </a:lnTo>
                  <a:lnTo>
                    <a:pt x="226" y="231"/>
                  </a:lnTo>
                  <a:lnTo>
                    <a:pt x="130" y="231"/>
                  </a:lnTo>
                  <a:close/>
                  <a:moveTo>
                    <a:pt x="233" y="95"/>
                  </a:moveTo>
                  <a:lnTo>
                    <a:pt x="233" y="95"/>
                  </a:lnTo>
                  <a:cubicBezTo>
                    <a:pt x="240" y="95"/>
                    <a:pt x="246" y="101"/>
                    <a:pt x="246" y="107"/>
                  </a:cubicBezTo>
                  <a:cubicBezTo>
                    <a:pt x="246" y="114"/>
                    <a:pt x="240" y="120"/>
                    <a:pt x="233" y="120"/>
                  </a:cubicBezTo>
                  <a:cubicBezTo>
                    <a:pt x="226" y="120"/>
                    <a:pt x="221" y="114"/>
                    <a:pt x="221" y="107"/>
                  </a:cubicBezTo>
                  <a:cubicBezTo>
                    <a:pt x="221" y="101"/>
                    <a:pt x="226" y="95"/>
                    <a:pt x="233" y="95"/>
                  </a:cubicBezTo>
                  <a:close/>
                  <a:moveTo>
                    <a:pt x="123" y="95"/>
                  </a:moveTo>
                  <a:lnTo>
                    <a:pt x="123" y="95"/>
                  </a:lnTo>
                  <a:cubicBezTo>
                    <a:pt x="129" y="95"/>
                    <a:pt x="135" y="101"/>
                    <a:pt x="135" y="107"/>
                  </a:cubicBezTo>
                  <a:cubicBezTo>
                    <a:pt x="135" y="114"/>
                    <a:pt x="129" y="120"/>
                    <a:pt x="123" y="120"/>
                  </a:cubicBezTo>
                  <a:cubicBezTo>
                    <a:pt x="116" y="120"/>
                    <a:pt x="110" y="114"/>
                    <a:pt x="110" y="107"/>
                  </a:cubicBezTo>
                  <a:cubicBezTo>
                    <a:pt x="110" y="101"/>
                    <a:pt x="116" y="95"/>
                    <a:pt x="123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219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7496A82-8C58-4230-85E6-C1DB51D5629D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F075C28-AD93-4B03-9A73-F263CFFF2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79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5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73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1"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" y="3458194"/>
            <a:ext cx="9144011" cy="168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61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4000">
              <a:schemeClr val="accent6">
                <a:lumMod val="20000"/>
                <a:lumOff val="80000"/>
              </a:schemeClr>
            </a:gs>
            <a:gs pos="85000">
              <a:schemeClr val="accent1">
                <a:lumMod val="45000"/>
                <a:lumOff val="55000"/>
              </a:schemeClr>
            </a:gs>
            <a:gs pos="100000">
              <a:schemeClr val="accent6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7" r:id="rId2"/>
    <p:sldLayoutId id="2147483670" r:id="rId3"/>
    <p:sldLayoutId id="2147483674" r:id="rId4"/>
    <p:sldLayoutId id="2147483685" r:id="rId5"/>
    <p:sldLayoutId id="2147483686" r:id="rId6"/>
    <p:sldLayoutId id="2147483688" r:id="rId7"/>
    <p:sldLayoutId id="2147483689" r:id="rId8"/>
    <p:sldLayoutId id="2147483691" r:id="rId9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45037F0D-C04D-4EDA-9DCA-591E69E84D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627533"/>
            <a:ext cx="771223" cy="131457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E04C6E8-41FD-4768-897A-A05EC6892B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207" y="3302430"/>
            <a:ext cx="1311999" cy="184107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FEB2552-EB87-4B9A-A3AE-1E23A65E37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921" y="3067808"/>
            <a:ext cx="1609347" cy="207569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492470" y="1338944"/>
            <a:ext cx="61286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卡通六一儿童节</a:t>
            </a:r>
            <a:r>
              <a:rPr lang="en-US" altLang="zh-CN" sz="4400" b="1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PPT</a:t>
            </a:r>
            <a:r>
              <a:rPr lang="zh-CN" altLang="en-US" sz="4400" b="1" dirty="0">
                <a:solidFill>
                  <a:schemeClr val="accent4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822349" y="2534889"/>
            <a:ext cx="5306919" cy="2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The grand opening of grand opening promotion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15EEC52-75D5-426A-9475-879E7F467B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2139702"/>
            <a:ext cx="3170662" cy="317066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4045757-06C2-4BD0-8042-E4E3764BE1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268" y="2534889"/>
            <a:ext cx="2014732" cy="258470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2E9CE757-128E-4E51-AA46-75F1CF59C1EC}"/>
              </a:ext>
            </a:extLst>
          </p:cNvPr>
          <p:cNvSpPr txBox="1"/>
          <p:nvPr/>
        </p:nvSpPr>
        <p:spPr>
          <a:xfrm>
            <a:off x="3972316" y="3359149"/>
            <a:ext cx="885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BY:XXX</a:t>
            </a:r>
            <a:endParaRPr lang="zh-CN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1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2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36891BC-5406-4DC6-93F8-56C2BB510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221" y="135440"/>
            <a:ext cx="4187383" cy="3191391"/>
          </a:xfrm>
          <a:prstGeom prst="rect">
            <a:avLst/>
          </a:prstGeom>
        </p:spPr>
      </p:pic>
      <p:sp>
        <p:nvSpPr>
          <p:cNvPr id="3" name="AutoShape 4"/>
          <p:cNvSpPr>
            <a:spLocks noChangeAspect="1" noChangeArrowheads="1" noTextEdit="1"/>
          </p:cNvSpPr>
          <p:nvPr/>
        </p:nvSpPr>
        <p:spPr bwMode="auto">
          <a:xfrm>
            <a:off x="2646722" y="730411"/>
            <a:ext cx="3852144" cy="368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2690347" y="1260732"/>
            <a:ext cx="1632469" cy="1109550"/>
          </a:xfrm>
          <a:custGeom>
            <a:avLst/>
            <a:gdLst>
              <a:gd name="T0" fmla="*/ 1204 w 1204"/>
              <a:gd name="T1" fmla="*/ 735 h 818"/>
              <a:gd name="T2" fmla="*/ 1121 w 1204"/>
              <a:gd name="T3" fmla="*/ 818 h 818"/>
              <a:gd name="T4" fmla="*/ 83 w 1204"/>
              <a:gd name="T5" fmla="*/ 818 h 818"/>
              <a:gd name="T6" fmla="*/ 0 w 1204"/>
              <a:gd name="T7" fmla="*/ 735 h 818"/>
              <a:gd name="T8" fmla="*/ 0 w 1204"/>
              <a:gd name="T9" fmla="*/ 83 h 818"/>
              <a:gd name="T10" fmla="*/ 83 w 1204"/>
              <a:gd name="T11" fmla="*/ 0 h 818"/>
              <a:gd name="T12" fmla="*/ 1121 w 1204"/>
              <a:gd name="T13" fmla="*/ 0 h 818"/>
              <a:gd name="T14" fmla="*/ 1204 w 1204"/>
              <a:gd name="T15" fmla="*/ 83 h 818"/>
              <a:gd name="T16" fmla="*/ 1204 w 1204"/>
              <a:gd name="T17" fmla="*/ 735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4" h="818">
                <a:moveTo>
                  <a:pt x="1204" y="735"/>
                </a:moveTo>
                <a:cubicBezTo>
                  <a:pt x="1204" y="780"/>
                  <a:pt x="1167" y="818"/>
                  <a:pt x="1121" y="818"/>
                </a:cubicBezTo>
                <a:cubicBezTo>
                  <a:pt x="83" y="818"/>
                  <a:pt x="83" y="818"/>
                  <a:pt x="83" y="818"/>
                </a:cubicBezTo>
                <a:cubicBezTo>
                  <a:pt x="37" y="818"/>
                  <a:pt x="0" y="780"/>
                  <a:pt x="0" y="735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121" y="0"/>
                  <a:pt x="1121" y="0"/>
                  <a:pt x="1121" y="0"/>
                </a:cubicBezTo>
                <a:cubicBezTo>
                  <a:pt x="1167" y="0"/>
                  <a:pt x="1204" y="37"/>
                  <a:pt x="1204" y="83"/>
                </a:cubicBezTo>
                <a:lnTo>
                  <a:pt x="1204" y="735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2646723" y="1529366"/>
            <a:ext cx="1719143" cy="848952"/>
          </a:xfrm>
          <a:custGeom>
            <a:avLst/>
            <a:gdLst>
              <a:gd name="T0" fmla="*/ 2223 w 2995"/>
              <a:gd name="T1" fmla="*/ 0 h 1479"/>
              <a:gd name="T2" fmla="*/ 1455 w 2995"/>
              <a:gd name="T3" fmla="*/ 768 h 1479"/>
              <a:gd name="T4" fmla="*/ 687 w 2995"/>
              <a:gd name="T5" fmla="*/ 0 h 1479"/>
              <a:gd name="T6" fmla="*/ 0 w 2995"/>
              <a:gd name="T7" fmla="*/ 0 h 1479"/>
              <a:gd name="T8" fmla="*/ 0 w 2995"/>
              <a:gd name="T9" fmla="*/ 1479 h 1479"/>
              <a:gd name="T10" fmla="*/ 2995 w 2995"/>
              <a:gd name="T11" fmla="*/ 1479 h 1479"/>
              <a:gd name="T12" fmla="*/ 2995 w 2995"/>
              <a:gd name="T13" fmla="*/ 0 h 1479"/>
              <a:gd name="T14" fmla="*/ 2223 w 2995"/>
              <a:gd name="T15" fmla="*/ 0 h 1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5" h="1479">
                <a:moveTo>
                  <a:pt x="2223" y="0"/>
                </a:moveTo>
                <a:lnTo>
                  <a:pt x="1455" y="768"/>
                </a:lnTo>
                <a:lnTo>
                  <a:pt x="687" y="0"/>
                </a:lnTo>
                <a:lnTo>
                  <a:pt x="0" y="0"/>
                </a:lnTo>
                <a:lnTo>
                  <a:pt x="0" y="1479"/>
                </a:lnTo>
                <a:lnTo>
                  <a:pt x="2995" y="1479"/>
                </a:lnTo>
                <a:lnTo>
                  <a:pt x="2995" y="0"/>
                </a:lnTo>
                <a:lnTo>
                  <a:pt x="2223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3237948" y="1326169"/>
            <a:ext cx="489626" cy="489626"/>
          </a:xfrm>
          <a:custGeom>
            <a:avLst/>
            <a:gdLst>
              <a:gd name="T0" fmla="*/ 853 w 853"/>
              <a:gd name="T1" fmla="*/ 425 h 853"/>
              <a:gd name="T2" fmla="*/ 425 w 853"/>
              <a:gd name="T3" fmla="*/ 853 h 853"/>
              <a:gd name="T4" fmla="*/ 0 w 853"/>
              <a:gd name="T5" fmla="*/ 425 h 853"/>
              <a:gd name="T6" fmla="*/ 425 w 853"/>
              <a:gd name="T7" fmla="*/ 0 h 853"/>
              <a:gd name="T8" fmla="*/ 853 w 853"/>
              <a:gd name="T9" fmla="*/ 425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3" h="853">
                <a:moveTo>
                  <a:pt x="853" y="425"/>
                </a:moveTo>
                <a:lnTo>
                  <a:pt x="425" y="853"/>
                </a:lnTo>
                <a:lnTo>
                  <a:pt x="0" y="425"/>
                </a:lnTo>
                <a:lnTo>
                  <a:pt x="425" y="0"/>
                </a:lnTo>
                <a:lnTo>
                  <a:pt x="853" y="425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366696" y="1469097"/>
            <a:ext cx="14106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defTabSz="914378"/>
            <a:r>
              <a:rPr lang="zh-CN" altLang="zh-CN" sz="1600" spc="-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25604" name="Freeform 37"/>
          <p:cNvSpPr>
            <a:spLocks/>
          </p:cNvSpPr>
          <p:nvPr/>
        </p:nvSpPr>
        <p:spPr bwMode="auto">
          <a:xfrm>
            <a:off x="4821626" y="1232607"/>
            <a:ext cx="1632469" cy="1108976"/>
          </a:xfrm>
          <a:custGeom>
            <a:avLst/>
            <a:gdLst>
              <a:gd name="T0" fmla="*/ 1204 w 1204"/>
              <a:gd name="T1" fmla="*/ 735 h 818"/>
              <a:gd name="T2" fmla="*/ 1121 w 1204"/>
              <a:gd name="T3" fmla="*/ 818 h 818"/>
              <a:gd name="T4" fmla="*/ 83 w 1204"/>
              <a:gd name="T5" fmla="*/ 818 h 818"/>
              <a:gd name="T6" fmla="*/ 0 w 1204"/>
              <a:gd name="T7" fmla="*/ 735 h 818"/>
              <a:gd name="T8" fmla="*/ 0 w 1204"/>
              <a:gd name="T9" fmla="*/ 83 h 818"/>
              <a:gd name="T10" fmla="*/ 83 w 1204"/>
              <a:gd name="T11" fmla="*/ 0 h 818"/>
              <a:gd name="T12" fmla="*/ 1121 w 1204"/>
              <a:gd name="T13" fmla="*/ 0 h 818"/>
              <a:gd name="T14" fmla="*/ 1204 w 1204"/>
              <a:gd name="T15" fmla="*/ 83 h 818"/>
              <a:gd name="T16" fmla="*/ 1204 w 1204"/>
              <a:gd name="T17" fmla="*/ 735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4" h="818">
                <a:moveTo>
                  <a:pt x="1204" y="735"/>
                </a:moveTo>
                <a:cubicBezTo>
                  <a:pt x="1204" y="781"/>
                  <a:pt x="1167" y="818"/>
                  <a:pt x="1121" y="818"/>
                </a:cubicBezTo>
                <a:cubicBezTo>
                  <a:pt x="83" y="818"/>
                  <a:pt x="83" y="818"/>
                  <a:pt x="83" y="818"/>
                </a:cubicBezTo>
                <a:cubicBezTo>
                  <a:pt x="37" y="818"/>
                  <a:pt x="0" y="781"/>
                  <a:pt x="0" y="735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121" y="0"/>
                  <a:pt x="1121" y="0"/>
                  <a:pt x="1121" y="0"/>
                </a:cubicBezTo>
                <a:cubicBezTo>
                  <a:pt x="1167" y="0"/>
                  <a:pt x="1204" y="37"/>
                  <a:pt x="1204" y="83"/>
                </a:cubicBezTo>
                <a:lnTo>
                  <a:pt x="1204" y="735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605" name="Freeform 38"/>
          <p:cNvSpPr>
            <a:spLocks/>
          </p:cNvSpPr>
          <p:nvPr/>
        </p:nvSpPr>
        <p:spPr bwMode="auto">
          <a:xfrm>
            <a:off x="4778002" y="1529366"/>
            <a:ext cx="1719717" cy="848952"/>
          </a:xfrm>
          <a:custGeom>
            <a:avLst/>
            <a:gdLst>
              <a:gd name="T0" fmla="*/ 2223 w 2996"/>
              <a:gd name="T1" fmla="*/ 0 h 1479"/>
              <a:gd name="T2" fmla="*/ 1455 w 2996"/>
              <a:gd name="T3" fmla="*/ 768 h 1479"/>
              <a:gd name="T4" fmla="*/ 688 w 2996"/>
              <a:gd name="T5" fmla="*/ 0 h 1479"/>
              <a:gd name="T6" fmla="*/ 0 w 2996"/>
              <a:gd name="T7" fmla="*/ 0 h 1479"/>
              <a:gd name="T8" fmla="*/ 0 w 2996"/>
              <a:gd name="T9" fmla="*/ 1479 h 1479"/>
              <a:gd name="T10" fmla="*/ 2996 w 2996"/>
              <a:gd name="T11" fmla="*/ 1479 h 1479"/>
              <a:gd name="T12" fmla="*/ 2996 w 2996"/>
              <a:gd name="T13" fmla="*/ 0 h 1479"/>
              <a:gd name="T14" fmla="*/ 2223 w 2996"/>
              <a:gd name="T15" fmla="*/ 0 h 1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6" h="1479">
                <a:moveTo>
                  <a:pt x="2223" y="0"/>
                </a:moveTo>
                <a:lnTo>
                  <a:pt x="1455" y="768"/>
                </a:lnTo>
                <a:lnTo>
                  <a:pt x="688" y="0"/>
                </a:lnTo>
                <a:lnTo>
                  <a:pt x="0" y="0"/>
                </a:lnTo>
                <a:lnTo>
                  <a:pt x="0" y="1479"/>
                </a:lnTo>
                <a:lnTo>
                  <a:pt x="2996" y="1479"/>
                </a:lnTo>
                <a:lnTo>
                  <a:pt x="2996" y="0"/>
                </a:lnTo>
                <a:lnTo>
                  <a:pt x="2223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606" name="Freeform 39"/>
          <p:cNvSpPr>
            <a:spLocks/>
          </p:cNvSpPr>
          <p:nvPr/>
        </p:nvSpPr>
        <p:spPr bwMode="auto">
          <a:xfrm>
            <a:off x="5368077" y="1326169"/>
            <a:ext cx="490774" cy="489626"/>
          </a:xfrm>
          <a:custGeom>
            <a:avLst/>
            <a:gdLst>
              <a:gd name="T0" fmla="*/ 855 w 855"/>
              <a:gd name="T1" fmla="*/ 425 h 853"/>
              <a:gd name="T2" fmla="*/ 427 w 855"/>
              <a:gd name="T3" fmla="*/ 853 h 853"/>
              <a:gd name="T4" fmla="*/ 0 w 855"/>
              <a:gd name="T5" fmla="*/ 425 h 853"/>
              <a:gd name="T6" fmla="*/ 427 w 855"/>
              <a:gd name="T7" fmla="*/ 0 h 853"/>
              <a:gd name="T8" fmla="*/ 855 w 855"/>
              <a:gd name="T9" fmla="*/ 425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53">
                <a:moveTo>
                  <a:pt x="855" y="425"/>
                </a:moveTo>
                <a:lnTo>
                  <a:pt x="427" y="853"/>
                </a:lnTo>
                <a:lnTo>
                  <a:pt x="0" y="425"/>
                </a:lnTo>
                <a:lnTo>
                  <a:pt x="427" y="0"/>
                </a:lnTo>
                <a:lnTo>
                  <a:pt x="855" y="425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607" name="Rectangle 40"/>
          <p:cNvSpPr>
            <a:spLocks noChangeArrowheads="1"/>
          </p:cNvSpPr>
          <p:nvPr/>
        </p:nvSpPr>
        <p:spPr bwMode="auto">
          <a:xfrm>
            <a:off x="5492808" y="1469097"/>
            <a:ext cx="14106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defTabSz="914378"/>
            <a:r>
              <a:rPr lang="zh-CN" altLang="zh-CN" sz="1600" spc="-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25609" name="Freeform 46"/>
          <p:cNvSpPr>
            <a:spLocks/>
          </p:cNvSpPr>
          <p:nvPr/>
        </p:nvSpPr>
        <p:spPr bwMode="auto">
          <a:xfrm>
            <a:off x="2690347" y="3090616"/>
            <a:ext cx="1632469" cy="1108976"/>
          </a:xfrm>
          <a:custGeom>
            <a:avLst/>
            <a:gdLst>
              <a:gd name="T0" fmla="*/ 1204 w 1204"/>
              <a:gd name="T1" fmla="*/ 735 h 818"/>
              <a:gd name="T2" fmla="*/ 1121 w 1204"/>
              <a:gd name="T3" fmla="*/ 818 h 818"/>
              <a:gd name="T4" fmla="*/ 83 w 1204"/>
              <a:gd name="T5" fmla="*/ 818 h 818"/>
              <a:gd name="T6" fmla="*/ 0 w 1204"/>
              <a:gd name="T7" fmla="*/ 735 h 818"/>
              <a:gd name="T8" fmla="*/ 0 w 1204"/>
              <a:gd name="T9" fmla="*/ 83 h 818"/>
              <a:gd name="T10" fmla="*/ 83 w 1204"/>
              <a:gd name="T11" fmla="*/ 0 h 818"/>
              <a:gd name="T12" fmla="*/ 1121 w 1204"/>
              <a:gd name="T13" fmla="*/ 0 h 818"/>
              <a:gd name="T14" fmla="*/ 1204 w 1204"/>
              <a:gd name="T15" fmla="*/ 83 h 818"/>
              <a:gd name="T16" fmla="*/ 1204 w 1204"/>
              <a:gd name="T17" fmla="*/ 735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4" h="818">
                <a:moveTo>
                  <a:pt x="1204" y="735"/>
                </a:moveTo>
                <a:cubicBezTo>
                  <a:pt x="1204" y="780"/>
                  <a:pt x="1167" y="818"/>
                  <a:pt x="1121" y="818"/>
                </a:cubicBezTo>
                <a:cubicBezTo>
                  <a:pt x="83" y="818"/>
                  <a:pt x="83" y="818"/>
                  <a:pt x="83" y="818"/>
                </a:cubicBezTo>
                <a:cubicBezTo>
                  <a:pt x="37" y="818"/>
                  <a:pt x="0" y="780"/>
                  <a:pt x="0" y="735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121" y="0"/>
                  <a:pt x="1121" y="0"/>
                  <a:pt x="1121" y="0"/>
                </a:cubicBezTo>
                <a:cubicBezTo>
                  <a:pt x="1167" y="0"/>
                  <a:pt x="1204" y="37"/>
                  <a:pt x="1204" y="83"/>
                </a:cubicBezTo>
                <a:lnTo>
                  <a:pt x="1204" y="735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610" name="Freeform 47"/>
          <p:cNvSpPr>
            <a:spLocks/>
          </p:cNvSpPr>
          <p:nvPr/>
        </p:nvSpPr>
        <p:spPr bwMode="auto">
          <a:xfrm>
            <a:off x="2646723" y="3387377"/>
            <a:ext cx="1719143" cy="847230"/>
          </a:xfrm>
          <a:custGeom>
            <a:avLst/>
            <a:gdLst>
              <a:gd name="T0" fmla="*/ 2223 w 2995"/>
              <a:gd name="T1" fmla="*/ 0 h 1476"/>
              <a:gd name="T2" fmla="*/ 1455 w 2995"/>
              <a:gd name="T3" fmla="*/ 768 h 1476"/>
              <a:gd name="T4" fmla="*/ 687 w 2995"/>
              <a:gd name="T5" fmla="*/ 0 h 1476"/>
              <a:gd name="T6" fmla="*/ 0 w 2995"/>
              <a:gd name="T7" fmla="*/ 0 h 1476"/>
              <a:gd name="T8" fmla="*/ 0 w 2995"/>
              <a:gd name="T9" fmla="*/ 1476 h 1476"/>
              <a:gd name="T10" fmla="*/ 2995 w 2995"/>
              <a:gd name="T11" fmla="*/ 1476 h 1476"/>
              <a:gd name="T12" fmla="*/ 2995 w 2995"/>
              <a:gd name="T13" fmla="*/ 0 h 1476"/>
              <a:gd name="T14" fmla="*/ 2223 w 2995"/>
              <a:gd name="T15" fmla="*/ 0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5" h="1476">
                <a:moveTo>
                  <a:pt x="2223" y="0"/>
                </a:moveTo>
                <a:lnTo>
                  <a:pt x="1455" y="768"/>
                </a:lnTo>
                <a:lnTo>
                  <a:pt x="687" y="0"/>
                </a:lnTo>
                <a:lnTo>
                  <a:pt x="0" y="0"/>
                </a:lnTo>
                <a:lnTo>
                  <a:pt x="0" y="1476"/>
                </a:lnTo>
                <a:lnTo>
                  <a:pt x="2995" y="1476"/>
                </a:lnTo>
                <a:lnTo>
                  <a:pt x="2995" y="0"/>
                </a:lnTo>
                <a:lnTo>
                  <a:pt x="2223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611" name="Freeform 48"/>
          <p:cNvSpPr>
            <a:spLocks/>
          </p:cNvSpPr>
          <p:nvPr/>
        </p:nvSpPr>
        <p:spPr bwMode="auto">
          <a:xfrm>
            <a:off x="3237948" y="3182457"/>
            <a:ext cx="489626" cy="490774"/>
          </a:xfrm>
          <a:custGeom>
            <a:avLst/>
            <a:gdLst>
              <a:gd name="T0" fmla="*/ 853 w 853"/>
              <a:gd name="T1" fmla="*/ 428 h 855"/>
              <a:gd name="T2" fmla="*/ 425 w 853"/>
              <a:gd name="T3" fmla="*/ 855 h 855"/>
              <a:gd name="T4" fmla="*/ 0 w 853"/>
              <a:gd name="T5" fmla="*/ 428 h 855"/>
              <a:gd name="T6" fmla="*/ 425 w 853"/>
              <a:gd name="T7" fmla="*/ 0 h 855"/>
              <a:gd name="T8" fmla="*/ 853 w 853"/>
              <a:gd name="T9" fmla="*/ 428 h 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3" h="855">
                <a:moveTo>
                  <a:pt x="853" y="428"/>
                </a:moveTo>
                <a:lnTo>
                  <a:pt x="425" y="855"/>
                </a:lnTo>
                <a:lnTo>
                  <a:pt x="0" y="428"/>
                </a:lnTo>
                <a:lnTo>
                  <a:pt x="425" y="0"/>
                </a:lnTo>
                <a:lnTo>
                  <a:pt x="853" y="428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612" name="Rectangle 49"/>
          <p:cNvSpPr>
            <a:spLocks noChangeArrowheads="1"/>
          </p:cNvSpPr>
          <p:nvPr/>
        </p:nvSpPr>
        <p:spPr bwMode="auto">
          <a:xfrm>
            <a:off x="3361530" y="3332273"/>
            <a:ext cx="14106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defTabSz="914378"/>
            <a:r>
              <a:rPr lang="zh-CN" altLang="zh-CN" sz="1600" spc="-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25616" name="Freeform 58"/>
          <p:cNvSpPr>
            <a:spLocks/>
          </p:cNvSpPr>
          <p:nvPr/>
        </p:nvSpPr>
        <p:spPr bwMode="auto">
          <a:xfrm>
            <a:off x="4821626" y="3090616"/>
            <a:ext cx="1632469" cy="1108976"/>
          </a:xfrm>
          <a:custGeom>
            <a:avLst/>
            <a:gdLst>
              <a:gd name="T0" fmla="*/ 1204 w 1204"/>
              <a:gd name="T1" fmla="*/ 735 h 818"/>
              <a:gd name="T2" fmla="*/ 1121 w 1204"/>
              <a:gd name="T3" fmla="*/ 818 h 818"/>
              <a:gd name="T4" fmla="*/ 83 w 1204"/>
              <a:gd name="T5" fmla="*/ 818 h 818"/>
              <a:gd name="T6" fmla="*/ 0 w 1204"/>
              <a:gd name="T7" fmla="*/ 735 h 818"/>
              <a:gd name="T8" fmla="*/ 0 w 1204"/>
              <a:gd name="T9" fmla="*/ 83 h 818"/>
              <a:gd name="T10" fmla="*/ 83 w 1204"/>
              <a:gd name="T11" fmla="*/ 0 h 818"/>
              <a:gd name="T12" fmla="*/ 1121 w 1204"/>
              <a:gd name="T13" fmla="*/ 0 h 818"/>
              <a:gd name="T14" fmla="*/ 1204 w 1204"/>
              <a:gd name="T15" fmla="*/ 83 h 818"/>
              <a:gd name="T16" fmla="*/ 1204 w 1204"/>
              <a:gd name="T17" fmla="*/ 735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4" h="818">
                <a:moveTo>
                  <a:pt x="1204" y="735"/>
                </a:moveTo>
                <a:cubicBezTo>
                  <a:pt x="1204" y="780"/>
                  <a:pt x="1167" y="818"/>
                  <a:pt x="1121" y="818"/>
                </a:cubicBezTo>
                <a:cubicBezTo>
                  <a:pt x="83" y="818"/>
                  <a:pt x="83" y="818"/>
                  <a:pt x="83" y="818"/>
                </a:cubicBezTo>
                <a:cubicBezTo>
                  <a:pt x="37" y="818"/>
                  <a:pt x="0" y="780"/>
                  <a:pt x="0" y="735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37"/>
                  <a:pt x="37" y="0"/>
                  <a:pt x="83" y="0"/>
                </a:cubicBezTo>
                <a:cubicBezTo>
                  <a:pt x="1121" y="0"/>
                  <a:pt x="1121" y="0"/>
                  <a:pt x="1121" y="0"/>
                </a:cubicBezTo>
                <a:cubicBezTo>
                  <a:pt x="1167" y="0"/>
                  <a:pt x="1204" y="37"/>
                  <a:pt x="1204" y="83"/>
                </a:cubicBezTo>
                <a:lnTo>
                  <a:pt x="1204" y="735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617" name="Freeform 59"/>
          <p:cNvSpPr>
            <a:spLocks/>
          </p:cNvSpPr>
          <p:nvPr/>
        </p:nvSpPr>
        <p:spPr bwMode="auto">
          <a:xfrm>
            <a:off x="4778002" y="3387377"/>
            <a:ext cx="1719717" cy="847230"/>
          </a:xfrm>
          <a:custGeom>
            <a:avLst/>
            <a:gdLst>
              <a:gd name="T0" fmla="*/ 2223 w 2996"/>
              <a:gd name="T1" fmla="*/ 0 h 1476"/>
              <a:gd name="T2" fmla="*/ 1455 w 2996"/>
              <a:gd name="T3" fmla="*/ 768 h 1476"/>
              <a:gd name="T4" fmla="*/ 688 w 2996"/>
              <a:gd name="T5" fmla="*/ 0 h 1476"/>
              <a:gd name="T6" fmla="*/ 0 w 2996"/>
              <a:gd name="T7" fmla="*/ 0 h 1476"/>
              <a:gd name="T8" fmla="*/ 0 w 2996"/>
              <a:gd name="T9" fmla="*/ 1476 h 1476"/>
              <a:gd name="T10" fmla="*/ 2996 w 2996"/>
              <a:gd name="T11" fmla="*/ 1476 h 1476"/>
              <a:gd name="T12" fmla="*/ 2996 w 2996"/>
              <a:gd name="T13" fmla="*/ 0 h 1476"/>
              <a:gd name="T14" fmla="*/ 2223 w 2996"/>
              <a:gd name="T15" fmla="*/ 0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6" h="1476">
                <a:moveTo>
                  <a:pt x="2223" y="0"/>
                </a:moveTo>
                <a:lnTo>
                  <a:pt x="1455" y="768"/>
                </a:lnTo>
                <a:lnTo>
                  <a:pt x="688" y="0"/>
                </a:lnTo>
                <a:lnTo>
                  <a:pt x="0" y="0"/>
                </a:lnTo>
                <a:lnTo>
                  <a:pt x="0" y="1476"/>
                </a:lnTo>
                <a:lnTo>
                  <a:pt x="2996" y="1476"/>
                </a:lnTo>
                <a:lnTo>
                  <a:pt x="2996" y="0"/>
                </a:lnTo>
                <a:lnTo>
                  <a:pt x="2223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618" name="Freeform 60"/>
          <p:cNvSpPr>
            <a:spLocks/>
          </p:cNvSpPr>
          <p:nvPr/>
        </p:nvSpPr>
        <p:spPr bwMode="auto">
          <a:xfrm>
            <a:off x="5368077" y="3182457"/>
            <a:ext cx="490774" cy="490774"/>
          </a:xfrm>
          <a:custGeom>
            <a:avLst/>
            <a:gdLst>
              <a:gd name="T0" fmla="*/ 855 w 855"/>
              <a:gd name="T1" fmla="*/ 428 h 855"/>
              <a:gd name="T2" fmla="*/ 427 w 855"/>
              <a:gd name="T3" fmla="*/ 855 h 855"/>
              <a:gd name="T4" fmla="*/ 0 w 855"/>
              <a:gd name="T5" fmla="*/ 428 h 855"/>
              <a:gd name="T6" fmla="*/ 427 w 855"/>
              <a:gd name="T7" fmla="*/ 0 h 855"/>
              <a:gd name="T8" fmla="*/ 855 w 855"/>
              <a:gd name="T9" fmla="*/ 428 h 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55">
                <a:moveTo>
                  <a:pt x="855" y="428"/>
                </a:moveTo>
                <a:lnTo>
                  <a:pt x="427" y="855"/>
                </a:lnTo>
                <a:lnTo>
                  <a:pt x="0" y="428"/>
                </a:lnTo>
                <a:lnTo>
                  <a:pt x="427" y="0"/>
                </a:lnTo>
                <a:lnTo>
                  <a:pt x="855" y="428"/>
                </a:ln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619" name="Rectangle 61"/>
          <p:cNvSpPr>
            <a:spLocks noChangeArrowheads="1"/>
          </p:cNvSpPr>
          <p:nvPr/>
        </p:nvSpPr>
        <p:spPr bwMode="auto">
          <a:xfrm>
            <a:off x="5492808" y="3332273"/>
            <a:ext cx="14106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defTabSz="914378"/>
            <a:r>
              <a:rPr lang="zh-CN" altLang="zh-CN" sz="1600" spc="-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25637" name="Freeform 82"/>
          <p:cNvSpPr>
            <a:spLocks/>
          </p:cNvSpPr>
          <p:nvPr/>
        </p:nvSpPr>
        <p:spPr bwMode="auto">
          <a:xfrm>
            <a:off x="4496165" y="1722233"/>
            <a:ext cx="127429" cy="256006"/>
          </a:xfrm>
          <a:custGeom>
            <a:avLst/>
            <a:gdLst>
              <a:gd name="T0" fmla="*/ 0 w 222"/>
              <a:gd name="T1" fmla="*/ 0 h 446"/>
              <a:gd name="T2" fmla="*/ 222 w 222"/>
              <a:gd name="T3" fmla="*/ 222 h 446"/>
              <a:gd name="T4" fmla="*/ 0 w 222"/>
              <a:gd name="T5" fmla="*/ 446 h 446"/>
              <a:gd name="T6" fmla="*/ 0 w 222"/>
              <a:gd name="T7" fmla="*/ 0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2" h="446">
                <a:moveTo>
                  <a:pt x="0" y="0"/>
                </a:moveTo>
                <a:lnTo>
                  <a:pt x="222" y="222"/>
                </a:lnTo>
                <a:lnTo>
                  <a:pt x="0" y="446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638" name="Freeform 83"/>
          <p:cNvSpPr>
            <a:spLocks/>
          </p:cNvSpPr>
          <p:nvPr/>
        </p:nvSpPr>
        <p:spPr bwMode="auto">
          <a:xfrm>
            <a:off x="4496165" y="3578520"/>
            <a:ext cx="127429" cy="256006"/>
          </a:xfrm>
          <a:custGeom>
            <a:avLst/>
            <a:gdLst>
              <a:gd name="T0" fmla="*/ 222 w 222"/>
              <a:gd name="T1" fmla="*/ 446 h 446"/>
              <a:gd name="T2" fmla="*/ 0 w 222"/>
              <a:gd name="T3" fmla="*/ 224 h 446"/>
              <a:gd name="T4" fmla="*/ 222 w 222"/>
              <a:gd name="T5" fmla="*/ 0 h 446"/>
              <a:gd name="T6" fmla="*/ 222 w 222"/>
              <a:gd name="T7" fmla="*/ 446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2" h="446">
                <a:moveTo>
                  <a:pt x="222" y="446"/>
                </a:moveTo>
                <a:lnTo>
                  <a:pt x="0" y="224"/>
                </a:lnTo>
                <a:lnTo>
                  <a:pt x="222" y="0"/>
                </a:lnTo>
                <a:lnTo>
                  <a:pt x="222" y="446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640" name="Freeform 85"/>
          <p:cNvSpPr>
            <a:spLocks/>
          </p:cNvSpPr>
          <p:nvPr/>
        </p:nvSpPr>
        <p:spPr bwMode="auto">
          <a:xfrm>
            <a:off x="3379153" y="2669616"/>
            <a:ext cx="254858" cy="127429"/>
          </a:xfrm>
          <a:custGeom>
            <a:avLst/>
            <a:gdLst>
              <a:gd name="T0" fmla="*/ 0 w 444"/>
              <a:gd name="T1" fmla="*/ 222 h 222"/>
              <a:gd name="T2" fmla="*/ 222 w 444"/>
              <a:gd name="T3" fmla="*/ 0 h 222"/>
              <a:gd name="T4" fmla="*/ 444 w 444"/>
              <a:gd name="T5" fmla="*/ 222 h 222"/>
              <a:gd name="T6" fmla="*/ 0 w 444"/>
              <a:gd name="T7" fmla="*/ 22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4" h="222">
                <a:moveTo>
                  <a:pt x="0" y="222"/>
                </a:moveTo>
                <a:lnTo>
                  <a:pt x="222" y="0"/>
                </a:lnTo>
                <a:lnTo>
                  <a:pt x="444" y="222"/>
                </a:lnTo>
                <a:lnTo>
                  <a:pt x="0" y="222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7" name="Freeform 87"/>
          <p:cNvSpPr>
            <a:spLocks/>
          </p:cNvSpPr>
          <p:nvPr/>
        </p:nvSpPr>
        <p:spPr bwMode="auto">
          <a:xfrm>
            <a:off x="5509283" y="2668468"/>
            <a:ext cx="256006" cy="128577"/>
          </a:xfrm>
          <a:custGeom>
            <a:avLst/>
            <a:gdLst>
              <a:gd name="T0" fmla="*/ 446 w 446"/>
              <a:gd name="T1" fmla="*/ 0 h 224"/>
              <a:gd name="T2" fmla="*/ 224 w 446"/>
              <a:gd name="T3" fmla="*/ 224 h 224"/>
              <a:gd name="T4" fmla="*/ 0 w 446"/>
              <a:gd name="T5" fmla="*/ 0 h 224"/>
              <a:gd name="T6" fmla="*/ 446 w 446"/>
              <a:gd name="T7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6" h="224">
                <a:moveTo>
                  <a:pt x="446" y="0"/>
                </a:moveTo>
                <a:lnTo>
                  <a:pt x="224" y="224"/>
                </a:lnTo>
                <a:lnTo>
                  <a:pt x="0" y="0"/>
                </a:lnTo>
                <a:lnTo>
                  <a:pt x="446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3" name="标题 1"/>
          <p:cNvSpPr txBox="1">
            <a:spLocks/>
          </p:cNvSpPr>
          <p:nvPr/>
        </p:nvSpPr>
        <p:spPr>
          <a:xfrm>
            <a:off x="2722798" y="1720387"/>
            <a:ext cx="686834" cy="625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94" name="标题 1"/>
          <p:cNvSpPr txBox="1">
            <a:spLocks/>
          </p:cNvSpPr>
          <p:nvPr/>
        </p:nvSpPr>
        <p:spPr>
          <a:xfrm>
            <a:off x="4846720" y="1720387"/>
            <a:ext cx="686834" cy="625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98" name="标题 1"/>
          <p:cNvSpPr txBox="1">
            <a:spLocks/>
          </p:cNvSpPr>
          <p:nvPr/>
        </p:nvSpPr>
        <p:spPr>
          <a:xfrm>
            <a:off x="2722798" y="3561813"/>
            <a:ext cx="686834" cy="625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99" name="标题 1"/>
          <p:cNvSpPr txBox="1">
            <a:spLocks/>
          </p:cNvSpPr>
          <p:nvPr/>
        </p:nvSpPr>
        <p:spPr>
          <a:xfrm>
            <a:off x="4846720" y="3561813"/>
            <a:ext cx="686834" cy="6254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18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01" name="Freeform 55"/>
          <p:cNvSpPr>
            <a:spLocks/>
          </p:cNvSpPr>
          <p:nvPr/>
        </p:nvSpPr>
        <p:spPr bwMode="auto">
          <a:xfrm>
            <a:off x="3752930" y="3692342"/>
            <a:ext cx="848625" cy="764197"/>
          </a:xfrm>
          <a:custGeom>
            <a:avLst/>
            <a:gdLst>
              <a:gd name="connsiteX0" fmla="*/ 92664 w 473910"/>
              <a:gd name="connsiteY0" fmla="*/ 0 h 341653"/>
              <a:gd name="connsiteX1" fmla="*/ 165672 w 473910"/>
              <a:gd name="connsiteY1" fmla="*/ 0 h 341653"/>
              <a:gd name="connsiteX2" fmla="*/ 174096 w 473910"/>
              <a:gd name="connsiteY2" fmla="*/ 33696 h 341653"/>
              <a:gd name="connsiteX3" fmla="*/ 238680 w 473910"/>
              <a:gd name="connsiteY3" fmla="*/ 33696 h 341653"/>
              <a:gd name="connsiteX4" fmla="*/ 473910 w 473910"/>
              <a:gd name="connsiteY4" fmla="*/ 260415 h 341653"/>
              <a:gd name="connsiteX5" fmla="*/ 151450 w 473910"/>
              <a:gd name="connsiteY5" fmla="*/ 341653 h 341653"/>
              <a:gd name="connsiteX6" fmla="*/ 0 w 473910"/>
              <a:gd name="connsiteY6" fmla="*/ 193752 h 341653"/>
              <a:gd name="connsiteX7" fmla="*/ 8424 w 473910"/>
              <a:gd name="connsiteY7" fmla="*/ 42120 h 341653"/>
              <a:gd name="connsiteX8" fmla="*/ 87048 w 473910"/>
              <a:gd name="connsiteY8" fmla="*/ 42120 h 341653"/>
              <a:gd name="connsiteX9" fmla="*/ 92664 w 473910"/>
              <a:gd name="connsiteY9" fmla="*/ 0 h 341653"/>
              <a:gd name="connsiteX0" fmla="*/ 92664 w 473910"/>
              <a:gd name="connsiteY0" fmla="*/ 0 h 426760"/>
              <a:gd name="connsiteX1" fmla="*/ 165672 w 473910"/>
              <a:gd name="connsiteY1" fmla="*/ 0 h 426760"/>
              <a:gd name="connsiteX2" fmla="*/ 174096 w 473910"/>
              <a:gd name="connsiteY2" fmla="*/ 33696 h 426760"/>
              <a:gd name="connsiteX3" fmla="*/ 238680 w 473910"/>
              <a:gd name="connsiteY3" fmla="*/ 33696 h 426760"/>
              <a:gd name="connsiteX4" fmla="*/ 473910 w 473910"/>
              <a:gd name="connsiteY4" fmla="*/ 260415 h 426760"/>
              <a:gd name="connsiteX5" fmla="*/ 242231 w 473910"/>
              <a:gd name="connsiteY5" fmla="*/ 426760 h 426760"/>
              <a:gd name="connsiteX6" fmla="*/ 0 w 473910"/>
              <a:gd name="connsiteY6" fmla="*/ 193752 h 426760"/>
              <a:gd name="connsiteX7" fmla="*/ 8424 w 473910"/>
              <a:gd name="connsiteY7" fmla="*/ 42120 h 426760"/>
              <a:gd name="connsiteX8" fmla="*/ 87048 w 473910"/>
              <a:gd name="connsiteY8" fmla="*/ 42120 h 426760"/>
              <a:gd name="connsiteX9" fmla="*/ 92664 w 473910"/>
              <a:gd name="connsiteY9" fmla="*/ 0 h 426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3910" h="426760">
                <a:moveTo>
                  <a:pt x="92664" y="0"/>
                </a:moveTo>
                <a:lnTo>
                  <a:pt x="165672" y="0"/>
                </a:lnTo>
                <a:lnTo>
                  <a:pt x="174096" y="33696"/>
                </a:lnTo>
                <a:lnTo>
                  <a:pt x="238680" y="33696"/>
                </a:lnTo>
                <a:cubicBezTo>
                  <a:pt x="275482" y="70498"/>
                  <a:pt x="437108" y="223613"/>
                  <a:pt x="473910" y="260415"/>
                </a:cubicBezTo>
                <a:cubicBezTo>
                  <a:pt x="457972" y="361989"/>
                  <a:pt x="343819" y="410868"/>
                  <a:pt x="242231" y="426760"/>
                </a:cubicBezTo>
                <a:lnTo>
                  <a:pt x="0" y="193752"/>
                </a:lnTo>
                <a:lnTo>
                  <a:pt x="8424" y="42120"/>
                </a:lnTo>
                <a:lnTo>
                  <a:pt x="87048" y="42120"/>
                </a:lnTo>
                <a:lnTo>
                  <a:pt x="92664" y="0"/>
                </a:lnTo>
                <a:close/>
              </a:path>
            </a:pathLst>
          </a:custGeom>
          <a:gradFill>
            <a:gsLst>
              <a:gs pos="0">
                <a:schemeClr val="tx2">
                  <a:alpha val="40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2" name="Oval 39"/>
          <p:cNvSpPr>
            <a:spLocks noChangeArrowheads="1"/>
          </p:cNvSpPr>
          <p:nvPr/>
        </p:nvSpPr>
        <p:spPr bwMode="auto">
          <a:xfrm>
            <a:off x="3749907" y="3673232"/>
            <a:ext cx="437458" cy="357010"/>
          </a:xfrm>
          <a:custGeom>
            <a:avLst/>
            <a:gdLst/>
            <a:ahLst/>
            <a:cxnLst/>
            <a:rect l="l" t="t" r="r" b="b"/>
            <a:pathLst>
              <a:path w="138112" h="112713">
                <a:moveTo>
                  <a:pt x="74612" y="44450"/>
                </a:moveTo>
                <a:cubicBezTo>
                  <a:pt x="62337" y="44450"/>
                  <a:pt x="52387" y="54756"/>
                  <a:pt x="52387" y="67469"/>
                </a:cubicBezTo>
                <a:cubicBezTo>
                  <a:pt x="52387" y="80182"/>
                  <a:pt x="62337" y="90488"/>
                  <a:pt x="74612" y="90488"/>
                </a:cubicBezTo>
                <a:cubicBezTo>
                  <a:pt x="86887" y="90488"/>
                  <a:pt x="96837" y="80182"/>
                  <a:pt x="96837" y="67469"/>
                </a:cubicBezTo>
                <a:cubicBezTo>
                  <a:pt x="96837" y="54756"/>
                  <a:pt x="86887" y="44450"/>
                  <a:pt x="74612" y="44450"/>
                </a:cubicBezTo>
                <a:close/>
                <a:moveTo>
                  <a:pt x="74613" y="38100"/>
                </a:moveTo>
                <a:cubicBezTo>
                  <a:pt x="91272" y="38100"/>
                  <a:pt x="104776" y="51249"/>
                  <a:pt x="104776" y="67469"/>
                </a:cubicBezTo>
                <a:cubicBezTo>
                  <a:pt x="104776" y="83689"/>
                  <a:pt x="91272" y="96838"/>
                  <a:pt x="74613" y="96838"/>
                </a:cubicBezTo>
                <a:cubicBezTo>
                  <a:pt x="57954" y="96838"/>
                  <a:pt x="44450" y="83689"/>
                  <a:pt x="44450" y="67469"/>
                </a:cubicBezTo>
                <a:cubicBezTo>
                  <a:pt x="44450" y="51249"/>
                  <a:pt x="57954" y="38100"/>
                  <a:pt x="74613" y="38100"/>
                </a:cubicBezTo>
                <a:close/>
                <a:moveTo>
                  <a:pt x="74613" y="33338"/>
                </a:moveTo>
                <a:cubicBezTo>
                  <a:pt x="56201" y="33338"/>
                  <a:pt x="41275" y="48619"/>
                  <a:pt x="41275" y="67470"/>
                </a:cubicBezTo>
                <a:cubicBezTo>
                  <a:pt x="41275" y="86321"/>
                  <a:pt x="56201" y="101602"/>
                  <a:pt x="74613" y="101602"/>
                </a:cubicBezTo>
                <a:cubicBezTo>
                  <a:pt x="93025" y="101602"/>
                  <a:pt x="107951" y="86321"/>
                  <a:pt x="107951" y="67470"/>
                </a:cubicBezTo>
                <a:cubicBezTo>
                  <a:pt x="107951" y="48619"/>
                  <a:pt x="93025" y="33338"/>
                  <a:pt x="74613" y="33338"/>
                </a:cubicBezTo>
                <a:close/>
                <a:moveTo>
                  <a:pt x="14816" y="30163"/>
                </a:moveTo>
                <a:lnTo>
                  <a:pt x="11112" y="34132"/>
                </a:lnTo>
                <a:lnTo>
                  <a:pt x="14816" y="38101"/>
                </a:lnTo>
                <a:cubicBezTo>
                  <a:pt x="14821" y="38101"/>
                  <a:pt x="14915" y="38101"/>
                  <a:pt x="16668" y="38101"/>
                </a:cubicBezTo>
                <a:lnTo>
                  <a:pt x="29633" y="38101"/>
                </a:lnTo>
                <a:lnTo>
                  <a:pt x="33337" y="34132"/>
                </a:lnTo>
                <a:lnTo>
                  <a:pt x="29633" y="30163"/>
                </a:lnTo>
                <a:cubicBezTo>
                  <a:pt x="29627" y="30163"/>
                  <a:pt x="29534" y="30163"/>
                  <a:pt x="27781" y="30163"/>
                </a:cubicBezTo>
                <a:close/>
                <a:moveTo>
                  <a:pt x="125412" y="26988"/>
                </a:moveTo>
                <a:cubicBezTo>
                  <a:pt x="121905" y="26988"/>
                  <a:pt x="119062" y="29476"/>
                  <a:pt x="119062" y="32545"/>
                </a:cubicBezTo>
                <a:cubicBezTo>
                  <a:pt x="119062" y="35614"/>
                  <a:pt x="121905" y="38102"/>
                  <a:pt x="125412" y="38102"/>
                </a:cubicBezTo>
                <a:cubicBezTo>
                  <a:pt x="128919" y="38102"/>
                  <a:pt x="131762" y="35614"/>
                  <a:pt x="131762" y="32545"/>
                </a:cubicBezTo>
                <a:cubicBezTo>
                  <a:pt x="131762" y="29476"/>
                  <a:pt x="128919" y="26988"/>
                  <a:pt x="125412" y="26988"/>
                </a:cubicBezTo>
                <a:close/>
                <a:moveTo>
                  <a:pt x="60325" y="7938"/>
                </a:moveTo>
                <a:cubicBezTo>
                  <a:pt x="60333" y="11113"/>
                  <a:pt x="60803" y="11113"/>
                  <a:pt x="90487" y="11113"/>
                </a:cubicBezTo>
                <a:cubicBezTo>
                  <a:pt x="90487" y="7938"/>
                  <a:pt x="90487" y="7938"/>
                  <a:pt x="60325" y="7938"/>
                </a:cubicBezTo>
                <a:close/>
                <a:moveTo>
                  <a:pt x="55991" y="0"/>
                </a:moveTo>
                <a:cubicBezTo>
                  <a:pt x="56001" y="0"/>
                  <a:pt x="56594" y="0"/>
                  <a:pt x="93319" y="0"/>
                </a:cubicBezTo>
                <a:cubicBezTo>
                  <a:pt x="97052" y="0"/>
                  <a:pt x="100785" y="0"/>
                  <a:pt x="100785" y="7514"/>
                </a:cubicBezTo>
                <a:cubicBezTo>
                  <a:pt x="100785" y="7522"/>
                  <a:pt x="100785" y="7619"/>
                  <a:pt x="100785" y="8923"/>
                </a:cubicBezTo>
                <a:lnTo>
                  <a:pt x="100785" y="18785"/>
                </a:lnTo>
                <a:cubicBezTo>
                  <a:pt x="100799" y="18785"/>
                  <a:pt x="101427" y="18785"/>
                  <a:pt x="130647" y="18785"/>
                </a:cubicBezTo>
                <a:cubicBezTo>
                  <a:pt x="134379" y="18785"/>
                  <a:pt x="138112" y="22542"/>
                  <a:pt x="138112" y="26300"/>
                </a:cubicBezTo>
                <a:cubicBezTo>
                  <a:pt x="138112" y="26316"/>
                  <a:pt x="138112" y="27451"/>
                  <a:pt x="138112" y="105199"/>
                </a:cubicBezTo>
                <a:cubicBezTo>
                  <a:pt x="138112" y="108956"/>
                  <a:pt x="134379" y="112713"/>
                  <a:pt x="130647" y="112713"/>
                </a:cubicBezTo>
                <a:cubicBezTo>
                  <a:pt x="130632" y="112713"/>
                  <a:pt x="129300" y="112713"/>
                  <a:pt x="7465" y="112713"/>
                </a:cubicBezTo>
                <a:cubicBezTo>
                  <a:pt x="3733" y="112713"/>
                  <a:pt x="0" y="108956"/>
                  <a:pt x="0" y="105199"/>
                </a:cubicBezTo>
                <a:cubicBezTo>
                  <a:pt x="0" y="105182"/>
                  <a:pt x="0" y="104041"/>
                  <a:pt x="0" y="26300"/>
                </a:cubicBezTo>
                <a:cubicBezTo>
                  <a:pt x="0" y="22542"/>
                  <a:pt x="3733" y="18785"/>
                  <a:pt x="7465" y="18785"/>
                </a:cubicBezTo>
                <a:cubicBezTo>
                  <a:pt x="7471" y="18785"/>
                  <a:pt x="7535" y="18785"/>
                  <a:pt x="8399" y="18785"/>
                </a:cubicBezTo>
                <a:lnTo>
                  <a:pt x="14931" y="18785"/>
                </a:lnTo>
                <a:cubicBezTo>
                  <a:pt x="14931" y="15028"/>
                  <a:pt x="14931" y="11271"/>
                  <a:pt x="18664" y="11271"/>
                </a:cubicBezTo>
                <a:cubicBezTo>
                  <a:pt x="18671" y="11271"/>
                  <a:pt x="18793" y="11271"/>
                  <a:pt x="20997" y="11271"/>
                </a:cubicBezTo>
                <a:lnTo>
                  <a:pt x="37327" y="11271"/>
                </a:lnTo>
                <a:lnTo>
                  <a:pt x="41060" y="18785"/>
                </a:lnTo>
                <a:cubicBezTo>
                  <a:pt x="41065" y="18785"/>
                  <a:pt x="41129" y="18785"/>
                  <a:pt x="41993" y="18785"/>
                </a:cubicBezTo>
                <a:lnTo>
                  <a:pt x="48526" y="18785"/>
                </a:lnTo>
                <a:cubicBezTo>
                  <a:pt x="48526" y="18778"/>
                  <a:pt x="48526" y="18681"/>
                  <a:pt x="48526" y="17376"/>
                </a:cubicBezTo>
                <a:lnTo>
                  <a:pt x="48526" y="7514"/>
                </a:lnTo>
                <a:cubicBezTo>
                  <a:pt x="48526" y="0"/>
                  <a:pt x="52259" y="0"/>
                  <a:pt x="559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4" name="Freeform 53"/>
          <p:cNvSpPr>
            <a:spLocks/>
          </p:cNvSpPr>
          <p:nvPr/>
        </p:nvSpPr>
        <p:spPr bwMode="auto">
          <a:xfrm>
            <a:off x="3770228" y="1804921"/>
            <a:ext cx="853366" cy="787429"/>
          </a:xfrm>
          <a:custGeom>
            <a:avLst/>
            <a:gdLst>
              <a:gd name="connsiteX0" fmla="*/ 213409 w 364216"/>
              <a:gd name="connsiteY0" fmla="*/ 0 h 334203"/>
              <a:gd name="connsiteX1" fmla="*/ 364216 w 364216"/>
              <a:gd name="connsiteY1" fmla="*/ 152857 h 334203"/>
              <a:gd name="connsiteX2" fmla="*/ 115179 w 364216"/>
              <a:gd name="connsiteY2" fmla="*/ 334203 h 334203"/>
              <a:gd name="connsiteX3" fmla="*/ 0 w 364216"/>
              <a:gd name="connsiteY3" fmla="*/ 219024 h 334203"/>
              <a:gd name="connsiteX4" fmla="*/ 0 w 364216"/>
              <a:gd name="connsiteY4" fmla="*/ 5616 h 334203"/>
              <a:gd name="connsiteX5" fmla="*/ 213409 w 364216"/>
              <a:gd name="connsiteY5" fmla="*/ 0 h 334203"/>
              <a:gd name="connsiteX0" fmla="*/ 213409 w 476557"/>
              <a:gd name="connsiteY0" fmla="*/ 0 h 340480"/>
              <a:gd name="connsiteX1" fmla="*/ 476557 w 476557"/>
              <a:gd name="connsiteY1" fmla="*/ 261794 h 340480"/>
              <a:gd name="connsiteX2" fmla="*/ 115179 w 476557"/>
              <a:gd name="connsiteY2" fmla="*/ 334203 h 340480"/>
              <a:gd name="connsiteX3" fmla="*/ 0 w 476557"/>
              <a:gd name="connsiteY3" fmla="*/ 219024 h 340480"/>
              <a:gd name="connsiteX4" fmla="*/ 0 w 476557"/>
              <a:gd name="connsiteY4" fmla="*/ 5616 h 340480"/>
              <a:gd name="connsiteX5" fmla="*/ 213409 w 476557"/>
              <a:gd name="connsiteY5" fmla="*/ 0 h 340480"/>
              <a:gd name="connsiteX0" fmla="*/ 213409 w 476557"/>
              <a:gd name="connsiteY0" fmla="*/ 0 h 439735"/>
              <a:gd name="connsiteX1" fmla="*/ 476557 w 476557"/>
              <a:gd name="connsiteY1" fmla="*/ 261794 h 439735"/>
              <a:gd name="connsiteX2" fmla="*/ 210499 w 476557"/>
              <a:gd name="connsiteY2" fmla="*/ 439735 h 439735"/>
              <a:gd name="connsiteX3" fmla="*/ 0 w 476557"/>
              <a:gd name="connsiteY3" fmla="*/ 219024 h 439735"/>
              <a:gd name="connsiteX4" fmla="*/ 0 w 476557"/>
              <a:gd name="connsiteY4" fmla="*/ 5616 h 439735"/>
              <a:gd name="connsiteX5" fmla="*/ 213409 w 476557"/>
              <a:gd name="connsiteY5" fmla="*/ 0 h 43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557" h="439735">
                <a:moveTo>
                  <a:pt x="213409" y="0"/>
                </a:moveTo>
                <a:lnTo>
                  <a:pt x="476557" y="261794"/>
                </a:lnTo>
                <a:cubicBezTo>
                  <a:pt x="462768" y="375414"/>
                  <a:pt x="327348" y="437352"/>
                  <a:pt x="210499" y="439735"/>
                </a:cubicBezTo>
                <a:lnTo>
                  <a:pt x="0" y="219024"/>
                </a:lnTo>
                <a:lnTo>
                  <a:pt x="0" y="5616"/>
                </a:lnTo>
                <a:lnTo>
                  <a:pt x="213409" y="0"/>
                </a:lnTo>
                <a:close/>
              </a:path>
            </a:pathLst>
          </a:custGeom>
          <a:gradFill>
            <a:gsLst>
              <a:gs pos="0">
                <a:schemeClr val="tx2">
                  <a:alpha val="40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Freeform 24"/>
          <p:cNvSpPr>
            <a:spLocks/>
          </p:cNvSpPr>
          <p:nvPr/>
        </p:nvSpPr>
        <p:spPr bwMode="auto">
          <a:xfrm>
            <a:off x="3746897" y="1781783"/>
            <a:ext cx="402261" cy="402261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41048" y="35719"/>
                </a:moveTo>
                <a:cubicBezTo>
                  <a:pt x="37314" y="35719"/>
                  <a:pt x="37306" y="39408"/>
                  <a:pt x="37306" y="39423"/>
                </a:cubicBezTo>
                <a:cubicBezTo>
                  <a:pt x="37306" y="39423"/>
                  <a:pt x="37306" y="39423"/>
                  <a:pt x="37306" y="87578"/>
                </a:cubicBezTo>
                <a:lnTo>
                  <a:pt x="41048" y="91282"/>
                </a:lnTo>
                <a:cubicBezTo>
                  <a:pt x="44790" y="91282"/>
                  <a:pt x="44790" y="91282"/>
                  <a:pt x="85952" y="69057"/>
                </a:cubicBezTo>
                <a:lnTo>
                  <a:pt x="89694" y="65353"/>
                </a:lnTo>
                <a:cubicBezTo>
                  <a:pt x="89694" y="61649"/>
                  <a:pt x="89694" y="61649"/>
                  <a:pt x="85952" y="57944"/>
                </a:cubicBezTo>
                <a:cubicBezTo>
                  <a:pt x="85952" y="57944"/>
                  <a:pt x="85952" y="57944"/>
                  <a:pt x="44790" y="35719"/>
                </a:cubicBezTo>
                <a:close/>
                <a:moveTo>
                  <a:pt x="22339" y="11113"/>
                </a:moveTo>
                <a:cubicBezTo>
                  <a:pt x="22349" y="11113"/>
                  <a:pt x="23249" y="11113"/>
                  <a:pt x="108404" y="11113"/>
                </a:cubicBezTo>
                <a:lnTo>
                  <a:pt x="115888" y="22339"/>
                </a:lnTo>
                <a:cubicBezTo>
                  <a:pt x="115888" y="22349"/>
                  <a:pt x="115888" y="23249"/>
                  <a:pt x="115888" y="108404"/>
                </a:cubicBezTo>
                <a:cubicBezTo>
                  <a:pt x="115888" y="112146"/>
                  <a:pt x="112146" y="115888"/>
                  <a:pt x="108404" y="115888"/>
                </a:cubicBezTo>
                <a:cubicBezTo>
                  <a:pt x="108395" y="115888"/>
                  <a:pt x="107494" y="115888"/>
                  <a:pt x="22339" y="115888"/>
                </a:cubicBezTo>
                <a:lnTo>
                  <a:pt x="11113" y="108404"/>
                </a:lnTo>
                <a:cubicBezTo>
                  <a:pt x="11113" y="108395"/>
                  <a:pt x="11113" y="107494"/>
                  <a:pt x="11113" y="22339"/>
                </a:cubicBezTo>
                <a:cubicBezTo>
                  <a:pt x="11113" y="14855"/>
                  <a:pt x="14855" y="11113"/>
                  <a:pt x="22339" y="11113"/>
                </a:cubicBezTo>
                <a:close/>
                <a:moveTo>
                  <a:pt x="13033" y="5556"/>
                </a:moveTo>
                <a:cubicBezTo>
                  <a:pt x="9295" y="5556"/>
                  <a:pt x="5556" y="9294"/>
                  <a:pt x="5556" y="13033"/>
                </a:cubicBezTo>
                <a:cubicBezTo>
                  <a:pt x="5556" y="13048"/>
                  <a:pt x="5556" y="14261"/>
                  <a:pt x="5556" y="110229"/>
                </a:cubicBezTo>
                <a:lnTo>
                  <a:pt x="13033" y="121444"/>
                </a:lnTo>
                <a:cubicBezTo>
                  <a:pt x="13048" y="121444"/>
                  <a:pt x="14257" y="121444"/>
                  <a:pt x="110229" y="121444"/>
                </a:cubicBezTo>
                <a:cubicBezTo>
                  <a:pt x="117706" y="121444"/>
                  <a:pt x="121444" y="117706"/>
                  <a:pt x="121444" y="110229"/>
                </a:cubicBezTo>
                <a:lnTo>
                  <a:pt x="121444" y="13033"/>
                </a:lnTo>
                <a:cubicBezTo>
                  <a:pt x="121444" y="9294"/>
                  <a:pt x="117706" y="5556"/>
                  <a:pt x="110229" y="5556"/>
                </a:cubicBezTo>
                <a:cubicBezTo>
                  <a:pt x="110214" y="5556"/>
                  <a:pt x="109006" y="5556"/>
                  <a:pt x="13033" y="5556"/>
                </a:cubicBezTo>
                <a:close/>
                <a:moveTo>
                  <a:pt x="11206" y="0"/>
                </a:moveTo>
                <a:cubicBezTo>
                  <a:pt x="11216" y="0"/>
                  <a:pt x="12226" y="0"/>
                  <a:pt x="119530" y="0"/>
                </a:cubicBezTo>
                <a:cubicBezTo>
                  <a:pt x="123265" y="0"/>
                  <a:pt x="127000" y="7471"/>
                  <a:pt x="127000" y="11206"/>
                </a:cubicBezTo>
                <a:cubicBezTo>
                  <a:pt x="127000" y="11216"/>
                  <a:pt x="127000" y="12233"/>
                  <a:pt x="127000" y="119530"/>
                </a:cubicBezTo>
                <a:cubicBezTo>
                  <a:pt x="127000" y="123265"/>
                  <a:pt x="123265" y="127000"/>
                  <a:pt x="119530" y="127000"/>
                </a:cubicBezTo>
                <a:cubicBezTo>
                  <a:pt x="119520" y="127000"/>
                  <a:pt x="118511" y="127000"/>
                  <a:pt x="11206" y="127000"/>
                </a:cubicBezTo>
                <a:lnTo>
                  <a:pt x="0" y="119530"/>
                </a:lnTo>
                <a:cubicBezTo>
                  <a:pt x="0" y="119520"/>
                  <a:pt x="0" y="118504"/>
                  <a:pt x="0" y="11206"/>
                </a:cubicBezTo>
                <a:cubicBezTo>
                  <a:pt x="0" y="7471"/>
                  <a:pt x="3736" y="0"/>
                  <a:pt x="1120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7" name="Freeform 56"/>
          <p:cNvSpPr>
            <a:spLocks/>
          </p:cNvSpPr>
          <p:nvPr/>
        </p:nvSpPr>
        <p:spPr bwMode="auto">
          <a:xfrm>
            <a:off x="5844082" y="3673232"/>
            <a:ext cx="762078" cy="715971"/>
          </a:xfrm>
          <a:custGeom>
            <a:avLst/>
            <a:gdLst>
              <a:gd name="connsiteX0" fmla="*/ 199368 w 394371"/>
              <a:gd name="connsiteY0" fmla="*/ 0 h 331744"/>
              <a:gd name="connsiteX1" fmla="*/ 394371 w 394371"/>
              <a:gd name="connsiteY1" fmla="*/ 177981 h 331744"/>
              <a:gd name="connsiteX2" fmla="*/ 158025 w 394371"/>
              <a:gd name="connsiteY2" fmla="*/ 331744 h 331744"/>
              <a:gd name="connsiteX3" fmla="*/ 0 w 394371"/>
              <a:gd name="connsiteY3" fmla="*/ 171288 h 331744"/>
              <a:gd name="connsiteX4" fmla="*/ 39312 w 394371"/>
              <a:gd name="connsiteY4" fmla="*/ 146016 h 331744"/>
              <a:gd name="connsiteX5" fmla="*/ 47736 w 394371"/>
              <a:gd name="connsiteY5" fmla="*/ 5616 h 331744"/>
              <a:gd name="connsiteX6" fmla="*/ 199368 w 394371"/>
              <a:gd name="connsiteY6" fmla="*/ 0 h 331744"/>
              <a:gd name="connsiteX0" fmla="*/ 199368 w 425577"/>
              <a:gd name="connsiteY0" fmla="*/ 0 h 331744"/>
              <a:gd name="connsiteX1" fmla="*/ 425577 w 425577"/>
              <a:gd name="connsiteY1" fmla="*/ 212024 h 331744"/>
              <a:gd name="connsiteX2" fmla="*/ 158025 w 425577"/>
              <a:gd name="connsiteY2" fmla="*/ 331744 h 331744"/>
              <a:gd name="connsiteX3" fmla="*/ 0 w 425577"/>
              <a:gd name="connsiteY3" fmla="*/ 171288 h 331744"/>
              <a:gd name="connsiteX4" fmla="*/ 39312 w 425577"/>
              <a:gd name="connsiteY4" fmla="*/ 146016 h 331744"/>
              <a:gd name="connsiteX5" fmla="*/ 47736 w 425577"/>
              <a:gd name="connsiteY5" fmla="*/ 5616 h 331744"/>
              <a:gd name="connsiteX6" fmla="*/ 199368 w 425577"/>
              <a:gd name="connsiteY6" fmla="*/ 0 h 331744"/>
              <a:gd name="connsiteX0" fmla="*/ 199368 w 425577"/>
              <a:gd name="connsiteY0" fmla="*/ 0 h 399829"/>
              <a:gd name="connsiteX1" fmla="*/ 425577 w 425577"/>
              <a:gd name="connsiteY1" fmla="*/ 212024 h 399829"/>
              <a:gd name="connsiteX2" fmla="*/ 220436 w 425577"/>
              <a:gd name="connsiteY2" fmla="*/ 399829 h 399829"/>
              <a:gd name="connsiteX3" fmla="*/ 0 w 425577"/>
              <a:gd name="connsiteY3" fmla="*/ 171288 h 399829"/>
              <a:gd name="connsiteX4" fmla="*/ 39312 w 425577"/>
              <a:gd name="connsiteY4" fmla="*/ 146016 h 399829"/>
              <a:gd name="connsiteX5" fmla="*/ 47736 w 425577"/>
              <a:gd name="connsiteY5" fmla="*/ 5616 h 399829"/>
              <a:gd name="connsiteX6" fmla="*/ 199368 w 425577"/>
              <a:gd name="connsiteY6" fmla="*/ 0 h 39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5577" h="399829">
                <a:moveTo>
                  <a:pt x="199368" y="0"/>
                </a:moveTo>
                <a:cubicBezTo>
                  <a:pt x="245456" y="46088"/>
                  <a:pt x="379489" y="165936"/>
                  <a:pt x="425577" y="212024"/>
                </a:cubicBezTo>
                <a:cubicBezTo>
                  <a:pt x="410461" y="307297"/>
                  <a:pt x="313283" y="377901"/>
                  <a:pt x="220436" y="399829"/>
                </a:cubicBezTo>
                <a:lnTo>
                  <a:pt x="0" y="171288"/>
                </a:lnTo>
                <a:lnTo>
                  <a:pt x="39312" y="146016"/>
                </a:lnTo>
                <a:lnTo>
                  <a:pt x="47736" y="5616"/>
                </a:lnTo>
                <a:lnTo>
                  <a:pt x="199368" y="0"/>
                </a:lnTo>
                <a:close/>
              </a:path>
            </a:pathLst>
          </a:custGeom>
          <a:gradFill>
            <a:gsLst>
              <a:gs pos="0">
                <a:schemeClr val="tx2">
                  <a:alpha val="40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Freeform 46"/>
          <p:cNvSpPr>
            <a:spLocks/>
          </p:cNvSpPr>
          <p:nvPr/>
        </p:nvSpPr>
        <p:spPr bwMode="auto">
          <a:xfrm>
            <a:off x="5833022" y="3676247"/>
            <a:ext cx="367060" cy="346953"/>
          </a:xfrm>
          <a:custGeom>
            <a:avLst/>
            <a:gdLst/>
            <a:ahLst/>
            <a:cxnLst/>
            <a:rect l="l" t="t" r="r" b="b"/>
            <a:pathLst>
              <a:path w="115887" h="109538">
                <a:moveTo>
                  <a:pt x="33337" y="26988"/>
                </a:moveTo>
                <a:cubicBezTo>
                  <a:pt x="33337" y="26988"/>
                  <a:pt x="33337" y="26988"/>
                  <a:pt x="33337" y="27980"/>
                </a:cubicBezTo>
                <a:lnTo>
                  <a:pt x="33337" y="34926"/>
                </a:lnTo>
                <a:lnTo>
                  <a:pt x="112712" y="34926"/>
                </a:lnTo>
                <a:cubicBezTo>
                  <a:pt x="112712" y="34926"/>
                  <a:pt x="112712" y="34926"/>
                  <a:pt x="112712" y="33934"/>
                </a:cubicBezTo>
                <a:lnTo>
                  <a:pt x="112712" y="26988"/>
                </a:lnTo>
                <a:cubicBezTo>
                  <a:pt x="108932" y="26988"/>
                  <a:pt x="108932" y="26988"/>
                  <a:pt x="33337" y="26988"/>
                </a:cubicBezTo>
                <a:close/>
                <a:moveTo>
                  <a:pt x="33645" y="0"/>
                </a:moveTo>
                <a:cubicBezTo>
                  <a:pt x="33645" y="0"/>
                  <a:pt x="33645" y="0"/>
                  <a:pt x="108411" y="0"/>
                </a:cubicBezTo>
                <a:cubicBezTo>
                  <a:pt x="112149" y="0"/>
                  <a:pt x="115887" y="3777"/>
                  <a:pt x="115887" y="7554"/>
                </a:cubicBezTo>
                <a:cubicBezTo>
                  <a:pt x="115887" y="7554"/>
                  <a:pt x="115887" y="7554"/>
                  <a:pt x="115887" y="8499"/>
                </a:cubicBezTo>
                <a:lnTo>
                  <a:pt x="115887" y="15109"/>
                </a:lnTo>
                <a:cubicBezTo>
                  <a:pt x="115887" y="18886"/>
                  <a:pt x="115887" y="18886"/>
                  <a:pt x="115887" y="98207"/>
                </a:cubicBezTo>
                <a:cubicBezTo>
                  <a:pt x="115887" y="101984"/>
                  <a:pt x="112149" y="109538"/>
                  <a:pt x="100934" y="109538"/>
                </a:cubicBezTo>
                <a:cubicBezTo>
                  <a:pt x="93457" y="109538"/>
                  <a:pt x="85981" y="101984"/>
                  <a:pt x="85981" y="98207"/>
                </a:cubicBezTo>
                <a:cubicBezTo>
                  <a:pt x="85981" y="90652"/>
                  <a:pt x="93457" y="83098"/>
                  <a:pt x="100934" y="83098"/>
                </a:cubicBezTo>
                <a:cubicBezTo>
                  <a:pt x="104672" y="83098"/>
                  <a:pt x="108411" y="86875"/>
                  <a:pt x="112149" y="86875"/>
                </a:cubicBezTo>
                <a:cubicBezTo>
                  <a:pt x="112149" y="86875"/>
                  <a:pt x="112149" y="86875"/>
                  <a:pt x="112149" y="37772"/>
                </a:cubicBezTo>
                <a:cubicBezTo>
                  <a:pt x="112149" y="37772"/>
                  <a:pt x="112149" y="37772"/>
                  <a:pt x="33645" y="37772"/>
                </a:cubicBezTo>
                <a:cubicBezTo>
                  <a:pt x="33645" y="37772"/>
                  <a:pt x="33645" y="37772"/>
                  <a:pt x="33645" y="98207"/>
                </a:cubicBezTo>
                <a:cubicBezTo>
                  <a:pt x="33645" y="101984"/>
                  <a:pt x="26168" y="109538"/>
                  <a:pt x="14953" y="109538"/>
                </a:cubicBezTo>
                <a:cubicBezTo>
                  <a:pt x="7477" y="109538"/>
                  <a:pt x="0" y="101984"/>
                  <a:pt x="0" y="98207"/>
                </a:cubicBezTo>
                <a:cubicBezTo>
                  <a:pt x="0" y="90652"/>
                  <a:pt x="7477" y="83098"/>
                  <a:pt x="14953" y="83098"/>
                </a:cubicBezTo>
                <a:cubicBezTo>
                  <a:pt x="18692" y="83098"/>
                  <a:pt x="22430" y="86875"/>
                  <a:pt x="26168" y="86875"/>
                </a:cubicBezTo>
                <a:cubicBezTo>
                  <a:pt x="26168" y="86875"/>
                  <a:pt x="26168" y="86875"/>
                  <a:pt x="26168" y="18886"/>
                </a:cubicBezTo>
                <a:cubicBezTo>
                  <a:pt x="26168" y="15109"/>
                  <a:pt x="26168" y="15109"/>
                  <a:pt x="26168" y="14165"/>
                </a:cubicBezTo>
                <a:lnTo>
                  <a:pt x="26168" y="7554"/>
                </a:lnTo>
                <a:cubicBezTo>
                  <a:pt x="26168" y="3777"/>
                  <a:pt x="29906" y="0"/>
                  <a:pt x="336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0" name="Freeform 54"/>
          <p:cNvSpPr>
            <a:spLocks/>
          </p:cNvSpPr>
          <p:nvPr/>
        </p:nvSpPr>
        <p:spPr bwMode="auto">
          <a:xfrm>
            <a:off x="5861464" y="1847624"/>
            <a:ext cx="854209" cy="761023"/>
          </a:xfrm>
          <a:custGeom>
            <a:avLst/>
            <a:gdLst>
              <a:gd name="connsiteX0" fmla="*/ 19656 w 357878"/>
              <a:gd name="connsiteY0" fmla="*/ 0 h 424988"/>
              <a:gd name="connsiteX1" fmla="*/ 171289 w 357878"/>
              <a:gd name="connsiteY1" fmla="*/ 0 h 424988"/>
              <a:gd name="connsiteX2" fmla="*/ 233065 w 357878"/>
              <a:gd name="connsiteY2" fmla="*/ 61776 h 424988"/>
              <a:gd name="connsiteX3" fmla="*/ 272377 w 357878"/>
              <a:gd name="connsiteY3" fmla="*/ 67392 h 424988"/>
              <a:gd name="connsiteX4" fmla="*/ 357878 w 357878"/>
              <a:gd name="connsiteY4" fmla="*/ 153740 h 424988"/>
              <a:gd name="connsiteX5" fmla="*/ 278797 w 357878"/>
              <a:gd name="connsiteY5" fmla="*/ 424988 h 424988"/>
              <a:gd name="connsiteX6" fmla="*/ 0 w 357878"/>
              <a:gd name="connsiteY6" fmla="*/ 146016 h 424988"/>
              <a:gd name="connsiteX7" fmla="*/ 19656 w 357878"/>
              <a:gd name="connsiteY7" fmla="*/ 0 h 424988"/>
              <a:gd name="connsiteX0" fmla="*/ 19656 w 477027"/>
              <a:gd name="connsiteY0" fmla="*/ 0 h 424988"/>
              <a:gd name="connsiteX1" fmla="*/ 171289 w 477027"/>
              <a:gd name="connsiteY1" fmla="*/ 0 h 424988"/>
              <a:gd name="connsiteX2" fmla="*/ 233065 w 477027"/>
              <a:gd name="connsiteY2" fmla="*/ 61776 h 424988"/>
              <a:gd name="connsiteX3" fmla="*/ 272377 w 477027"/>
              <a:gd name="connsiteY3" fmla="*/ 67392 h 424988"/>
              <a:gd name="connsiteX4" fmla="*/ 477027 w 477027"/>
              <a:gd name="connsiteY4" fmla="*/ 270052 h 424988"/>
              <a:gd name="connsiteX5" fmla="*/ 278797 w 477027"/>
              <a:gd name="connsiteY5" fmla="*/ 424988 h 424988"/>
              <a:gd name="connsiteX6" fmla="*/ 0 w 477027"/>
              <a:gd name="connsiteY6" fmla="*/ 146016 h 424988"/>
              <a:gd name="connsiteX7" fmla="*/ 19656 w 477027"/>
              <a:gd name="connsiteY7" fmla="*/ 0 h 42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7027" h="424988">
                <a:moveTo>
                  <a:pt x="19656" y="0"/>
                </a:moveTo>
                <a:lnTo>
                  <a:pt x="171289" y="0"/>
                </a:lnTo>
                <a:lnTo>
                  <a:pt x="233065" y="61776"/>
                </a:lnTo>
                <a:lnTo>
                  <a:pt x="272377" y="67392"/>
                </a:lnTo>
                <a:lnTo>
                  <a:pt x="477027" y="270052"/>
                </a:lnTo>
                <a:cubicBezTo>
                  <a:pt x="455444" y="355400"/>
                  <a:pt x="364804" y="405009"/>
                  <a:pt x="278797" y="424988"/>
                </a:cubicBezTo>
                <a:lnTo>
                  <a:pt x="0" y="146016"/>
                </a:lnTo>
                <a:lnTo>
                  <a:pt x="19656" y="0"/>
                </a:lnTo>
                <a:close/>
              </a:path>
            </a:pathLst>
          </a:custGeom>
          <a:gradFill>
            <a:gsLst>
              <a:gs pos="0">
                <a:schemeClr val="tx2">
                  <a:alpha val="40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1" name="Freeform 32"/>
          <p:cNvSpPr>
            <a:spLocks/>
          </p:cNvSpPr>
          <p:nvPr/>
        </p:nvSpPr>
        <p:spPr bwMode="auto">
          <a:xfrm>
            <a:off x="5858851" y="1829915"/>
            <a:ext cx="507854" cy="402261"/>
          </a:xfrm>
          <a:custGeom>
            <a:avLst/>
            <a:gdLst/>
            <a:ahLst/>
            <a:cxnLst/>
            <a:rect l="l" t="t" r="r" b="b"/>
            <a:pathLst>
              <a:path w="160337" h="127000">
                <a:moveTo>
                  <a:pt x="134937" y="66675"/>
                </a:moveTo>
                <a:lnTo>
                  <a:pt x="131762" y="73025"/>
                </a:lnTo>
                <a:lnTo>
                  <a:pt x="134937" y="79375"/>
                </a:lnTo>
                <a:lnTo>
                  <a:pt x="138112" y="73025"/>
                </a:lnTo>
                <a:close/>
                <a:moveTo>
                  <a:pt x="110331" y="66675"/>
                </a:moveTo>
                <a:cubicBezTo>
                  <a:pt x="107263" y="66675"/>
                  <a:pt x="104775" y="69518"/>
                  <a:pt x="104775" y="73025"/>
                </a:cubicBezTo>
                <a:cubicBezTo>
                  <a:pt x="104775" y="76532"/>
                  <a:pt x="107263" y="79375"/>
                  <a:pt x="110331" y="79375"/>
                </a:cubicBezTo>
                <a:cubicBezTo>
                  <a:pt x="113399" y="79375"/>
                  <a:pt x="115887" y="76532"/>
                  <a:pt x="115887" y="73025"/>
                </a:cubicBezTo>
                <a:cubicBezTo>
                  <a:pt x="115887" y="69518"/>
                  <a:pt x="113399" y="66675"/>
                  <a:pt x="110331" y="66675"/>
                </a:cubicBezTo>
                <a:close/>
                <a:moveTo>
                  <a:pt x="104775" y="38100"/>
                </a:moveTo>
                <a:cubicBezTo>
                  <a:pt x="104789" y="38100"/>
                  <a:pt x="105551" y="38100"/>
                  <a:pt x="145521" y="38100"/>
                </a:cubicBezTo>
                <a:cubicBezTo>
                  <a:pt x="152929" y="38100"/>
                  <a:pt x="156633" y="41804"/>
                  <a:pt x="156633" y="49213"/>
                </a:cubicBezTo>
                <a:cubicBezTo>
                  <a:pt x="156633" y="49231"/>
                  <a:pt x="156633" y="50127"/>
                  <a:pt x="156633" y="93663"/>
                </a:cubicBezTo>
                <a:lnTo>
                  <a:pt x="160337" y="127000"/>
                </a:lnTo>
                <a:cubicBezTo>
                  <a:pt x="160328" y="126989"/>
                  <a:pt x="159923" y="126503"/>
                  <a:pt x="141816" y="104775"/>
                </a:cubicBezTo>
                <a:cubicBezTo>
                  <a:pt x="141800" y="104775"/>
                  <a:pt x="140748" y="104775"/>
                  <a:pt x="71438" y="104775"/>
                </a:cubicBezTo>
                <a:cubicBezTo>
                  <a:pt x="64029" y="104775"/>
                  <a:pt x="60325" y="101071"/>
                  <a:pt x="60325" y="93663"/>
                </a:cubicBezTo>
                <a:cubicBezTo>
                  <a:pt x="60325" y="93655"/>
                  <a:pt x="60325" y="93530"/>
                  <a:pt x="60325" y="91348"/>
                </a:cubicBezTo>
                <a:lnTo>
                  <a:pt x="60325" y="75142"/>
                </a:lnTo>
                <a:cubicBezTo>
                  <a:pt x="60333" y="75142"/>
                  <a:pt x="60457" y="75142"/>
                  <a:pt x="62640" y="75142"/>
                </a:cubicBezTo>
                <a:lnTo>
                  <a:pt x="78846" y="75142"/>
                </a:lnTo>
                <a:lnTo>
                  <a:pt x="82550" y="78846"/>
                </a:lnTo>
                <a:cubicBezTo>
                  <a:pt x="86254" y="78846"/>
                  <a:pt x="89958" y="78846"/>
                  <a:pt x="89958" y="75142"/>
                </a:cubicBezTo>
                <a:cubicBezTo>
                  <a:pt x="101071" y="75142"/>
                  <a:pt x="104775" y="67733"/>
                  <a:pt x="104775" y="64029"/>
                </a:cubicBezTo>
                <a:cubicBezTo>
                  <a:pt x="104775" y="64016"/>
                  <a:pt x="104775" y="63447"/>
                  <a:pt x="104775" y="38100"/>
                </a:cubicBezTo>
                <a:close/>
                <a:moveTo>
                  <a:pt x="78581" y="30163"/>
                </a:moveTo>
                <a:cubicBezTo>
                  <a:pt x="74635" y="30163"/>
                  <a:pt x="71437" y="32651"/>
                  <a:pt x="71437" y="35720"/>
                </a:cubicBezTo>
                <a:cubicBezTo>
                  <a:pt x="71437" y="38789"/>
                  <a:pt x="74635" y="41277"/>
                  <a:pt x="78581" y="41277"/>
                </a:cubicBezTo>
                <a:cubicBezTo>
                  <a:pt x="82527" y="41277"/>
                  <a:pt x="85725" y="38789"/>
                  <a:pt x="85725" y="35720"/>
                </a:cubicBezTo>
                <a:cubicBezTo>
                  <a:pt x="85725" y="32651"/>
                  <a:pt x="82527" y="30163"/>
                  <a:pt x="78581" y="30163"/>
                </a:cubicBezTo>
                <a:close/>
                <a:moveTo>
                  <a:pt x="52388" y="30163"/>
                </a:moveTo>
                <a:cubicBezTo>
                  <a:pt x="48004" y="30163"/>
                  <a:pt x="44450" y="32651"/>
                  <a:pt x="44450" y="35720"/>
                </a:cubicBezTo>
                <a:cubicBezTo>
                  <a:pt x="44450" y="38789"/>
                  <a:pt x="48004" y="41277"/>
                  <a:pt x="52388" y="41277"/>
                </a:cubicBezTo>
                <a:cubicBezTo>
                  <a:pt x="56772" y="41277"/>
                  <a:pt x="60326" y="38789"/>
                  <a:pt x="60326" y="35720"/>
                </a:cubicBezTo>
                <a:cubicBezTo>
                  <a:pt x="60326" y="32651"/>
                  <a:pt x="56772" y="30163"/>
                  <a:pt x="52388" y="30163"/>
                </a:cubicBezTo>
                <a:close/>
                <a:moveTo>
                  <a:pt x="26194" y="30163"/>
                </a:moveTo>
                <a:cubicBezTo>
                  <a:pt x="22248" y="30163"/>
                  <a:pt x="19050" y="32651"/>
                  <a:pt x="19050" y="35720"/>
                </a:cubicBezTo>
                <a:cubicBezTo>
                  <a:pt x="19050" y="38789"/>
                  <a:pt x="22248" y="41277"/>
                  <a:pt x="26194" y="41277"/>
                </a:cubicBezTo>
                <a:cubicBezTo>
                  <a:pt x="30140" y="41277"/>
                  <a:pt x="33338" y="38789"/>
                  <a:pt x="33338" y="35720"/>
                </a:cubicBezTo>
                <a:cubicBezTo>
                  <a:pt x="33338" y="32651"/>
                  <a:pt x="30140" y="30163"/>
                  <a:pt x="26194" y="30163"/>
                </a:cubicBezTo>
                <a:close/>
                <a:moveTo>
                  <a:pt x="15052" y="0"/>
                </a:moveTo>
                <a:cubicBezTo>
                  <a:pt x="15066" y="0"/>
                  <a:pt x="16092" y="0"/>
                  <a:pt x="90311" y="0"/>
                </a:cubicBezTo>
                <a:cubicBezTo>
                  <a:pt x="97837" y="0"/>
                  <a:pt x="101600" y="7454"/>
                  <a:pt x="101600" y="11181"/>
                </a:cubicBezTo>
                <a:cubicBezTo>
                  <a:pt x="101600" y="11192"/>
                  <a:pt x="101600" y="11871"/>
                  <a:pt x="101600" y="55908"/>
                </a:cubicBezTo>
                <a:cubicBezTo>
                  <a:pt x="101600" y="63362"/>
                  <a:pt x="97837" y="67089"/>
                  <a:pt x="90311" y="67089"/>
                </a:cubicBezTo>
                <a:cubicBezTo>
                  <a:pt x="90298" y="67089"/>
                  <a:pt x="89329" y="67089"/>
                  <a:pt x="18815" y="67089"/>
                </a:cubicBezTo>
                <a:cubicBezTo>
                  <a:pt x="18811" y="67093"/>
                  <a:pt x="18720" y="67183"/>
                  <a:pt x="16463" y="69419"/>
                </a:cubicBezTo>
                <a:lnTo>
                  <a:pt x="0" y="85725"/>
                </a:lnTo>
                <a:cubicBezTo>
                  <a:pt x="2" y="85714"/>
                  <a:pt x="77" y="85193"/>
                  <a:pt x="3763" y="59635"/>
                </a:cubicBezTo>
                <a:cubicBezTo>
                  <a:pt x="3763" y="55908"/>
                  <a:pt x="3763" y="55908"/>
                  <a:pt x="3763" y="11181"/>
                </a:cubicBezTo>
                <a:cubicBezTo>
                  <a:pt x="3763" y="7454"/>
                  <a:pt x="7526" y="0"/>
                  <a:pt x="150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副标题 2"/>
          <p:cNvSpPr txBox="1">
            <a:spLocks/>
          </p:cNvSpPr>
          <p:nvPr/>
        </p:nvSpPr>
        <p:spPr>
          <a:xfrm>
            <a:off x="714238" y="1263707"/>
            <a:ext cx="1878488" cy="123259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40" name="副标题 2"/>
          <p:cNvSpPr txBox="1">
            <a:spLocks/>
          </p:cNvSpPr>
          <p:nvPr/>
        </p:nvSpPr>
        <p:spPr>
          <a:xfrm>
            <a:off x="6511639" y="1181855"/>
            <a:ext cx="1878488" cy="14481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41" name="副标题 2"/>
          <p:cNvSpPr txBox="1">
            <a:spLocks/>
          </p:cNvSpPr>
          <p:nvPr/>
        </p:nvSpPr>
        <p:spPr>
          <a:xfrm>
            <a:off x="714238" y="2983423"/>
            <a:ext cx="1878488" cy="131700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42" name="副标题 2"/>
          <p:cNvSpPr txBox="1">
            <a:spLocks/>
          </p:cNvSpPr>
          <p:nvPr/>
        </p:nvSpPr>
        <p:spPr>
          <a:xfrm>
            <a:off x="6511639" y="2984838"/>
            <a:ext cx="1878488" cy="13829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8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272321" y="1280409"/>
            <a:ext cx="353418" cy="354460"/>
            <a:chOff x="3491287" y="4451350"/>
            <a:chExt cx="263525" cy="264302"/>
          </a:xfrm>
        </p:grpSpPr>
        <p:grpSp>
          <p:nvGrpSpPr>
            <p:cNvPr id="44" name="组合 43"/>
            <p:cNvGrpSpPr/>
            <p:nvPr/>
          </p:nvGrpSpPr>
          <p:grpSpPr>
            <a:xfrm>
              <a:off x="3491287" y="445135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0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518712" y="4478775"/>
              <a:ext cx="208670" cy="208670"/>
              <a:chOff x="1691680" y="3890524"/>
              <a:chExt cx="330552" cy="330552"/>
            </a:xfrm>
          </p:grpSpPr>
          <p:sp>
            <p:nvSpPr>
              <p:cNvPr id="48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90000"/>
                    </a:schemeClr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Freeform 1613"/>
            <p:cNvSpPr>
              <a:spLocks/>
            </p:cNvSpPr>
            <p:nvPr/>
          </p:nvSpPr>
          <p:spPr bwMode="auto">
            <a:xfrm>
              <a:off x="3609545" y="4528319"/>
              <a:ext cx="134612" cy="187333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1609"/>
            <p:cNvSpPr>
              <a:spLocks/>
            </p:cNvSpPr>
            <p:nvPr/>
          </p:nvSpPr>
          <p:spPr bwMode="auto">
            <a:xfrm>
              <a:off x="3584788" y="4528319"/>
              <a:ext cx="36586" cy="113587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373627" y="3043573"/>
            <a:ext cx="353418" cy="353418"/>
            <a:chOff x="2123135" y="4446029"/>
            <a:chExt cx="263525" cy="263525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3135" y="4446029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9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2150560" y="4473454"/>
              <a:ext cx="208670" cy="208670"/>
              <a:chOff x="1691680" y="3890524"/>
              <a:chExt cx="330552" cy="330552"/>
            </a:xfrm>
          </p:grpSpPr>
          <p:sp>
            <p:nvSpPr>
              <p:cNvPr id="57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9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5" name="Freeform 1615"/>
            <p:cNvSpPr>
              <a:spLocks/>
            </p:cNvSpPr>
            <p:nvPr/>
          </p:nvSpPr>
          <p:spPr bwMode="auto">
            <a:xfrm>
              <a:off x="2213110" y="4521692"/>
              <a:ext cx="163390" cy="175266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611"/>
            <p:cNvSpPr>
              <a:spLocks/>
            </p:cNvSpPr>
            <p:nvPr/>
          </p:nvSpPr>
          <p:spPr bwMode="auto">
            <a:xfrm>
              <a:off x="2207747" y="4513647"/>
              <a:ext cx="87346" cy="113971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72321" y="3031998"/>
            <a:ext cx="353418" cy="353418"/>
            <a:chOff x="6227591" y="4384053"/>
            <a:chExt cx="263525" cy="263525"/>
          </a:xfrm>
        </p:grpSpPr>
        <p:grpSp>
          <p:nvGrpSpPr>
            <p:cNvPr id="62" name="组合 61"/>
            <p:cNvGrpSpPr/>
            <p:nvPr/>
          </p:nvGrpSpPr>
          <p:grpSpPr>
            <a:xfrm>
              <a:off x="6227591" y="4384053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68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6255016" y="4411478"/>
              <a:ext cx="208670" cy="208670"/>
              <a:chOff x="1691680" y="3890524"/>
              <a:chExt cx="330552" cy="330552"/>
            </a:xfrm>
          </p:grpSpPr>
          <p:sp>
            <p:nvSpPr>
              <p:cNvPr id="66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4" name="Freeform 1616"/>
            <p:cNvSpPr>
              <a:spLocks/>
            </p:cNvSpPr>
            <p:nvPr/>
          </p:nvSpPr>
          <p:spPr bwMode="auto">
            <a:xfrm>
              <a:off x="6304254" y="4451516"/>
              <a:ext cx="171625" cy="180054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1612"/>
            <p:cNvSpPr>
              <a:spLocks noEditPoints="1"/>
            </p:cNvSpPr>
            <p:nvPr/>
          </p:nvSpPr>
          <p:spPr bwMode="auto">
            <a:xfrm>
              <a:off x="6303871" y="4451516"/>
              <a:ext cx="88303" cy="113013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373627" y="1291985"/>
            <a:ext cx="353418" cy="369529"/>
            <a:chOff x="4859439" y="4393690"/>
            <a:chExt cx="263525" cy="275538"/>
          </a:xfrm>
        </p:grpSpPr>
        <p:grpSp>
          <p:nvGrpSpPr>
            <p:cNvPr id="71" name="组合 70"/>
            <p:cNvGrpSpPr/>
            <p:nvPr/>
          </p:nvGrpSpPr>
          <p:grpSpPr>
            <a:xfrm>
              <a:off x="4859439" y="439369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77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4886864" y="4421115"/>
              <a:ext cx="208670" cy="208670"/>
              <a:chOff x="1691680" y="3890524"/>
              <a:chExt cx="330552" cy="330552"/>
            </a:xfrm>
          </p:grpSpPr>
          <p:sp>
            <p:nvSpPr>
              <p:cNvPr id="75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9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3" name="Freeform 1614"/>
            <p:cNvSpPr>
              <a:spLocks/>
            </p:cNvSpPr>
            <p:nvPr/>
          </p:nvSpPr>
          <p:spPr bwMode="auto">
            <a:xfrm>
              <a:off x="4945608" y="4486286"/>
              <a:ext cx="170246" cy="182942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610"/>
            <p:cNvSpPr>
              <a:spLocks/>
            </p:cNvSpPr>
            <p:nvPr/>
          </p:nvSpPr>
          <p:spPr bwMode="auto">
            <a:xfrm>
              <a:off x="4945966" y="4478775"/>
              <a:ext cx="80295" cy="106046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cs typeface="+mn-ea"/>
                <a:sym typeface="+mn-lt"/>
              </a:endParaRPr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3010833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</p:spTree>
    <p:extLst>
      <p:ext uri="{BB962C8B-B14F-4D97-AF65-F5344CB8AC3E}">
        <p14:creationId xmlns:p14="http://schemas.microsoft.com/office/powerpoint/2010/main" val="424014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副标题 2"/>
          <p:cNvSpPr txBox="1">
            <a:spLocks/>
          </p:cNvSpPr>
          <p:nvPr/>
        </p:nvSpPr>
        <p:spPr>
          <a:xfrm>
            <a:off x="4251132" y="1784843"/>
            <a:ext cx="3827731" cy="6070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19" name="副标题 2"/>
          <p:cNvSpPr txBox="1">
            <a:spLocks/>
          </p:cNvSpPr>
          <p:nvPr/>
        </p:nvSpPr>
        <p:spPr>
          <a:xfrm>
            <a:off x="4251132" y="3028562"/>
            <a:ext cx="3827731" cy="60618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21" name="副标题 2"/>
          <p:cNvSpPr txBox="1">
            <a:spLocks/>
          </p:cNvSpPr>
          <p:nvPr/>
        </p:nvSpPr>
        <p:spPr>
          <a:xfrm>
            <a:off x="4251132" y="4271421"/>
            <a:ext cx="3827731" cy="5512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272008" y="1350961"/>
            <a:ext cx="353418" cy="354460"/>
            <a:chOff x="3491287" y="4451350"/>
            <a:chExt cx="263525" cy="264302"/>
          </a:xfrm>
        </p:grpSpPr>
        <p:grpSp>
          <p:nvGrpSpPr>
            <p:cNvPr id="23" name="组合 22"/>
            <p:cNvGrpSpPr/>
            <p:nvPr/>
          </p:nvGrpSpPr>
          <p:grpSpPr>
            <a:xfrm>
              <a:off x="3491287" y="445135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1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518712" y="4478775"/>
              <a:ext cx="208670" cy="208670"/>
              <a:chOff x="1691680" y="3890524"/>
              <a:chExt cx="330552" cy="330552"/>
            </a:xfrm>
          </p:grpSpPr>
          <p:sp>
            <p:nvSpPr>
              <p:cNvPr id="28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90000"/>
                    </a:schemeClr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Freeform 1613"/>
            <p:cNvSpPr>
              <a:spLocks/>
            </p:cNvSpPr>
            <p:nvPr/>
          </p:nvSpPr>
          <p:spPr bwMode="auto">
            <a:xfrm>
              <a:off x="3609545" y="4528319"/>
              <a:ext cx="134612" cy="187333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609"/>
            <p:cNvSpPr>
              <a:spLocks/>
            </p:cNvSpPr>
            <p:nvPr/>
          </p:nvSpPr>
          <p:spPr bwMode="auto">
            <a:xfrm>
              <a:off x="3584788" y="4528319"/>
              <a:ext cx="36586" cy="113587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72008" y="3816740"/>
            <a:ext cx="353418" cy="353418"/>
            <a:chOff x="2123135" y="4446029"/>
            <a:chExt cx="263525" cy="263525"/>
          </a:xfrm>
        </p:grpSpPr>
        <p:grpSp>
          <p:nvGrpSpPr>
            <p:cNvPr id="34" name="组合 33"/>
            <p:cNvGrpSpPr/>
            <p:nvPr/>
          </p:nvGrpSpPr>
          <p:grpSpPr>
            <a:xfrm>
              <a:off x="2123135" y="4446029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0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150560" y="4473454"/>
              <a:ext cx="208670" cy="208670"/>
              <a:chOff x="1691680" y="3890524"/>
              <a:chExt cx="330552" cy="330552"/>
            </a:xfrm>
          </p:grpSpPr>
          <p:sp>
            <p:nvSpPr>
              <p:cNvPr id="38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9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" name="Freeform 1615"/>
            <p:cNvSpPr>
              <a:spLocks/>
            </p:cNvSpPr>
            <p:nvPr/>
          </p:nvSpPr>
          <p:spPr bwMode="auto">
            <a:xfrm>
              <a:off x="2213110" y="4521692"/>
              <a:ext cx="163390" cy="175266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611"/>
            <p:cNvSpPr>
              <a:spLocks/>
            </p:cNvSpPr>
            <p:nvPr/>
          </p:nvSpPr>
          <p:spPr bwMode="auto">
            <a:xfrm>
              <a:off x="2207747" y="4513647"/>
              <a:ext cx="87346" cy="113971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272008" y="2576317"/>
            <a:ext cx="353418" cy="369529"/>
            <a:chOff x="4859439" y="4393690"/>
            <a:chExt cx="263525" cy="275538"/>
          </a:xfrm>
        </p:grpSpPr>
        <p:grpSp>
          <p:nvGrpSpPr>
            <p:cNvPr id="43" name="组合 42"/>
            <p:cNvGrpSpPr/>
            <p:nvPr/>
          </p:nvGrpSpPr>
          <p:grpSpPr>
            <a:xfrm>
              <a:off x="4859439" y="439369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9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4886864" y="4421115"/>
              <a:ext cx="208670" cy="208670"/>
              <a:chOff x="1691680" y="3890524"/>
              <a:chExt cx="330552" cy="330552"/>
            </a:xfrm>
          </p:grpSpPr>
          <p:sp>
            <p:nvSpPr>
              <p:cNvPr id="47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9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Freeform 1614"/>
            <p:cNvSpPr>
              <a:spLocks/>
            </p:cNvSpPr>
            <p:nvPr/>
          </p:nvSpPr>
          <p:spPr bwMode="auto">
            <a:xfrm>
              <a:off x="4945608" y="4486286"/>
              <a:ext cx="170246" cy="182942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610"/>
            <p:cNvSpPr>
              <a:spLocks/>
            </p:cNvSpPr>
            <p:nvPr/>
          </p:nvSpPr>
          <p:spPr bwMode="auto">
            <a:xfrm>
              <a:off x="4945966" y="4478775"/>
              <a:ext cx="80295" cy="106046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标题 1"/>
          <p:cNvSpPr txBox="1">
            <a:spLocks/>
          </p:cNvSpPr>
          <p:nvPr/>
        </p:nvSpPr>
        <p:spPr>
          <a:xfrm>
            <a:off x="4735163" y="1354834"/>
            <a:ext cx="1553927" cy="4300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52" name="标题 1"/>
          <p:cNvSpPr txBox="1">
            <a:spLocks/>
          </p:cNvSpPr>
          <p:nvPr/>
        </p:nvSpPr>
        <p:spPr>
          <a:xfrm>
            <a:off x="4735163" y="2546531"/>
            <a:ext cx="1553927" cy="4300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53" name="标题 1"/>
          <p:cNvSpPr txBox="1">
            <a:spLocks/>
          </p:cNvSpPr>
          <p:nvPr/>
        </p:nvSpPr>
        <p:spPr>
          <a:xfrm>
            <a:off x="4735163" y="3820475"/>
            <a:ext cx="1553927" cy="4300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010833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2352937-5B15-4052-972E-AFB5F900FB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96" y="1145025"/>
            <a:ext cx="2006294" cy="376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9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2"/>
          <p:cNvSpPr/>
          <p:nvPr/>
        </p:nvSpPr>
        <p:spPr>
          <a:xfrm flipV="1">
            <a:off x="2465204" y="1366094"/>
            <a:ext cx="4213592" cy="2847584"/>
          </a:xfrm>
          <a:custGeom>
            <a:avLst/>
            <a:gdLst>
              <a:gd name="connsiteX0" fmla="*/ 1496778 w 5184568"/>
              <a:gd name="connsiteY0" fmla="*/ 3503778 h 3503778"/>
              <a:gd name="connsiteX1" fmla="*/ 2630926 w 5184568"/>
              <a:gd name="connsiteY1" fmla="*/ 3038070 h 3503778"/>
              <a:gd name="connsiteX2" fmla="*/ 2633002 w 5184568"/>
              <a:gd name="connsiteY2" fmla="*/ 3040092 h 3503778"/>
              <a:gd name="connsiteX3" fmla="*/ 3032296 w 5184568"/>
              <a:gd name="connsiteY3" fmla="*/ 2630081 h 3503778"/>
              <a:gd name="connsiteX4" fmla="*/ 2983958 w 5184568"/>
              <a:gd name="connsiteY4" fmla="*/ 1762329 h 3503778"/>
              <a:gd name="connsiteX5" fmla="*/ 2523909 w 5184568"/>
              <a:gd name="connsiteY5" fmla="*/ 1290641 h 3503778"/>
              <a:gd name="connsiteX6" fmla="*/ 2937833 w 5184568"/>
              <a:gd name="connsiteY6" fmla="*/ 865608 h 3503778"/>
              <a:gd name="connsiteX7" fmla="*/ 2939369 w 5184568"/>
              <a:gd name="connsiteY7" fmla="*/ 867144 h 3503778"/>
              <a:gd name="connsiteX8" fmla="*/ 3687790 w 5184568"/>
              <a:gd name="connsiteY8" fmla="*/ 557138 h 3503778"/>
              <a:gd name="connsiteX9" fmla="*/ 3687790 w 5184568"/>
              <a:gd name="connsiteY9" fmla="*/ 557139 h 3503778"/>
              <a:gd name="connsiteX10" fmla="*/ 4906000 w 5184568"/>
              <a:gd name="connsiteY10" fmla="*/ 557139 h 3503778"/>
              <a:gd name="connsiteX11" fmla="*/ 4906000 w 5184568"/>
              <a:gd name="connsiteY11" fmla="*/ 557138 h 3503778"/>
              <a:gd name="connsiteX12" fmla="*/ 5184568 w 5184568"/>
              <a:gd name="connsiteY12" fmla="*/ 278570 h 3503778"/>
              <a:gd name="connsiteX13" fmla="*/ 5184568 w 5184568"/>
              <a:gd name="connsiteY13" fmla="*/ 278569 h 3503778"/>
              <a:gd name="connsiteX14" fmla="*/ 5184568 w 5184568"/>
              <a:gd name="connsiteY14" fmla="*/ 1 h 3503778"/>
              <a:gd name="connsiteX15" fmla="*/ 4906000 w 5184568"/>
              <a:gd name="connsiteY15" fmla="*/ 1 h 3503778"/>
              <a:gd name="connsiteX16" fmla="*/ 4905999 w 5184568"/>
              <a:gd name="connsiteY16" fmla="*/ 1 h 3503778"/>
              <a:gd name="connsiteX17" fmla="*/ 3687790 w 5184568"/>
              <a:gd name="connsiteY17" fmla="*/ 1 h 3503778"/>
              <a:gd name="connsiteX18" fmla="*/ 3687790 w 5184568"/>
              <a:gd name="connsiteY18" fmla="*/ 0 h 3503778"/>
              <a:gd name="connsiteX19" fmla="*/ 2553643 w 5184568"/>
              <a:gd name="connsiteY19" fmla="*/ 465709 h 3503778"/>
              <a:gd name="connsiteX20" fmla="*/ 2551566 w 5184568"/>
              <a:gd name="connsiteY20" fmla="*/ 463686 h 3503778"/>
              <a:gd name="connsiteX21" fmla="*/ 2156265 w 5184568"/>
              <a:gd name="connsiteY21" fmla="*/ 869597 h 3503778"/>
              <a:gd name="connsiteX22" fmla="*/ 2260535 w 5184568"/>
              <a:gd name="connsiteY22" fmla="*/ 766980 h 3503778"/>
              <a:gd name="connsiteX23" fmla="*/ 2260917 w 5184568"/>
              <a:gd name="connsiteY23" fmla="*/ 766640 h 3503778"/>
              <a:gd name="connsiteX24" fmla="*/ 2260535 w 5184568"/>
              <a:gd name="connsiteY24" fmla="*/ 766980 h 3503778"/>
              <a:gd name="connsiteX25" fmla="*/ 2252217 w 5184568"/>
              <a:gd name="connsiteY25" fmla="*/ 1808010 h 3503778"/>
              <a:gd name="connsiteX26" fmla="*/ 2252594 w 5184568"/>
              <a:gd name="connsiteY26" fmla="*/ 1808355 h 3503778"/>
              <a:gd name="connsiteX27" fmla="*/ 2252575 w 5184568"/>
              <a:gd name="connsiteY27" fmla="*/ 1808373 h 3503778"/>
              <a:gd name="connsiteX28" fmla="*/ 2252217 w 5184568"/>
              <a:gd name="connsiteY28" fmla="*/ 1808010 h 3503778"/>
              <a:gd name="connsiteX29" fmla="*/ 2653031 w 5184568"/>
              <a:gd name="connsiteY29" fmla="*/ 2220970 h 3503778"/>
              <a:gd name="connsiteX30" fmla="*/ 2246735 w 5184568"/>
              <a:gd name="connsiteY30" fmla="*/ 2638170 h 3503778"/>
              <a:gd name="connsiteX31" fmla="*/ 2245199 w 5184568"/>
              <a:gd name="connsiteY31" fmla="*/ 2636634 h 3503778"/>
              <a:gd name="connsiteX32" fmla="*/ 1496779 w 5184568"/>
              <a:gd name="connsiteY32" fmla="*/ 2946640 h 3503778"/>
              <a:gd name="connsiteX33" fmla="*/ 1496779 w 5184568"/>
              <a:gd name="connsiteY33" fmla="*/ 2946639 h 3503778"/>
              <a:gd name="connsiteX34" fmla="*/ 278569 w 5184568"/>
              <a:gd name="connsiteY34" fmla="*/ 2946639 h 3503778"/>
              <a:gd name="connsiteX35" fmla="*/ 278569 w 5184568"/>
              <a:gd name="connsiteY35" fmla="*/ 2946640 h 3503778"/>
              <a:gd name="connsiteX36" fmla="*/ 0 w 5184568"/>
              <a:gd name="connsiteY36" fmla="*/ 3225208 h 3503778"/>
              <a:gd name="connsiteX37" fmla="*/ 0 w 5184568"/>
              <a:gd name="connsiteY37" fmla="*/ 3225209 h 3503778"/>
              <a:gd name="connsiteX38" fmla="*/ 0 w 5184568"/>
              <a:gd name="connsiteY38" fmla="*/ 3503777 h 3503778"/>
              <a:gd name="connsiteX39" fmla="*/ 278569 w 5184568"/>
              <a:gd name="connsiteY39" fmla="*/ 3503777 h 3503778"/>
              <a:gd name="connsiteX40" fmla="*/ 1496778 w 5184568"/>
              <a:gd name="connsiteY40" fmla="*/ 3503777 h 3503778"/>
              <a:gd name="connsiteX41" fmla="*/ 1496778 w 5184568"/>
              <a:gd name="connsiteY41" fmla="*/ 3503778 h 3503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184568" h="3503778">
                <a:moveTo>
                  <a:pt x="1496778" y="3503778"/>
                </a:moveTo>
                <a:cubicBezTo>
                  <a:pt x="1938907" y="3503778"/>
                  <a:pt x="2339556" y="3326175"/>
                  <a:pt x="2630926" y="3038070"/>
                </a:cubicBezTo>
                <a:lnTo>
                  <a:pt x="2633002" y="3040092"/>
                </a:lnTo>
                <a:lnTo>
                  <a:pt x="3032296" y="2630081"/>
                </a:lnTo>
                <a:cubicBezTo>
                  <a:pt x="3207510" y="2364920"/>
                  <a:pt x="3192681" y="2010687"/>
                  <a:pt x="2983958" y="1762329"/>
                </a:cubicBezTo>
                <a:lnTo>
                  <a:pt x="2523909" y="1290641"/>
                </a:lnTo>
                <a:lnTo>
                  <a:pt x="2937833" y="865608"/>
                </a:lnTo>
                <a:lnTo>
                  <a:pt x="2939369" y="867144"/>
                </a:lnTo>
                <a:cubicBezTo>
                  <a:pt x="3130907" y="675606"/>
                  <a:pt x="3395513" y="557138"/>
                  <a:pt x="3687790" y="557138"/>
                </a:cubicBezTo>
                <a:lnTo>
                  <a:pt x="3687790" y="557139"/>
                </a:lnTo>
                <a:lnTo>
                  <a:pt x="4906000" y="557139"/>
                </a:lnTo>
                <a:lnTo>
                  <a:pt x="4906000" y="557138"/>
                </a:lnTo>
                <a:cubicBezTo>
                  <a:pt x="5059849" y="557138"/>
                  <a:pt x="5184568" y="432419"/>
                  <a:pt x="5184568" y="278570"/>
                </a:cubicBezTo>
                <a:lnTo>
                  <a:pt x="5184568" y="278569"/>
                </a:lnTo>
                <a:lnTo>
                  <a:pt x="5184568" y="1"/>
                </a:lnTo>
                <a:lnTo>
                  <a:pt x="4906000" y="1"/>
                </a:lnTo>
                <a:lnTo>
                  <a:pt x="4905999" y="1"/>
                </a:lnTo>
                <a:lnTo>
                  <a:pt x="3687790" y="1"/>
                </a:lnTo>
                <a:lnTo>
                  <a:pt x="3687790" y="0"/>
                </a:lnTo>
                <a:cubicBezTo>
                  <a:pt x="3245661" y="0"/>
                  <a:pt x="2845012" y="177603"/>
                  <a:pt x="2553643" y="465709"/>
                </a:cubicBezTo>
                <a:lnTo>
                  <a:pt x="2551566" y="463686"/>
                </a:lnTo>
                <a:lnTo>
                  <a:pt x="2156265" y="869597"/>
                </a:lnTo>
                <a:lnTo>
                  <a:pt x="2260535" y="766980"/>
                </a:lnTo>
                <a:lnTo>
                  <a:pt x="2260917" y="766640"/>
                </a:lnTo>
                <a:cubicBezTo>
                  <a:pt x="2260777" y="766741"/>
                  <a:pt x="2260656" y="766860"/>
                  <a:pt x="2260535" y="766980"/>
                </a:cubicBezTo>
                <a:cubicBezTo>
                  <a:pt x="1970765" y="1052155"/>
                  <a:pt x="1967042" y="1518240"/>
                  <a:pt x="2252217" y="1808010"/>
                </a:cubicBezTo>
                <a:lnTo>
                  <a:pt x="2252594" y="1808355"/>
                </a:lnTo>
                <a:cubicBezTo>
                  <a:pt x="2252588" y="1808361"/>
                  <a:pt x="2252581" y="1808367"/>
                  <a:pt x="2252575" y="1808373"/>
                </a:cubicBezTo>
                <a:lnTo>
                  <a:pt x="2252217" y="1808010"/>
                </a:lnTo>
                <a:lnTo>
                  <a:pt x="2653031" y="2220970"/>
                </a:lnTo>
                <a:lnTo>
                  <a:pt x="2246735" y="2638170"/>
                </a:lnTo>
                <a:lnTo>
                  <a:pt x="2245199" y="2636634"/>
                </a:lnTo>
                <a:cubicBezTo>
                  <a:pt x="2053662" y="2828172"/>
                  <a:pt x="1789055" y="2946640"/>
                  <a:pt x="1496779" y="2946640"/>
                </a:cubicBezTo>
                <a:lnTo>
                  <a:pt x="1496779" y="2946639"/>
                </a:lnTo>
                <a:lnTo>
                  <a:pt x="278569" y="2946639"/>
                </a:lnTo>
                <a:lnTo>
                  <a:pt x="278569" y="2946640"/>
                </a:lnTo>
                <a:cubicBezTo>
                  <a:pt x="124720" y="2946640"/>
                  <a:pt x="0" y="3071359"/>
                  <a:pt x="0" y="3225208"/>
                </a:cubicBezTo>
                <a:lnTo>
                  <a:pt x="0" y="3225209"/>
                </a:lnTo>
                <a:lnTo>
                  <a:pt x="0" y="3503777"/>
                </a:lnTo>
                <a:lnTo>
                  <a:pt x="278569" y="3503777"/>
                </a:lnTo>
                <a:lnTo>
                  <a:pt x="1496778" y="3503777"/>
                </a:lnTo>
                <a:lnTo>
                  <a:pt x="1496778" y="3503778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 rot="18857059" flipH="1" flipV="1">
            <a:off x="2321374" y="1633309"/>
            <a:ext cx="4529854" cy="2526873"/>
          </a:xfrm>
          <a:custGeom>
            <a:avLst/>
            <a:gdLst/>
            <a:ahLst/>
            <a:cxnLst/>
            <a:rect l="l" t="t" r="r" b="b"/>
            <a:pathLst>
              <a:path w="5573708" h="3109163">
                <a:moveTo>
                  <a:pt x="1045079" y="1345167"/>
                </a:moveTo>
                <a:lnTo>
                  <a:pt x="1045080" y="1345166"/>
                </a:lnTo>
                <a:lnTo>
                  <a:pt x="194503" y="473070"/>
                </a:lnTo>
                <a:lnTo>
                  <a:pt x="194502" y="473069"/>
                </a:lnTo>
                <a:lnTo>
                  <a:pt x="0" y="273647"/>
                </a:lnTo>
                <a:lnTo>
                  <a:pt x="199423" y="79146"/>
                </a:lnTo>
                <a:lnTo>
                  <a:pt x="199424" y="79145"/>
                </a:lnTo>
                <a:cubicBezTo>
                  <a:pt x="309562" y="-28275"/>
                  <a:pt x="485927" y="-26072"/>
                  <a:pt x="593347" y="84066"/>
                </a:cubicBezTo>
                <a:lnTo>
                  <a:pt x="593348" y="84065"/>
                </a:lnTo>
                <a:lnTo>
                  <a:pt x="1443926" y="956162"/>
                </a:lnTo>
                <a:lnTo>
                  <a:pt x="1443925" y="956163"/>
                </a:lnTo>
                <a:cubicBezTo>
                  <a:pt x="1646202" y="1163558"/>
                  <a:pt x="1912821" y="1270223"/>
                  <a:pt x="2181270" y="1275062"/>
                </a:cubicBezTo>
                <a:lnTo>
                  <a:pt x="2181270" y="1273432"/>
                </a:lnTo>
                <a:lnTo>
                  <a:pt x="3399480" y="1273432"/>
                </a:lnTo>
                <a:lnTo>
                  <a:pt x="3399480" y="1277011"/>
                </a:lnTo>
                <a:cubicBezTo>
                  <a:pt x="3810475" y="1283645"/>
                  <a:pt x="4218952" y="1446484"/>
                  <a:pt x="4528630" y="1763996"/>
                </a:cubicBezTo>
                <a:lnTo>
                  <a:pt x="4528629" y="1763997"/>
                </a:lnTo>
                <a:lnTo>
                  <a:pt x="5379206" y="2636093"/>
                </a:lnTo>
                <a:lnTo>
                  <a:pt x="5573708" y="2835516"/>
                </a:lnTo>
                <a:lnTo>
                  <a:pt x="5374286" y="3030018"/>
                </a:lnTo>
                <a:lnTo>
                  <a:pt x="5374285" y="3030018"/>
                </a:lnTo>
                <a:lnTo>
                  <a:pt x="5374285" y="3030018"/>
                </a:lnTo>
                <a:cubicBezTo>
                  <a:pt x="5264147" y="3137438"/>
                  <a:pt x="5087781" y="3135235"/>
                  <a:pt x="4980361" y="3025097"/>
                </a:cubicBezTo>
                <a:lnTo>
                  <a:pt x="4980360" y="3025098"/>
                </a:lnTo>
                <a:lnTo>
                  <a:pt x="4129782" y="2153001"/>
                </a:lnTo>
                <a:lnTo>
                  <a:pt x="4129783" y="2153000"/>
                </a:lnTo>
                <a:cubicBezTo>
                  <a:pt x="3925710" y="1943764"/>
                  <a:pt x="3656147" y="1837054"/>
                  <a:pt x="3385293" y="1833670"/>
                </a:cubicBezTo>
                <a:lnTo>
                  <a:pt x="3385332" y="1830570"/>
                </a:lnTo>
                <a:lnTo>
                  <a:pt x="2181482" y="1830570"/>
                </a:lnTo>
                <a:lnTo>
                  <a:pt x="2181457" y="1832587"/>
                </a:lnTo>
                <a:cubicBezTo>
                  <a:pt x="1768030" y="1827423"/>
                  <a:pt x="1356573" y="1664542"/>
                  <a:pt x="1045079" y="134516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1761786" y="1878603"/>
            <a:ext cx="2189193" cy="934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5584199" y="2449958"/>
            <a:ext cx="2189193" cy="934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8" name="副标题 2"/>
          <p:cNvSpPr txBox="1">
            <a:spLocks/>
          </p:cNvSpPr>
          <p:nvPr/>
        </p:nvSpPr>
        <p:spPr>
          <a:xfrm>
            <a:off x="1588908" y="3791813"/>
            <a:ext cx="2189193" cy="934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9" name="副标题 2"/>
          <p:cNvSpPr txBox="1">
            <a:spLocks/>
          </p:cNvSpPr>
          <p:nvPr/>
        </p:nvSpPr>
        <p:spPr>
          <a:xfrm>
            <a:off x="5281389" y="4255091"/>
            <a:ext cx="2188293" cy="934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13" name="Oval 1556_1"/>
          <p:cNvSpPr>
            <a:spLocks noChangeArrowheads="1"/>
          </p:cNvSpPr>
          <p:nvPr/>
        </p:nvSpPr>
        <p:spPr bwMode="auto">
          <a:xfrm>
            <a:off x="6789791" y="3765029"/>
            <a:ext cx="478442" cy="478442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 55"/>
          <p:cNvSpPr>
            <a:spLocks/>
          </p:cNvSpPr>
          <p:nvPr/>
        </p:nvSpPr>
        <p:spPr bwMode="auto">
          <a:xfrm>
            <a:off x="6917657" y="3903136"/>
            <a:ext cx="354751" cy="347197"/>
          </a:xfrm>
          <a:custGeom>
            <a:avLst/>
            <a:gdLst/>
            <a:ahLst/>
            <a:cxnLst/>
            <a:rect l="l" t="t" r="r" b="b"/>
            <a:pathLst>
              <a:path w="349087" h="341653">
                <a:moveTo>
                  <a:pt x="92664" y="0"/>
                </a:moveTo>
                <a:lnTo>
                  <a:pt x="165672" y="0"/>
                </a:lnTo>
                <a:lnTo>
                  <a:pt x="174096" y="33696"/>
                </a:lnTo>
                <a:lnTo>
                  <a:pt x="238680" y="33696"/>
                </a:lnTo>
                <a:lnTo>
                  <a:pt x="349087" y="144103"/>
                </a:lnTo>
                <a:cubicBezTo>
                  <a:pt x="333149" y="245677"/>
                  <a:pt x="253038" y="325761"/>
                  <a:pt x="151450" y="341653"/>
                </a:cubicBezTo>
                <a:lnTo>
                  <a:pt x="0" y="193752"/>
                </a:lnTo>
                <a:lnTo>
                  <a:pt x="8424" y="42120"/>
                </a:lnTo>
                <a:lnTo>
                  <a:pt x="87048" y="42120"/>
                </a:lnTo>
                <a:close/>
              </a:path>
            </a:pathLst>
          </a:custGeom>
          <a:gradFill>
            <a:gsLst>
              <a:gs pos="0">
                <a:schemeClr val="tx2">
                  <a:alpha val="70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Oval 39"/>
          <p:cNvSpPr>
            <a:spLocks noChangeArrowheads="1"/>
          </p:cNvSpPr>
          <p:nvPr/>
        </p:nvSpPr>
        <p:spPr bwMode="auto">
          <a:xfrm>
            <a:off x="6915943" y="3892290"/>
            <a:ext cx="248260" cy="202604"/>
          </a:xfrm>
          <a:custGeom>
            <a:avLst/>
            <a:gdLst/>
            <a:ahLst/>
            <a:cxnLst/>
            <a:rect l="l" t="t" r="r" b="b"/>
            <a:pathLst>
              <a:path w="138112" h="112713">
                <a:moveTo>
                  <a:pt x="74612" y="44450"/>
                </a:moveTo>
                <a:cubicBezTo>
                  <a:pt x="62337" y="44450"/>
                  <a:pt x="52387" y="54756"/>
                  <a:pt x="52387" y="67469"/>
                </a:cubicBezTo>
                <a:cubicBezTo>
                  <a:pt x="52387" y="80182"/>
                  <a:pt x="62337" y="90488"/>
                  <a:pt x="74612" y="90488"/>
                </a:cubicBezTo>
                <a:cubicBezTo>
                  <a:pt x="86887" y="90488"/>
                  <a:pt x="96837" y="80182"/>
                  <a:pt x="96837" y="67469"/>
                </a:cubicBezTo>
                <a:cubicBezTo>
                  <a:pt x="96837" y="54756"/>
                  <a:pt x="86887" y="44450"/>
                  <a:pt x="74612" y="44450"/>
                </a:cubicBezTo>
                <a:close/>
                <a:moveTo>
                  <a:pt x="74613" y="38100"/>
                </a:moveTo>
                <a:cubicBezTo>
                  <a:pt x="91272" y="38100"/>
                  <a:pt x="104776" y="51249"/>
                  <a:pt x="104776" y="67469"/>
                </a:cubicBezTo>
                <a:cubicBezTo>
                  <a:pt x="104776" y="83689"/>
                  <a:pt x="91272" y="96838"/>
                  <a:pt x="74613" y="96838"/>
                </a:cubicBezTo>
                <a:cubicBezTo>
                  <a:pt x="57954" y="96838"/>
                  <a:pt x="44450" y="83689"/>
                  <a:pt x="44450" y="67469"/>
                </a:cubicBezTo>
                <a:cubicBezTo>
                  <a:pt x="44450" y="51249"/>
                  <a:pt x="57954" y="38100"/>
                  <a:pt x="74613" y="38100"/>
                </a:cubicBezTo>
                <a:close/>
                <a:moveTo>
                  <a:pt x="74613" y="33338"/>
                </a:moveTo>
                <a:cubicBezTo>
                  <a:pt x="56201" y="33338"/>
                  <a:pt x="41275" y="48619"/>
                  <a:pt x="41275" y="67470"/>
                </a:cubicBezTo>
                <a:cubicBezTo>
                  <a:pt x="41275" y="86321"/>
                  <a:pt x="56201" y="101602"/>
                  <a:pt x="74613" y="101602"/>
                </a:cubicBezTo>
                <a:cubicBezTo>
                  <a:pt x="93025" y="101602"/>
                  <a:pt x="107951" y="86321"/>
                  <a:pt x="107951" y="67470"/>
                </a:cubicBezTo>
                <a:cubicBezTo>
                  <a:pt x="107951" y="48619"/>
                  <a:pt x="93025" y="33338"/>
                  <a:pt x="74613" y="33338"/>
                </a:cubicBezTo>
                <a:close/>
                <a:moveTo>
                  <a:pt x="14816" y="30163"/>
                </a:moveTo>
                <a:lnTo>
                  <a:pt x="11112" y="34132"/>
                </a:lnTo>
                <a:lnTo>
                  <a:pt x="14816" y="38101"/>
                </a:lnTo>
                <a:cubicBezTo>
                  <a:pt x="14821" y="38101"/>
                  <a:pt x="14915" y="38101"/>
                  <a:pt x="16668" y="38101"/>
                </a:cubicBezTo>
                <a:lnTo>
                  <a:pt x="29633" y="38101"/>
                </a:lnTo>
                <a:lnTo>
                  <a:pt x="33337" y="34132"/>
                </a:lnTo>
                <a:lnTo>
                  <a:pt x="29633" y="30163"/>
                </a:lnTo>
                <a:cubicBezTo>
                  <a:pt x="29627" y="30163"/>
                  <a:pt x="29534" y="30163"/>
                  <a:pt x="27781" y="30163"/>
                </a:cubicBezTo>
                <a:close/>
                <a:moveTo>
                  <a:pt x="125412" y="26988"/>
                </a:moveTo>
                <a:cubicBezTo>
                  <a:pt x="121905" y="26988"/>
                  <a:pt x="119062" y="29476"/>
                  <a:pt x="119062" y="32545"/>
                </a:cubicBezTo>
                <a:cubicBezTo>
                  <a:pt x="119062" y="35614"/>
                  <a:pt x="121905" y="38102"/>
                  <a:pt x="125412" y="38102"/>
                </a:cubicBezTo>
                <a:cubicBezTo>
                  <a:pt x="128919" y="38102"/>
                  <a:pt x="131762" y="35614"/>
                  <a:pt x="131762" y="32545"/>
                </a:cubicBezTo>
                <a:cubicBezTo>
                  <a:pt x="131762" y="29476"/>
                  <a:pt x="128919" y="26988"/>
                  <a:pt x="125412" y="26988"/>
                </a:cubicBezTo>
                <a:close/>
                <a:moveTo>
                  <a:pt x="60325" y="7938"/>
                </a:moveTo>
                <a:cubicBezTo>
                  <a:pt x="60333" y="11113"/>
                  <a:pt x="60803" y="11113"/>
                  <a:pt x="90487" y="11113"/>
                </a:cubicBezTo>
                <a:cubicBezTo>
                  <a:pt x="90487" y="7938"/>
                  <a:pt x="90487" y="7938"/>
                  <a:pt x="60325" y="7938"/>
                </a:cubicBezTo>
                <a:close/>
                <a:moveTo>
                  <a:pt x="55991" y="0"/>
                </a:moveTo>
                <a:cubicBezTo>
                  <a:pt x="56001" y="0"/>
                  <a:pt x="56594" y="0"/>
                  <a:pt x="93319" y="0"/>
                </a:cubicBezTo>
                <a:cubicBezTo>
                  <a:pt x="97052" y="0"/>
                  <a:pt x="100785" y="0"/>
                  <a:pt x="100785" y="7514"/>
                </a:cubicBezTo>
                <a:cubicBezTo>
                  <a:pt x="100785" y="7522"/>
                  <a:pt x="100785" y="7619"/>
                  <a:pt x="100785" y="8923"/>
                </a:cubicBezTo>
                <a:lnTo>
                  <a:pt x="100785" y="18785"/>
                </a:lnTo>
                <a:cubicBezTo>
                  <a:pt x="100799" y="18785"/>
                  <a:pt x="101427" y="18785"/>
                  <a:pt x="130647" y="18785"/>
                </a:cubicBezTo>
                <a:cubicBezTo>
                  <a:pt x="134379" y="18785"/>
                  <a:pt x="138112" y="22542"/>
                  <a:pt x="138112" y="26300"/>
                </a:cubicBezTo>
                <a:cubicBezTo>
                  <a:pt x="138112" y="26316"/>
                  <a:pt x="138112" y="27451"/>
                  <a:pt x="138112" y="105199"/>
                </a:cubicBezTo>
                <a:cubicBezTo>
                  <a:pt x="138112" y="108956"/>
                  <a:pt x="134379" y="112713"/>
                  <a:pt x="130647" y="112713"/>
                </a:cubicBezTo>
                <a:cubicBezTo>
                  <a:pt x="130632" y="112713"/>
                  <a:pt x="129300" y="112713"/>
                  <a:pt x="7465" y="112713"/>
                </a:cubicBezTo>
                <a:cubicBezTo>
                  <a:pt x="3733" y="112713"/>
                  <a:pt x="0" y="108956"/>
                  <a:pt x="0" y="105199"/>
                </a:cubicBezTo>
                <a:cubicBezTo>
                  <a:pt x="0" y="105182"/>
                  <a:pt x="0" y="104041"/>
                  <a:pt x="0" y="26300"/>
                </a:cubicBezTo>
                <a:cubicBezTo>
                  <a:pt x="0" y="22542"/>
                  <a:pt x="3733" y="18785"/>
                  <a:pt x="7465" y="18785"/>
                </a:cubicBezTo>
                <a:cubicBezTo>
                  <a:pt x="7471" y="18785"/>
                  <a:pt x="7535" y="18785"/>
                  <a:pt x="8399" y="18785"/>
                </a:cubicBezTo>
                <a:lnTo>
                  <a:pt x="14931" y="18785"/>
                </a:lnTo>
                <a:cubicBezTo>
                  <a:pt x="14931" y="15028"/>
                  <a:pt x="14931" y="11271"/>
                  <a:pt x="18664" y="11271"/>
                </a:cubicBezTo>
                <a:cubicBezTo>
                  <a:pt x="18671" y="11271"/>
                  <a:pt x="18793" y="11271"/>
                  <a:pt x="20997" y="11271"/>
                </a:cubicBezTo>
                <a:lnTo>
                  <a:pt x="37327" y="11271"/>
                </a:lnTo>
                <a:lnTo>
                  <a:pt x="41060" y="18785"/>
                </a:lnTo>
                <a:cubicBezTo>
                  <a:pt x="41065" y="18785"/>
                  <a:pt x="41129" y="18785"/>
                  <a:pt x="41993" y="18785"/>
                </a:cubicBezTo>
                <a:lnTo>
                  <a:pt x="48526" y="18785"/>
                </a:lnTo>
                <a:cubicBezTo>
                  <a:pt x="48526" y="18778"/>
                  <a:pt x="48526" y="18681"/>
                  <a:pt x="48526" y="17376"/>
                </a:cubicBezTo>
                <a:lnTo>
                  <a:pt x="48526" y="7514"/>
                </a:lnTo>
                <a:cubicBezTo>
                  <a:pt x="48526" y="0"/>
                  <a:pt x="52259" y="0"/>
                  <a:pt x="559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Oval 1556_1"/>
          <p:cNvSpPr>
            <a:spLocks noChangeArrowheads="1"/>
          </p:cNvSpPr>
          <p:nvPr/>
        </p:nvSpPr>
        <p:spPr bwMode="auto">
          <a:xfrm>
            <a:off x="1817536" y="1351761"/>
            <a:ext cx="478442" cy="478442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53"/>
          <p:cNvSpPr>
            <a:spLocks/>
          </p:cNvSpPr>
          <p:nvPr/>
        </p:nvSpPr>
        <p:spPr bwMode="auto">
          <a:xfrm>
            <a:off x="1956636" y="1495173"/>
            <a:ext cx="347063" cy="339626"/>
          </a:xfrm>
          <a:custGeom>
            <a:avLst/>
            <a:gdLst/>
            <a:ahLst/>
            <a:cxnLst/>
            <a:rect l="l" t="t" r="r" b="b"/>
            <a:pathLst>
              <a:path w="341521" h="334203">
                <a:moveTo>
                  <a:pt x="213409" y="0"/>
                </a:moveTo>
                <a:lnTo>
                  <a:pt x="341521" y="130162"/>
                </a:lnTo>
                <a:cubicBezTo>
                  <a:pt x="327732" y="243782"/>
                  <a:pt x="232028" y="331820"/>
                  <a:pt x="115179" y="334203"/>
                </a:cubicBezTo>
                <a:lnTo>
                  <a:pt x="0" y="219024"/>
                </a:lnTo>
                <a:lnTo>
                  <a:pt x="0" y="5616"/>
                </a:lnTo>
                <a:close/>
              </a:path>
            </a:pathLst>
          </a:custGeom>
          <a:gradFill>
            <a:gsLst>
              <a:gs pos="0">
                <a:schemeClr val="tx2">
                  <a:alpha val="70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24"/>
          <p:cNvSpPr>
            <a:spLocks/>
          </p:cNvSpPr>
          <p:nvPr/>
        </p:nvSpPr>
        <p:spPr bwMode="auto">
          <a:xfrm>
            <a:off x="1943396" y="1482043"/>
            <a:ext cx="228285" cy="228285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41048" y="35719"/>
                </a:moveTo>
                <a:cubicBezTo>
                  <a:pt x="37314" y="35719"/>
                  <a:pt x="37306" y="39408"/>
                  <a:pt x="37306" y="39423"/>
                </a:cubicBezTo>
                <a:cubicBezTo>
                  <a:pt x="37306" y="39423"/>
                  <a:pt x="37306" y="39423"/>
                  <a:pt x="37306" y="87578"/>
                </a:cubicBezTo>
                <a:lnTo>
                  <a:pt x="41048" y="91282"/>
                </a:lnTo>
                <a:cubicBezTo>
                  <a:pt x="44790" y="91282"/>
                  <a:pt x="44790" y="91282"/>
                  <a:pt x="85952" y="69057"/>
                </a:cubicBezTo>
                <a:lnTo>
                  <a:pt x="89694" y="65353"/>
                </a:lnTo>
                <a:cubicBezTo>
                  <a:pt x="89694" y="61649"/>
                  <a:pt x="89694" y="61649"/>
                  <a:pt x="85952" y="57944"/>
                </a:cubicBezTo>
                <a:cubicBezTo>
                  <a:pt x="85952" y="57944"/>
                  <a:pt x="85952" y="57944"/>
                  <a:pt x="44790" y="35719"/>
                </a:cubicBezTo>
                <a:close/>
                <a:moveTo>
                  <a:pt x="22339" y="11113"/>
                </a:moveTo>
                <a:cubicBezTo>
                  <a:pt x="22349" y="11113"/>
                  <a:pt x="23249" y="11113"/>
                  <a:pt x="108404" y="11113"/>
                </a:cubicBezTo>
                <a:lnTo>
                  <a:pt x="115888" y="22339"/>
                </a:lnTo>
                <a:cubicBezTo>
                  <a:pt x="115888" y="22349"/>
                  <a:pt x="115888" y="23249"/>
                  <a:pt x="115888" y="108404"/>
                </a:cubicBezTo>
                <a:cubicBezTo>
                  <a:pt x="115888" y="112146"/>
                  <a:pt x="112146" y="115888"/>
                  <a:pt x="108404" y="115888"/>
                </a:cubicBezTo>
                <a:cubicBezTo>
                  <a:pt x="108395" y="115888"/>
                  <a:pt x="107494" y="115888"/>
                  <a:pt x="22339" y="115888"/>
                </a:cubicBezTo>
                <a:lnTo>
                  <a:pt x="11113" y="108404"/>
                </a:lnTo>
                <a:cubicBezTo>
                  <a:pt x="11113" y="108395"/>
                  <a:pt x="11113" y="107494"/>
                  <a:pt x="11113" y="22339"/>
                </a:cubicBezTo>
                <a:cubicBezTo>
                  <a:pt x="11113" y="14855"/>
                  <a:pt x="14855" y="11113"/>
                  <a:pt x="22339" y="11113"/>
                </a:cubicBezTo>
                <a:close/>
                <a:moveTo>
                  <a:pt x="13033" y="5556"/>
                </a:moveTo>
                <a:cubicBezTo>
                  <a:pt x="9295" y="5556"/>
                  <a:pt x="5556" y="9294"/>
                  <a:pt x="5556" y="13033"/>
                </a:cubicBezTo>
                <a:cubicBezTo>
                  <a:pt x="5556" y="13048"/>
                  <a:pt x="5556" y="14261"/>
                  <a:pt x="5556" y="110229"/>
                </a:cubicBezTo>
                <a:lnTo>
                  <a:pt x="13033" y="121444"/>
                </a:lnTo>
                <a:cubicBezTo>
                  <a:pt x="13048" y="121444"/>
                  <a:pt x="14257" y="121444"/>
                  <a:pt x="110229" y="121444"/>
                </a:cubicBezTo>
                <a:cubicBezTo>
                  <a:pt x="117706" y="121444"/>
                  <a:pt x="121444" y="117706"/>
                  <a:pt x="121444" y="110229"/>
                </a:cubicBezTo>
                <a:lnTo>
                  <a:pt x="121444" y="13033"/>
                </a:lnTo>
                <a:cubicBezTo>
                  <a:pt x="121444" y="9294"/>
                  <a:pt x="117706" y="5556"/>
                  <a:pt x="110229" y="5556"/>
                </a:cubicBezTo>
                <a:cubicBezTo>
                  <a:pt x="110214" y="5556"/>
                  <a:pt x="109006" y="5556"/>
                  <a:pt x="13033" y="5556"/>
                </a:cubicBezTo>
                <a:close/>
                <a:moveTo>
                  <a:pt x="11206" y="0"/>
                </a:moveTo>
                <a:cubicBezTo>
                  <a:pt x="11216" y="0"/>
                  <a:pt x="12226" y="0"/>
                  <a:pt x="119530" y="0"/>
                </a:cubicBezTo>
                <a:cubicBezTo>
                  <a:pt x="123265" y="0"/>
                  <a:pt x="127000" y="7471"/>
                  <a:pt x="127000" y="11206"/>
                </a:cubicBezTo>
                <a:cubicBezTo>
                  <a:pt x="127000" y="11216"/>
                  <a:pt x="127000" y="12233"/>
                  <a:pt x="127000" y="119530"/>
                </a:cubicBezTo>
                <a:cubicBezTo>
                  <a:pt x="127000" y="123265"/>
                  <a:pt x="123265" y="127000"/>
                  <a:pt x="119530" y="127000"/>
                </a:cubicBezTo>
                <a:cubicBezTo>
                  <a:pt x="119520" y="127000"/>
                  <a:pt x="118511" y="127000"/>
                  <a:pt x="11206" y="127000"/>
                </a:cubicBezTo>
                <a:lnTo>
                  <a:pt x="0" y="119530"/>
                </a:lnTo>
                <a:cubicBezTo>
                  <a:pt x="0" y="119520"/>
                  <a:pt x="0" y="118504"/>
                  <a:pt x="0" y="11206"/>
                </a:cubicBezTo>
                <a:cubicBezTo>
                  <a:pt x="0" y="7471"/>
                  <a:pt x="3736" y="0"/>
                  <a:pt x="1120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Oval 1556_1"/>
          <p:cNvSpPr>
            <a:spLocks noChangeArrowheads="1"/>
          </p:cNvSpPr>
          <p:nvPr/>
        </p:nvSpPr>
        <p:spPr bwMode="auto">
          <a:xfrm>
            <a:off x="1615307" y="3263934"/>
            <a:ext cx="478442" cy="478442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Freeform 56"/>
          <p:cNvSpPr>
            <a:spLocks/>
          </p:cNvSpPr>
          <p:nvPr/>
        </p:nvSpPr>
        <p:spPr bwMode="auto">
          <a:xfrm>
            <a:off x="1757443" y="3407639"/>
            <a:ext cx="343112" cy="337127"/>
          </a:xfrm>
          <a:custGeom>
            <a:avLst/>
            <a:gdLst/>
            <a:ahLst/>
            <a:cxnLst/>
            <a:rect l="l" t="t" r="r" b="b"/>
            <a:pathLst>
              <a:path w="337633" h="331744">
                <a:moveTo>
                  <a:pt x="199368" y="0"/>
                </a:moveTo>
                <a:lnTo>
                  <a:pt x="337633" y="138265"/>
                </a:lnTo>
                <a:cubicBezTo>
                  <a:pt x="322517" y="233538"/>
                  <a:pt x="250872" y="309816"/>
                  <a:pt x="158025" y="331744"/>
                </a:cubicBezTo>
                <a:lnTo>
                  <a:pt x="0" y="171288"/>
                </a:lnTo>
                <a:lnTo>
                  <a:pt x="39312" y="146016"/>
                </a:lnTo>
                <a:lnTo>
                  <a:pt x="47736" y="5616"/>
                </a:lnTo>
                <a:close/>
              </a:path>
            </a:pathLst>
          </a:custGeom>
          <a:gradFill>
            <a:gsLst>
              <a:gs pos="0">
                <a:schemeClr val="tx2">
                  <a:alpha val="70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46"/>
          <p:cNvSpPr>
            <a:spLocks/>
          </p:cNvSpPr>
          <p:nvPr/>
        </p:nvSpPr>
        <p:spPr bwMode="auto">
          <a:xfrm>
            <a:off x="1751166" y="3409350"/>
            <a:ext cx="208309" cy="196897"/>
          </a:xfrm>
          <a:custGeom>
            <a:avLst/>
            <a:gdLst/>
            <a:ahLst/>
            <a:cxnLst/>
            <a:rect l="l" t="t" r="r" b="b"/>
            <a:pathLst>
              <a:path w="115887" h="109538">
                <a:moveTo>
                  <a:pt x="33337" y="26988"/>
                </a:moveTo>
                <a:cubicBezTo>
                  <a:pt x="33337" y="26988"/>
                  <a:pt x="33337" y="26988"/>
                  <a:pt x="33337" y="27980"/>
                </a:cubicBezTo>
                <a:lnTo>
                  <a:pt x="33337" y="34926"/>
                </a:lnTo>
                <a:lnTo>
                  <a:pt x="112712" y="34926"/>
                </a:lnTo>
                <a:cubicBezTo>
                  <a:pt x="112712" y="34926"/>
                  <a:pt x="112712" y="34926"/>
                  <a:pt x="112712" y="33934"/>
                </a:cubicBezTo>
                <a:lnTo>
                  <a:pt x="112712" y="26988"/>
                </a:lnTo>
                <a:cubicBezTo>
                  <a:pt x="108932" y="26988"/>
                  <a:pt x="108932" y="26988"/>
                  <a:pt x="33337" y="26988"/>
                </a:cubicBezTo>
                <a:close/>
                <a:moveTo>
                  <a:pt x="33645" y="0"/>
                </a:moveTo>
                <a:cubicBezTo>
                  <a:pt x="33645" y="0"/>
                  <a:pt x="33645" y="0"/>
                  <a:pt x="108411" y="0"/>
                </a:cubicBezTo>
                <a:cubicBezTo>
                  <a:pt x="112149" y="0"/>
                  <a:pt x="115887" y="3777"/>
                  <a:pt x="115887" y="7554"/>
                </a:cubicBezTo>
                <a:cubicBezTo>
                  <a:pt x="115887" y="7554"/>
                  <a:pt x="115887" y="7554"/>
                  <a:pt x="115887" y="8499"/>
                </a:cubicBezTo>
                <a:lnTo>
                  <a:pt x="115887" y="15109"/>
                </a:lnTo>
                <a:cubicBezTo>
                  <a:pt x="115887" y="18886"/>
                  <a:pt x="115887" y="18886"/>
                  <a:pt x="115887" y="98207"/>
                </a:cubicBezTo>
                <a:cubicBezTo>
                  <a:pt x="115887" y="101984"/>
                  <a:pt x="112149" y="109538"/>
                  <a:pt x="100934" y="109538"/>
                </a:cubicBezTo>
                <a:cubicBezTo>
                  <a:pt x="93457" y="109538"/>
                  <a:pt x="85981" y="101984"/>
                  <a:pt x="85981" y="98207"/>
                </a:cubicBezTo>
                <a:cubicBezTo>
                  <a:pt x="85981" y="90652"/>
                  <a:pt x="93457" y="83098"/>
                  <a:pt x="100934" y="83098"/>
                </a:cubicBezTo>
                <a:cubicBezTo>
                  <a:pt x="104672" y="83098"/>
                  <a:pt x="108411" y="86875"/>
                  <a:pt x="112149" y="86875"/>
                </a:cubicBezTo>
                <a:cubicBezTo>
                  <a:pt x="112149" y="86875"/>
                  <a:pt x="112149" y="86875"/>
                  <a:pt x="112149" y="37772"/>
                </a:cubicBezTo>
                <a:cubicBezTo>
                  <a:pt x="112149" y="37772"/>
                  <a:pt x="112149" y="37772"/>
                  <a:pt x="33645" y="37772"/>
                </a:cubicBezTo>
                <a:cubicBezTo>
                  <a:pt x="33645" y="37772"/>
                  <a:pt x="33645" y="37772"/>
                  <a:pt x="33645" y="98207"/>
                </a:cubicBezTo>
                <a:cubicBezTo>
                  <a:pt x="33645" y="101984"/>
                  <a:pt x="26168" y="109538"/>
                  <a:pt x="14953" y="109538"/>
                </a:cubicBezTo>
                <a:cubicBezTo>
                  <a:pt x="7477" y="109538"/>
                  <a:pt x="0" y="101984"/>
                  <a:pt x="0" y="98207"/>
                </a:cubicBezTo>
                <a:cubicBezTo>
                  <a:pt x="0" y="90652"/>
                  <a:pt x="7477" y="83098"/>
                  <a:pt x="14953" y="83098"/>
                </a:cubicBezTo>
                <a:cubicBezTo>
                  <a:pt x="18692" y="83098"/>
                  <a:pt x="22430" y="86875"/>
                  <a:pt x="26168" y="86875"/>
                </a:cubicBezTo>
                <a:cubicBezTo>
                  <a:pt x="26168" y="86875"/>
                  <a:pt x="26168" y="86875"/>
                  <a:pt x="26168" y="18886"/>
                </a:cubicBezTo>
                <a:cubicBezTo>
                  <a:pt x="26168" y="15109"/>
                  <a:pt x="26168" y="15109"/>
                  <a:pt x="26168" y="14165"/>
                </a:cubicBezTo>
                <a:lnTo>
                  <a:pt x="26168" y="7554"/>
                </a:lnTo>
                <a:cubicBezTo>
                  <a:pt x="26168" y="3777"/>
                  <a:pt x="29906" y="0"/>
                  <a:pt x="336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Oval 1556_1"/>
          <p:cNvSpPr>
            <a:spLocks noChangeArrowheads="1"/>
          </p:cNvSpPr>
          <p:nvPr/>
        </p:nvSpPr>
        <p:spPr bwMode="auto">
          <a:xfrm>
            <a:off x="6965621" y="1894317"/>
            <a:ext cx="478442" cy="478442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54"/>
          <p:cNvSpPr>
            <a:spLocks/>
          </p:cNvSpPr>
          <p:nvPr/>
        </p:nvSpPr>
        <p:spPr bwMode="auto">
          <a:xfrm>
            <a:off x="7082190" y="2039401"/>
            <a:ext cx="363685" cy="330982"/>
          </a:xfrm>
          <a:custGeom>
            <a:avLst/>
            <a:gdLst/>
            <a:ahLst/>
            <a:cxnLst/>
            <a:rect l="l" t="t" r="r" b="b"/>
            <a:pathLst>
              <a:path w="357878" h="325697">
                <a:moveTo>
                  <a:pt x="19656" y="0"/>
                </a:moveTo>
                <a:lnTo>
                  <a:pt x="171289" y="0"/>
                </a:lnTo>
                <a:lnTo>
                  <a:pt x="233065" y="61776"/>
                </a:lnTo>
                <a:lnTo>
                  <a:pt x="272377" y="67392"/>
                </a:lnTo>
                <a:lnTo>
                  <a:pt x="357878" y="153740"/>
                </a:lnTo>
                <a:cubicBezTo>
                  <a:pt x="336295" y="239088"/>
                  <a:pt x="268350" y="305718"/>
                  <a:pt x="182343" y="325697"/>
                </a:cubicBezTo>
                <a:lnTo>
                  <a:pt x="0" y="146016"/>
                </a:lnTo>
                <a:close/>
              </a:path>
            </a:pathLst>
          </a:custGeom>
          <a:gradFill>
            <a:gsLst>
              <a:gs pos="0">
                <a:schemeClr val="tx2">
                  <a:alpha val="70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7080707" y="2029356"/>
            <a:ext cx="288209" cy="228285"/>
          </a:xfrm>
          <a:custGeom>
            <a:avLst/>
            <a:gdLst/>
            <a:ahLst/>
            <a:cxnLst/>
            <a:rect l="l" t="t" r="r" b="b"/>
            <a:pathLst>
              <a:path w="160337" h="127000">
                <a:moveTo>
                  <a:pt x="134937" y="66675"/>
                </a:moveTo>
                <a:lnTo>
                  <a:pt x="131762" y="73025"/>
                </a:lnTo>
                <a:lnTo>
                  <a:pt x="134937" y="79375"/>
                </a:lnTo>
                <a:lnTo>
                  <a:pt x="138112" y="73025"/>
                </a:lnTo>
                <a:close/>
                <a:moveTo>
                  <a:pt x="110331" y="66675"/>
                </a:moveTo>
                <a:cubicBezTo>
                  <a:pt x="107263" y="66675"/>
                  <a:pt x="104775" y="69518"/>
                  <a:pt x="104775" y="73025"/>
                </a:cubicBezTo>
                <a:cubicBezTo>
                  <a:pt x="104775" y="76532"/>
                  <a:pt x="107263" y="79375"/>
                  <a:pt x="110331" y="79375"/>
                </a:cubicBezTo>
                <a:cubicBezTo>
                  <a:pt x="113399" y="79375"/>
                  <a:pt x="115887" y="76532"/>
                  <a:pt x="115887" y="73025"/>
                </a:cubicBezTo>
                <a:cubicBezTo>
                  <a:pt x="115887" y="69518"/>
                  <a:pt x="113399" y="66675"/>
                  <a:pt x="110331" y="66675"/>
                </a:cubicBezTo>
                <a:close/>
                <a:moveTo>
                  <a:pt x="104775" y="38100"/>
                </a:moveTo>
                <a:cubicBezTo>
                  <a:pt x="104789" y="38100"/>
                  <a:pt x="105551" y="38100"/>
                  <a:pt x="145521" y="38100"/>
                </a:cubicBezTo>
                <a:cubicBezTo>
                  <a:pt x="152929" y="38100"/>
                  <a:pt x="156633" y="41804"/>
                  <a:pt x="156633" y="49213"/>
                </a:cubicBezTo>
                <a:cubicBezTo>
                  <a:pt x="156633" y="49231"/>
                  <a:pt x="156633" y="50127"/>
                  <a:pt x="156633" y="93663"/>
                </a:cubicBezTo>
                <a:lnTo>
                  <a:pt x="160337" y="127000"/>
                </a:lnTo>
                <a:cubicBezTo>
                  <a:pt x="160328" y="126989"/>
                  <a:pt x="159923" y="126503"/>
                  <a:pt x="141816" y="104775"/>
                </a:cubicBezTo>
                <a:cubicBezTo>
                  <a:pt x="141800" y="104775"/>
                  <a:pt x="140748" y="104775"/>
                  <a:pt x="71438" y="104775"/>
                </a:cubicBezTo>
                <a:cubicBezTo>
                  <a:pt x="64029" y="104775"/>
                  <a:pt x="60325" y="101071"/>
                  <a:pt x="60325" y="93663"/>
                </a:cubicBezTo>
                <a:cubicBezTo>
                  <a:pt x="60325" y="93655"/>
                  <a:pt x="60325" y="93530"/>
                  <a:pt x="60325" y="91348"/>
                </a:cubicBezTo>
                <a:lnTo>
                  <a:pt x="60325" y="75142"/>
                </a:lnTo>
                <a:cubicBezTo>
                  <a:pt x="60333" y="75142"/>
                  <a:pt x="60457" y="75142"/>
                  <a:pt x="62640" y="75142"/>
                </a:cubicBezTo>
                <a:lnTo>
                  <a:pt x="78846" y="75142"/>
                </a:lnTo>
                <a:lnTo>
                  <a:pt x="82550" y="78846"/>
                </a:lnTo>
                <a:cubicBezTo>
                  <a:pt x="86254" y="78846"/>
                  <a:pt x="89958" y="78846"/>
                  <a:pt x="89958" y="75142"/>
                </a:cubicBezTo>
                <a:cubicBezTo>
                  <a:pt x="101071" y="75142"/>
                  <a:pt x="104775" y="67733"/>
                  <a:pt x="104775" y="64029"/>
                </a:cubicBezTo>
                <a:cubicBezTo>
                  <a:pt x="104775" y="64016"/>
                  <a:pt x="104775" y="63447"/>
                  <a:pt x="104775" y="38100"/>
                </a:cubicBezTo>
                <a:close/>
                <a:moveTo>
                  <a:pt x="78581" y="30163"/>
                </a:moveTo>
                <a:cubicBezTo>
                  <a:pt x="74635" y="30163"/>
                  <a:pt x="71437" y="32651"/>
                  <a:pt x="71437" y="35720"/>
                </a:cubicBezTo>
                <a:cubicBezTo>
                  <a:pt x="71437" y="38789"/>
                  <a:pt x="74635" y="41277"/>
                  <a:pt x="78581" y="41277"/>
                </a:cubicBezTo>
                <a:cubicBezTo>
                  <a:pt x="82527" y="41277"/>
                  <a:pt x="85725" y="38789"/>
                  <a:pt x="85725" y="35720"/>
                </a:cubicBezTo>
                <a:cubicBezTo>
                  <a:pt x="85725" y="32651"/>
                  <a:pt x="82527" y="30163"/>
                  <a:pt x="78581" y="30163"/>
                </a:cubicBezTo>
                <a:close/>
                <a:moveTo>
                  <a:pt x="52388" y="30163"/>
                </a:moveTo>
                <a:cubicBezTo>
                  <a:pt x="48004" y="30163"/>
                  <a:pt x="44450" y="32651"/>
                  <a:pt x="44450" y="35720"/>
                </a:cubicBezTo>
                <a:cubicBezTo>
                  <a:pt x="44450" y="38789"/>
                  <a:pt x="48004" y="41277"/>
                  <a:pt x="52388" y="41277"/>
                </a:cubicBezTo>
                <a:cubicBezTo>
                  <a:pt x="56772" y="41277"/>
                  <a:pt x="60326" y="38789"/>
                  <a:pt x="60326" y="35720"/>
                </a:cubicBezTo>
                <a:cubicBezTo>
                  <a:pt x="60326" y="32651"/>
                  <a:pt x="56772" y="30163"/>
                  <a:pt x="52388" y="30163"/>
                </a:cubicBezTo>
                <a:close/>
                <a:moveTo>
                  <a:pt x="26194" y="30163"/>
                </a:moveTo>
                <a:cubicBezTo>
                  <a:pt x="22248" y="30163"/>
                  <a:pt x="19050" y="32651"/>
                  <a:pt x="19050" y="35720"/>
                </a:cubicBezTo>
                <a:cubicBezTo>
                  <a:pt x="19050" y="38789"/>
                  <a:pt x="22248" y="41277"/>
                  <a:pt x="26194" y="41277"/>
                </a:cubicBezTo>
                <a:cubicBezTo>
                  <a:pt x="30140" y="41277"/>
                  <a:pt x="33338" y="38789"/>
                  <a:pt x="33338" y="35720"/>
                </a:cubicBezTo>
                <a:cubicBezTo>
                  <a:pt x="33338" y="32651"/>
                  <a:pt x="30140" y="30163"/>
                  <a:pt x="26194" y="30163"/>
                </a:cubicBezTo>
                <a:close/>
                <a:moveTo>
                  <a:pt x="15052" y="0"/>
                </a:moveTo>
                <a:cubicBezTo>
                  <a:pt x="15066" y="0"/>
                  <a:pt x="16092" y="0"/>
                  <a:pt x="90311" y="0"/>
                </a:cubicBezTo>
                <a:cubicBezTo>
                  <a:pt x="97837" y="0"/>
                  <a:pt x="101600" y="7454"/>
                  <a:pt x="101600" y="11181"/>
                </a:cubicBezTo>
                <a:cubicBezTo>
                  <a:pt x="101600" y="11192"/>
                  <a:pt x="101600" y="11871"/>
                  <a:pt x="101600" y="55908"/>
                </a:cubicBezTo>
                <a:cubicBezTo>
                  <a:pt x="101600" y="63362"/>
                  <a:pt x="97837" y="67089"/>
                  <a:pt x="90311" y="67089"/>
                </a:cubicBezTo>
                <a:cubicBezTo>
                  <a:pt x="90298" y="67089"/>
                  <a:pt x="89329" y="67089"/>
                  <a:pt x="18815" y="67089"/>
                </a:cubicBezTo>
                <a:cubicBezTo>
                  <a:pt x="18811" y="67093"/>
                  <a:pt x="18720" y="67183"/>
                  <a:pt x="16463" y="69419"/>
                </a:cubicBezTo>
                <a:lnTo>
                  <a:pt x="0" y="85725"/>
                </a:lnTo>
                <a:cubicBezTo>
                  <a:pt x="2" y="85714"/>
                  <a:pt x="77" y="85193"/>
                  <a:pt x="3763" y="59635"/>
                </a:cubicBezTo>
                <a:cubicBezTo>
                  <a:pt x="3763" y="55908"/>
                  <a:pt x="3763" y="55908"/>
                  <a:pt x="3763" y="11181"/>
                </a:cubicBezTo>
                <a:cubicBezTo>
                  <a:pt x="3763" y="7454"/>
                  <a:pt x="7526" y="0"/>
                  <a:pt x="150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2488354" y="1401419"/>
            <a:ext cx="1548758" cy="413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en-US" altLang="zh-CN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1.</a:t>
            </a:r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4" name="标题 1"/>
          <p:cNvSpPr txBox="1">
            <a:spLocks/>
          </p:cNvSpPr>
          <p:nvPr/>
        </p:nvSpPr>
        <p:spPr>
          <a:xfrm>
            <a:off x="2295977" y="3319857"/>
            <a:ext cx="1548758" cy="413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en-US" altLang="zh-CN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3.</a:t>
            </a:r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5" name="标题 1"/>
          <p:cNvSpPr txBox="1">
            <a:spLocks/>
          </p:cNvSpPr>
          <p:nvPr/>
        </p:nvSpPr>
        <p:spPr>
          <a:xfrm>
            <a:off x="5275757" y="1972839"/>
            <a:ext cx="1548758" cy="413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en-US" altLang="zh-CN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2.</a:t>
            </a:r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6" name="标题 1"/>
          <p:cNvSpPr txBox="1">
            <a:spLocks/>
          </p:cNvSpPr>
          <p:nvPr/>
        </p:nvSpPr>
        <p:spPr>
          <a:xfrm>
            <a:off x="5118461" y="3796815"/>
            <a:ext cx="1548758" cy="413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en-US" altLang="zh-CN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4.</a:t>
            </a:r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5" name="椭圆 4"/>
          <p:cNvSpPr/>
          <p:nvPr/>
        </p:nvSpPr>
        <p:spPr>
          <a:xfrm>
            <a:off x="4774742" y="2453768"/>
            <a:ext cx="130928" cy="130928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4606625" y="2601426"/>
            <a:ext cx="130928" cy="13092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4476608" y="2749086"/>
            <a:ext cx="130928" cy="130928"/>
          </a:xfrm>
          <a:prstGeom prst="ellipse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316111" y="2896746"/>
            <a:ext cx="130928" cy="130928"/>
          </a:xfrm>
          <a:prstGeom prst="ellipse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10833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C7CE624-866F-46E8-991E-F9EEE7E0C4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225" y="4489904"/>
            <a:ext cx="848262" cy="848262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DEEA1902-6304-45FE-B17A-72B91C8B8E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27" y="2909550"/>
            <a:ext cx="1155522" cy="1155522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BB934F44-3BD5-4747-AB0C-486B6BB5E5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55" y="0"/>
            <a:ext cx="1890355" cy="189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76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4688422" y="4357339"/>
            <a:ext cx="498475" cy="403225"/>
          </a:xfrm>
          <a:custGeom>
            <a:avLst/>
            <a:gdLst>
              <a:gd name="T0" fmla="*/ 305 w 324"/>
              <a:gd name="T1" fmla="*/ 224 h 262"/>
              <a:gd name="T2" fmla="*/ 216 w 324"/>
              <a:gd name="T3" fmla="*/ 243 h 262"/>
              <a:gd name="T4" fmla="*/ 38 w 324"/>
              <a:gd name="T5" fmla="*/ 127 h 262"/>
              <a:gd name="T6" fmla="*/ 20 w 324"/>
              <a:gd name="T7" fmla="*/ 38 h 262"/>
              <a:gd name="T8" fmla="*/ 20 w 324"/>
              <a:gd name="T9" fmla="*/ 38 h 262"/>
              <a:gd name="T10" fmla="*/ 108 w 324"/>
              <a:gd name="T11" fmla="*/ 19 h 262"/>
              <a:gd name="T12" fmla="*/ 286 w 324"/>
              <a:gd name="T13" fmla="*/ 135 h 262"/>
              <a:gd name="T14" fmla="*/ 305 w 324"/>
              <a:gd name="T15" fmla="*/ 22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4" h="262">
                <a:moveTo>
                  <a:pt x="305" y="224"/>
                </a:moveTo>
                <a:cubicBezTo>
                  <a:pt x="285" y="254"/>
                  <a:pt x="246" y="262"/>
                  <a:pt x="216" y="243"/>
                </a:cubicBezTo>
                <a:cubicBezTo>
                  <a:pt x="38" y="127"/>
                  <a:pt x="38" y="127"/>
                  <a:pt x="38" y="127"/>
                </a:cubicBezTo>
                <a:cubicBezTo>
                  <a:pt x="9" y="108"/>
                  <a:pt x="0" y="68"/>
                  <a:pt x="20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39" y="9"/>
                  <a:pt x="79" y="0"/>
                  <a:pt x="108" y="19"/>
                </a:cubicBezTo>
                <a:cubicBezTo>
                  <a:pt x="286" y="135"/>
                  <a:pt x="286" y="135"/>
                  <a:pt x="286" y="135"/>
                </a:cubicBezTo>
                <a:cubicBezTo>
                  <a:pt x="316" y="155"/>
                  <a:pt x="324" y="194"/>
                  <a:pt x="305" y="2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037547" y="4357339"/>
            <a:ext cx="498475" cy="403225"/>
          </a:xfrm>
          <a:custGeom>
            <a:avLst/>
            <a:gdLst>
              <a:gd name="T0" fmla="*/ 20 w 324"/>
              <a:gd name="T1" fmla="*/ 224 h 262"/>
              <a:gd name="T2" fmla="*/ 108 w 324"/>
              <a:gd name="T3" fmla="*/ 243 h 262"/>
              <a:gd name="T4" fmla="*/ 286 w 324"/>
              <a:gd name="T5" fmla="*/ 127 h 262"/>
              <a:gd name="T6" fmla="*/ 305 w 324"/>
              <a:gd name="T7" fmla="*/ 38 h 262"/>
              <a:gd name="T8" fmla="*/ 305 w 324"/>
              <a:gd name="T9" fmla="*/ 38 h 262"/>
              <a:gd name="T10" fmla="*/ 216 w 324"/>
              <a:gd name="T11" fmla="*/ 19 h 262"/>
              <a:gd name="T12" fmla="*/ 38 w 324"/>
              <a:gd name="T13" fmla="*/ 135 h 262"/>
              <a:gd name="T14" fmla="*/ 20 w 324"/>
              <a:gd name="T15" fmla="*/ 22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4" h="262">
                <a:moveTo>
                  <a:pt x="20" y="224"/>
                </a:moveTo>
                <a:cubicBezTo>
                  <a:pt x="39" y="254"/>
                  <a:pt x="79" y="262"/>
                  <a:pt x="108" y="243"/>
                </a:cubicBezTo>
                <a:cubicBezTo>
                  <a:pt x="286" y="127"/>
                  <a:pt x="286" y="127"/>
                  <a:pt x="286" y="127"/>
                </a:cubicBezTo>
                <a:cubicBezTo>
                  <a:pt x="316" y="108"/>
                  <a:pt x="324" y="68"/>
                  <a:pt x="305" y="38"/>
                </a:cubicBezTo>
                <a:cubicBezTo>
                  <a:pt x="305" y="38"/>
                  <a:pt x="305" y="38"/>
                  <a:pt x="305" y="38"/>
                </a:cubicBezTo>
                <a:cubicBezTo>
                  <a:pt x="285" y="9"/>
                  <a:pt x="246" y="0"/>
                  <a:pt x="216" y="19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9" y="155"/>
                  <a:pt x="0" y="194"/>
                  <a:pt x="20" y="2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358222" y="4322414"/>
            <a:ext cx="550863" cy="719138"/>
          </a:xfrm>
          <a:custGeom>
            <a:avLst/>
            <a:gdLst>
              <a:gd name="T0" fmla="*/ 358 w 358"/>
              <a:gd name="T1" fmla="*/ 355 h 467"/>
              <a:gd name="T2" fmla="*/ 174 w 358"/>
              <a:gd name="T3" fmla="*/ 467 h 467"/>
              <a:gd name="T4" fmla="*/ 174 w 358"/>
              <a:gd name="T5" fmla="*/ 467 h 467"/>
              <a:gd name="T6" fmla="*/ 0 w 358"/>
              <a:gd name="T7" fmla="*/ 355 h 467"/>
              <a:gd name="T8" fmla="*/ 0 w 358"/>
              <a:gd name="T9" fmla="*/ 179 h 467"/>
              <a:gd name="T10" fmla="*/ 179 w 358"/>
              <a:gd name="T11" fmla="*/ 0 h 467"/>
              <a:gd name="T12" fmla="*/ 179 w 358"/>
              <a:gd name="T13" fmla="*/ 0 h 467"/>
              <a:gd name="T14" fmla="*/ 358 w 358"/>
              <a:gd name="T15" fmla="*/ 179 h 467"/>
              <a:gd name="T16" fmla="*/ 358 w 358"/>
              <a:gd name="T17" fmla="*/ 355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467">
                <a:moveTo>
                  <a:pt x="358" y="355"/>
                </a:moveTo>
                <a:cubicBezTo>
                  <a:pt x="358" y="454"/>
                  <a:pt x="273" y="467"/>
                  <a:pt x="174" y="467"/>
                </a:cubicBezTo>
                <a:cubicBezTo>
                  <a:pt x="174" y="467"/>
                  <a:pt x="174" y="467"/>
                  <a:pt x="174" y="467"/>
                </a:cubicBezTo>
                <a:cubicBezTo>
                  <a:pt x="75" y="467"/>
                  <a:pt x="0" y="454"/>
                  <a:pt x="0" y="355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80"/>
                  <a:pt x="80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278" y="0"/>
                  <a:pt x="358" y="80"/>
                  <a:pt x="358" y="179"/>
                </a:cubicBezTo>
                <a:lnTo>
                  <a:pt x="358" y="3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4286784" y="3892200"/>
            <a:ext cx="677863" cy="550863"/>
          </a:xfrm>
          <a:custGeom>
            <a:avLst/>
            <a:gdLst>
              <a:gd name="T0" fmla="*/ 399 w 440"/>
              <a:gd name="T1" fmla="*/ 138 h 358"/>
              <a:gd name="T2" fmla="*/ 394 w 440"/>
              <a:gd name="T3" fmla="*/ 138 h 358"/>
              <a:gd name="T4" fmla="*/ 220 w 440"/>
              <a:gd name="T5" fmla="*/ 0 h 358"/>
              <a:gd name="T6" fmla="*/ 46 w 440"/>
              <a:gd name="T7" fmla="*/ 138 h 358"/>
              <a:gd name="T8" fmla="*/ 41 w 440"/>
              <a:gd name="T9" fmla="*/ 138 h 358"/>
              <a:gd name="T10" fmla="*/ 0 w 440"/>
              <a:gd name="T11" fmla="*/ 179 h 358"/>
              <a:gd name="T12" fmla="*/ 41 w 440"/>
              <a:gd name="T13" fmla="*/ 220 h 358"/>
              <a:gd name="T14" fmla="*/ 46 w 440"/>
              <a:gd name="T15" fmla="*/ 219 h 358"/>
              <a:gd name="T16" fmla="*/ 220 w 440"/>
              <a:gd name="T17" fmla="*/ 358 h 358"/>
              <a:gd name="T18" fmla="*/ 394 w 440"/>
              <a:gd name="T19" fmla="*/ 219 h 358"/>
              <a:gd name="T20" fmla="*/ 399 w 440"/>
              <a:gd name="T21" fmla="*/ 220 h 358"/>
              <a:gd name="T22" fmla="*/ 440 w 440"/>
              <a:gd name="T23" fmla="*/ 179 h 358"/>
              <a:gd name="T24" fmla="*/ 399 w 440"/>
              <a:gd name="T25" fmla="*/ 138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0" h="358">
                <a:moveTo>
                  <a:pt x="399" y="138"/>
                </a:moveTo>
                <a:cubicBezTo>
                  <a:pt x="397" y="138"/>
                  <a:pt x="396" y="138"/>
                  <a:pt x="394" y="138"/>
                </a:cubicBezTo>
                <a:cubicBezTo>
                  <a:pt x="376" y="59"/>
                  <a:pt x="305" y="0"/>
                  <a:pt x="220" y="0"/>
                </a:cubicBezTo>
                <a:cubicBezTo>
                  <a:pt x="135" y="0"/>
                  <a:pt x="64" y="59"/>
                  <a:pt x="46" y="138"/>
                </a:cubicBezTo>
                <a:cubicBezTo>
                  <a:pt x="44" y="138"/>
                  <a:pt x="43" y="138"/>
                  <a:pt x="41" y="138"/>
                </a:cubicBezTo>
                <a:cubicBezTo>
                  <a:pt x="19" y="138"/>
                  <a:pt x="0" y="156"/>
                  <a:pt x="0" y="179"/>
                </a:cubicBezTo>
                <a:cubicBezTo>
                  <a:pt x="0" y="201"/>
                  <a:pt x="19" y="220"/>
                  <a:pt x="41" y="220"/>
                </a:cubicBezTo>
                <a:cubicBezTo>
                  <a:pt x="43" y="220"/>
                  <a:pt x="44" y="219"/>
                  <a:pt x="46" y="219"/>
                </a:cubicBezTo>
                <a:cubicBezTo>
                  <a:pt x="64" y="299"/>
                  <a:pt x="135" y="358"/>
                  <a:pt x="220" y="358"/>
                </a:cubicBezTo>
                <a:cubicBezTo>
                  <a:pt x="305" y="358"/>
                  <a:pt x="376" y="299"/>
                  <a:pt x="394" y="219"/>
                </a:cubicBezTo>
                <a:cubicBezTo>
                  <a:pt x="396" y="219"/>
                  <a:pt x="397" y="220"/>
                  <a:pt x="399" y="220"/>
                </a:cubicBezTo>
                <a:cubicBezTo>
                  <a:pt x="421" y="220"/>
                  <a:pt x="440" y="201"/>
                  <a:pt x="440" y="179"/>
                </a:cubicBezTo>
                <a:cubicBezTo>
                  <a:pt x="440" y="156"/>
                  <a:pt x="421" y="138"/>
                  <a:pt x="399" y="1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4548721" y="4454176"/>
            <a:ext cx="153988" cy="473075"/>
          </a:xfrm>
          <a:prstGeom prst="rect">
            <a:avLst/>
          </a:prstGeom>
          <a:solidFill>
            <a:srgbClr val="F5F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4693184" y="4397026"/>
            <a:ext cx="296863" cy="530225"/>
          </a:xfrm>
          <a:custGeom>
            <a:avLst/>
            <a:gdLst>
              <a:gd name="T0" fmla="*/ 187 w 187"/>
              <a:gd name="T1" fmla="*/ 298 h 334"/>
              <a:gd name="T2" fmla="*/ 6 w 187"/>
              <a:gd name="T3" fmla="*/ 334 h 334"/>
              <a:gd name="T4" fmla="*/ 0 w 187"/>
              <a:gd name="T5" fmla="*/ 36 h 334"/>
              <a:gd name="T6" fmla="*/ 187 w 187"/>
              <a:gd name="T7" fmla="*/ 0 h 334"/>
              <a:gd name="T8" fmla="*/ 187 w 187"/>
              <a:gd name="T9" fmla="*/ 298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" h="334">
                <a:moveTo>
                  <a:pt x="187" y="298"/>
                </a:moveTo>
                <a:lnTo>
                  <a:pt x="6" y="334"/>
                </a:lnTo>
                <a:lnTo>
                  <a:pt x="0" y="36"/>
                </a:lnTo>
                <a:lnTo>
                  <a:pt x="187" y="0"/>
                </a:lnTo>
                <a:lnTo>
                  <a:pt x="187" y="298"/>
                </a:lnTo>
                <a:close/>
              </a:path>
            </a:pathLst>
          </a:custGeom>
          <a:solidFill>
            <a:srgbClr val="F5F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4261383" y="4397026"/>
            <a:ext cx="293688" cy="530225"/>
          </a:xfrm>
          <a:custGeom>
            <a:avLst/>
            <a:gdLst>
              <a:gd name="T0" fmla="*/ 0 w 185"/>
              <a:gd name="T1" fmla="*/ 298 h 334"/>
              <a:gd name="T2" fmla="*/ 181 w 185"/>
              <a:gd name="T3" fmla="*/ 334 h 334"/>
              <a:gd name="T4" fmla="*/ 185 w 185"/>
              <a:gd name="T5" fmla="*/ 36 h 334"/>
              <a:gd name="T6" fmla="*/ 0 w 185"/>
              <a:gd name="T7" fmla="*/ 0 h 334"/>
              <a:gd name="T8" fmla="*/ 0 w 185"/>
              <a:gd name="T9" fmla="*/ 298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334">
                <a:moveTo>
                  <a:pt x="0" y="298"/>
                </a:moveTo>
                <a:lnTo>
                  <a:pt x="181" y="334"/>
                </a:lnTo>
                <a:lnTo>
                  <a:pt x="185" y="36"/>
                </a:lnTo>
                <a:lnTo>
                  <a:pt x="0" y="0"/>
                </a:lnTo>
                <a:lnTo>
                  <a:pt x="0" y="298"/>
                </a:lnTo>
                <a:close/>
              </a:path>
            </a:pathLst>
          </a:custGeom>
          <a:solidFill>
            <a:srgbClr val="F5FD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4234397" y="4411314"/>
            <a:ext cx="314325" cy="657225"/>
          </a:xfrm>
          <a:custGeom>
            <a:avLst/>
            <a:gdLst>
              <a:gd name="T0" fmla="*/ 0 w 198"/>
              <a:gd name="T1" fmla="*/ 372 h 414"/>
              <a:gd name="T2" fmla="*/ 198 w 198"/>
              <a:gd name="T3" fmla="*/ 414 h 414"/>
              <a:gd name="T4" fmla="*/ 198 w 198"/>
              <a:gd name="T5" fmla="*/ 42 h 414"/>
              <a:gd name="T6" fmla="*/ 0 w 198"/>
              <a:gd name="T7" fmla="*/ 0 h 414"/>
              <a:gd name="T8" fmla="*/ 0 w 198"/>
              <a:gd name="T9" fmla="*/ 372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414">
                <a:moveTo>
                  <a:pt x="0" y="372"/>
                </a:moveTo>
                <a:lnTo>
                  <a:pt x="198" y="414"/>
                </a:lnTo>
                <a:lnTo>
                  <a:pt x="198" y="42"/>
                </a:lnTo>
                <a:lnTo>
                  <a:pt x="0" y="0"/>
                </a:lnTo>
                <a:lnTo>
                  <a:pt x="0" y="372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4039134" y="4546250"/>
            <a:ext cx="366713" cy="273050"/>
          </a:xfrm>
          <a:custGeom>
            <a:avLst/>
            <a:gdLst>
              <a:gd name="T0" fmla="*/ 12 w 238"/>
              <a:gd name="T1" fmla="*/ 51 h 177"/>
              <a:gd name="T2" fmla="*/ 52 w 238"/>
              <a:gd name="T3" fmla="*/ 133 h 177"/>
              <a:gd name="T4" fmla="*/ 144 w 238"/>
              <a:gd name="T5" fmla="*/ 166 h 177"/>
              <a:gd name="T6" fmla="*/ 226 w 238"/>
              <a:gd name="T7" fmla="*/ 126 h 177"/>
              <a:gd name="T8" fmla="*/ 226 w 238"/>
              <a:gd name="T9" fmla="*/ 126 h 177"/>
              <a:gd name="T10" fmla="*/ 186 w 238"/>
              <a:gd name="T11" fmla="*/ 44 h 177"/>
              <a:gd name="T12" fmla="*/ 93 w 238"/>
              <a:gd name="T13" fmla="*/ 12 h 177"/>
              <a:gd name="T14" fmla="*/ 12 w 238"/>
              <a:gd name="T15" fmla="*/ 51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8" h="177">
                <a:moveTo>
                  <a:pt x="12" y="51"/>
                </a:moveTo>
                <a:cubicBezTo>
                  <a:pt x="0" y="85"/>
                  <a:pt x="18" y="121"/>
                  <a:pt x="52" y="133"/>
                </a:cubicBezTo>
                <a:cubicBezTo>
                  <a:pt x="144" y="166"/>
                  <a:pt x="144" y="166"/>
                  <a:pt x="144" y="166"/>
                </a:cubicBezTo>
                <a:cubicBezTo>
                  <a:pt x="178" y="177"/>
                  <a:pt x="214" y="159"/>
                  <a:pt x="226" y="126"/>
                </a:cubicBezTo>
                <a:cubicBezTo>
                  <a:pt x="226" y="126"/>
                  <a:pt x="226" y="126"/>
                  <a:pt x="226" y="126"/>
                </a:cubicBezTo>
                <a:cubicBezTo>
                  <a:pt x="238" y="92"/>
                  <a:pt x="220" y="56"/>
                  <a:pt x="186" y="44"/>
                </a:cubicBezTo>
                <a:cubicBezTo>
                  <a:pt x="93" y="12"/>
                  <a:pt x="93" y="12"/>
                  <a:pt x="93" y="12"/>
                </a:cubicBezTo>
                <a:cubicBezTo>
                  <a:pt x="60" y="0"/>
                  <a:pt x="23" y="18"/>
                  <a:pt x="12" y="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4625715" y="2694410"/>
            <a:ext cx="2211880" cy="1116315"/>
          </a:xfrm>
          <a:custGeom>
            <a:avLst/>
            <a:gdLst>
              <a:gd name="T0" fmla="*/ 927 w 1100"/>
              <a:gd name="T1" fmla="*/ 0 h 556"/>
              <a:gd name="T2" fmla="*/ 173 w 1100"/>
              <a:gd name="T3" fmla="*/ 0 h 556"/>
              <a:gd name="T4" fmla="*/ 0 w 1100"/>
              <a:gd name="T5" fmla="*/ 174 h 556"/>
              <a:gd name="T6" fmla="*/ 0 w 1100"/>
              <a:gd name="T7" fmla="*/ 556 h 556"/>
              <a:gd name="T8" fmla="*/ 325 w 1100"/>
              <a:gd name="T9" fmla="*/ 347 h 556"/>
              <a:gd name="T10" fmla="*/ 927 w 1100"/>
              <a:gd name="T11" fmla="*/ 347 h 556"/>
              <a:gd name="T12" fmla="*/ 1100 w 1100"/>
              <a:gd name="T13" fmla="*/ 174 h 556"/>
              <a:gd name="T14" fmla="*/ 927 w 1100"/>
              <a:gd name="T15" fmla="*/ 0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0" h="556">
                <a:moveTo>
                  <a:pt x="927" y="0"/>
                </a:moveTo>
                <a:cubicBezTo>
                  <a:pt x="173" y="0"/>
                  <a:pt x="173" y="0"/>
                  <a:pt x="173" y="0"/>
                </a:cubicBezTo>
                <a:cubicBezTo>
                  <a:pt x="78" y="0"/>
                  <a:pt x="0" y="78"/>
                  <a:pt x="0" y="174"/>
                </a:cubicBezTo>
                <a:cubicBezTo>
                  <a:pt x="0" y="556"/>
                  <a:pt x="0" y="556"/>
                  <a:pt x="0" y="556"/>
                </a:cubicBezTo>
                <a:cubicBezTo>
                  <a:pt x="0" y="548"/>
                  <a:pt x="4" y="347"/>
                  <a:pt x="325" y="347"/>
                </a:cubicBezTo>
                <a:cubicBezTo>
                  <a:pt x="927" y="347"/>
                  <a:pt x="927" y="347"/>
                  <a:pt x="927" y="347"/>
                </a:cubicBezTo>
                <a:cubicBezTo>
                  <a:pt x="1023" y="347"/>
                  <a:pt x="1100" y="269"/>
                  <a:pt x="1100" y="174"/>
                </a:cubicBezTo>
                <a:cubicBezTo>
                  <a:pt x="1100" y="78"/>
                  <a:pt x="1023" y="0"/>
                  <a:pt x="92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4625715" y="1949508"/>
            <a:ext cx="2211880" cy="1116315"/>
          </a:xfrm>
          <a:custGeom>
            <a:avLst/>
            <a:gdLst>
              <a:gd name="T0" fmla="*/ 927 w 1100"/>
              <a:gd name="T1" fmla="*/ 0 h 555"/>
              <a:gd name="T2" fmla="*/ 173 w 1100"/>
              <a:gd name="T3" fmla="*/ 0 h 555"/>
              <a:gd name="T4" fmla="*/ 0 w 1100"/>
              <a:gd name="T5" fmla="*/ 173 h 555"/>
              <a:gd name="T6" fmla="*/ 0 w 1100"/>
              <a:gd name="T7" fmla="*/ 555 h 555"/>
              <a:gd name="T8" fmla="*/ 325 w 1100"/>
              <a:gd name="T9" fmla="*/ 347 h 555"/>
              <a:gd name="T10" fmla="*/ 927 w 1100"/>
              <a:gd name="T11" fmla="*/ 347 h 555"/>
              <a:gd name="T12" fmla="*/ 1100 w 1100"/>
              <a:gd name="T13" fmla="*/ 173 h 555"/>
              <a:gd name="T14" fmla="*/ 927 w 1100"/>
              <a:gd name="T15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0" h="555">
                <a:moveTo>
                  <a:pt x="927" y="0"/>
                </a:moveTo>
                <a:cubicBezTo>
                  <a:pt x="173" y="0"/>
                  <a:pt x="173" y="0"/>
                  <a:pt x="173" y="0"/>
                </a:cubicBezTo>
                <a:cubicBezTo>
                  <a:pt x="78" y="0"/>
                  <a:pt x="0" y="78"/>
                  <a:pt x="0" y="173"/>
                </a:cubicBezTo>
                <a:cubicBezTo>
                  <a:pt x="0" y="555"/>
                  <a:pt x="0" y="555"/>
                  <a:pt x="0" y="555"/>
                </a:cubicBezTo>
                <a:cubicBezTo>
                  <a:pt x="0" y="548"/>
                  <a:pt x="4" y="347"/>
                  <a:pt x="325" y="347"/>
                </a:cubicBezTo>
                <a:cubicBezTo>
                  <a:pt x="927" y="347"/>
                  <a:pt x="927" y="347"/>
                  <a:pt x="927" y="347"/>
                </a:cubicBezTo>
                <a:cubicBezTo>
                  <a:pt x="1023" y="347"/>
                  <a:pt x="1100" y="269"/>
                  <a:pt x="1100" y="173"/>
                </a:cubicBezTo>
                <a:cubicBezTo>
                  <a:pt x="1100" y="78"/>
                  <a:pt x="1023" y="0"/>
                  <a:pt x="92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4625714" y="3065823"/>
            <a:ext cx="0" cy="2076"/>
          </a:xfrm>
          <a:custGeom>
            <a:avLst/>
            <a:gdLst>
              <a:gd name="T0" fmla="*/ 1 h 1"/>
              <a:gd name="T1" fmla="*/ 0 h 1"/>
              <a:gd name="T2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rgbClr val="B33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2411760" y="2827206"/>
            <a:ext cx="2213955" cy="1116315"/>
          </a:xfrm>
          <a:custGeom>
            <a:avLst/>
            <a:gdLst>
              <a:gd name="T0" fmla="*/ 173 w 1100"/>
              <a:gd name="T1" fmla="*/ 0 h 556"/>
              <a:gd name="T2" fmla="*/ 927 w 1100"/>
              <a:gd name="T3" fmla="*/ 0 h 556"/>
              <a:gd name="T4" fmla="*/ 1100 w 1100"/>
              <a:gd name="T5" fmla="*/ 174 h 556"/>
              <a:gd name="T6" fmla="*/ 1100 w 1100"/>
              <a:gd name="T7" fmla="*/ 556 h 556"/>
              <a:gd name="T8" fmla="*/ 775 w 1100"/>
              <a:gd name="T9" fmla="*/ 347 h 556"/>
              <a:gd name="T10" fmla="*/ 173 w 1100"/>
              <a:gd name="T11" fmla="*/ 347 h 556"/>
              <a:gd name="T12" fmla="*/ 0 w 1100"/>
              <a:gd name="T13" fmla="*/ 174 h 556"/>
              <a:gd name="T14" fmla="*/ 173 w 1100"/>
              <a:gd name="T15" fmla="*/ 0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0" h="556">
                <a:moveTo>
                  <a:pt x="173" y="0"/>
                </a:moveTo>
                <a:cubicBezTo>
                  <a:pt x="927" y="0"/>
                  <a:pt x="927" y="0"/>
                  <a:pt x="927" y="0"/>
                </a:cubicBezTo>
                <a:cubicBezTo>
                  <a:pt x="1022" y="0"/>
                  <a:pt x="1100" y="78"/>
                  <a:pt x="1100" y="174"/>
                </a:cubicBezTo>
                <a:cubicBezTo>
                  <a:pt x="1100" y="556"/>
                  <a:pt x="1100" y="556"/>
                  <a:pt x="1100" y="556"/>
                </a:cubicBezTo>
                <a:cubicBezTo>
                  <a:pt x="1100" y="548"/>
                  <a:pt x="1096" y="347"/>
                  <a:pt x="775" y="347"/>
                </a:cubicBezTo>
                <a:cubicBezTo>
                  <a:pt x="173" y="347"/>
                  <a:pt x="173" y="347"/>
                  <a:pt x="173" y="347"/>
                </a:cubicBezTo>
                <a:cubicBezTo>
                  <a:pt x="77" y="347"/>
                  <a:pt x="0" y="269"/>
                  <a:pt x="0" y="174"/>
                </a:cubicBezTo>
                <a:cubicBezTo>
                  <a:pt x="0" y="78"/>
                  <a:pt x="77" y="0"/>
                  <a:pt x="17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28"/>
          <p:cNvSpPr>
            <a:spLocks/>
          </p:cNvSpPr>
          <p:nvPr/>
        </p:nvSpPr>
        <p:spPr bwMode="auto">
          <a:xfrm>
            <a:off x="2411760" y="2082305"/>
            <a:ext cx="2213955" cy="1116315"/>
          </a:xfrm>
          <a:custGeom>
            <a:avLst/>
            <a:gdLst>
              <a:gd name="T0" fmla="*/ 173 w 1100"/>
              <a:gd name="T1" fmla="*/ 0 h 555"/>
              <a:gd name="T2" fmla="*/ 927 w 1100"/>
              <a:gd name="T3" fmla="*/ 0 h 555"/>
              <a:gd name="T4" fmla="*/ 1100 w 1100"/>
              <a:gd name="T5" fmla="*/ 173 h 555"/>
              <a:gd name="T6" fmla="*/ 1100 w 1100"/>
              <a:gd name="T7" fmla="*/ 555 h 555"/>
              <a:gd name="T8" fmla="*/ 775 w 1100"/>
              <a:gd name="T9" fmla="*/ 347 h 555"/>
              <a:gd name="T10" fmla="*/ 173 w 1100"/>
              <a:gd name="T11" fmla="*/ 347 h 555"/>
              <a:gd name="T12" fmla="*/ 0 w 1100"/>
              <a:gd name="T13" fmla="*/ 173 h 555"/>
              <a:gd name="T14" fmla="*/ 173 w 1100"/>
              <a:gd name="T15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0" h="555">
                <a:moveTo>
                  <a:pt x="173" y="0"/>
                </a:moveTo>
                <a:cubicBezTo>
                  <a:pt x="927" y="0"/>
                  <a:pt x="927" y="0"/>
                  <a:pt x="927" y="0"/>
                </a:cubicBezTo>
                <a:cubicBezTo>
                  <a:pt x="1022" y="0"/>
                  <a:pt x="1100" y="78"/>
                  <a:pt x="1100" y="173"/>
                </a:cubicBezTo>
                <a:cubicBezTo>
                  <a:pt x="1100" y="555"/>
                  <a:pt x="1100" y="555"/>
                  <a:pt x="1100" y="555"/>
                </a:cubicBezTo>
                <a:cubicBezTo>
                  <a:pt x="1100" y="548"/>
                  <a:pt x="1096" y="347"/>
                  <a:pt x="775" y="347"/>
                </a:cubicBezTo>
                <a:cubicBezTo>
                  <a:pt x="173" y="347"/>
                  <a:pt x="173" y="347"/>
                  <a:pt x="173" y="347"/>
                </a:cubicBezTo>
                <a:cubicBezTo>
                  <a:pt x="77" y="347"/>
                  <a:pt x="0" y="269"/>
                  <a:pt x="0" y="173"/>
                </a:cubicBezTo>
                <a:cubicBezTo>
                  <a:pt x="0" y="78"/>
                  <a:pt x="77" y="0"/>
                  <a:pt x="17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 29"/>
          <p:cNvSpPr>
            <a:spLocks/>
          </p:cNvSpPr>
          <p:nvPr/>
        </p:nvSpPr>
        <p:spPr bwMode="auto">
          <a:xfrm>
            <a:off x="4625714" y="3198619"/>
            <a:ext cx="0" cy="2076"/>
          </a:xfrm>
          <a:custGeom>
            <a:avLst/>
            <a:gdLst>
              <a:gd name="T0" fmla="*/ 1 h 1"/>
              <a:gd name="T1" fmla="*/ 0 h 1"/>
              <a:gd name="T2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rgbClr val="B236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Oval 30"/>
          <p:cNvSpPr>
            <a:spLocks noChangeArrowheads="1"/>
          </p:cNvSpPr>
          <p:nvPr/>
        </p:nvSpPr>
        <p:spPr bwMode="auto">
          <a:xfrm>
            <a:off x="6161166" y="1995158"/>
            <a:ext cx="599657" cy="599657"/>
          </a:xfrm>
          <a:prstGeom prst="ellipse">
            <a:avLst/>
          </a:prstGeom>
          <a:gradFill flip="none" rotWithShape="0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0960" name="Oval 34"/>
          <p:cNvSpPr>
            <a:spLocks noChangeArrowheads="1"/>
          </p:cNvSpPr>
          <p:nvPr/>
        </p:nvSpPr>
        <p:spPr bwMode="auto">
          <a:xfrm>
            <a:off x="6161166" y="2740059"/>
            <a:ext cx="599657" cy="599657"/>
          </a:xfrm>
          <a:prstGeom prst="ellipse">
            <a:avLst/>
          </a:prstGeom>
          <a:gradFill flip="none" rotWithShape="0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0963" name="Oval 36"/>
          <p:cNvSpPr>
            <a:spLocks noChangeArrowheads="1"/>
          </p:cNvSpPr>
          <p:nvPr/>
        </p:nvSpPr>
        <p:spPr bwMode="auto">
          <a:xfrm>
            <a:off x="2478159" y="2123804"/>
            <a:ext cx="599657" cy="599657"/>
          </a:xfrm>
          <a:prstGeom prst="ellipse">
            <a:avLst/>
          </a:pr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0982" name="Oval 55"/>
          <p:cNvSpPr>
            <a:spLocks noChangeArrowheads="1"/>
          </p:cNvSpPr>
          <p:nvPr/>
        </p:nvSpPr>
        <p:spPr bwMode="auto">
          <a:xfrm>
            <a:off x="2478159" y="2868705"/>
            <a:ext cx="599657" cy="599657"/>
          </a:xfrm>
          <a:prstGeom prst="ellipse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4548721" y="4477988"/>
            <a:ext cx="153988" cy="590550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4702709" y="4411314"/>
            <a:ext cx="314325" cy="657225"/>
          </a:xfrm>
          <a:custGeom>
            <a:avLst/>
            <a:gdLst>
              <a:gd name="T0" fmla="*/ 198 w 198"/>
              <a:gd name="T1" fmla="*/ 372 h 414"/>
              <a:gd name="T2" fmla="*/ 0 w 198"/>
              <a:gd name="T3" fmla="*/ 414 h 414"/>
              <a:gd name="T4" fmla="*/ 0 w 198"/>
              <a:gd name="T5" fmla="*/ 42 h 414"/>
              <a:gd name="T6" fmla="*/ 198 w 198"/>
              <a:gd name="T7" fmla="*/ 0 h 414"/>
              <a:gd name="T8" fmla="*/ 198 w 198"/>
              <a:gd name="T9" fmla="*/ 372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414">
                <a:moveTo>
                  <a:pt x="198" y="372"/>
                </a:moveTo>
                <a:lnTo>
                  <a:pt x="0" y="414"/>
                </a:lnTo>
                <a:lnTo>
                  <a:pt x="0" y="42"/>
                </a:lnTo>
                <a:lnTo>
                  <a:pt x="198" y="0"/>
                </a:lnTo>
                <a:lnTo>
                  <a:pt x="198" y="372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17"/>
          <p:cNvSpPr>
            <a:spLocks/>
          </p:cNvSpPr>
          <p:nvPr/>
        </p:nvSpPr>
        <p:spPr bwMode="auto">
          <a:xfrm>
            <a:off x="4821772" y="4546250"/>
            <a:ext cx="363538" cy="273050"/>
          </a:xfrm>
          <a:custGeom>
            <a:avLst/>
            <a:gdLst>
              <a:gd name="T0" fmla="*/ 225 w 237"/>
              <a:gd name="T1" fmla="*/ 51 h 177"/>
              <a:gd name="T2" fmla="*/ 186 w 237"/>
              <a:gd name="T3" fmla="*/ 133 h 177"/>
              <a:gd name="T4" fmla="*/ 93 w 237"/>
              <a:gd name="T5" fmla="*/ 166 h 177"/>
              <a:gd name="T6" fmla="*/ 11 w 237"/>
              <a:gd name="T7" fmla="*/ 126 h 177"/>
              <a:gd name="T8" fmla="*/ 11 w 237"/>
              <a:gd name="T9" fmla="*/ 126 h 177"/>
              <a:gd name="T10" fmla="*/ 51 w 237"/>
              <a:gd name="T11" fmla="*/ 44 h 177"/>
              <a:gd name="T12" fmla="*/ 144 w 237"/>
              <a:gd name="T13" fmla="*/ 12 h 177"/>
              <a:gd name="T14" fmla="*/ 225 w 237"/>
              <a:gd name="T15" fmla="*/ 51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7" h="177">
                <a:moveTo>
                  <a:pt x="225" y="51"/>
                </a:moveTo>
                <a:cubicBezTo>
                  <a:pt x="237" y="85"/>
                  <a:pt x="219" y="121"/>
                  <a:pt x="186" y="133"/>
                </a:cubicBezTo>
                <a:cubicBezTo>
                  <a:pt x="93" y="166"/>
                  <a:pt x="93" y="166"/>
                  <a:pt x="93" y="166"/>
                </a:cubicBezTo>
                <a:cubicBezTo>
                  <a:pt x="59" y="177"/>
                  <a:pt x="23" y="159"/>
                  <a:pt x="11" y="126"/>
                </a:cubicBezTo>
                <a:cubicBezTo>
                  <a:pt x="11" y="126"/>
                  <a:pt x="11" y="126"/>
                  <a:pt x="11" y="126"/>
                </a:cubicBezTo>
                <a:cubicBezTo>
                  <a:pt x="0" y="92"/>
                  <a:pt x="17" y="56"/>
                  <a:pt x="51" y="4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77" y="0"/>
                  <a:pt x="214" y="18"/>
                  <a:pt x="225" y="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标题 1"/>
          <p:cNvSpPr txBox="1">
            <a:spLocks/>
          </p:cNvSpPr>
          <p:nvPr/>
        </p:nvSpPr>
        <p:spPr>
          <a:xfrm>
            <a:off x="3127349" y="2282286"/>
            <a:ext cx="1301199" cy="278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0" name="标题 1"/>
          <p:cNvSpPr txBox="1">
            <a:spLocks/>
          </p:cNvSpPr>
          <p:nvPr/>
        </p:nvSpPr>
        <p:spPr>
          <a:xfrm>
            <a:off x="3127349" y="3051888"/>
            <a:ext cx="1301199" cy="278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4816692" y="2156871"/>
            <a:ext cx="1301199" cy="278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2" name="标题 1"/>
          <p:cNvSpPr txBox="1">
            <a:spLocks/>
          </p:cNvSpPr>
          <p:nvPr/>
        </p:nvSpPr>
        <p:spPr>
          <a:xfrm>
            <a:off x="4816692" y="2926473"/>
            <a:ext cx="1301199" cy="278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2676162" y="3024633"/>
            <a:ext cx="451137" cy="490056"/>
            <a:chOff x="6203612" y="1055324"/>
            <a:chExt cx="662734" cy="719906"/>
          </a:xfrm>
        </p:grpSpPr>
        <p:sp>
          <p:nvSpPr>
            <p:cNvPr id="37" name="Freeform 1615"/>
            <p:cNvSpPr>
              <a:spLocks/>
            </p:cNvSpPr>
            <p:nvPr/>
          </p:nvSpPr>
          <p:spPr bwMode="auto">
            <a:xfrm>
              <a:off x="6224673" y="1086918"/>
              <a:ext cx="641673" cy="688312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611"/>
            <p:cNvSpPr>
              <a:spLocks/>
            </p:cNvSpPr>
            <p:nvPr/>
          </p:nvSpPr>
          <p:spPr bwMode="auto">
            <a:xfrm>
              <a:off x="6203612" y="1055324"/>
              <a:ext cx="343029" cy="447594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Freeform 22"/>
          <p:cNvSpPr>
            <a:spLocks/>
          </p:cNvSpPr>
          <p:nvPr/>
        </p:nvSpPr>
        <p:spPr bwMode="auto">
          <a:xfrm>
            <a:off x="4625715" y="1214817"/>
            <a:ext cx="2211880" cy="1116315"/>
          </a:xfrm>
          <a:custGeom>
            <a:avLst/>
            <a:gdLst>
              <a:gd name="T0" fmla="*/ 927 w 1100"/>
              <a:gd name="T1" fmla="*/ 0 h 555"/>
              <a:gd name="T2" fmla="*/ 173 w 1100"/>
              <a:gd name="T3" fmla="*/ 0 h 555"/>
              <a:gd name="T4" fmla="*/ 0 w 1100"/>
              <a:gd name="T5" fmla="*/ 173 h 555"/>
              <a:gd name="T6" fmla="*/ 0 w 1100"/>
              <a:gd name="T7" fmla="*/ 555 h 555"/>
              <a:gd name="T8" fmla="*/ 325 w 1100"/>
              <a:gd name="T9" fmla="*/ 347 h 555"/>
              <a:gd name="T10" fmla="*/ 927 w 1100"/>
              <a:gd name="T11" fmla="*/ 347 h 555"/>
              <a:gd name="T12" fmla="*/ 1100 w 1100"/>
              <a:gd name="T13" fmla="*/ 173 h 555"/>
              <a:gd name="T14" fmla="*/ 927 w 1100"/>
              <a:gd name="T15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0" h="555">
                <a:moveTo>
                  <a:pt x="927" y="0"/>
                </a:moveTo>
                <a:cubicBezTo>
                  <a:pt x="173" y="0"/>
                  <a:pt x="173" y="0"/>
                  <a:pt x="173" y="0"/>
                </a:cubicBezTo>
                <a:cubicBezTo>
                  <a:pt x="78" y="0"/>
                  <a:pt x="0" y="78"/>
                  <a:pt x="0" y="173"/>
                </a:cubicBezTo>
                <a:cubicBezTo>
                  <a:pt x="0" y="555"/>
                  <a:pt x="0" y="555"/>
                  <a:pt x="0" y="555"/>
                </a:cubicBezTo>
                <a:cubicBezTo>
                  <a:pt x="0" y="548"/>
                  <a:pt x="4" y="347"/>
                  <a:pt x="325" y="347"/>
                </a:cubicBezTo>
                <a:cubicBezTo>
                  <a:pt x="927" y="347"/>
                  <a:pt x="927" y="347"/>
                  <a:pt x="927" y="347"/>
                </a:cubicBezTo>
                <a:cubicBezTo>
                  <a:pt x="1023" y="347"/>
                  <a:pt x="1100" y="269"/>
                  <a:pt x="1100" y="173"/>
                </a:cubicBezTo>
                <a:cubicBezTo>
                  <a:pt x="1100" y="78"/>
                  <a:pt x="1023" y="0"/>
                  <a:pt x="92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0" name="Freeform 23"/>
          <p:cNvSpPr>
            <a:spLocks/>
          </p:cNvSpPr>
          <p:nvPr/>
        </p:nvSpPr>
        <p:spPr bwMode="auto">
          <a:xfrm>
            <a:off x="4625714" y="2331132"/>
            <a:ext cx="0" cy="2076"/>
          </a:xfrm>
          <a:custGeom>
            <a:avLst/>
            <a:gdLst>
              <a:gd name="T0" fmla="*/ 1 h 1"/>
              <a:gd name="T1" fmla="*/ 0 h 1"/>
              <a:gd name="T2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rgbClr val="B337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1" name="Freeform 28"/>
          <p:cNvSpPr>
            <a:spLocks/>
          </p:cNvSpPr>
          <p:nvPr/>
        </p:nvSpPr>
        <p:spPr bwMode="auto">
          <a:xfrm>
            <a:off x="2411760" y="1347614"/>
            <a:ext cx="2213955" cy="1116315"/>
          </a:xfrm>
          <a:custGeom>
            <a:avLst/>
            <a:gdLst>
              <a:gd name="T0" fmla="*/ 173 w 1100"/>
              <a:gd name="T1" fmla="*/ 0 h 555"/>
              <a:gd name="T2" fmla="*/ 927 w 1100"/>
              <a:gd name="T3" fmla="*/ 0 h 555"/>
              <a:gd name="T4" fmla="*/ 1100 w 1100"/>
              <a:gd name="T5" fmla="*/ 173 h 555"/>
              <a:gd name="T6" fmla="*/ 1100 w 1100"/>
              <a:gd name="T7" fmla="*/ 555 h 555"/>
              <a:gd name="T8" fmla="*/ 775 w 1100"/>
              <a:gd name="T9" fmla="*/ 347 h 555"/>
              <a:gd name="T10" fmla="*/ 173 w 1100"/>
              <a:gd name="T11" fmla="*/ 347 h 555"/>
              <a:gd name="T12" fmla="*/ 0 w 1100"/>
              <a:gd name="T13" fmla="*/ 173 h 555"/>
              <a:gd name="T14" fmla="*/ 173 w 1100"/>
              <a:gd name="T15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0" h="555">
                <a:moveTo>
                  <a:pt x="173" y="0"/>
                </a:moveTo>
                <a:cubicBezTo>
                  <a:pt x="927" y="0"/>
                  <a:pt x="927" y="0"/>
                  <a:pt x="927" y="0"/>
                </a:cubicBezTo>
                <a:cubicBezTo>
                  <a:pt x="1022" y="0"/>
                  <a:pt x="1100" y="78"/>
                  <a:pt x="1100" y="173"/>
                </a:cubicBezTo>
                <a:cubicBezTo>
                  <a:pt x="1100" y="555"/>
                  <a:pt x="1100" y="555"/>
                  <a:pt x="1100" y="555"/>
                </a:cubicBezTo>
                <a:cubicBezTo>
                  <a:pt x="1100" y="548"/>
                  <a:pt x="1096" y="347"/>
                  <a:pt x="775" y="347"/>
                </a:cubicBezTo>
                <a:cubicBezTo>
                  <a:pt x="173" y="347"/>
                  <a:pt x="173" y="347"/>
                  <a:pt x="173" y="347"/>
                </a:cubicBezTo>
                <a:cubicBezTo>
                  <a:pt x="77" y="347"/>
                  <a:pt x="0" y="269"/>
                  <a:pt x="0" y="173"/>
                </a:cubicBezTo>
                <a:cubicBezTo>
                  <a:pt x="0" y="78"/>
                  <a:pt x="77" y="0"/>
                  <a:pt x="17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2" name="Oval 30"/>
          <p:cNvSpPr>
            <a:spLocks noChangeArrowheads="1"/>
          </p:cNvSpPr>
          <p:nvPr/>
        </p:nvSpPr>
        <p:spPr bwMode="auto">
          <a:xfrm>
            <a:off x="6161166" y="1260467"/>
            <a:ext cx="599657" cy="599657"/>
          </a:xfrm>
          <a:prstGeom prst="ellipse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3" name="Oval 36"/>
          <p:cNvSpPr>
            <a:spLocks noChangeArrowheads="1"/>
          </p:cNvSpPr>
          <p:nvPr/>
        </p:nvSpPr>
        <p:spPr bwMode="auto">
          <a:xfrm>
            <a:off x="2478159" y="1389113"/>
            <a:ext cx="599657" cy="599657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4" name="标题 1"/>
          <p:cNvSpPr txBox="1">
            <a:spLocks/>
          </p:cNvSpPr>
          <p:nvPr/>
        </p:nvSpPr>
        <p:spPr>
          <a:xfrm>
            <a:off x="3127349" y="1547595"/>
            <a:ext cx="1301199" cy="278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65" name="标题 1"/>
          <p:cNvSpPr txBox="1">
            <a:spLocks/>
          </p:cNvSpPr>
          <p:nvPr/>
        </p:nvSpPr>
        <p:spPr>
          <a:xfrm>
            <a:off x="4816692" y="1422180"/>
            <a:ext cx="1301199" cy="278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2701248" y="1575414"/>
            <a:ext cx="426052" cy="500809"/>
            <a:chOff x="2996620" y="1090520"/>
            <a:chExt cx="625883" cy="735704"/>
          </a:xfrm>
        </p:grpSpPr>
        <p:sp>
          <p:nvSpPr>
            <p:cNvPr id="67" name="Freeform 1613"/>
            <p:cNvSpPr>
              <a:spLocks/>
            </p:cNvSpPr>
            <p:nvPr/>
          </p:nvSpPr>
          <p:spPr bwMode="auto">
            <a:xfrm>
              <a:off x="3093847" y="1090520"/>
              <a:ext cx="528656" cy="735704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1609"/>
            <p:cNvSpPr>
              <a:spLocks/>
            </p:cNvSpPr>
            <p:nvPr/>
          </p:nvSpPr>
          <p:spPr bwMode="auto">
            <a:xfrm>
              <a:off x="2996620" y="1090520"/>
              <a:ext cx="143682" cy="446083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71430" y="2292225"/>
            <a:ext cx="455130" cy="509146"/>
            <a:chOff x="4588776" y="1100333"/>
            <a:chExt cx="668599" cy="747956"/>
          </a:xfrm>
        </p:grpSpPr>
        <p:sp>
          <p:nvSpPr>
            <p:cNvPr id="70" name="Freeform 1614"/>
            <p:cNvSpPr>
              <a:spLocks/>
            </p:cNvSpPr>
            <p:nvPr/>
          </p:nvSpPr>
          <p:spPr bwMode="auto">
            <a:xfrm>
              <a:off x="4588776" y="1129830"/>
              <a:ext cx="668599" cy="718459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1610"/>
            <p:cNvSpPr>
              <a:spLocks/>
            </p:cNvSpPr>
            <p:nvPr/>
          </p:nvSpPr>
          <p:spPr bwMode="auto">
            <a:xfrm>
              <a:off x="4590182" y="1100333"/>
              <a:ext cx="315338" cy="416468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330799" y="1436083"/>
            <a:ext cx="459840" cy="481351"/>
            <a:chOff x="7784404" y="1024963"/>
            <a:chExt cx="675518" cy="707118"/>
          </a:xfrm>
        </p:grpSpPr>
        <p:sp>
          <p:nvSpPr>
            <p:cNvPr id="45" name="Freeform 1616"/>
            <p:cNvSpPr>
              <a:spLocks/>
            </p:cNvSpPr>
            <p:nvPr/>
          </p:nvSpPr>
          <p:spPr bwMode="auto">
            <a:xfrm>
              <a:off x="7785909" y="1024963"/>
              <a:ext cx="674013" cy="707118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612"/>
            <p:cNvSpPr>
              <a:spLocks noEditPoints="1"/>
            </p:cNvSpPr>
            <p:nvPr/>
          </p:nvSpPr>
          <p:spPr bwMode="auto">
            <a:xfrm>
              <a:off x="7784404" y="1024963"/>
              <a:ext cx="346789" cy="443831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350106" y="2903613"/>
            <a:ext cx="486481" cy="511409"/>
            <a:chOff x="3034050" y="4891317"/>
            <a:chExt cx="247824" cy="260523"/>
          </a:xfrm>
        </p:grpSpPr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3045891" y="4901760"/>
              <a:ext cx="235983" cy="250080"/>
            </a:xfrm>
            <a:custGeom>
              <a:avLst/>
              <a:gdLst/>
              <a:ahLst/>
              <a:cxnLst/>
              <a:rect l="l" t="t" r="r" b="b"/>
              <a:pathLst>
                <a:path w="1328738" h="1444625">
                  <a:moveTo>
                    <a:pt x="382588" y="0"/>
                  </a:moveTo>
                  <a:lnTo>
                    <a:pt x="569913" y="68263"/>
                  </a:lnTo>
                  <a:lnTo>
                    <a:pt x="600075" y="22225"/>
                  </a:lnTo>
                  <a:lnTo>
                    <a:pt x="1328738" y="750888"/>
                  </a:lnTo>
                  <a:lnTo>
                    <a:pt x="635000" y="1444625"/>
                  </a:lnTo>
                  <a:lnTo>
                    <a:pt x="19050" y="825500"/>
                  </a:lnTo>
                  <a:lnTo>
                    <a:pt x="40536" y="798230"/>
                  </a:lnTo>
                  <a:cubicBezTo>
                    <a:pt x="30494" y="785828"/>
                    <a:pt x="25402" y="769946"/>
                    <a:pt x="25402" y="752875"/>
                  </a:cubicBezTo>
                  <a:lnTo>
                    <a:pt x="25402" y="416841"/>
                  </a:lnTo>
                  <a:lnTo>
                    <a:pt x="27726" y="405330"/>
                  </a:lnTo>
                  <a:lnTo>
                    <a:pt x="0" y="412750"/>
                  </a:lnTo>
                  <a:lnTo>
                    <a:pt x="0" y="127000"/>
                  </a:lnTo>
                  <a:lnTo>
                    <a:pt x="68263" y="22225"/>
                  </a:lnTo>
                  <a:close/>
                </a:path>
              </a:pathLst>
            </a:custGeom>
            <a:gradFill>
              <a:gsLst>
                <a:gs pos="0">
                  <a:schemeClr val="tx2">
                    <a:alpha val="52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7"/>
            <p:cNvSpPr>
              <a:spLocks noEditPoints="1"/>
            </p:cNvSpPr>
            <p:nvPr/>
          </p:nvSpPr>
          <p:spPr bwMode="auto">
            <a:xfrm>
              <a:off x="3034050" y="4891317"/>
              <a:ext cx="128564" cy="164339"/>
            </a:xfrm>
            <a:custGeom>
              <a:avLst/>
              <a:gdLst>
                <a:gd name="T0" fmla="*/ 193 w 193"/>
                <a:gd name="T1" fmla="*/ 177 h 253"/>
                <a:gd name="T2" fmla="*/ 186 w 193"/>
                <a:gd name="T3" fmla="*/ 218 h 253"/>
                <a:gd name="T4" fmla="*/ 155 w 193"/>
                <a:gd name="T5" fmla="*/ 246 h 253"/>
                <a:gd name="T6" fmla="*/ 117 w 193"/>
                <a:gd name="T7" fmla="*/ 252 h 253"/>
                <a:gd name="T8" fmla="*/ 83 w 193"/>
                <a:gd name="T9" fmla="*/ 253 h 253"/>
                <a:gd name="T10" fmla="*/ 36 w 193"/>
                <a:gd name="T11" fmla="*/ 244 h 253"/>
                <a:gd name="T12" fmla="*/ 5 w 193"/>
                <a:gd name="T13" fmla="*/ 203 h 253"/>
                <a:gd name="T14" fmla="*/ 0 w 193"/>
                <a:gd name="T15" fmla="*/ 150 h 253"/>
                <a:gd name="T16" fmla="*/ 0 w 193"/>
                <a:gd name="T17" fmla="*/ 94 h 253"/>
                <a:gd name="T18" fmla="*/ 22 w 193"/>
                <a:gd name="T19" fmla="*/ 18 h 253"/>
                <a:gd name="T20" fmla="*/ 87 w 193"/>
                <a:gd name="T21" fmla="*/ 0 h 253"/>
                <a:gd name="T22" fmla="*/ 120 w 193"/>
                <a:gd name="T23" fmla="*/ 0 h 253"/>
                <a:gd name="T24" fmla="*/ 157 w 193"/>
                <a:gd name="T25" fmla="*/ 7 h 253"/>
                <a:gd name="T26" fmla="*/ 187 w 193"/>
                <a:gd name="T27" fmla="*/ 36 h 253"/>
                <a:gd name="T28" fmla="*/ 192 w 193"/>
                <a:gd name="T29" fmla="*/ 81 h 253"/>
                <a:gd name="T30" fmla="*/ 161 w 193"/>
                <a:gd name="T31" fmla="*/ 63 h 253"/>
                <a:gd name="T32" fmla="*/ 152 w 193"/>
                <a:gd name="T33" fmla="*/ 38 h 253"/>
                <a:gd name="T34" fmla="*/ 129 w 193"/>
                <a:gd name="T35" fmla="*/ 28 h 253"/>
                <a:gd name="T36" fmla="*/ 73 w 193"/>
                <a:gd name="T37" fmla="*/ 28 h 253"/>
                <a:gd name="T38" fmla="*/ 30 w 193"/>
                <a:gd name="T39" fmla="*/ 75 h 253"/>
                <a:gd name="T40" fmla="*/ 30 w 193"/>
                <a:gd name="T41" fmla="*/ 110 h 253"/>
                <a:gd name="T42" fmla="*/ 80 w 193"/>
                <a:gd name="T43" fmla="*/ 96 h 253"/>
                <a:gd name="T44" fmla="*/ 103 w 193"/>
                <a:gd name="T45" fmla="*/ 95 h 253"/>
                <a:gd name="T46" fmla="*/ 127 w 193"/>
                <a:gd name="T47" fmla="*/ 96 h 253"/>
                <a:gd name="T48" fmla="*/ 193 w 193"/>
                <a:gd name="T49" fmla="*/ 157 h 253"/>
                <a:gd name="T50" fmla="*/ 163 w 193"/>
                <a:gd name="T51" fmla="*/ 171 h 253"/>
                <a:gd name="T52" fmla="*/ 153 w 193"/>
                <a:gd name="T53" fmla="*/ 133 h 253"/>
                <a:gd name="T54" fmla="*/ 104 w 193"/>
                <a:gd name="T55" fmla="*/ 122 h 253"/>
                <a:gd name="T56" fmla="*/ 53 w 193"/>
                <a:gd name="T57" fmla="*/ 127 h 253"/>
                <a:gd name="T58" fmla="*/ 30 w 193"/>
                <a:gd name="T59" fmla="*/ 160 h 253"/>
                <a:gd name="T60" fmla="*/ 41 w 193"/>
                <a:gd name="T61" fmla="*/ 211 h 253"/>
                <a:gd name="T62" fmla="*/ 100 w 193"/>
                <a:gd name="T63" fmla="*/ 226 h 253"/>
                <a:gd name="T64" fmla="*/ 155 w 193"/>
                <a:gd name="T65" fmla="*/ 21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253">
                  <a:moveTo>
                    <a:pt x="193" y="157"/>
                  </a:moveTo>
                  <a:cubicBezTo>
                    <a:pt x="193" y="164"/>
                    <a:pt x="193" y="170"/>
                    <a:pt x="193" y="177"/>
                  </a:cubicBezTo>
                  <a:cubicBezTo>
                    <a:pt x="192" y="183"/>
                    <a:pt x="192" y="189"/>
                    <a:pt x="191" y="195"/>
                  </a:cubicBezTo>
                  <a:cubicBezTo>
                    <a:pt x="191" y="204"/>
                    <a:pt x="189" y="212"/>
                    <a:pt x="186" y="218"/>
                  </a:cubicBezTo>
                  <a:cubicBezTo>
                    <a:pt x="182" y="224"/>
                    <a:pt x="178" y="230"/>
                    <a:pt x="173" y="235"/>
                  </a:cubicBezTo>
                  <a:cubicBezTo>
                    <a:pt x="168" y="239"/>
                    <a:pt x="162" y="243"/>
                    <a:pt x="155" y="246"/>
                  </a:cubicBezTo>
                  <a:cubicBezTo>
                    <a:pt x="148" y="248"/>
                    <a:pt x="140" y="250"/>
                    <a:pt x="132" y="251"/>
                  </a:cubicBezTo>
                  <a:cubicBezTo>
                    <a:pt x="128" y="252"/>
                    <a:pt x="123" y="252"/>
                    <a:pt x="117" y="252"/>
                  </a:cubicBezTo>
                  <a:cubicBezTo>
                    <a:pt x="112" y="253"/>
                    <a:pt x="106" y="253"/>
                    <a:pt x="100" y="253"/>
                  </a:cubicBezTo>
                  <a:cubicBezTo>
                    <a:pt x="94" y="253"/>
                    <a:pt x="88" y="253"/>
                    <a:pt x="83" y="253"/>
                  </a:cubicBezTo>
                  <a:cubicBezTo>
                    <a:pt x="77" y="253"/>
                    <a:pt x="72" y="252"/>
                    <a:pt x="67" y="252"/>
                  </a:cubicBezTo>
                  <a:cubicBezTo>
                    <a:pt x="55" y="251"/>
                    <a:pt x="44" y="248"/>
                    <a:pt x="36" y="244"/>
                  </a:cubicBezTo>
                  <a:cubicBezTo>
                    <a:pt x="27" y="239"/>
                    <a:pt x="21" y="234"/>
                    <a:pt x="16" y="227"/>
                  </a:cubicBezTo>
                  <a:cubicBezTo>
                    <a:pt x="11" y="220"/>
                    <a:pt x="7" y="212"/>
                    <a:pt x="5" y="203"/>
                  </a:cubicBezTo>
                  <a:cubicBezTo>
                    <a:pt x="3" y="193"/>
                    <a:pt x="1" y="183"/>
                    <a:pt x="1" y="171"/>
                  </a:cubicBezTo>
                  <a:cubicBezTo>
                    <a:pt x="1" y="166"/>
                    <a:pt x="1" y="159"/>
                    <a:pt x="0" y="150"/>
                  </a:cubicBezTo>
                  <a:cubicBezTo>
                    <a:pt x="0" y="142"/>
                    <a:pt x="0" y="133"/>
                    <a:pt x="0" y="123"/>
                  </a:cubicBezTo>
                  <a:cubicBezTo>
                    <a:pt x="0" y="113"/>
                    <a:pt x="0" y="104"/>
                    <a:pt x="0" y="94"/>
                  </a:cubicBezTo>
                  <a:cubicBezTo>
                    <a:pt x="1" y="84"/>
                    <a:pt x="1" y="76"/>
                    <a:pt x="1" y="68"/>
                  </a:cubicBezTo>
                  <a:cubicBezTo>
                    <a:pt x="2" y="46"/>
                    <a:pt x="9" y="29"/>
                    <a:pt x="22" y="18"/>
                  </a:cubicBezTo>
                  <a:cubicBezTo>
                    <a:pt x="35" y="7"/>
                    <a:pt x="52" y="1"/>
                    <a:pt x="73" y="0"/>
                  </a:cubicBezTo>
                  <a:cubicBezTo>
                    <a:pt x="77" y="0"/>
                    <a:pt x="82" y="0"/>
                    <a:pt x="87" y="0"/>
                  </a:cubicBezTo>
                  <a:cubicBezTo>
                    <a:pt x="93" y="0"/>
                    <a:pt x="98" y="0"/>
                    <a:pt x="104" y="0"/>
                  </a:cubicBezTo>
                  <a:cubicBezTo>
                    <a:pt x="109" y="0"/>
                    <a:pt x="115" y="0"/>
                    <a:pt x="120" y="0"/>
                  </a:cubicBezTo>
                  <a:cubicBezTo>
                    <a:pt x="125" y="1"/>
                    <a:pt x="130" y="1"/>
                    <a:pt x="134" y="2"/>
                  </a:cubicBezTo>
                  <a:cubicBezTo>
                    <a:pt x="142" y="2"/>
                    <a:pt x="150" y="4"/>
                    <a:pt x="157" y="7"/>
                  </a:cubicBezTo>
                  <a:cubicBezTo>
                    <a:pt x="164" y="9"/>
                    <a:pt x="170" y="13"/>
                    <a:pt x="175" y="18"/>
                  </a:cubicBezTo>
                  <a:cubicBezTo>
                    <a:pt x="181" y="23"/>
                    <a:pt x="185" y="29"/>
                    <a:pt x="187" y="36"/>
                  </a:cubicBezTo>
                  <a:cubicBezTo>
                    <a:pt x="190" y="42"/>
                    <a:pt x="192" y="50"/>
                    <a:pt x="192" y="59"/>
                  </a:cubicBezTo>
                  <a:cubicBezTo>
                    <a:pt x="192" y="81"/>
                    <a:pt x="192" y="81"/>
                    <a:pt x="192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61" y="58"/>
                    <a:pt x="161" y="54"/>
                    <a:pt x="159" y="50"/>
                  </a:cubicBezTo>
                  <a:cubicBezTo>
                    <a:pt x="158" y="45"/>
                    <a:pt x="155" y="41"/>
                    <a:pt x="152" y="38"/>
                  </a:cubicBezTo>
                  <a:cubicBezTo>
                    <a:pt x="150" y="35"/>
                    <a:pt x="146" y="33"/>
                    <a:pt x="143" y="31"/>
                  </a:cubicBezTo>
                  <a:cubicBezTo>
                    <a:pt x="139" y="29"/>
                    <a:pt x="135" y="28"/>
                    <a:pt x="129" y="28"/>
                  </a:cubicBezTo>
                  <a:cubicBezTo>
                    <a:pt x="121" y="27"/>
                    <a:pt x="112" y="27"/>
                    <a:pt x="101" y="27"/>
                  </a:cubicBezTo>
                  <a:cubicBezTo>
                    <a:pt x="91" y="27"/>
                    <a:pt x="81" y="27"/>
                    <a:pt x="73" y="28"/>
                  </a:cubicBezTo>
                  <a:cubicBezTo>
                    <a:pt x="58" y="29"/>
                    <a:pt x="47" y="33"/>
                    <a:pt x="41" y="41"/>
                  </a:cubicBezTo>
                  <a:cubicBezTo>
                    <a:pt x="35" y="49"/>
                    <a:pt x="31" y="60"/>
                    <a:pt x="30" y="75"/>
                  </a:cubicBezTo>
                  <a:cubicBezTo>
                    <a:pt x="30" y="81"/>
                    <a:pt x="29" y="87"/>
                    <a:pt x="29" y="93"/>
                  </a:cubicBezTo>
                  <a:cubicBezTo>
                    <a:pt x="30" y="99"/>
                    <a:pt x="30" y="105"/>
                    <a:pt x="30" y="110"/>
                  </a:cubicBezTo>
                  <a:cubicBezTo>
                    <a:pt x="37" y="105"/>
                    <a:pt x="45" y="101"/>
                    <a:pt x="54" y="99"/>
                  </a:cubicBezTo>
                  <a:cubicBezTo>
                    <a:pt x="62" y="97"/>
                    <a:pt x="71" y="96"/>
                    <a:pt x="80" y="96"/>
                  </a:cubicBezTo>
                  <a:cubicBezTo>
                    <a:pt x="83" y="96"/>
                    <a:pt x="87" y="96"/>
                    <a:pt x="91" y="95"/>
                  </a:cubicBezTo>
                  <a:cubicBezTo>
                    <a:pt x="95" y="95"/>
                    <a:pt x="99" y="95"/>
                    <a:pt x="103" y="95"/>
                  </a:cubicBezTo>
                  <a:cubicBezTo>
                    <a:pt x="107" y="95"/>
                    <a:pt x="111" y="95"/>
                    <a:pt x="115" y="95"/>
                  </a:cubicBezTo>
                  <a:cubicBezTo>
                    <a:pt x="120" y="95"/>
                    <a:pt x="123" y="95"/>
                    <a:pt x="127" y="96"/>
                  </a:cubicBezTo>
                  <a:cubicBezTo>
                    <a:pt x="147" y="97"/>
                    <a:pt x="163" y="102"/>
                    <a:pt x="174" y="112"/>
                  </a:cubicBezTo>
                  <a:cubicBezTo>
                    <a:pt x="185" y="121"/>
                    <a:pt x="191" y="136"/>
                    <a:pt x="193" y="157"/>
                  </a:cubicBezTo>
                  <a:close/>
                  <a:moveTo>
                    <a:pt x="163" y="186"/>
                  </a:moveTo>
                  <a:cubicBezTo>
                    <a:pt x="164" y="181"/>
                    <a:pt x="164" y="176"/>
                    <a:pt x="163" y="171"/>
                  </a:cubicBezTo>
                  <a:cubicBezTo>
                    <a:pt x="163" y="167"/>
                    <a:pt x="163" y="162"/>
                    <a:pt x="163" y="157"/>
                  </a:cubicBezTo>
                  <a:cubicBezTo>
                    <a:pt x="163" y="147"/>
                    <a:pt x="159" y="139"/>
                    <a:pt x="153" y="133"/>
                  </a:cubicBezTo>
                  <a:cubicBezTo>
                    <a:pt x="147" y="127"/>
                    <a:pt x="139" y="123"/>
                    <a:pt x="129" y="123"/>
                  </a:cubicBezTo>
                  <a:cubicBezTo>
                    <a:pt x="121" y="122"/>
                    <a:pt x="112" y="122"/>
                    <a:pt x="104" y="122"/>
                  </a:cubicBezTo>
                  <a:cubicBezTo>
                    <a:pt x="95" y="122"/>
                    <a:pt x="86" y="122"/>
                    <a:pt x="78" y="123"/>
                  </a:cubicBezTo>
                  <a:cubicBezTo>
                    <a:pt x="70" y="123"/>
                    <a:pt x="61" y="125"/>
                    <a:pt x="53" y="127"/>
                  </a:cubicBezTo>
                  <a:cubicBezTo>
                    <a:pt x="44" y="130"/>
                    <a:pt x="37" y="134"/>
                    <a:pt x="30" y="141"/>
                  </a:cubicBezTo>
                  <a:cubicBezTo>
                    <a:pt x="30" y="147"/>
                    <a:pt x="30" y="153"/>
                    <a:pt x="30" y="160"/>
                  </a:cubicBezTo>
                  <a:cubicBezTo>
                    <a:pt x="30" y="167"/>
                    <a:pt x="31" y="174"/>
                    <a:pt x="31" y="180"/>
                  </a:cubicBezTo>
                  <a:cubicBezTo>
                    <a:pt x="32" y="193"/>
                    <a:pt x="35" y="204"/>
                    <a:pt x="41" y="211"/>
                  </a:cubicBezTo>
                  <a:cubicBezTo>
                    <a:pt x="47" y="219"/>
                    <a:pt x="57" y="223"/>
                    <a:pt x="70" y="225"/>
                  </a:cubicBezTo>
                  <a:cubicBezTo>
                    <a:pt x="80" y="225"/>
                    <a:pt x="90" y="226"/>
                    <a:pt x="100" y="226"/>
                  </a:cubicBezTo>
                  <a:cubicBezTo>
                    <a:pt x="111" y="226"/>
                    <a:pt x="121" y="226"/>
                    <a:pt x="130" y="224"/>
                  </a:cubicBezTo>
                  <a:cubicBezTo>
                    <a:pt x="142" y="222"/>
                    <a:pt x="150" y="218"/>
                    <a:pt x="155" y="212"/>
                  </a:cubicBezTo>
                  <a:cubicBezTo>
                    <a:pt x="160" y="207"/>
                    <a:pt x="162" y="198"/>
                    <a:pt x="163" y="186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Freeform 6"/>
          <p:cNvSpPr>
            <a:spLocks/>
          </p:cNvSpPr>
          <p:nvPr/>
        </p:nvSpPr>
        <p:spPr bwMode="auto">
          <a:xfrm>
            <a:off x="6347895" y="2151897"/>
            <a:ext cx="246517" cy="315732"/>
          </a:xfrm>
          <a:custGeom>
            <a:avLst/>
            <a:gdLst>
              <a:gd name="T0" fmla="*/ 195 w 196"/>
              <a:gd name="T1" fmla="*/ 152 h 251"/>
              <a:gd name="T2" fmla="*/ 195 w 196"/>
              <a:gd name="T3" fmla="*/ 175 h 251"/>
              <a:gd name="T4" fmla="*/ 194 w 196"/>
              <a:gd name="T5" fmla="*/ 198 h 251"/>
              <a:gd name="T6" fmla="*/ 186 w 196"/>
              <a:gd name="T7" fmla="*/ 222 h 251"/>
              <a:gd name="T8" fmla="*/ 170 w 196"/>
              <a:gd name="T9" fmla="*/ 239 h 251"/>
              <a:gd name="T10" fmla="*/ 148 w 196"/>
              <a:gd name="T11" fmla="*/ 248 h 251"/>
              <a:gd name="T12" fmla="*/ 123 w 196"/>
              <a:gd name="T13" fmla="*/ 251 h 251"/>
              <a:gd name="T14" fmla="*/ 110 w 196"/>
              <a:gd name="T15" fmla="*/ 251 h 251"/>
              <a:gd name="T16" fmla="*/ 93 w 196"/>
              <a:gd name="T17" fmla="*/ 250 h 251"/>
              <a:gd name="T18" fmla="*/ 77 w 196"/>
              <a:gd name="T19" fmla="*/ 250 h 251"/>
              <a:gd name="T20" fmla="*/ 64 w 196"/>
              <a:gd name="T21" fmla="*/ 250 h 251"/>
              <a:gd name="T22" fmla="*/ 17 w 196"/>
              <a:gd name="T23" fmla="*/ 233 h 251"/>
              <a:gd name="T24" fmla="*/ 0 w 196"/>
              <a:gd name="T25" fmla="*/ 187 h 251"/>
              <a:gd name="T26" fmla="*/ 0 w 196"/>
              <a:gd name="T27" fmla="*/ 166 h 251"/>
              <a:gd name="T28" fmla="*/ 29 w 196"/>
              <a:gd name="T29" fmla="*/ 166 h 251"/>
              <a:gd name="T30" fmla="*/ 29 w 196"/>
              <a:gd name="T31" fmla="*/ 187 h 251"/>
              <a:gd name="T32" fmla="*/ 39 w 196"/>
              <a:gd name="T33" fmla="*/ 215 h 251"/>
              <a:gd name="T34" fmla="*/ 68 w 196"/>
              <a:gd name="T35" fmla="*/ 224 h 251"/>
              <a:gd name="T36" fmla="*/ 81 w 196"/>
              <a:gd name="T37" fmla="*/ 225 h 251"/>
              <a:gd name="T38" fmla="*/ 95 w 196"/>
              <a:gd name="T39" fmla="*/ 225 h 251"/>
              <a:gd name="T40" fmla="*/ 110 w 196"/>
              <a:gd name="T41" fmla="*/ 225 h 251"/>
              <a:gd name="T42" fmla="*/ 123 w 196"/>
              <a:gd name="T43" fmla="*/ 224 h 251"/>
              <a:gd name="T44" fmla="*/ 136 w 196"/>
              <a:gd name="T45" fmla="*/ 222 h 251"/>
              <a:gd name="T46" fmla="*/ 148 w 196"/>
              <a:gd name="T47" fmla="*/ 218 h 251"/>
              <a:gd name="T48" fmla="*/ 158 w 196"/>
              <a:gd name="T49" fmla="*/ 209 h 251"/>
              <a:gd name="T50" fmla="*/ 163 w 196"/>
              <a:gd name="T51" fmla="*/ 196 h 251"/>
              <a:gd name="T52" fmla="*/ 165 w 196"/>
              <a:gd name="T53" fmla="*/ 152 h 251"/>
              <a:gd name="T54" fmla="*/ 154 w 196"/>
              <a:gd name="T55" fmla="*/ 125 h 251"/>
              <a:gd name="T56" fmla="*/ 126 w 196"/>
              <a:gd name="T57" fmla="*/ 114 h 251"/>
              <a:gd name="T58" fmla="*/ 105 w 196"/>
              <a:gd name="T59" fmla="*/ 113 h 251"/>
              <a:gd name="T60" fmla="*/ 84 w 196"/>
              <a:gd name="T61" fmla="*/ 114 h 251"/>
              <a:gd name="T62" fmla="*/ 56 w 196"/>
              <a:gd name="T63" fmla="*/ 120 h 251"/>
              <a:gd name="T64" fmla="*/ 35 w 196"/>
              <a:gd name="T65" fmla="*/ 138 h 251"/>
              <a:gd name="T66" fmla="*/ 3 w 196"/>
              <a:gd name="T67" fmla="*/ 138 h 251"/>
              <a:gd name="T68" fmla="*/ 3 w 196"/>
              <a:gd name="T69" fmla="*/ 0 h 251"/>
              <a:gd name="T70" fmla="*/ 189 w 196"/>
              <a:gd name="T71" fmla="*/ 0 h 251"/>
              <a:gd name="T72" fmla="*/ 189 w 196"/>
              <a:gd name="T73" fmla="*/ 27 h 251"/>
              <a:gd name="T74" fmla="*/ 32 w 196"/>
              <a:gd name="T75" fmla="*/ 27 h 251"/>
              <a:gd name="T76" fmla="*/ 32 w 196"/>
              <a:gd name="T77" fmla="*/ 104 h 251"/>
              <a:gd name="T78" fmla="*/ 53 w 196"/>
              <a:gd name="T79" fmla="*/ 92 h 251"/>
              <a:gd name="T80" fmla="*/ 78 w 196"/>
              <a:gd name="T81" fmla="*/ 88 h 251"/>
              <a:gd name="T82" fmla="*/ 90 w 196"/>
              <a:gd name="T83" fmla="*/ 88 h 251"/>
              <a:gd name="T84" fmla="*/ 105 w 196"/>
              <a:gd name="T85" fmla="*/ 87 h 251"/>
              <a:gd name="T86" fmla="*/ 121 w 196"/>
              <a:gd name="T87" fmla="*/ 88 h 251"/>
              <a:gd name="T88" fmla="*/ 136 w 196"/>
              <a:gd name="T89" fmla="*/ 88 h 251"/>
              <a:gd name="T90" fmla="*/ 179 w 196"/>
              <a:gd name="T91" fmla="*/ 107 h 251"/>
              <a:gd name="T92" fmla="*/ 195 w 196"/>
              <a:gd name="T93" fmla="*/ 152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6" h="251">
                <a:moveTo>
                  <a:pt x="195" y="152"/>
                </a:moveTo>
                <a:cubicBezTo>
                  <a:pt x="196" y="159"/>
                  <a:pt x="196" y="166"/>
                  <a:pt x="195" y="175"/>
                </a:cubicBezTo>
                <a:cubicBezTo>
                  <a:pt x="195" y="183"/>
                  <a:pt x="194" y="191"/>
                  <a:pt x="194" y="198"/>
                </a:cubicBezTo>
                <a:cubicBezTo>
                  <a:pt x="193" y="208"/>
                  <a:pt x="190" y="216"/>
                  <a:pt x="186" y="222"/>
                </a:cubicBezTo>
                <a:cubicBezTo>
                  <a:pt x="182" y="229"/>
                  <a:pt x="176" y="234"/>
                  <a:pt x="170" y="239"/>
                </a:cubicBezTo>
                <a:cubicBezTo>
                  <a:pt x="163" y="243"/>
                  <a:pt x="156" y="246"/>
                  <a:pt x="148" y="248"/>
                </a:cubicBezTo>
                <a:cubicBezTo>
                  <a:pt x="140" y="250"/>
                  <a:pt x="131" y="251"/>
                  <a:pt x="123" y="251"/>
                </a:cubicBezTo>
                <a:cubicBezTo>
                  <a:pt x="119" y="251"/>
                  <a:pt x="115" y="251"/>
                  <a:pt x="110" y="251"/>
                </a:cubicBezTo>
                <a:cubicBezTo>
                  <a:pt x="104" y="251"/>
                  <a:pt x="99" y="251"/>
                  <a:pt x="93" y="250"/>
                </a:cubicBezTo>
                <a:cubicBezTo>
                  <a:pt x="87" y="250"/>
                  <a:pt x="82" y="250"/>
                  <a:pt x="77" y="250"/>
                </a:cubicBezTo>
                <a:cubicBezTo>
                  <a:pt x="71" y="250"/>
                  <a:pt x="67" y="250"/>
                  <a:pt x="64" y="250"/>
                </a:cubicBezTo>
                <a:cubicBezTo>
                  <a:pt x="44" y="249"/>
                  <a:pt x="28" y="244"/>
                  <a:pt x="17" y="233"/>
                </a:cubicBezTo>
                <a:cubicBezTo>
                  <a:pt x="5" y="222"/>
                  <a:pt x="0" y="207"/>
                  <a:pt x="0" y="187"/>
                </a:cubicBezTo>
                <a:cubicBezTo>
                  <a:pt x="0" y="166"/>
                  <a:pt x="0" y="166"/>
                  <a:pt x="0" y="166"/>
                </a:cubicBezTo>
                <a:cubicBezTo>
                  <a:pt x="29" y="166"/>
                  <a:pt x="29" y="166"/>
                  <a:pt x="29" y="166"/>
                </a:cubicBezTo>
                <a:cubicBezTo>
                  <a:pt x="29" y="187"/>
                  <a:pt x="29" y="187"/>
                  <a:pt x="29" y="187"/>
                </a:cubicBezTo>
                <a:cubicBezTo>
                  <a:pt x="29" y="200"/>
                  <a:pt x="33" y="209"/>
                  <a:pt x="39" y="215"/>
                </a:cubicBezTo>
                <a:cubicBezTo>
                  <a:pt x="46" y="220"/>
                  <a:pt x="55" y="224"/>
                  <a:pt x="68" y="224"/>
                </a:cubicBezTo>
                <a:cubicBezTo>
                  <a:pt x="72" y="225"/>
                  <a:pt x="76" y="225"/>
                  <a:pt x="81" y="225"/>
                </a:cubicBezTo>
                <a:cubicBezTo>
                  <a:pt x="85" y="225"/>
                  <a:pt x="90" y="225"/>
                  <a:pt x="95" y="225"/>
                </a:cubicBezTo>
                <a:cubicBezTo>
                  <a:pt x="100" y="225"/>
                  <a:pt x="105" y="225"/>
                  <a:pt x="110" y="225"/>
                </a:cubicBezTo>
                <a:cubicBezTo>
                  <a:pt x="115" y="225"/>
                  <a:pt x="119" y="225"/>
                  <a:pt x="123" y="224"/>
                </a:cubicBezTo>
                <a:cubicBezTo>
                  <a:pt x="127" y="224"/>
                  <a:pt x="132" y="223"/>
                  <a:pt x="136" y="222"/>
                </a:cubicBezTo>
                <a:cubicBezTo>
                  <a:pt x="141" y="221"/>
                  <a:pt x="145" y="220"/>
                  <a:pt x="148" y="218"/>
                </a:cubicBezTo>
                <a:cubicBezTo>
                  <a:pt x="152" y="215"/>
                  <a:pt x="156" y="213"/>
                  <a:pt x="158" y="209"/>
                </a:cubicBezTo>
                <a:cubicBezTo>
                  <a:pt x="161" y="206"/>
                  <a:pt x="162" y="201"/>
                  <a:pt x="163" y="196"/>
                </a:cubicBezTo>
                <a:cubicBezTo>
                  <a:pt x="166" y="182"/>
                  <a:pt x="166" y="167"/>
                  <a:pt x="165" y="152"/>
                </a:cubicBezTo>
                <a:cubicBezTo>
                  <a:pt x="164" y="140"/>
                  <a:pt x="161" y="131"/>
                  <a:pt x="154" y="125"/>
                </a:cubicBezTo>
                <a:cubicBezTo>
                  <a:pt x="148" y="119"/>
                  <a:pt x="138" y="116"/>
                  <a:pt x="126" y="114"/>
                </a:cubicBezTo>
                <a:cubicBezTo>
                  <a:pt x="119" y="114"/>
                  <a:pt x="112" y="113"/>
                  <a:pt x="105" y="113"/>
                </a:cubicBezTo>
                <a:cubicBezTo>
                  <a:pt x="97" y="113"/>
                  <a:pt x="90" y="114"/>
                  <a:pt x="84" y="114"/>
                </a:cubicBezTo>
                <a:cubicBezTo>
                  <a:pt x="74" y="114"/>
                  <a:pt x="65" y="116"/>
                  <a:pt x="56" y="120"/>
                </a:cubicBezTo>
                <a:cubicBezTo>
                  <a:pt x="47" y="123"/>
                  <a:pt x="40" y="129"/>
                  <a:pt x="35" y="138"/>
                </a:cubicBezTo>
                <a:cubicBezTo>
                  <a:pt x="3" y="138"/>
                  <a:pt x="3" y="138"/>
                  <a:pt x="3" y="138"/>
                </a:cubicBezTo>
                <a:cubicBezTo>
                  <a:pt x="3" y="0"/>
                  <a:pt x="3" y="0"/>
                  <a:pt x="3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89" y="27"/>
                  <a:pt x="189" y="27"/>
                  <a:pt x="189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104"/>
                  <a:pt x="32" y="104"/>
                  <a:pt x="32" y="104"/>
                </a:cubicBezTo>
                <a:cubicBezTo>
                  <a:pt x="38" y="98"/>
                  <a:pt x="45" y="94"/>
                  <a:pt x="53" y="92"/>
                </a:cubicBezTo>
                <a:cubicBezTo>
                  <a:pt x="62" y="89"/>
                  <a:pt x="70" y="88"/>
                  <a:pt x="78" y="88"/>
                </a:cubicBezTo>
                <a:cubicBezTo>
                  <a:pt x="81" y="88"/>
                  <a:pt x="85" y="88"/>
                  <a:pt x="90" y="88"/>
                </a:cubicBezTo>
                <a:cubicBezTo>
                  <a:pt x="95" y="87"/>
                  <a:pt x="100" y="87"/>
                  <a:pt x="105" y="87"/>
                </a:cubicBezTo>
                <a:cubicBezTo>
                  <a:pt x="111" y="87"/>
                  <a:pt x="116" y="87"/>
                  <a:pt x="121" y="88"/>
                </a:cubicBezTo>
                <a:cubicBezTo>
                  <a:pt x="127" y="88"/>
                  <a:pt x="131" y="88"/>
                  <a:pt x="136" y="88"/>
                </a:cubicBezTo>
                <a:cubicBezTo>
                  <a:pt x="155" y="90"/>
                  <a:pt x="170" y="96"/>
                  <a:pt x="179" y="107"/>
                </a:cubicBezTo>
                <a:cubicBezTo>
                  <a:pt x="189" y="117"/>
                  <a:pt x="194" y="132"/>
                  <a:pt x="195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010833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4B241B0-DE32-48CA-8CC7-E27E0A3CB8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54" y="3664221"/>
            <a:ext cx="772281" cy="1316386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B09872C3-7DA1-4BBB-ACB2-6D29D21FF7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82495" y="867280"/>
            <a:ext cx="667396" cy="113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94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A2F461D-5B13-49D0-B833-9A55731C74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9" y="519126"/>
            <a:ext cx="6480720" cy="46243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49545" y="203629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3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accent3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8350" y="268263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输入您的标题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390D079-E949-4DE2-B6DD-4F22530038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3753">
            <a:off x="8061819" y="278984"/>
            <a:ext cx="920152" cy="9201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0C644BB-DDF4-4697-83EA-B24C162290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3753">
            <a:off x="7191752" y="306537"/>
            <a:ext cx="588593" cy="58859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27B73F2-8ECE-4E5E-A8A9-04867B849C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3753">
            <a:off x="7539509" y="724812"/>
            <a:ext cx="733605" cy="73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37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761753" y="924400"/>
            <a:ext cx="871538" cy="3887788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842841" y="924400"/>
            <a:ext cx="871538" cy="3887788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923928" y="924400"/>
            <a:ext cx="871538" cy="3887788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005016" y="924400"/>
            <a:ext cx="871538" cy="3887788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021830" y="1084737"/>
            <a:ext cx="396875" cy="331788"/>
          </a:xfrm>
          <a:custGeom>
            <a:avLst/>
            <a:gdLst/>
            <a:ahLst/>
            <a:cxnLst/>
            <a:rect l="l" t="t" r="r" b="b"/>
            <a:pathLst>
              <a:path w="396875" h="331788">
                <a:moveTo>
                  <a:pt x="100012" y="49213"/>
                </a:moveTo>
                <a:cubicBezTo>
                  <a:pt x="80962" y="49213"/>
                  <a:pt x="69850" y="57097"/>
                  <a:pt x="65087" y="72865"/>
                </a:cubicBezTo>
                <a:cubicBezTo>
                  <a:pt x="63500" y="79172"/>
                  <a:pt x="61912" y="87056"/>
                  <a:pt x="61912" y="96516"/>
                </a:cubicBezTo>
                <a:cubicBezTo>
                  <a:pt x="61912" y="235273"/>
                  <a:pt x="61912" y="235273"/>
                  <a:pt x="61912" y="235273"/>
                </a:cubicBezTo>
                <a:cubicBezTo>
                  <a:pt x="61912" y="258924"/>
                  <a:pt x="68262" y="273115"/>
                  <a:pt x="80962" y="279423"/>
                </a:cubicBezTo>
                <a:cubicBezTo>
                  <a:pt x="85725" y="282576"/>
                  <a:pt x="92075" y="282576"/>
                  <a:pt x="100012" y="282576"/>
                </a:cubicBezTo>
                <a:cubicBezTo>
                  <a:pt x="125412" y="282576"/>
                  <a:pt x="138112" y="266808"/>
                  <a:pt x="138112" y="235273"/>
                </a:cubicBezTo>
                <a:cubicBezTo>
                  <a:pt x="138112" y="96516"/>
                  <a:pt x="138112" y="96516"/>
                  <a:pt x="138112" y="96516"/>
                </a:cubicBezTo>
                <a:cubicBezTo>
                  <a:pt x="138112" y="79172"/>
                  <a:pt x="134937" y="66558"/>
                  <a:pt x="128587" y="58674"/>
                </a:cubicBezTo>
                <a:cubicBezTo>
                  <a:pt x="122237" y="52367"/>
                  <a:pt x="112712" y="49213"/>
                  <a:pt x="100012" y="49213"/>
                </a:cubicBezTo>
                <a:close/>
                <a:moveTo>
                  <a:pt x="352893" y="1588"/>
                </a:moveTo>
                <a:cubicBezTo>
                  <a:pt x="396875" y="1588"/>
                  <a:pt x="396875" y="1588"/>
                  <a:pt x="396875" y="1588"/>
                </a:cubicBezTo>
                <a:lnTo>
                  <a:pt x="396875" y="327026"/>
                </a:lnTo>
                <a:cubicBezTo>
                  <a:pt x="334044" y="327026"/>
                  <a:pt x="334044" y="327026"/>
                  <a:pt x="334044" y="327026"/>
                </a:cubicBezTo>
                <a:cubicBezTo>
                  <a:pt x="334044" y="93216"/>
                  <a:pt x="334044" y="93216"/>
                  <a:pt x="334044" y="93216"/>
                </a:cubicBezTo>
                <a:cubicBezTo>
                  <a:pt x="247650" y="93216"/>
                  <a:pt x="247650" y="93216"/>
                  <a:pt x="247650" y="93216"/>
                </a:cubicBezTo>
                <a:cubicBezTo>
                  <a:pt x="247650" y="58461"/>
                  <a:pt x="247650" y="58461"/>
                  <a:pt x="247650" y="58461"/>
                </a:cubicBezTo>
                <a:cubicBezTo>
                  <a:pt x="274354" y="58461"/>
                  <a:pt x="296345" y="55301"/>
                  <a:pt x="312052" y="47402"/>
                </a:cubicBezTo>
                <a:cubicBezTo>
                  <a:pt x="330902" y="37923"/>
                  <a:pt x="343468" y="22125"/>
                  <a:pt x="352893" y="1588"/>
                </a:cubicBezTo>
                <a:close/>
                <a:moveTo>
                  <a:pt x="101600" y="0"/>
                </a:moveTo>
                <a:cubicBezTo>
                  <a:pt x="152401" y="0"/>
                  <a:pt x="184151" y="15799"/>
                  <a:pt x="195263" y="48978"/>
                </a:cubicBezTo>
                <a:cubicBezTo>
                  <a:pt x="200026" y="60038"/>
                  <a:pt x="201613" y="74257"/>
                  <a:pt x="201613" y="91637"/>
                </a:cubicBezTo>
                <a:lnTo>
                  <a:pt x="201613" y="241731"/>
                </a:lnTo>
                <a:cubicBezTo>
                  <a:pt x="201613" y="273330"/>
                  <a:pt x="193676" y="298609"/>
                  <a:pt x="176213" y="312829"/>
                </a:cubicBezTo>
                <a:cubicBezTo>
                  <a:pt x="158751" y="325468"/>
                  <a:pt x="134938" y="331788"/>
                  <a:pt x="100013" y="331788"/>
                </a:cubicBezTo>
                <a:cubicBezTo>
                  <a:pt x="66675" y="331788"/>
                  <a:pt x="42863" y="325468"/>
                  <a:pt x="26988" y="312829"/>
                </a:cubicBezTo>
                <a:cubicBezTo>
                  <a:pt x="7938" y="298609"/>
                  <a:pt x="0" y="274910"/>
                  <a:pt x="0" y="241731"/>
                </a:cubicBezTo>
                <a:cubicBezTo>
                  <a:pt x="0" y="91637"/>
                  <a:pt x="0" y="91637"/>
                  <a:pt x="0" y="91637"/>
                </a:cubicBezTo>
                <a:cubicBezTo>
                  <a:pt x="0" y="30019"/>
                  <a:pt x="33338" y="0"/>
                  <a:pt x="10160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3058466" y="1100613"/>
            <a:ext cx="450850" cy="333375"/>
          </a:xfrm>
          <a:custGeom>
            <a:avLst/>
            <a:gdLst/>
            <a:ahLst/>
            <a:cxnLst/>
            <a:rect l="l" t="t" r="r" b="b"/>
            <a:pathLst>
              <a:path w="450850" h="333375">
                <a:moveTo>
                  <a:pt x="100013" y="49213"/>
                </a:moveTo>
                <a:cubicBezTo>
                  <a:pt x="80963" y="49213"/>
                  <a:pt x="69851" y="57097"/>
                  <a:pt x="65088" y="74443"/>
                </a:cubicBezTo>
                <a:cubicBezTo>
                  <a:pt x="61913" y="80750"/>
                  <a:pt x="61913" y="88634"/>
                  <a:pt x="61913" y="96518"/>
                </a:cubicBezTo>
                <a:cubicBezTo>
                  <a:pt x="61913" y="236858"/>
                  <a:pt x="61913" y="236858"/>
                  <a:pt x="61913" y="236858"/>
                </a:cubicBezTo>
                <a:cubicBezTo>
                  <a:pt x="61913" y="258934"/>
                  <a:pt x="68263" y="274702"/>
                  <a:pt x="80963" y="281009"/>
                </a:cubicBezTo>
                <a:cubicBezTo>
                  <a:pt x="85726" y="282586"/>
                  <a:pt x="92076" y="284163"/>
                  <a:pt x="100013" y="284163"/>
                </a:cubicBezTo>
                <a:cubicBezTo>
                  <a:pt x="125413" y="284163"/>
                  <a:pt x="138113" y="268395"/>
                  <a:pt x="138113" y="236858"/>
                </a:cubicBezTo>
                <a:cubicBezTo>
                  <a:pt x="138113" y="96518"/>
                  <a:pt x="138113" y="96518"/>
                  <a:pt x="138113" y="96518"/>
                </a:cubicBezTo>
                <a:cubicBezTo>
                  <a:pt x="138113" y="79173"/>
                  <a:pt x="134938" y="66558"/>
                  <a:pt x="128588" y="60251"/>
                </a:cubicBezTo>
                <a:cubicBezTo>
                  <a:pt x="122238" y="52367"/>
                  <a:pt x="112713" y="49213"/>
                  <a:pt x="100013" y="49213"/>
                </a:cubicBezTo>
                <a:close/>
                <a:moveTo>
                  <a:pt x="351590" y="0"/>
                </a:moveTo>
                <a:cubicBezTo>
                  <a:pt x="379950" y="0"/>
                  <a:pt x="402008" y="6319"/>
                  <a:pt x="420915" y="18958"/>
                </a:cubicBezTo>
                <a:cubicBezTo>
                  <a:pt x="441397" y="34756"/>
                  <a:pt x="450850" y="55294"/>
                  <a:pt x="450850" y="82151"/>
                </a:cubicBezTo>
                <a:cubicBezTo>
                  <a:pt x="450850" y="113748"/>
                  <a:pt x="436670" y="143765"/>
                  <a:pt x="409886" y="170622"/>
                </a:cubicBezTo>
                <a:cubicBezTo>
                  <a:pt x="354741" y="221176"/>
                  <a:pt x="354741" y="221176"/>
                  <a:pt x="354741" y="221176"/>
                </a:cubicBezTo>
                <a:cubicBezTo>
                  <a:pt x="340561" y="235395"/>
                  <a:pt x="329532" y="249613"/>
                  <a:pt x="321654" y="263832"/>
                </a:cubicBezTo>
                <a:cubicBezTo>
                  <a:pt x="320078" y="270151"/>
                  <a:pt x="316927" y="274891"/>
                  <a:pt x="315352" y="279630"/>
                </a:cubicBezTo>
                <a:cubicBezTo>
                  <a:pt x="450850" y="279630"/>
                  <a:pt x="450850" y="279630"/>
                  <a:pt x="450850" y="279630"/>
                </a:cubicBezTo>
                <a:cubicBezTo>
                  <a:pt x="450850" y="327025"/>
                  <a:pt x="450850" y="327025"/>
                  <a:pt x="450850" y="327025"/>
                </a:cubicBezTo>
                <a:cubicBezTo>
                  <a:pt x="241300" y="327025"/>
                  <a:pt x="241300" y="327025"/>
                  <a:pt x="241300" y="327025"/>
                </a:cubicBezTo>
                <a:cubicBezTo>
                  <a:pt x="241300" y="295428"/>
                  <a:pt x="247603" y="268571"/>
                  <a:pt x="261783" y="244874"/>
                </a:cubicBezTo>
                <a:cubicBezTo>
                  <a:pt x="272812" y="227496"/>
                  <a:pt x="290143" y="206958"/>
                  <a:pt x="315352" y="184840"/>
                </a:cubicBezTo>
                <a:cubicBezTo>
                  <a:pt x="350014" y="153244"/>
                  <a:pt x="350014" y="153244"/>
                  <a:pt x="350014" y="153244"/>
                </a:cubicBezTo>
                <a:cubicBezTo>
                  <a:pt x="368921" y="135865"/>
                  <a:pt x="381525" y="120067"/>
                  <a:pt x="386252" y="105849"/>
                </a:cubicBezTo>
                <a:cubicBezTo>
                  <a:pt x="387828" y="99529"/>
                  <a:pt x="387828" y="94790"/>
                  <a:pt x="387828" y="88471"/>
                </a:cubicBezTo>
                <a:cubicBezTo>
                  <a:pt x="387828" y="61613"/>
                  <a:pt x="375223" y="48975"/>
                  <a:pt x="348439" y="48975"/>
                </a:cubicBezTo>
                <a:cubicBezTo>
                  <a:pt x="320078" y="48975"/>
                  <a:pt x="305898" y="66353"/>
                  <a:pt x="305898" y="102689"/>
                </a:cubicBezTo>
                <a:cubicBezTo>
                  <a:pt x="244451" y="102689"/>
                  <a:pt x="244451" y="102689"/>
                  <a:pt x="244451" y="102689"/>
                </a:cubicBezTo>
                <a:cubicBezTo>
                  <a:pt x="244451" y="71092"/>
                  <a:pt x="253905" y="45815"/>
                  <a:pt x="271236" y="28437"/>
                </a:cubicBezTo>
                <a:cubicBezTo>
                  <a:pt x="290143" y="9479"/>
                  <a:pt x="316927" y="0"/>
                  <a:pt x="351590" y="0"/>
                </a:cubicBezTo>
                <a:close/>
                <a:moveTo>
                  <a:pt x="100807" y="0"/>
                </a:moveTo>
                <a:cubicBezTo>
                  <a:pt x="151210" y="0"/>
                  <a:pt x="182712" y="17380"/>
                  <a:pt x="195313" y="48979"/>
                </a:cubicBezTo>
                <a:cubicBezTo>
                  <a:pt x="200038" y="61619"/>
                  <a:pt x="201613" y="74259"/>
                  <a:pt x="201613" y="91639"/>
                </a:cubicBezTo>
                <a:lnTo>
                  <a:pt x="201613" y="241736"/>
                </a:lnTo>
                <a:cubicBezTo>
                  <a:pt x="201613" y="274916"/>
                  <a:pt x="192163" y="298616"/>
                  <a:pt x="174836" y="312835"/>
                </a:cubicBezTo>
                <a:cubicBezTo>
                  <a:pt x="159085" y="327055"/>
                  <a:pt x="133884" y="333375"/>
                  <a:pt x="100807" y="333375"/>
                </a:cubicBezTo>
                <a:cubicBezTo>
                  <a:pt x="67729" y="333375"/>
                  <a:pt x="44103" y="327055"/>
                  <a:pt x="26777" y="312835"/>
                </a:cubicBezTo>
                <a:cubicBezTo>
                  <a:pt x="9451" y="298616"/>
                  <a:pt x="0" y="274916"/>
                  <a:pt x="0" y="241736"/>
                </a:cubicBezTo>
                <a:cubicBezTo>
                  <a:pt x="0" y="91639"/>
                  <a:pt x="0" y="91639"/>
                  <a:pt x="0" y="91639"/>
                </a:cubicBezTo>
                <a:cubicBezTo>
                  <a:pt x="0" y="31600"/>
                  <a:pt x="34652" y="0"/>
                  <a:pt x="10080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011" name="Freeform 36"/>
          <p:cNvSpPr>
            <a:spLocks/>
          </p:cNvSpPr>
          <p:nvPr/>
        </p:nvSpPr>
        <p:spPr bwMode="auto">
          <a:xfrm>
            <a:off x="4150667" y="1100613"/>
            <a:ext cx="450851" cy="333375"/>
          </a:xfrm>
          <a:custGeom>
            <a:avLst/>
            <a:gdLst/>
            <a:ahLst/>
            <a:cxnLst/>
            <a:rect l="l" t="t" r="r" b="b"/>
            <a:pathLst>
              <a:path w="450851" h="333375">
                <a:moveTo>
                  <a:pt x="100013" y="49213"/>
                </a:moveTo>
                <a:cubicBezTo>
                  <a:pt x="80963" y="49213"/>
                  <a:pt x="69851" y="57097"/>
                  <a:pt x="65088" y="74443"/>
                </a:cubicBezTo>
                <a:cubicBezTo>
                  <a:pt x="63501" y="80750"/>
                  <a:pt x="61913" y="88634"/>
                  <a:pt x="61913" y="96518"/>
                </a:cubicBezTo>
                <a:cubicBezTo>
                  <a:pt x="61913" y="236858"/>
                  <a:pt x="61913" y="236858"/>
                  <a:pt x="61913" y="236858"/>
                </a:cubicBezTo>
                <a:cubicBezTo>
                  <a:pt x="61913" y="258934"/>
                  <a:pt x="68263" y="274702"/>
                  <a:pt x="80963" y="281009"/>
                </a:cubicBezTo>
                <a:cubicBezTo>
                  <a:pt x="85726" y="282586"/>
                  <a:pt x="92076" y="284163"/>
                  <a:pt x="100013" y="284163"/>
                </a:cubicBezTo>
                <a:cubicBezTo>
                  <a:pt x="125413" y="284163"/>
                  <a:pt x="138113" y="268395"/>
                  <a:pt x="138113" y="236858"/>
                </a:cubicBezTo>
                <a:cubicBezTo>
                  <a:pt x="138113" y="96518"/>
                  <a:pt x="138113" y="96518"/>
                  <a:pt x="138113" y="96518"/>
                </a:cubicBezTo>
                <a:cubicBezTo>
                  <a:pt x="138113" y="79173"/>
                  <a:pt x="134938" y="66558"/>
                  <a:pt x="128588" y="60251"/>
                </a:cubicBezTo>
                <a:cubicBezTo>
                  <a:pt x="122238" y="52367"/>
                  <a:pt x="112713" y="49213"/>
                  <a:pt x="100013" y="49213"/>
                </a:cubicBezTo>
                <a:close/>
                <a:moveTo>
                  <a:pt x="342131" y="0"/>
                </a:moveTo>
                <a:cubicBezTo>
                  <a:pt x="409884" y="0"/>
                  <a:pt x="444549" y="26860"/>
                  <a:pt x="444549" y="80579"/>
                </a:cubicBezTo>
                <a:cubicBezTo>
                  <a:pt x="444549" y="121658"/>
                  <a:pt x="427216" y="145358"/>
                  <a:pt x="392552" y="150098"/>
                </a:cubicBezTo>
                <a:cubicBezTo>
                  <a:pt x="431943" y="156418"/>
                  <a:pt x="450851" y="183277"/>
                  <a:pt x="450851" y="233837"/>
                </a:cubicBezTo>
                <a:cubicBezTo>
                  <a:pt x="450851" y="300196"/>
                  <a:pt x="414611" y="333375"/>
                  <a:pt x="342131" y="333375"/>
                </a:cubicBezTo>
                <a:cubicBezTo>
                  <a:pt x="288559" y="333375"/>
                  <a:pt x="255470" y="312835"/>
                  <a:pt x="244440" y="273336"/>
                </a:cubicBezTo>
                <a:cubicBezTo>
                  <a:pt x="241289" y="263856"/>
                  <a:pt x="239713" y="252796"/>
                  <a:pt x="239713" y="240156"/>
                </a:cubicBezTo>
                <a:lnTo>
                  <a:pt x="239713" y="227714"/>
                </a:lnTo>
                <a:cubicBezTo>
                  <a:pt x="239713" y="225937"/>
                  <a:pt x="239713" y="225937"/>
                  <a:pt x="239713" y="225937"/>
                </a:cubicBezTo>
                <a:cubicBezTo>
                  <a:pt x="301164" y="225937"/>
                  <a:pt x="301164" y="225937"/>
                  <a:pt x="301164" y="225937"/>
                </a:cubicBezTo>
                <a:cubicBezTo>
                  <a:pt x="301164" y="230677"/>
                  <a:pt x="301164" y="232257"/>
                  <a:pt x="299588" y="235417"/>
                </a:cubicBezTo>
                <a:cubicBezTo>
                  <a:pt x="299588" y="268596"/>
                  <a:pt x="315345" y="284396"/>
                  <a:pt x="343707" y="284396"/>
                </a:cubicBezTo>
                <a:cubicBezTo>
                  <a:pt x="359463" y="284396"/>
                  <a:pt x="372068" y="279656"/>
                  <a:pt x="378371" y="270176"/>
                </a:cubicBezTo>
                <a:cubicBezTo>
                  <a:pt x="384674" y="260696"/>
                  <a:pt x="387825" y="248056"/>
                  <a:pt x="387825" y="232257"/>
                </a:cubicBezTo>
                <a:cubicBezTo>
                  <a:pt x="387825" y="195917"/>
                  <a:pt x="364190" y="178537"/>
                  <a:pt x="315345" y="178537"/>
                </a:cubicBezTo>
                <a:cubicBezTo>
                  <a:pt x="315345" y="132718"/>
                  <a:pt x="315345" y="132718"/>
                  <a:pt x="315345" y="132718"/>
                </a:cubicBezTo>
                <a:cubicBezTo>
                  <a:pt x="361039" y="132718"/>
                  <a:pt x="383098" y="116918"/>
                  <a:pt x="383098" y="83739"/>
                </a:cubicBezTo>
                <a:cubicBezTo>
                  <a:pt x="383098" y="60039"/>
                  <a:pt x="370493" y="48979"/>
                  <a:pt x="343707" y="48979"/>
                </a:cubicBezTo>
                <a:cubicBezTo>
                  <a:pt x="329526" y="48979"/>
                  <a:pt x="320072" y="52139"/>
                  <a:pt x="313769" y="60039"/>
                </a:cubicBezTo>
                <a:cubicBezTo>
                  <a:pt x="307466" y="66359"/>
                  <a:pt x="304315" y="75839"/>
                  <a:pt x="304315" y="90059"/>
                </a:cubicBezTo>
                <a:cubicBezTo>
                  <a:pt x="244440" y="90059"/>
                  <a:pt x="244440" y="90059"/>
                  <a:pt x="244440" y="90059"/>
                </a:cubicBezTo>
                <a:cubicBezTo>
                  <a:pt x="244440" y="61619"/>
                  <a:pt x="252319" y="39499"/>
                  <a:pt x="268075" y="23700"/>
                </a:cubicBezTo>
                <a:cubicBezTo>
                  <a:pt x="285407" y="7900"/>
                  <a:pt x="309042" y="0"/>
                  <a:pt x="342131" y="0"/>
                </a:cubicBezTo>
                <a:close/>
                <a:moveTo>
                  <a:pt x="102382" y="0"/>
                </a:moveTo>
                <a:cubicBezTo>
                  <a:pt x="152785" y="0"/>
                  <a:pt x="182712" y="17380"/>
                  <a:pt x="195313" y="48979"/>
                </a:cubicBezTo>
                <a:cubicBezTo>
                  <a:pt x="200038" y="61619"/>
                  <a:pt x="201613" y="74259"/>
                  <a:pt x="201613" y="91639"/>
                </a:cubicBezTo>
                <a:lnTo>
                  <a:pt x="201613" y="241736"/>
                </a:lnTo>
                <a:cubicBezTo>
                  <a:pt x="201613" y="274916"/>
                  <a:pt x="193738" y="298616"/>
                  <a:pt x="176412" y="312835"/>
                </a:cubicBezTo>
                <a:cubicBezTo>
                  <a:pt x="159085" y="327055"/>
                  <a:pt x="135459" y="333375"/>
                  <a:pt x="100807" y="333375"/>
                </a:cubicBezTo>
                <a:cubicBezTo>
                  <a:pt x="67730" y="333375"/>
                  <a:pt x="44103" y="327055"/>
                  <a:pt x="28352" y="312835"/>
                </a:cubicBezTo>
                <a:cubicBezTo>
                  <a:pt x="9451" y="298616"/>
                  <a:pt x="0" y="274916"/>
                  <a:pt x="0" y="241736"/>
                </a:cubicBezTo>
                <a:cubicBezTo>
                  <a:pt x="0" y="91639"/>
                  <a:pt x="0" y="91639"/>
                  <a:pt x="0" y="91639"/>
                </a:cubicBezTo>
                <a:cubicBezTo>
                  <a:pt x="0" y="31600"/>
                  <a:pt x="34652" y="0"/>
                  <a:pt x="10238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024" name="Freeform 49"/>
          <p:cNvSpPr>
            <a:spLocks/>
          </p:cNvSpPr>
          <p:nvPr/>
        </p:nvSpPr>
        <p:spPr bwMode="auto">
          <a:xfrm>
            <a:off x="5219055" y="1105375"/>
            <a:ext cx="458787" cy="331788"/>
          </a:xfrm>
          <a:custGeom>
            <a:avLst/>
            <a:gdLst/>
            <a:ahLst/>
            <a:cxnLst/>
            <a:rect l="l" t="t" r="r" b="b"/>
            <a:pathLst>
              <a:path w="458787" h="331788">
                <a:moveTo>
                  <a:pt x="361950" y="71437"/>
                </a:moveTo>
                <a:lnTo>
                  <a:pt x="284162" y="204787"/>
                </a:lnTo>
                <a:lnTo>
                  <a:pt x="361950" y="204787"/>
                </a:lnTo>
                <a:close/>
                <a:moveTo>
                  <a:pt x="100807" y="49212"/>
                </a:moveTo>
                <a:cubicBezTo>
                  <a:pt x="82153" y="49212"/>
                  <a:pt x="71272" y="57096"/>
                  <a:pt x="66609" y="72864"/>
                </a:cubicBezTo>
                <a:cubicBezTo>
                  <a:pt x="65055" y="79171"/>
                  <a:pt x="63500" y="87055"/>
                  <a:pt x="63500" y="96515"/>
                </a:cubicBezTo>
                <a:cubicBezTo>
                  <a:pt x="63500" y="235272"/>
                  <a:pt x="63500" y="235272"/>
                  <a:pt x="63500" y="235272"/>
                </a:cubicBezTo>
                <a:cubicBezTo>
                  <a:pt x="63500" y="258923"/>
                  <a:pt x="69718" y="273114"/>
                  <a:pt x="82153" y="279422"/>
                </a:cubicBezTo>
                <a:cubicBezTo>
                  <a:pt x="86817" y="280998"/>
                  <a:pt x="93035" y="282575"/>
                  <a:pt x="100807" y="282575"/>
                </a:cubicBezTo>
                <a:cubicBezTo>
                  <a:pt x="125678" y="282575"/>
                  <a:pt x="138113" y="266807"/>
                  <a:pt x="138113" y="235272"/>
                </a:cubicBezTo>
                <a:cubicBezTo>
                  <a:pt x="138113" y="96515"/>
                  <a:pt x="138113" y="96515"/>
                  <a:pt x="138113" y="96515"/>
                </a:cubicBezTo>
                <a:cubicBezTo>
                  <a:pt x="138113" y="77594"/>
                  <a:pt x="135004" y="64980"/>
                  <a:pt x="128787" y="58673"/>
                </a:cubicBezTo>
                <a:cubicBezTo>
                  <a:pt x="122569" y="52366"/>
                  <a:pt x="113242" y="49212"/>
                  <a:pt x="100807" y="49212"/>
                </a:cubicBezTo>
                <a:close/>
                <a:moveTo>
                  <a:pt x="352425" y="6350"/>
                </a:moveTo>
                <a:lnTo>
                  <a:pt x="425450" y="6350"/>
                </a:lnTo>
                <a:lnTo>
                  <a:pt x="425450" y="204788"/>
                </a:lnTo>
                <a:lnTo>
                  <a:pt x="458787" y="204788"/>
                </a:lnTo>
                <a:lnTo>
                  <a:pt x="458787" y="257175"/>
                </a:lnTo>
                <a:lnTo>
                  <a:pt x="425450" y="257175"/>
                </a:lnTo>
                <a:lnTo>
                  <a:pt x="425450" y="325438"/>
                </a:lnTo>
                <a:lnTo>
                  <a:pt x="361950" y="325438"/>
                </a:lnTo>
                <a:lnTo>
                  <a:pt x="361950" y="257175"/>
                </a:lnTo>
                <a:lnTo>
                  <a:pt x="233362" y="257175"/>
                </a:lnTo>
                <a:lnTo>
                  <a:pt x="233362" y="204788"/>
                </a:lnTo>
                <a:close/>
                <a:moveTo>
                  <a:pt x="100807" y="0"/>
                </a:moveTo>
                <a:cubicBezTo>
                  <a:pt x="151210" y="0"/>
                  <a:pt x="182712" y="15799"/>
                  <a:pt x="195313" y="47398"/>
                </a:cubicBezTo>
                <a:cubicBezTo>
                  <a:pt x="200038" y="60038"/>
                  <a:pt x="201613" y="74257"/>
                  <a:pt x="201613" y="90057"/>
                </a:cubicBezTo>
                <a:lnTo>
                  <a:pt x="201613" y="240151"/>
                </a:lnTo>
                <a:cubicBezTo>
                  <a:pt x="201613" y="273330"/>
                  <a:pt x="192163" y="297029"/>
                  <a:pt x="174837" y="311249"/>
                </a:cubicBezTo>
                <a:cubicBezTo>
                  <a:pt x="159085" y="325468"/>
                  <a:pt x="133884" y="331788"/>
                  <a:pt x="100807" y="331788"/>
                </a:cubicBezTo>
                <a:cubicBezTo>
                  <a:pt x="67730" y="331788"/>
                  <a:pt x="44103" y="325468"/>
                  <a:pt x="26777" y="312829"/>
                </a:cubicBezTo>
                <a:cubicBezTo>
                  <a:pt x="9451" y="297029"/>
                  <a:pt x="0" y="273330"/>
                  <a:pt x="0" y="240151"/>
                </a:cubicBezTo>
                <a:cubicBezTo>
                  <a:pt x="0" y="90057"/>
                  <a:pt x="0" y="90057"/>
                  <a:pt x="0" y="90057"/>
                </a:cubicBezTo>
                <a:cubicBezTo>
                  <a:pt x="0" y="30019"/>
                  <a:pt x="34652" y="0"/>
                  <a:pt x="100807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038" name="Freeform 63"/>
          <p:cNvSpPr>
            <a:spLocks/>
          </p:cNvSpPr>
          <p:nvPr/>
        </p:nvSpPr>
        <p:spPr bwMode="auto">
          <a:xfrm>
            <a:off x="1761753" y="1746726"/>
            <a:ext cx="871538" cy="581025"/>
          </a:xfrm>
          <a:custGeom>
            <a:avLst/>
            <a:gdLst>
              <a:gd name="T0" fmla="*/ 0 w 549"/>
              <a:gd name="T1" fmla="*/ 0 h 366"/>
              <a:gd name="T2" fmla="*/ 0 w 549"/>
              <a:gd name="T3" fmla="*/ 138 h 366"/>
              <a:gd name="T4" fmla="*/ 287 w 549"/>
              <a:gd name="T5" fmla="*/ 366 h 366"/>
              <a:gd name="T6" fmla="*/ 549 w 549"/>
              <a:gd name="T7" fmla="*/ 138 h 366"/>
              <a:gd name="T8" fmla="*/ 549 w 549"/>
              <a:gd name="T9" fmla="*/ 0 h 366"/>
              <a:gd name="T10" fmla="*/ 288 w 549"/>
              <a:gd name="T11" fmla="*/ 216 h 366"/>
              <a:gd name="T12" fmla="*/ 0 w 549"/>
              <a:gd name="T13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9" h="366">
                <a:moveTo>
                  <a:pt x="0" y="0"/>
                </a:moveTo>
                <a:lnTo>
                  <a:pt x="0" y="138"/>
                </a:lnTo>
                <a:lnTo>
                  <a:pt x="287" y="366"/>
                </a:lnTo>
                <a:lnTo>
                  <a:pt x="549" y="138"/>
                </a:lnTo>
                <a:lnTo>
                  <a:pt x="549" y="0"/>
                </a:lnTo>
                <a:lnTo>
                  <a:pt x="288" y="216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039" name="Freeform 64"/>
          <p:cNvSpPr>
            <a:spLocks/>
          </p:cNvSpPr>
          <p:nvPr/>
        </p:nvSpPr>
        <p:spPr bwMode="auto">
          <a:xfrm>
            <a:off x="2842841" y="1753076"/>
            <a:ext cx="871538" cy="581025"/>
          </a:xfrm>
          <a:custGeom>
            <a:avLst/>
            <a:gdLst>
              <a:gd name="T0" fmla="*/ 0 w 549"/>
              <a:gd name="T1" fmla="*/ 0 h 366"/>
              <a:gd name="T2" fmla="*/ 0 w 549"/>
              <a:gd name="T3" fmla="*/ 138 h 366"/>
              <a:gd name="T4" fmla="*/ 287 w 549"/>
              <a:gd name="T5" fmla="*/ 366 h 366"/>
              <a:gd name="T6" fmla="*/ 549 w 549"/>
              <a:gd name="T7" fmla="*/ 138 h 366"/>
              <a:gd name="T8" fmla="*/ 549 w 549"/>
              <a:gd name="T9" fmla="*/ 0 h 366"/>
              <a:gd name="T10" fmla="*/ 288 w 549"/>
              <a:gd name="T11" fmla="*/ 216 h 366"/>
              <a:gd name="T12" fmla="*/ 0 w 549"/>
              <a:gd name="T13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9" h="366">
                <a:moveTo>
                  <a:pt x="0" y="0"/>
                </a:moveTo>
                <a:lnTo>
                  <a:pt x="0" y="138"/>
                </a:lnTo>
                <a:lnTo>
                  <a:pt x="287" y="366"/>
                </a:lnTo>
                <a:lnTo>
                  <a:pt x="549" y="138"/>
                </a:lnTo>
                <a:lnTo>
                  <a:pt x="549" y="0"/>
                </a:lnTo>
                <a:lnTo>
                  <a:pt x="288" y="216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040" name="Freeform 65"/>
          <p:cNvSpPr>
            <a:spLocks/>
          </p:cNvSpPr>
          <p:nvPr/>
        </p:nvSpPr>
        <p:spPr bwMode="auto">
          <a:xfrm>
            <a:off x="3923928" y="1759425"/>
            <a:ext cx="871538" cy="579438"/>
          </a:xfrm>
          <a:custGeom>
            <a:avLst/>
            <a:gdLst>
              <a:gd name="T0" fmla="*/ 0 w 549"/>
              <a:gd name="T1" fmla="*/ 0 h 365"/>
              <a:gd name="T2" fmla="*/ 0 w 549"/>
              <a:gd name="T3" fmla="*/ 138 h 365"/>
              <a:gd name="T4" fmla="*/ 287 w 549"/>
              <a:gd name="T5" fmla="*/ 365 h 365"/>
              <a:gd name="T6" fmla="*/ 549 w 549"/>
              <a:gd name="T7" fmla="*/ 138 h 365"/>
              <a:gd name="T8" fmla="*/ 549 w 549"/>
              <a:gd name="T9" fmla="*/ 0 h 365"/>
              <a:gd name="T10" fmla="*/ 288 w 549"/>
              <a:gd name="T11" fmla="*/ 217 h 365"/>
              <a:gd name="T12" fmla="*/ 0 w 549"/>
              <a:gd name="T1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9" h="365">
                <a:moveTo>
                  <a:pt x="0" y="0"/>
                </a:moveTo>
                <a:lnTo>
                  <a:pt x="0" y="138"/>
                </a:lnTo>
                <a:lnTo>
                  <a:pt x="287" y="365"/>
                </a:lnTo>
                <a:lnTo>
                  <a:pt x="549" y="138"/>
                </a:lnTo>
                <a:lnTo>
                  <a:pt x="549" y="0"/>
                </a:lnTo>
                <a:lnTo>
                  <a:pt x="288" y="217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041" name="Freeform 66"/>
          <p:cNvSpPr>
            <a:spLocks/>
          </p:cNvSpPr>
          <p:nvPr/>
        </p:nvSpPr>
        <p:spPr bwMode="auto">
          <a:xfrm>
            <a:off x="5005016" y="1765775"/>
            <a:ext cx="871538" cy="579438"/>
          </a:xfrm>
          <a:custGeom>
            <a:avLst/>
            <a:gdLst>
              <a:gd name="T0" fmla="*/ 0 w 549"/>
              <a:gd name="T1" fmla="*/ 0 h 365"/>
              <a:gd name="T2" fmla="*/ 0 w 549"/>
              <a:gd name="T3" fmla="*/ 138 h 365"/>
              <a:gd name="T4" fmla="*/ 288 w 549"/>
              <a:gd name="T5" fmla="*/ 365 h 365"/>
              <a:gd name="T6" fmla="*/ 549 w 549"/>
              <a:gd name="T7" fmla="*/ 138 h 365"/>
              <a:gd name="T8" fmla="*/ 549 w 549"/>
              <a:gd name="T9" fmla="*/ 0 h 365"/>
              <a:gd name="T10" fmla="*/ 289 w 549"/>
              <a:gd name="T11" fmla="*/ 217 h 365"/>
              <a:gd name="T12" fmla="*/ 0 w 549"/>
              <a:gd name="T13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9" h="365">
                <a:moveTo>
                  <a:pt x="0" y="0"/>
                </a:moveTo>
                <a:lnTo>
                  <a:pt x="0" y="138"/>
                </a:lnTo>
                <a:lnTo>
                  <a:pt x="288" y="365"/>
                </a:lnTo>
                <a:lnTo>
                  <a:pt x="549" y="138"/>
                </a:lnTo>
                <a:lnTo>
                  <a:pt x="549" y="0"/>
                </a:lnTo>
                <a:lnTo>
                  <a:pt x="289" y="217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043" name="Freeform 68"/>
          <p:cNvSpPr>
            <a:spLocks/>
          </p:cNvSpPr>
          <p:nvPr/>
        </p:nvSpPr>
        <p:spPr bwMode="auto">
          <a:xfrm>
            <a:off x="2061791" y="4374832"/>
            <a:ext cx="301625" cy="282575"/>
          </a:xfrm>
          <a:custGeom>
            <a:avLst/>
            <a:gdLst>
              <a:gd name="T0" fmla="*/ 3 w 191"/>
              <a:gd name="T1" fmla="*/ 179 h 179"/>
              <a:gd name="T2" fmla="*/ 6 w 191"/>
              <a:gd name="T3" fmla="*/ 135 h 179"/>
              <a:gd name="T4" fmla="*/ 35 w 191"/>
              <a:gd name="T5" fmla="*/ 113 h 179"/>
              <a:gd name="T6" fmla="*/ 67 w 191"/>
              <a:gd name="T7" fmla="*/ 101 h 179"/>
              <a:gd name="T8" fmla="*/ 76 w 191"/>
              <a:gd name="T9" fmla="*/ 94 h 179"/>
              <a:gd name="T10" fmla="*/ 66 w 191"/>
              <a:gd name="T11" fmla="*/ 64 h 179"/>
              <a:gd name="T12" fmla="*/ 62 w 191"/>
              <a:gd name="T13" fmla="*/ 60 h 179"/>
              <a:gd name="T14" fmla="*/ 62 w 191"/>
              <a:gd name="T15" fmla="*/ 42 h 179"/>
              <a:gd name="T16" fmla="*/ 64 w 191"/>
              <a:gd name="T17" fmla="*/ 38 h 179"/>
              <a:gd name="T18" fmla="*/ 74 w 191"/>
              <a:gd name="T19" fmla="*/ 12 h 179"/>
              <a:gd name="T20" fmla="*/ 69 w 191"/>
              <a:gd name="T21" fmla="*/ 5 h 179"/>
              <a:gd name="T22" fmla="*/ 79 w 191"/>
              <a:gd name="T23" fmla="*/ 6 h 179"/>
              <a:gd name="T24" fmla="*/ 81 w 191"/>
              <a:gd name="T25" fmla="*/ 0 h 179"/>
              <a:gd name="T26" fmla="*/ 86 w 191"/>
              <a:gd name="T27" fmla="*/ 4 h 179"/>
              <a:gd name="T28" fmla="*/ 108 w 191"/>
              <a:gd name="T29" fmla="*/ 2 h 179"/>
              <a:gd name="T30" fmla="*/ 123 w 191"/>
              <a:gd name="T31" fmla="*/ 8 h 179"/>
              <a:gd name="T32" fmla="*/ 134 w 191"/>
              <a:gd name="T33" fmla="*/ 23 h 179"/>
              <a:gd name="T34" fmla="*/ 135 w 191"/>
              <a:gd name="T35" fmla="*/ 44 h 179"/>
              <a:gd name="T36" fmla="*/ 137 w 191"/>
              <a:gd name="T37" fmla="*/ 51 h 179"/>
              <a:gd name="T38" fmla="*/ 132 w 191"/>
              <a:gd name="T39" fmla="*/ 65 h 179"/>
              <a:gd name="T40" fmla="*/ 129 w 191"/>
              <a:gd name="T41" fmla="*/ 67 h 179"/>
              <a:gd name="T42" fmla="*/ 124 w 191"/>
              <a:gd name="T43" fmla="*/ 86 h 179"/>
              <a:gd name="T44" fmla="*/ 128 w 191"/>
              <a:gd name="T45" fmla="*/ 97 h 179"/>
              <a:gd name="T46" fmla="*/ 139 w 191"/>
              <a:gd name="T47" fmla="*/ 108 h 179"/>
              <a:gd name="T48" fmla="*/ 167 w 191"/>
              <a:gd name="T49" fmla="*/ 118 h 179"/>
              <a:gd name="T50" fmla="*/ 183 w 191"/>
              <a:gd name="T51" fmla="*/ 137 h 179"/>
              <a:gd name="T52" fmla="*/ 191 w 191"/>
              <a:gd name="T53" fmla="*/ 179 h 179"/>
              <a:gd name="T54" fmla="*/ 3 w 191"/>
              <a:gd name="T55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1" h="179">
                <a:moveTo>
                  <a:pt x="3" y="179"/>
                </a:moveTo>
                <a:cubicBezTo>
                  <a:pt x="3" y="179"/>
                  <a:pt x="0" y="151"/>
                  <a:pt x="6" y="135"/>
                </a:cubicBezTo>
                <a:cubicBezTo>
                  <a:pt x="12" y="119"/>
                  <a:pt x="16" y="116"/>
                  <a:pt x="35" y="113"/>
                </a:cubicBezTo>
                <a:cubicBezTo>
                  <a:pt x="54" y="110"/>
                  <a:pt x="64" y="103"/>
                  <a:pt x="67" y="101"/>
                </a:cubicBezTo>
                <a:cubicBezTo>
                  <a:pt x="69" y="98"/>
                  <a:pt x="74" y="96"/>
                  <a:pt x="76" y="94"/>
                </a:cubicBezTo>
                <a:cubicBezTo>
                  <a:pt x="76" y="94"/>
                  <a:pt x="76" y="75"/>
                  <a:pt x="66" y="64"/>
                </a:cubicBezTo>
                <a:cubicBezTo>
                  <a:pt x="66" y="64"/>
                  <a:pt x="63" y="63"/>
                  <a:pt x="62" y="60"/>
                </a:cubicBezTo>
                <a:cubicBezTo>
                  <a:pt x="62" y="58"/>
                  <a:pt x="60" y="47"/>
                  <a:pt x="62" y="42"/>
                </a:cubicBezTo>
                <a:cubicBezTo>
                  <a:pt x="62" y="42"/>
                  <a:pt x="64" y="40"/>
                  <a:pt x="64" y="38"/>
                </a:cubicBezTo>
                <a:cubicBezTo>
                  <a:pt x="64" y="37"/>
                  <a:pt x="62" y="23"/>
                  <a:pt x="74" y="12"/>
                </a:cubicBezTo>
                <a:cubicBezTo>
                  <a:pt x="74" y="12"/>
                  <a:pt x="78" y="6"/>
                  <a:pt x="69" y="5"/>
                </a:cubicBezTo>
                <a:cubicBezTo>
                  <a:pt x="69" y="5"/>
                  <a:pt x="73" y="2"/>
                  <a:pt x="79" y="6"/>
                </a:cubicBezTo>
                <a:cubicBezTo>
                  <a:pt x="79" y="6"/>
                  <a:pt x="77" y="2"/>
                  <a:pt x="81" y="0"/>
                </a:cubicBezTo>
                <a:cubicBezTo>
                  <a:pt x="81" y="0"/>
                  <a:pt x="79" y="6"/>
                  <a:pt x="86" y="4"/>
                </a:cubicBezTo>
                <a:cubicBezTo>
                  <a:pt x="92" y="2"/>
                  <a:pt x="101" y="0"/>
                  <a:pt x="108" y="2"/>
                </a:cubicBezTo>
                <a:cubicBezTo>
                  <a:pt x="114" y="5"/>
                  <a:pt x="115" y="8"/>
                  <a:pt x="123" y="8"/>
                </a:cubicBezTo>
                <a:cubicBezTo>
                  <a:pt x="131" y="9"/>
                  <a:pt x="134" y="19"/>
                  <a:pt x="134" y="23"/>
                </a:cubicBezTo>
                <a:cubicBezTo>
                  <a:pt x="134" y="27"/>
                  <a:pt x="134" y="42"/>
                  <a:pt x="135" y="44"/>
                </a:cubicBezTo>
                <a:cubicBezTo>
                  <a:pt x="137" y="46"/>
                  <a:pt x="137" y="48"/>
                  <a:pt x="137" y="51"/>
                </a:cubicBezTo>
                <a:cubicBezTo>
                  <a:pt x="136" y="55"/>
                  <a:pt x="133" y="65"/>
                  <a:pt x="132" y="65"/>
                </a:cubicBezTo>
                <a:cubicBezTo>
                  <a:pt x="130" y="65"/>
                  <a:pt x="129" y="66"/>
                  <a:pt x="129" y="67"/>
                </a:cubicBezTo>
                <a:cubicBezTo>
                  <a:pt x="129" y="68"/>
                  <a:pt x="124" y="81"/>
                  <a:pt x="124" y="86"/>
                </a:cubicBezTo>
                <a:cubicBezTo>
                  <a:pt x="124" y="90"/>
                  <a:pt x="124" y="96"/>
                  <a:pt x="128" y="97"/>
                </a:cubicBezTo>
                <a:cubicBezTo>
                  <a:pt x="131" y="98"/>
                  <a:pt x="136" y="105"/>
                  <a:pt x="139" y="108"/>
                </a:cubicBezTo>
                <a:cubicBezTo>
                  <a:pt x="142" y="110"/>
                  <a:pt x="159" y="114"/>
                  <a:pt x="167" y="118"/>
                </a:cubicBezTo>
                <a:cubicBezTo>
                  <a:pt x="175" y="122"/>
                  <a:pt x="178" y="121"/>
                  <a:pt x="183" y="137"/>
                </a:cubicBezTo>
                <a:cubicBezTo>
                  <a:pt x="187" y="152"/>
                  <a:pt x="191" y="168"/>
                  <a:pt x="191" y="179"/>
                </a:cubicBezTo>
                <a:lnTo>
                  <a:pt x="3" y="179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047" name="Freeform 72"/>
          <p:cNvSpPr>
            <a:spLocks/>
          </p:cNvSpPr>
          <p:nvPr/>
        </p:nvSpPr>
        <p:spPr bwMode="auto">
          <a:xfrm>
            <a:off x="3197912" y="4354988"/>
            <a:ext cx="196850" cy="322263"/>
          </a:xfrm>
          <a:custGeom>
            <a:avLst/>
            <a:gdLst/>
            <a:ahLst/>
            <a:cxnLst/>
            <a:rect l="l" t="t" r="r" b="b"/>
            <a:pathLst>
              <a:path w="196850" h="322263">
                <a:moveTo>
                  <a:pt x="73025" y="315913"/>
                </a:moveTo>
                <a:cubicBezTo>
                  <a:pt x="106009" y="315913"/>
                  <a:pt x="118836" y="315913"/>
                  <a:pt x="123825" y="315913"/>
                </a:cubicBezTo>
                <a:cubicBezTo>
                  <a:pt x="123825" y="320676"/>
                  <a:pt x="120650" y="322263"/>
                  <a:pt x="117475" y="322263"/>
                </a:cubicBezTo>
                <a:cubicBezTo>
                  <a:pt x="79375" y="322263"/>
                  <a:pt x="79375" y="322263"/>
                  <a:pt x="79375" y="322263"/>
                </a:cubicBezTo>
                <a:cubicBezTo>
                  <a:pt x="76200" y="322263"/>
                  <a:pt x="73025" y="320676"/>
                  <a:pt x="73025" y="315913"/>
                </a:cubicBezTo>
                <a:close/>
                <a:moveTo>
                  <a:pt x="60326" y="304801"/>
                </a:moveTo>
                <a:cubicBezTo>
                  <a:pt x="60361" y="304801"/>
                  <a:pt x="61991" y="304801"/>
                  <a:pt x="136524" y="304801"/>
                </a:cubicBezTo>
                <a:lnTo>
                  <a:pt x="131763" y="311151"/>
                </a:lnTo>
                <a:lnTo>
                  <a:pt x="127000" y="315913"/>
                </a:lnTo>
                <a:cubicBezTo>
                  <a:pt x="126988" y="315913"/>
                  <a:pt x="126806" y="315913"/>
                  <a:pt x="123825" y="315913"/>
                </a:cubicBezTo>
                <a:lnTo>
                  <a:pt x="117475" y="309563"/>
                </a:lnTo>
                <a:cubicBezTo>
                  <a:pt x="117455" y="309563"/>
                  <a:pt x="116600" y="309563"/>
                  <a:pt x="79375" y="309563"/>
                </a:cubicBezTo>
                <a:cubicBezTo>
                  <a:pt x="76200" y="309563"/>
                  <a:pt x="73025" y="312738"/>
                  <a:pt x="73025" y="315913"/>
                </a:cubicBezTo>
                <a:lnTo>
                  <a:pt x="69850" y="315913"/>
                </a:lnTo>
                <a:cubicBezTo>
                  <a:pt x="68263" y="314326"/>
                  <a:pt x="60328" y="306391"/>
                  <a:pt x="60326" y="304801"/>
                </a:cubicBezTo>
                <a:close/>
                <a:moveTo>
                  <a:pt x="60325" y="300038"/>
                </a:moveTo>
                <a:cubicBezTo>
                  <a:pt x="136525" y="300038"/>
                  <a:pt x="136525" y="300038"/>
                  <a:pt x="136525" y="300038"/>
                </a:cubicBezTo>
                <a:lnTo>
                  <a:pt x="139700" y="301625"/>
                </a:lnTo>
                <a:cubicBezTo>
                  <a:pt x="139700" y="303213"/>
                  <a:pt x="138113" y="304801"/>
                  <a:pt x="136525" y="304801"/>
                </a:cubicBezTo>
                <a:lnTo>
                  <a:pt x="136524" y="304801"/>
                </a:lnTo>
                <a:lnTo>
                  <a:pt x="136525" y="304800"/>
                </a:lnTo>
                <a:cubicBezTo>
                  <a:pt x="61438" y="304800"/>
                  <a:pt x="60341" y="304800"/>
                  <a:pt x="60325" y="304800"/>
                </a:cubicBezTo>
                <a:lnTo>
                  <a:pt x="60326" y="304801"/>
                </a:lnTo>
                <a:cubicBezTo>
                  <a:pt x="58737" y="304801"/>
                  <a:pt x="57150" y="303213"/>
                  <a:pt x="57150" y="301625"/>
                </a:cubicBezTo>
                <a:cubicBezTo>
                  <a:pt x="57150" y="300038"/>
                  <a:pt x="58737" y="300038"/>
                  <a:pt x="60325" y="300038"/>
                </a:cubicBezTo>
                <a:close/>
                <a:moveTo>
                  <a:pt x="60325" y="288925"/>
                </a:moveTo>
                <a:cubicBezTo>
                  <a:pt x="136525" y="288925"/>
                  <a:pt x="136525" y="288925"/>
                  <a:pt x="136525" y="288925"/>
                </a:cubicBezTo>
                <a:lnTo>
                  <a:pt x="139700" y="293688"/>
                </a:lnTo>
                <a:cubicBezTo>
                  <a:pt x="139700" y="295275"/>
                  <a:pt x="138113" y="296863"/>
                  <a:pt x="136525" y="296863"/>
                </a:cubicBezTo>
                <a:cubicBezTo>
                  <a:pt x="60325" y="296863"/>
                  <a:pt x="60325" y="296863"/>
                  <a:pt x="60325" y="296863"/>
                </a:cubicBezTo>
                <a:cubicBezTo>
                  <a:pt x="58737" y="296863"/>
                  <a:pt x="57150" y="295275"/>
                  <a:pt x="57150" y="293688"/>
                </a:cubicBezTo>
                <a:close/>
                <a:moveTo>
                  <a:pt x="60325" y="277813"/>
                </a:moveTo>
                <a:cubicBezTo>
                  <a:pt x="136525" y="277813"/>
                  <a:pt x="136525" y="277813"/>
                  <a:pt x="136525" y="277813"/>
                </a:cubicBezTo>
                <a:lnTo>
                  <a:pt x="139700" y="280988"/>
                </a:lnTo>
                <a:lnTo>
                  <a:pt x="136525" y="285751"/>
                </a:lnTo>
                <a:cubicBezTo>
                  <a:pt x="60325" y="285751"/>
                  <a:pt x="60325" y="285751"/>
                  <a:pt x="60325" y="285751"/>
                </a:cubicBezTo>
                <a:cubicBezTo>
                  <a:pt x="58737" y="285751"/>
                  <a:pt x="57150" y="284163"/>
                  <a:pt x="57150" y="280988"/>
                </a:cubicBezTo>
                <a:cubicBezTo>
                  <a:pt x="57150" y="279400"/>
                  <a:pt x="58737" y="277813"/>
                  <a:pt x="60325" y="277813"/>
                </a:cubicBezTo>
                <a:close/>
                <a:moveTo>
                  <a:pt x="60325" y="266700"/>
                </a:moveTo>
                <a:cubicBezTo>
                  <a:pt x="136525" y="266700"/>
                  <a:pt x="136525" y="266700"/>
                  <a:pt x="136525" y="266700"/>
                </a:cubicBezTo>
                <a:lnTo>
                  <a:pt x="139700" y="269875"/>
                </a:lnTo>
                <a:lnTo>
                  <a:pt x="136525" y="274638"/>
                </a:lnTo>
                <a:cubicBezTo>
                  <a:pt x="60325" y="274638"/>
                  <a:pt x="60325" y="274638"/>
                  <a:pt x="60325" y="274638"/>
                </a:cubicBezTo>
                <a:lnTo>
                  <a:pt x="57150" y="269875"/>
                </a:lnTo>
                <a:cubicBezTo>
                  <a:pt x="57150" y="268287"/>
                  <a:pt x="58737" y="266700"/>
                  <a:pt x="60325" y="266700"/>
                </a:cubicBezTo>
                <a:close/>
                <a:moveTo>
                  <a:pt x="60325" y="254000"/>
                </a:moveTo>
                <a:cubicBezTo>
                  <a:pt x="136526" y="254000"/>
                  <a:pt x="136526" y="254000"/>
                  <a:pt x="136526" y="254000"/>
                </a:cubicBezTo>
                <a:lnTo>
                  <a:pt x="141288" y="258763"/>
                </a:lnTo>
                <a:cubicBezTo>
                  <a:pt x="141288" y="260350"/>
                  <a:pt x="139701" y="261938"/>
                  <a:pt x="136526" y="261938"/>
                </a:cubicBezTo>
                <a:cubicBezTo>
                  <a:pt x="60325" y="261938"/>
                  <a:pt x="60325" y="261938"/>
                  <a:pt x="60325" y="261938"/>
                </a:cubicBezTo>
                <a:cubicBezTo>
                  <a:pt x="58737" y="261938"/>
                  <a:pt x="57150" y="260350"/>
                  <a:pt x="57150" y="258763"/>
                </a:cubicBezTo>
                <a:close/>
                <a:moveTo>
                  <a:pt x="92922" y="17463"/>
                </a:moveTo>
                <a:cubicBezTo>
                  <a:pt x="72485" y="19039"/>
                  <a:pt x="55192" y="25342"/>
                  <a:pt x="41043" y="41099"/>
                </a:cubicBezTo>
                <a:cubicBezTo>
                  <a:pt x="34755" y="47402"/>
                  <a:pt x="28466" y="53705"/>
                  <a:pt x="25322" y="63159"/>
                </a:cubicBezTo>
                <a:cubicBezTo>
                  <a:pt x="20606" y="72614"/>
                  <a:pt x="17462" y="83644"/>
                  <a:pt x="17462" y="94674"/>
                </a:cubicBezTo>
                <a:cubicBezTo>
                  <a:pt x="17462" y="115159"/>
                  <a:pt x="20606" y="126189"/>
                  <a:pt x="25322" y="135643"/>
                </a:cubicBezTo>
                <a:cubicBezTo>
                  <a:pt x="30039" y="145098"/>
                  <a:pt x="34755" y="152977"/>
                  <a:pt x="39471" y="162431"/>
                </a:cubicBezTo>
                <a:lnTo>
                  <a:pt x="44187" y="171885"/>
                </a:lnTo>
                <a:cubicBezTo>
                  <a:pt x="48904" y="179764"/>
                  <a:pt x="55192" y="189219"/>
                  <a:pt x="58336" y="200249"/>
                </a:cubicBezTo>
                <a:cubicBezTo>
                  <a:pt x="58336" y="204976"/>
                  <a:pt x="59908" y="209703"/>
                  <a:pt x="59908" y="214430"/>
                </a:cubicBezTo>
                <a:cubicBezTo>
                  <a:pt x="59908" y="216006"/>
                  <a:pt x="59908" y="219158"/>
                  <a:pt x="61480" y="220733"/>
                </a:cubicBezTo>
                <a:cubicBezTo>
                  <a:pt x="61480" y="223885"/>
                  <a:pt x="63052" y="227036"/>
                  <a:pt x="66197" y="230188"/>
                </a:cubicBezTo>
                <a:cubicBezTo>
                  <a:pt x="74057" y="228612"/>
                  <a:pt x="81918" y="228612"/>
                  <a:pt x="92922" y="228612"/>
                </a:cubicBezTo>
                <a:cubicBezTo>
                  <a:pt x="99211" y="228612"/>
                  <a:pt x="105499" y="228612"/>
                  <a:pt x="111787" y="228612"/>
                </a:cubicBezTo>
                <a:cubicBezTo>
                  <a:pt x="119648" y="228612"/>
                  <a:pt x="125936" y="228612"/>
                  <a:pt x="132225" y="228612"/>
                </a:cubicBezTo>
                <a:cubicBezTo>
                  <a:pt x="135369" y="225461"/>
                  <a:pt x="135369" y="219158"/>
                  <a:pt x="136941" y="212855"/>
                </a:cubicBezTo>
                <a:cubicBezTo>
                  <a:pt x="136941" y="208127"/>
                  <a:pt x="138513" y="203400"/>
                  <a:pt x="140085" y="198673"/>
                </a:cubicBezTo>
                <a:cubicBezTo>
                  <a:pt x="143229" y="189219"/>
                  <a:pt x="147945" y="179764"/>
                  <a:pt x="152662" y="171885"/>
                </a:cubicBezTo>
                <a:cubicBezTo>
                  <a:pt x="154234" y="168734"/>
                  <a:pt x="154234" y="167158"/>
                  <a:pt x="155806" y="165582"/>
                </a:cubicBezTo>
                <a:cubicBezTo>
                  <a:pt x="157378" y="162431"/>
                  <a:pt x="158950" y="159280"/>
                  <a:pt x="160522" y="157704"/>
                </a:cubicBezTo>
                <a:cubicBezTo>
                  <a:pt x="169955" y="138795"/>
                  <a:pt x="179387" y="123037"/>
                  <a:pt x="179387" y="99401"/>
                </a:cubicBezTo>
                <a:cubicBezTo>
                  <a:pt x="179387" y="74190"/>
                  <a:pt x="171527" y="56856"/>
                  <a:pt x="155806" y="41099"/>
                </a:cubicBezTo>
                <a:cubicBezTo>
                  <a:pt x="141657" y="26917"/>
                  <a:pt x="122792" y="19039"/>
                  <a:pt x="99211" y="17463"/>
                </a:cubicBezTo>
                <a:lnTo>
                  <a:pt x="93708" y="17463"/>
                </a:lnTo>
                <a:cubicBezTo>
                  <a:pt x="92922" y="17463"/>
                  <a:pt x="92922" y="17463"/>
                  <a:pt x="92922" y="17463"/>
                </a:cubicBezTo>
                <a:close/>
                <a:moveTo>
                  <a:pt x="92913" y="0"/>
                </a:moveTo>
                <a:lnTo>
                  <a:pt x="98425" y="0"/>
                </a:lnTo>
                <a:cubicBezTo>
                  <a:pt x="127559" y="1577"/>
                  <a:pt x="151181" y="11042"/>
                  <a:pt x="168504" y="28393"/>
                </a:cubicBezTo>
                <a:cubicBezTo>
                  <a:pt x="187401" y="47322"/>
                  <a:pt x="196850" y="69405"/>
                  <a:pt x="196850" y="96221"/>
                </a:cubicBezTo>
                <a:cubicBezTo>
                  <a:pt x="195275" y="127768"/>
                  <a:pt x="185827" y="146697"/>
                  <a:pt x="174803" y="165626"/>
                </a:cubicBezTo>
                <a:cubicBezTo>
                  <a:pt x="173228" y="168780"/>
                  <a:pt x="173228" y="170358"/>
                  <a:pt x="171653" y="173513"/>
                </a:cubicBezTo>
                <a:lnTo>
                  <a:pt x="168504" y="179822"/>
                </a:lnTo>
                <a:cubicBezTo>
                  <a:pt x="163779" y="187709"/>
                  <a:pt x="159055" y="195596"/>
                  <a:pt x="155905" y="205060"/>
                </a:cubicBezTo>
                <a:cubicBezTo>
                  <a:pt x="154331" y="208215"/>
                  <a:pt x="154331" y="211370"/>
                  <a:pt x="154331" y="216102"/>
                </a:cubicBezTo>
                <a:cubicBezTo>
                  <a:pt x="152756" y="225566"/>
                  <a:pt x="149606" y="238186"/>
                  <a:pt x="140157" y="244495"/>
                </a:cubicBezTo>
                <a:lnTo>
                  <a:pt x="133071" y="246072"/>
                </a:lnTo>
                <a:cubicBezTo>
                  <a:pt x="125984" y="246072"/>
                  <a:pt x="119685" y="246072"/>
                  <a:pt x="111811" y="246072"/>
                </a:cubicBezTo>
                <a:cubicBezTo>
                  <a:pt x="105512" y="246072"/>
                  <a:pt x="99213" y="246072"/>
                  <a:pt x="92913" y="246072"/>
                </a:cubicBezTo>
                <a:cubicBezTo>
                  <a:pt x="81890" y="246072"/>
                  <a:pt x="72441" y="246072"/>
                  <a:pt x="62992" y="247650"/>
                </a:cubicBezTo>
                <a:cubicBezTo>
                  <a:pt x="51968" y="239763"/>
                  <a:pt x="45669" y="233453"/>
                  <a:pt x="44094" y="223989"/>
                </a:cubicBezTo>
                <a:cubicBezTo>
                  <a:pt x="44094" y="220834"/>
                  <a:pt x="42519" y="219257"/>
                  <a:pt x="42519" y="216102"/>
                </a:cubicBezTo>
                <a:cubicBezTo>
                  <a:pt x="42519" y="211370"/>
                  <a:pt x="42519" y="208215"/>
                  <a:pt x="40945" y="203483"/>
                </a:cubicBezTo>
                <a:cubicBezTo>
                  <a:pt x="39370" y="195596"/>
                  <a:pt x="34645" y="187709"/>
                  <a:pt x="29921" y="179822"/>
                </a:cubicBezTo>
                <a:cubicBezTo>
                  <a:pt x="28346" y="178245"/>
                  <a:pt x="26771" y="176667"/>
                  <a:pt x="26771" y="173513"/>
                </a:cubicBezTo>
                <a:cubicBezTo>
                  <a:pt x="18897" y="162471"/>
                  <a:pt x="14173" y="153007"/>
                  <a:pt x="9449" y="141965"/>
                </a:cubicBezTo>
                <a:cubicBezTo>
                  <a:pt x="4724" y="130923"/>
                  <a:pt x="1575" y="118304"/>
                  <a:pt x="0" y="99375"/>
                </a:cubicBezTo>
                <a:lnTo>
                  <a:pt x="0" y="93855"/>
                </a:lnTo>
                <a:cubicBezTo>
                  <a:pt x="0" y="80447"/>
                  <a:pt x="3149" y="67828"/>
                  <a:pt x="9449" y="55208"/>
                </a:cubicBezTo>
                <a:cubicBezTo>
                  <a:pt x="14173" y="44167"/>
                  <a:pt x="22047" y="36280"/>
                  <a:pt x="28346" y="28393"/>
                </a:cubicBezTo>
                <a:cubicBezTo>
                  <a:pt x="47244" y="11042"/>
                  <a:pt x="67716" y="1577"/>
                  <a:pt x="9291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056" name="Rectangle 81"/>
          <p:cNvSpPr>
            <a:spLocks noChangeArrowheads="1"/>
          </p:cNvSpPr>
          <p:nvPr/>
        </p:nvSpPr>
        <p:spPr bwMode="auto">
          <a:xfrm>
            <a:off x="4229258" y="4399438"/>
            <a:ext cx="244475" cy="233363"/>
          </a:xfrm>
          <a:custGeom>
            <a:avLst/>
            <a:gdLst/>
            <a:ahLst/>
            <a:cxnLst/>
            <a:rect l="l" t="t" r="r" b="b"/>
            <a:pathLst>
              <a:path w="244475" h="233363">
                <a:moveTo>
                  <a:pt x="66675" y="107950"/>
                </a:moveTo>
                <a:lnTo>
                  <a:pt x="109538" y="107950"/>
                </a:lnTo>
                <a:lnTo>
                  <a:pt x="109538" y="233363"/>
                </a:lnTo>
                <a:lnTo>
                  <a:pt x="66675" y="233363"/>
                </a:lnTo>
                <a:close/>
                <a:moveTo>
                  <a:pt x="131763" y="80963"/>
                </a:moveTo>
                <a:lnTo>
                  <a:pt x="177801" y="80963"/>
                </a:lnTo>
                <a:lnTo>
                  <a:pt x="177801" y="233363"/>
                </a:lnTo>
                <a:lnTo>
                  <a:pt x="131763" y="233363"/>
                </a:lnTo>
                <a:close/>
                <a:moveTo>
                  <a:pt x="200025" y="50800"/>
                </a:moveTo>
                <a:lnTo>
                  <a:pt x="244475" y="50800"/>
                </a:lnTo>
                <a:lnTo>
                  <a:pt x="244475" y="233363"/>
                </a:lnTo>
                <a:lnTo>
                  <a:pt x="200025" y="233363"/>
                </a:lnTo>
                <a:close/>
                <a:moveTo>
                  <a:pt x="163672" y="0"/>
                </a:moveTo>
                <a:cubicBezTo>
                  <a:pt x="174626" y="55563"/>
                  <a:pt x="174626" y="55563"/>
                  <a:pt x="174626" y="55563"/>
                </a:cubicBezTo>
                <a:cubicBezTo>
                  <a:pt x="151154" y="42863"/>
                  <a:pt x="151154" y="42863"/>
                  <a:pt x="151154" y="42863"/>
                </a:cubicBezTo>
                <a:cubicBezTo>
                  <a:pt x="151138" y="42907"/>
                  <a:pt x="133909" y="90488"/>
                  <a:pt x="65088" y="90488"/>
                </a:cubicBezTo>
                <a:cubicBezTo>
                  <a:pt x="65121" y="90479"/>
                  <a:pt x="124553" y="74601"/>
                  <a:pt x="129246" y="30163"/>
                </a:cubicBezTo>
                <a:cubicBezTo>
                  <a:pt x="107339" y="12700"/>
                  <a:pt x="107339" y="12700"/>
                  <a:pt x="107339" y="12700"/>
                </a:cubicBezTo>
                <a:cubicBezTo>
                  <a:pt x="163672" y="0"/>
                  <a:pt x="163672" y="0"/>
                  <a:pt x="163672" y="0"/>
                </a:cubicBezTo>
                <a:close/>
                <a:moveTo>
                  <a:pt x="0" y="0"/>
                </a:moveTo>
                <a:lnTo>
                  <a:pt x="44450" y="0"/>
                </a:lnTo>
                <a:lnTo>
                  <a:pt x="44450" y="233363"/>
                </a:lnTo>
                <a:lnTo>
                  <a:pt x="0" y="233363"/>
                </a:ln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061" name="Freeform 86"/>
          <p:cNvSpPr>
            <a:spLocks/>
          </p:cNvSpPr>
          <p:nvPr/>
        </p:nvSpPr>
        <p:spPr bwMode="auto">
          <a:xfrm>
            <a:off x="5308229" y="4395469"/>
            <a:ext cx="319087" cy="241301"/>
          </a:xfrm>
          <a:custGeom>
            <a:avLst/>
            <a:gdLst/>
            <a:ahLst/>
            <a:cxnLst/>
            <a:rect l="l" t="t" r="r" b="b"/>
            <a:pathLst>
              <a:path w="319087" h="241301">
                <a:moveTo>
                  <a:pt x="105569" y="76200"/>
                </a:moveTo>
                <a:cubicBezTo>
                  <a:pt x="71814" y="76200"/>
                  <a:pt x="44450" y="103564"/>
                  <a:pt x="44450" y="137319"/>
                </a:cubicBezTo>
                <a:cubicBezTo>
                  <a:pt x="44450" y="171074"/>
                  <a:pt x="71814" y="198438"/>
                  <a:pt x="105569" y="198438"/>
                </a:cubicBezTo>
                <a:cubicBezTo>
                  <a:pt x="139324" y="198438"/>
                  <a:pt x="166688" y="171074"/>
                  <a:pt x="166688" y="137319"/>
                </a:cubicBezTo>
                <a:cubicBezTo>
                  <a:pt x="166688" y="103564"/>
                  <a:pt x="139324" y="76200"/>
                  <a:pt x="105569" y="76200"/>
                </a:cubicBezTo>
                <a:close/>
                <a:moveTo>
                  <a:pt x="86661" y="33338"/>
                </a:moveTo>
                <a:cubicBezTo>
                  <a:pt x="86665" y="33343"/>
                  <a:pt x="86729" y="33445"/>
                  <a:pt x="88040" y="35504"/>
                </a:cubicBezTo>
                <a:lnTo>
                  <a:pt x="97691" y="50668"/>
                </a:lnTo>
                <a:lnTo>
                  <a:pt x="105569" y="50668"/>
                </a:lnTo>
                <a:lnTo>
                  <a:pt x="113448" y="50668"/>
                </a:lnTo>
                <a:cubicBezTo>
                  <a:pt x="113451" y="50663"/>
                  <a:pt x="113516" y="50561"/>
                  <a:pt x="114826" y="48502"/>
                </a:cubicBezTo>
                <a:lnTo>
                  <a:pt x="124477" y="33338"/>
                </a:lnTo>
                <a:cubicBezTo>
                  <a:pt x="124487" y="33341"/>
                  <a:pt x="124981" y="33486"/>
                  <a:pt x="151263" y="41216"/>
                </a:cubicBezTo>
                <a:cubicBezTo>
                  <a:pt x="151262" y="41223"/>
                  <a:pt x="151204" y="41630"/>
                  <a:pt x="148112" y="63272"/>
                </a:cubicBezTo>
                <a:cubicBezTo>
                  <a:pt x="154415" y="64848"/>
                  <a:pt x="159142" y="69574"/>
                  <a:pt x="162293" y="72725"/>
                </a:cubicBezTo>
                <a:cubicBezTo>
                  <a:pt x="162300" y="72722"/>
                  <a:pt x="162679" y="72547"/>
                  <a:pt x="182776" y="63272"/>
                </a:cubicBezTo>
                <a:cubicBezTo>
                  <a:pt x="182782" y="63280"/>
                  <a:pt x="183071" y="63684"/>
                  <a:pt x="198533" y="85329"/>
                </a:cubicBezTo>
                <a:cubicBezTo>
                  <a:pt x="198529" y="85334"/>
                  <a:pt x="198445" y="85436"/>
                  <a:pt x="196761" y="87495"/>
                </a:cubicBezTo>
                <a:lnTo>
                  <a:pt x="184352" y="102659"/>
                </a:lnTo>
                <a:cubicBezTo>
                  <a:pt x="185928" y="107386"/>
                  <a:pt x="187503" y="112112"/>
                  <a:pt x="189079" y="118414"/>
                </a:cubicBezTo>
                <a:cubicBezTo>
                  <a:pt x="189087" y="118416"/>
                  <a:pt x="189491" y="118502"/>
                  <a:pt x="211138" y="123140"/>
                </a:cubicBezTo>
                <a:cubicBezTo>
                  <a:pt x="211138" y="123150"/>
                  <a:pt x="211138" y="123639"/>
                  <a:pt x="211138" y="149923"/>
                </a:cubicBezTo>
                <a:lnTo>
                  <a:pt x="189079" y="154650"/>
                </a:lnTo>
                <a:cubicBezTo>
                  <a:pt x="187503" y="160952"/>
                  <a:pt x="185928" y="165678"/>
                  <a:pt x="184352" y="170405"/>
                </a:cubicBezTo>
                <a:cubicBezTo>
                  <a:pt x="184356" y="170410"/>
                  <a:pt x="184440" y="170512"/>
                  <a:pt x="186125" y="172571"/>
                </a:cubicBezTo>
                <a:lnTo>
                  <a:pt x="198533" y="187735"/>
                </a:lnTo>
                <a:cubicBezTo>
                  <a:pt x="198528" y="187743"/>
                  <a:pt x="198239" y="188146"/>
                  <a:pt x="182776" y="209792"/>
                </a:cubicBezTo>
                <a:cubicBezTo>
                  <a:pt x="182769" y="209788"/>
                  <a:pt x="182390" y="209614"/>
                  <a:pt x="162293" y="200339"/>
                </a:cubicBezTo>
                <a:cubicBezTo>
                  <a:pt x="159142" y="205065"/>
                  <a:pt x="154415" y="208216"/>
                  <a:pt x="149688" y="211367"/>
                </a:cubicBezTo>
                <a:cubicBezTo>
                  <a:pt x="149689" y="211380"/>
                  <a:pt x="149728" y="211882"/>
                  <a:pt x="151263" y="231848"/>
                </a:cubicBezTo>
                <a:cubicBezTo>
                  <a:pt x="151254" y="231852"/>
                  <a:pt x="150762" y="232026"/>
                  <a:pt x="124477" y="241301"/>
                </a:cubicBezTo>
                <a:cubicBezTo>
                  <a:pt x="124474" y="241296"/>
                  <a:pt x="124418" y="241184"/>
                  <a:pt x="123295" y="238938"/>
                </a:cubicBezTo>
                <a:lnTo>
                  <a:pt x="115023" y="222396"/>
                </a:lnTo>
                <a:cubicBezTo>
                  <a:pt x="111872" y="222396"/>
                  <a:pt x="108721" y="222396"/>
                  <a:pt x="105569" y="222396"/>
                </a:cubicBezTo>
                <a:lnTo>
                  <a:pt x="97691" y="222396"/>
                </a:lnTo>
                <a:cubicBezTo>
                  <a:pt x="97687" y="222401"/>
                  <a:pt x="97622" y="222513"/>
                  <a:pt x="96312" y="224759"/>
                </a:cubicBezTo>
                <a:lnTo>
                  <a:pt x="86661" y="241301"/>
                </a:lnTo>
                <a:cubicBezTo>
                  <a:pt x="86652" y="241298"/>
                  <a:pt x="86156" y="241123"/>
                  <a:pt x="59875" y="231848"/>
                </a:cubicBezTo>
                <a:cubicBezTo>
                  <a:pt x="59877" y="231836"/>
                  <a:pt x="59954" y="231336"/>
                  <a:pt x="63027" y="211367"/>
                </a:cubicBezTo>
                <a:cubicBezTo>
                  <a:pt x="58300" y="208216"/>
                  <a:pt x="53573" y="205065"/>
                  <a:pt x="48846" y="200339"/>
                </a:cubicBezTo>
                <a:cubicBezTo>
                  <a:pt x="48839" y="200342"/>
                  <a:pt x="48462" y="200516"/>
                  <a:pt x="28362" y="209792"/>
                </a:cubicBezTo>
                <a:cubicBezTo>
                  <a:pt x="28357" y="209784"/>
                  <a:pt x="28066" y="209377"/>
                  <a:pt x="12606" y="187735"/>
                </a:cubicBezTo>
                <a:cubicBezTo>
                  <a:pt x="12610" y="187730"/>
                  <a:pt x="12694" y="187627"/>
                  <a:pt x="14378" y="185569"/>
                </a:cubicBezTo>
                <a:lnTo>
                  <a:pt x="26786" y="170405"/>
                </a:lnTo>
                <a:cubicBezTo>
                  <a:pt x="25211" y="165678"/>
                  <a:pt x="23635" y="160952"/>
                  <a:pt x="22059" y="154650"/>
                </a:cubicBezTo>
                <a:cubicBezTo>
                  <a:pt x="22046" y="154647"/>
                  <a:pt x="21544" y="154531"/>
                  <a:pt x="1576" y="149923"/>
                </a:cubicBezTo>
                <a:cubicBezTo>
                  <a:pt x="1575" y="149914"/>
                  <a:pt x="1546" y="149423"/>
                  <a:pt x="0" y="123140"/>
                </a:cubicBezTo>
                <a:cubicBezTo>
                  <a:pt x="8" y="123139"/>
                  <a:pt x="414" y="123052"/>
                  <a:pt x="22059" y="118414"/>
                </a:cubicBezTo>
                <a:cubicBezTo>
                  <a:pt x="23635" y="112112"/>
                  <a:pt x="25211" y="107386"/>
                  <a:pt x="26786" y="102659"/>
                </a:cubicBezTo>
                <a:cubicBezTo>
                  <a:pt x="26782" y="102654"/>
                  <a:pt x="26698" y="102562"/>
                  <a:pt x="25014" y="100690"/>
                </a:cubicBezTo>
                <a:lnTo>
                  <a:pt x="12606" y="86904"/>
                </a:lnTo>
                <a:cubicBezTo>
                  <a:pt x="12611" y="86896"/>
                  <a:pt x="12900" y="86463"/>
                  <a:pt x="28362" y="63272"/>
                </a:cubicBezTo>
                <a:cubicBezTo>
                  <a:pt x="28369" y="63275"/>
                  <a:pt x="28746" y="63449"/>
                  <a:pt x="48846" y="72725"/>
                </a:cubicBezTo>
                <a:cubicBezTo>
                  <a:pt x="53573" y="69574"/>
                  <a:pt x="56724" y="64848"/>
                  <a:pt x="63027" y="63272"/>
                </a:cubicBezTo>
                <a:cubicBezTo>
                  <a:pt x="63025" y="63264"/>
                  <a:pt x="62968" y="62858"/>
                  <a:pt x="59875" y="41216"/>
                </a:cubicBezTo>
                <a:cubicBezTo>
                  <a:pt x="59885" y="41213"/>
                  <a:pt x="60379" y="41067"/>
                  <a:pt x="86661" y="33338"/>
                </a:cubicBezTo>
                <a:close/>
                <a:moveTo>
                  <a:pt x="255588" y="25400"/>
                </a:moveTo>
                <a:cubicBezTo>
                  <a:pt x="235422" y="25400"/>
                  <a:pt x="219075" y="41747"/>
                  <a:pt x="219075" y="61913"/>
                </a:cubicBezTo>
                <a:cubicBezTo>
                  <a:pt x="219075" y="82079"/>
                  <a:pt x="235422" y="98426"/>
                  <a:pt x="255588" y="98426"/>
                </a:cubicBezTo>
                <a:cubicBezTo>
                  <a:pt x="275754" y="98426"/>
                  <a:pt x="292101" y="82079"/>
                  <a:pt x="292101" y="61913"/>
                </a:cubicBezTo>
                <a:cubicBezTo>
                  <a:pt x="292101" y="41747"/>
                  <a:pt x="275754" y="25400"/>
                  <a:pt x="255588" y="25400"/>
                </a:cubicBezTo>
                <a:close/>
                <a:moveTo>
                  <a:pt x="244475" y="0"/>
                </a:moveTo>
                <a:cubicBezTo>
                  <a:pt x="244477" y="4"/>
                  <a:pt x="244519" y="77"/>
                  <a:pt x="245269" y="1371"/>
                </a:cubicBezTo>
                <a:lnTo>
                  <a:pt x="250825" y="10972"/>
                </a:lnTo>
                <a:cubicBezTo>
                  <a:pt x="252412" y="10972"/>
                  <a:pt x="254000" y="10972"/>
                  <a:pt x="255587" y="10972"/>
                </a:cubicBezTo>
                <a:cubicBezTo>
                  <a:pt x="257175" y="10972"/>
                  <a:pt x="258762" y="10972"/>
                  <a:pt x="260350" y="10972"/>
                </a:cubicBezTo>
                <a:cubicBezTo>
                  <a:pt x="260352" y="10967"/>
                  <a:pt x="260394" y="10894"/>
                  <a:pt x="261144" y="9600"/>
                </a:cubicBezTo>
                <a:lnTo>
                  <a:pt x="266700" y="0"/>
                </a:lnTo>
                <a:cubicBezTo>
                  <a:pt x="266703" y="1"/>
                  <a:pt x="266784" y="25"/>
                  <a:pt x="268684" y="588"/>
                </a:cubicBezTo>
                <a:lnTo>
                  <a:pt x="282575" y="4702"/>
                </a:lnTo>
                <a:cubicBezTo>
                  <a:pt x="282574" y="4707"/>
                  <a:pt x="282564" y="4790"/>
                  <a:pt x="282376" y="6270"/>
                </a:cubicBezTo>
                <a:lnTo>
                  <a:pt x="280987" y="17241"/>
                </a:lnTo>
                <a:cubicBezTo>
                  <a:pt x="284162" y="18809"/>
                  <a:pt x="287337" y="21944"/>
                  <a:pt x="290512" y="23511"/>
                </a:cubicBezTo>
                <a:cubicBezTo>
                  <a:pt x="290517" y="23509"/>
                  <a:pt x="290591" y="23478"/>
                  <a:pt x="291901" y="22923"/>
                </a:cubicBezTo>
                <a:lnTo>
                  <a:pt x="301625" y="18809"/>
                </a:lnTo>
                <a:cubicBezTo>
                  <a:pt x="301627" y="18811"/>
                  <a:pt x="301675" y="18875"/>
                  <a:pt x="302815" y="20376"/>
                </a:cubicBezTo>
                <a:lnTo>
                  <a:pt x="311150" y="31348"/>
                </a:lnTo>
                <a:cubicBezTo>
                  <a:pt x="311147" y="31352"/>
                  <a:pt x="311094" y="31414"/>
                  <a:pt x="310158" y="32523"/>
                </a:cubicBezTo>
                <a:lnTo>
                  <a:pt x="303212" y="40753"/>
                </a:lnTo>
                <a:cubicBezTo>
                  <a:pt x="304800" y="43887"/>
                  <a:pt x="304800" y="47022"/>
                  <a:pt x="306387" y="50157"/>
                </a:cubicBezTo>
                <a:cubicBezTo>
                  <a:pt x="306392" y="50158"/>
                  <a:pt x="306477" y="50179"/>
                  <a:pt x="307975" y="50549"/>
                </a:cubicBezTo>
                <a:lnTo>
                  <a:pt x="319087" y="53292"/>
                </a:lnTo>
                <a:cubicBezTo>
                  <a:pt x="319087" y="53295"/>
                  <a:pt x="319087" y="53374"/>
                  <a:pt x="319087" y="55251"/>
                </a:cubicBezTo>
                <a:lnTo>
                  <a:pt x="319087" y="68966"/>
                </a:lnTo>
                <a:lnTo>
                  <a:pt x="306387" y="72101"/>
                </a:lnTo>
                <a:cubicBezTo>
                  <a:pt x="304800" y="75236"/>
                  <a:pt x="304800" y="78370"/>
                  <a:pt x="303212" y="81505"/>
                </a:cubicBezTo>
                <a:cubicBezTo>
                  <a:pt x="303215" y="81509"/>
                  <a:pt x="303268" y="81571"/>
                  <a:pt x="304204" y="82681"/>
                </a:cubicBezTo>
                <a:lnTo>
                  <a:pt x="311150" y="90910"/>
                </a:lnTo>
                <a:cubicBezTo>
                  <a:pt x="311148" y="90913"/>
                  <a:pt x="311100" y="90984"/>
                  <a:pt x="309959" y="92673"/>
                </a:cubicBezTo>
                <a:lnTo>
                  <a:pt x="301625" y="105016"/>
                </a:lnTo>
                <a:cubicBezTo>
                  <a:pt x="301620" y="105014"/>
                  <a:pt x="301547" y="104972"/>
                  <a:pt x="300236" y="104233"/>
                </a:cubicBezTo>
                <a:lnTo>
                  <a:pt x="290512" y="98747"/>
                </a:lnTo>
                <a:cubicBezTo>
                  <a:pt x="287337" y="101881"/>
                  <a:pt x="284162" y="103449"/>
                  <a:pt x="280987" y="105016"/>
                </a:cubicBezTo>
                <a:cubicBezTo>
                  <a:pt x="280988" y="105021"/>
                  <a:pt x="280998" y="105105"/>
                  <a:pt x="281186" y="106584"/>
                </a:cubicBezTo>
                <a:lnTo>
                  <a:pt x="282575" y="117556"/>
                </a:lnTo>
                <a:cubicBezTo>
                  <a:pt x="282571" y="117557"/>
                  <a:pt x="282491" y="117589"/>
                  <a:pt x="280590" y="118339"/>
                </a:cubicBezTo>
                <a:lnTo>
                  <a:pt x="266700" y="123825"/>
                </a:lnTo>
                <a:cubicBezTo>
                  <a:pt x="266697" y="123821"/>
                  <a:pt x="266655" y="123748"/>
                  <a:pt x="265906" y="122454"/>
                </a:cubicBezTo>
                <a:lnTo>
                  <a:pt x="260350" y="112853"/>
                </a:lnTo>
                <a:cubicBezTo>
                  <a:pt x="258762" y="112853"/>
                  <a:pt x="257175" y="112853"/>
                  <a:pt x="255587" y="112853"/>
                </a:cubicBezTo>
                <a:cubicBezTo>
                  <a:pt x="254000" y="112853"/>
                  <a:pt x="252412" y="112853"/>
                  <a:pt x="250825" y="112853"/>
                </a:cubicBezTo>
                <a:cubicBezTo>
                  <a:pt x="250822" y="112858"/>
                  <a:pt x="250780" y="112931"/>
                  <a:pt x="250031" y="114225"/>
                </a:cubicBezTo>
                <a:lnTo>
                  <a:pt x="244475" y="123825"/>
                </a:lnTo>
                <a:cubicBezTo>
                  <a:pt x="244471" y="123824"/>
                  <a:pt x="244391" y="123792"/>
                  <a:pt x="242490" y="123041"/>
                </a:cubicBezTo>
                <a:lnTo>
                  <a:pt x="228600" y="117556"/>
                </a:lnTo>
                <a:cubicBezTo>
                  <a:pt x="228600" y="117551"/>
                  <a:pt x="228611" y="117467"/>
                  <a:pt x="228798" y="115988"/>
                </a:cubicBezTo>
                <a:lnTo>
                  <a:pt x="230187" y="105016"/>
                </a:lnTo>
                <a:cubicBezTo>
                  <a:pt x="227012" y="103449"/>
                  <a:pt x="223837" y="101881"/>
                  <a:pt x="222250" y="98747"/>
                </a:cubicBezTo>
                <a:cubicBezTo>
                  <a:pt x="222245" y="98749"/>
                  <a:pt x="222160" y="98791"/>
                  <a:pt x="220662" y="99530"/>
                </a:cubicBezTo>
                <a:lnTo>
                  <a:pt x="209550" y="105016"/>
                </a:lnTo>
                <a:cubicBezTo>
                  <a:pt x="209548" y="105013"/>
                  <a:pt x="209500" y="104942"/>
                  <a:pt x="208359" y="103253"/>
                </a:cubicBezTo>
                <a:lnTo>
                  <a:pt x="200025" y="90910"/>
                </a:lnTo>
                <a:cubicBezTo>
                  <a:pt x="200028" y="90906"/>
                  <a:pt x="200081" y="90843"/>
                  <a:pt x="201017" y="89734"/>
                </a:cubicBezTo>
                <a:lnTo>
                  <a:pt x="207962" y="81505"/>
                </a:lnTo>
                <a:cubicBezTo>
                  <a:pt x="207962" y="78370"/>
                  <a:pt x="206375" y="75236"/>
                  <a:pt x="204787" y="72101"/>
                </a:cubicBezTo>
                <a:cubicBezTo>
                  <a:pt x="204782" y="72100"/>
                  <a:pt x="204698" y="72090"/>
                  <a:pt x="203200" y="71905"/>
                </a:cubicBezTo>
                <a:lnTo>
                  <a:pt x="192087" y="70533"/>
                </a:lnTo>
                <a:cubicBezTo>
                  <a:pt x="192087" y="70530"/>
                  <a:pt x="192087" y="70442"/>
                  <a:pt x="192087" y="68378"/>
                </a:cubicBezTo>
                <a:lnTo>
                  <a:pt x="192087" y="53292"/>
                </a:lnTo>
                <a:cubicBezTo>
                  <a:pt x="192092" y="53291"/>
                  <a:pt x="192177" y="53270"/>
                  <a:pt x="193675" y="52900"/>
                </a:cubicBezTo>
                <a:lnTo>
                  <a:pt x="204787" y="50157"/>
                </a:lnTo>
                <a:cubicBezTo>
                  <a:pt x="206375" y="47022"/>
                  <a:pt x="207962" y="43887"/>
                  <a:pt x="207962" y="40753"/>
                </a:cubicBezTo>
                <a:cubicBezTo>
                  <a:pt x="207959" y="40749"/>
                  <a:pt x="207906" y="40686"/>
                  <a:pt x="206970" y="39577"/>
                </a:cubicBezTo>
                <a:lnTo>
                  <a:pt x="200025" y="31348"/>
                </a:lnTo>
                <a:cubicBezTo>
                  <a:pt x="200027" y="31345"/>
                  <a:pt x="200075" y="31282"/>
                  <a:pt x="201215" y="29780"/>
                </a:cubicBezTo>
                <a:lnTo>
                  <a:pt x="209550" y="18809"/>
                </a:lnTo>
                <a:cubicBezTo>
                  <a:pt x="209555" y="18810"/>
                  <a:pt x="209639" y="18842"/>
                  <a:pt x="211137" y="19396"/>
                </a:cubicBezTo>
                <a:lnTo>
                  <a:pt x="222250" y="23511"/>
                </a:lnTo>
                <a:cubicBezTo>
                  <a:pt x="223837" y="21944"/>
                  <a:pt x="227012" y="20376"/>
                  <a:pt x="230187" y="17241"/>
                </a:cubicBezTo>
                <a:cubicBezTo>
                  <a:pt x="230187" y="17236"/>
                  <a:pt x="230176" y="17153"/>
                  <a:pt x="229989" y="15674"/>
                </a:cubicBezTo>
                <a:lnTo>
                  <a:pt x="228600" y="4702"/>
                </a:lnTo>
                <a:cubicBezTo>
                  <a:pt x="228603" y="4701"/>
                  <a:pt x="228683" y="4677"/>
                  <a:pt x="230584" y="4114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1945754" y="2451888"/>
            <a:ext cx="579724" cy="18305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400" spc="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标题 1"/>
          <p:cNvSpPr txBox="1">
            <a:spLocks/>
          </p:cNvSpPr>
          <p:nvPr/>
        </p:nvSpPr>
        <p:spPr>
          <a:xfrm>
            <a:off x="3022082" y="2451888"/>
            <a:ext cx="579724" cy="18305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400" spc="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4" name="标题 1"/>
          <p:cNvSpPr txBox="1">
            <a:spLocks/>
          </p:cNvSpPr>
          <p:nvPr/>
        </p:nvSpPr>
        <p:spPr>
          <a:xfrm>
            <a:off x="4098409" y="2451888"/>
            <a:ext cx="579724" cy="18305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400" spc="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5174735" y="2451888"/>
            <a:ext cx="579724" cy="18305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400" spc="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67544" y="924400"/>
            <a:ext cx="2650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9DD06C3-AD2F-4677-9E90-06038D91D5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2066815"/>
            <a:ext cx="2253924" cy="2849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1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706564-1F48-4F3D-9527-42D8C8FED8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162" y="1801501"/>
            <a:ext cx="3267725" cy="2412278"/>
          </a:xfrm>
          <a:prstGeom prst="rect">
            <a:avLst/>
          </a:prstGeom>
        </p:spPr>
      </p:pic>
      <p:sp>
        <p:nvSpPr>
          <p:cNvPr id="4" name="Freeform 6"/>
          <p:cNvSpPr>
            <a:spLocks noEditPoints="1"/>
          </p:cNvSpPr>
          <p:nvPr/>
        </p:nvSpPr>
        <p:spPr bwMode="auto">
          <a:xfrm>
            <a:off x="2825715" y="873510"/>
            <a:ext cx="3758674" cy="3394518"/>
          </a:xfrm>
          <a:custGeom>
            <a:avLst/>
            <a:gdLst>
              <a:gd name="T0" fmla="*/ 1100 w 2216"/>
              <a:gd name="T1" fmla="*/ 0 h 2001"/>
              <a:gd name="T2" fmla="*/ 1108 w 2216"/>
              <a:gd name="T3" fmla="*/ 0 h 2001"/>
              <a:gd name="T4" fmla="*/ 1348 w 2216"/>
              <a:gd name="T5" fmla="*/ 136 h 2001"/>
              <a:gd name="T6" fmla="*/ 2179 w 2216"/>
              <a:gd name="T7" fmla="*/ 1584 h 2001"/>
              <a:gd name="T8" fmla="*/ 2216 w 2216"/>
              <a:gd name="T9" fmla="*/ 1723 h 2001"/>
              <a:gd name="T10" fmla="*/ 1937 w 2216"/>
              <a:gd name="T11" fmla="*/ 2001 h 2001"/>
              <a:gd name="T12" fmla="*/ 1100 w 2216"/>
              <a:gd name="T13" fmla="*/ 2001 h 2001"/>
              <a:gd name="T14" fmla="*/ 1100 w 2216"/>
              <a:gd name="T15" fmla="*/ 1527 h 2001"/>
              <a:gd name="T16" fmla="*/ 1100 w 2216"/>
              <a:gd name="T17" fmla="*/ 1527 h 2001"/>
              <a:gd name="T18" fmla="*/ 1438 w 2216"/>
              <a:gd name="T19" fmla="*/ 1189 h 2001"/>
              <a:gd name="T20" fmla="*/ 1100 w 2216"/>
              <a:gd name="T21" fmla="*/ 852 h 2001"/>
              <a:gd name="T22" fmla="*/ 1100 w 2216"/>
              <a:gd name="T23" fmla="*/ 852 h 2001"/>
              <a:gd name="T24" fmla="*/ 1100 w 2216"/>
              <a:gd name="T25" fmla="*/ 0 h 2001"/>
              <a:gd name="T26" fmla="*/ 37 w 2216"/>
              <a:gd name="T27" fmla="*/ 1584 h 2001"/>
              <a:gd name="T28" fmla="*/ 865 w 2216"/>
              <a:gd name="T29" fmla="*/ 141 h 2001"/>
              <a:gd name="T30" fmla="*/ 1100 w 2216"/>
              <a:gd name="T31" fmla="*/ 0 h 2001"/>
              <a:gd name="T32" fmla="*/ 1100 w 2216"/>
              <a:gd name="T33" fmla="*/ 852 h 2001"/>
              <a:gd name="T34" fmla="*/ 763 w 2216"/>
              <a:gd name="T35" fmla="*/ 1189 h 2001"/>
              <a:gd name="T36" fmla="*/ 1100 w 2216"/>
              <a:gd name="T37" fmla="*/ 1527 h 2001"/>
              <a:gd name="T38" fmla="*/ 1100 w 2216"/>
              <a:gd name="T39" fmla="*/ 2001 h 2001"/>
              <a:gd name="T40" fmla="*/ 279 w 2216"/>
              <a:gd name="T41" fmla="*/ 2001 h 2001"/>
              <a:gd name="T42" fmla="*/ 0 w 2216"/>
              <a:gd name="T43" fmla="*/ 1723 h 2001"/>
              <a:gd name="T44" fmla="*/ 37 w 2216"/>
              <a:gd name="T45" fmla="*/ 1584 h 2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16" h="2001">
                <a:moveTo>
                  <a:pt x="1100" y="0"/>
                </a:moveTo>
                <a:cubicBezTo>
                  <a:pt x="1103" y="0"/>
                  <a:pt x="1105" y="0"/>
                  <a:pt x="1108" y="0"/>
                </a:cubicBezTo>
                <a:cubicBezTo>
                  <a:pt x="1210" y="0"/>
                  <a:pt x="1299" y="55"/>
                  <a:pt x="1348" y="136"/>
                </a:cubicBezTo>
                <a:cubicBezTo>
                  <a:pt x="2179" y="1584"/>
                  <a:pt x="2179" y="1584"/>
                  <a:pt x="2179" y="1584"/>
                </a:cubicBezTo>
                <a:cubicBezTo>
                  <a:pt x="2202" y="1625"/>
                  <a:pt x="2216" y="1672"/>
                  <a:pt x="2216" y="1723"/>
                </a:cubicBezTo>
                <a:cubicBezTo>
                  <a:pt x="2216" y="1877"/>
                  <a:pt x="2091" y="2001"/>
                  <a:pt x="1937" y="2001"/>
                </a:cubicBezTo>
                <a:cubicBezTo>
                  <a:pt x="1100" y="2001"/>
                  <a:pt x="1100" y="2001"/>
                  <a:pt x="1100" y="2001"/>
                </a:cubicBezTo>
                <a:cubicBezTo>
                  <a:pt x="1100" y="1527"/>
                  <a:pt x="1100" y="1527"/>
                  <a:pt x="1100" y="1527"/>
                </a:cubicBezTo>
                <a:cubicBezTo>
                  <a:pt x="1100" y="1527"/>
                  <a:pt x="1100" y="1527"/>
                  <a:pt x="1100" y="1527"/>
                </a:cubicBezTo>
                <a:cubicBezTo>
                  <a:pt x="1287" y="1527"/>
                  <a:pt x="1438" y="1376"/>
                  <a:pt x="1438" y="1189"/>
                </a:cubicBezTo>
                <a:cubicBezTo>
                  <a:pt x="1438" y="1003"/>
                  <a:pt x="1287" y="852"/>
                  <a:pt x="1100" y="852"/>
                </a:cubicBezTo>
                <a:cubicBezTo>
                  <a:pt x="1100" y="852"/>
                  <a:pt x="1100" y="852"/>
                  <a:pt x="1100" y="852"/>
                </a:cubicBezTo>
                <a:lnTo>
                  <a:pt x="1100" y="0"/>
                </a:lnTo>
                <a:close/>
                <a:moveTo>
                  <a:pt x="37" y="1584"/>
                </a:moveTo>
                <a:cubicBezTo>
                  <a:pt x="865" y="141"/>
                  <a:pt x="865" y="141"/>
                  <a:pt x="865" y="141"/>
                </a:cubicBezTo>
                <a:cubicBezTo>
                  <a:pt x="912" y="59"/>
                  <a:pt x="1000" y="3"/>
                  <a:pt x="1100" y="0"/>
                </a:cubicBezTo>
                <a:cubicBezTo>
                  <a:pt x="1100" y="852"/>
                  <a:pt x="1100" y="852"/>
                  <a:pt x="1100" y="852"/>
                </a:cubicBezTo>
                <a:cubicBezTo>
                  <a:pt x="914" y="852"/>
                  <a:pt x="763" y="1003"/>
                  <a:pt x="763" y="1189"/>
                </a:cubicBezTo>
                <a:cubicBezTo>
                  <a:pt x="763" y="1376"/>
                  <a:pt x="914" y="1527"/>
                  <a:pt x="1100" y="1527"/>
                </a:cubicBezTo>
                <a:cubicBezTo>
                  <a:pt x="1100" y="2001"/>
                  <a:pt x="1100" y="2001"/>
                  <a:pt x="1100" y="2001"/>
                </a:cubicBezTo>
                <a:cubicBezTo>
                  <a:pt x="279" y="2001"/>
                  <a:pt x="279" y="2001"/>
                  <a:pt x="279" y="2001"/>
                </a:cubicBezTo>
                <a:cubicBezTo>
                  <a:pt x="125" y="2001"/>
                  <a:pt x="0" y="1877"/>
                  <a:pt x="0" y="1723"/>
                </a:cubicBezTo>
                <a:cubicBezTo>
                  <a:pt x="0" y="1672"/>
                  <a:pt x="13" y="1625"/>
                  <a:pt x="37" y="158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941024" y="2373335"/>
            <a:ext cx="2751925" cy="1817587"/>
          </a:xfrm>
          <a:custGeom>
            <a:avLst/>
            <a:gdLst>
              <a:gd name="T0" fmla="*/ 37 w 1723"/>
              <a:gd name="T1" fmla="*/ 721 h 1138"/>
              <a:gd name="T2" fmla="*/ 451 w 1723"/>
              <a:gd name="T3" fmla="*/ 0 h 1138"/>
              <a:gd name="T4" fmla="*/ 451 w 1723"/>
              <a:gd name="T5" fmla="*/ 0 h 1138"/>
              <a:gd name="T6" fmla="*/ 634 w 1723"/>
              <a:gd name="T7" fmla="*/ 605 h 1138"/>
              <a:gd name="T8" fmla="*/ 1330 w 1723"/>
              <a:gd name="T9" fmla="*/ 579 h 1138"/>
              <a:gd name="T10" fmla="*/ 1446 w 1723"/>
              <a:gd name="T11" fmla="*/ 325 h 1138"/>
              <a:gd name="T12" fmla="*/ 1277 w 1723"/>
              <a:gd name="T13" fmla="*/ 32 h 1138"/>
              <a:gd name="T14" fmla="*/ 1071 w 1723"/>
              <a:gd name="T15" fmla="*/ 1138 h 1138"/>
              <a:gd name="T16" fmla="*/ 1071 w 1723"/>
              <a:gd name="T17" fmla="*/ 1138 h 1138"/>
              <a:gd name="T18" fmla="*/ 279 w 1723"/>
              <a:gd name="T19" fmla="*/ 1138 h 1138"/>
              <a:gd name="T20" fmla="*/ 0 w 1723"/>
              <a:gd name="T21" fmla="*/ 860 h 1138"/>
              <a:gd name="T22" fmla="*/ 37 w 1723"/>
              <a:gd name="T23" fmla="*/ 721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23" h="1138">
                <a:moveTo>
                  <a:pt x="37" y="721"/>
                </a:moveTo>
                <a:cubicBezTo>
                  <a:pt x="451" y="0"/>
                  <a:pt x="451" y="0"/>
                  <a:pt x="451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342" y="265"/>
                  <a:pt x="450" y="484"/>
                  <a:pt x="634" y="605"/>
                </a:cubicBezTo>
                <a:cubicBezTo>
                  <a:pt x="828" y="733"/>
                  <a:pt x="1106" y="750"/>
                  <a:pt x="1330" y="579"/>
                </a:cubicBezTo>
                <a:cubicBezTo>
                  <a:pt x="1401" y="517"/>
                  <a:pt x="1446" y="426"/>
                  <a:pt x="1446" y="325"/>
                </a:cubicBezTo>
                <a:cubicBezTo>
                  <a:pt x="1446" y="196"/>
                  <a:pt x="1378" y="96"/>
                  <a:pt x="1277" y="32"/>
                </a:cubicBezTo>
                <a:cubicBezTo>
                  <a:pt x="1723" y="311"/>
                  <a:pt x="1648" y="1131"/>
                  <a:pt x="1071" y="1138"/>
                </a:cubicBezTo>
                <a:cubicBezTo>
                  <a:pt x="1071" y="1138"/>
                  <a:pt x="1071" y="1138"/>
                  <a:pt x="1071" y="1138"/>
                </a:cubicBezTo>
                <a:cubicBezTo>
                  <a:pt x="279" y="1138"/>
                  <a:pt x="279" y="1138"/>
                  <a:pt x="279" y="1138"/>
                </a:cubicBezTo>
                <a:cubicBezTo>
                  <a:pt x="125" y="1138"/>
                  <a:pt x="0" y="1014"/>
                  <a:pt x="0" y="860"/>
                </a:cubicBezTo>
                <a:cubicBezTo>
                  <a:pt x="0" y="809"/>
                  <a:pt x="13" y="762"/>
                  <a:pt x="37" y="72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3299969" y="995356"/>
            <a:ext cx="2454819" cy="2817798"/>
          </a:xfrm>
          <a:custGeom>
            <a:avLst/>
            <a:gdLst>
              <a:gd name="T0" fmla="*/ 226 w 1537"/>
              <a:gd name="T1" fmla="*/ 862 h 1764"/>
              <a:gd name="T2" fmla="*/ 640 w 1537"/>
              <a:gd name="T3" fmla="*/ 141 h 1764"/>
              <a:gd name="T4" fmla="*/ 883 w 1537"/>
              <a:gd name="T5" fmla="*/ 0 h 1764"/>
              <a:gd name="T6" fmla="*/ 1123 w 1537"/>
              <a:gd name="T7" fmla="*/ 136 h 1764"/>
              <a:gd name="T8" fmla="*/ 1537 w 1537"/>
              <a:gd name="T9" fmla="*/ 857 h 1764"/>
              <a:gd name="T10" fmla="*/ 1537 w 1537"/>
              <a:gd name="T11" fmla="*/ 857 h 1764"/>
              <a:gd name="T12" fmla="*/ 545 w 1537"/>
              <a:gd name="T13" fmla="*/ 1188 h 1764"/>
              <a:gd name="T14" fmla="*/ 883 w 1537"/>
              <a:gd name="T15" fmla="*/ 1525 h 1764"/>
              <a:gd name="T16" fmla="*/ 1094 w 1537"/>
              <a:gd name="T17" fmla="*/ 1451 h 1764"/>
              <a:gd name="T18" fmla="*/ 226 w 1537"/>
              <a:gd name="T19" fmla="*/ 863 h 1764"/>
              <a:gd name="T20" fmla="*/ 226 w 1537"/>
              <a:gd name="T21" fmla="*/ 862 h 1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37" h="1764">
                <a:moveTo>
                  <a:pt x="226" y="862"/>
                </a:moveTo>
                <a:cubicBezTo>
                  <a:pt x="640" y="141"/>
                  <a:pt x="640" y="141"/>
                  <a:pt x="640" y="141"/>
                </a:cubicBezTo>
                <a:cubicBezTo>
                  <a:pt x="688" y="57"/>
                  <a:pt x="779" y="0"/>
                  <a:pt x="883" y="0"/>
                </a:cubicBezTo>
                <a:cubicBezTo>
                  <a:pt x="985" y="0"/>
                  <a:pt x="1074" y="55"/>
                  <a:pt x="1123" y="136"/>
                </a:cubicBezTo>
                <a:cubicBezTo>
                  <a:pt x="1537" y="857"/>
                  <a:pt x="1537" y="857"/>
                  <a:pt x="1537" y="857"/>
                </a:cubicBezTo>
                <a:cubicBezTo>
                  <a:pt x="1537" y="857"/>
                  <a:pt x="1537" y="857"/>
                  <a:pt x="1537" y="857"/>
                </a:cubicBezTo>
                <a:cubicBezTo>
                  <a:pt x="1244" y="356"/>
                  <a:pt x="545" y="671"/>
                  <a:pt x="545" y="1188"/>
                </a:cubicBezTo>
                <a:cubicBezTo>
                  <a:pt x="545" y="1374"/>
                  <a:pt x="696" y="1525"/>
                  <a:pt x="883" y="1525"/>
                </a:cubicBezTo>
                <a:cubicBezTo>
                  <a:pt x="963" y="1525"/>
                  <a:pt x="1036" y="1498"/>
                  <a:pt x="1094" y="1451"/>
                </a:cubicBezTo>
                <a:cubicBezTo>
                  <a:pt x="681" y="1764"/>
                  <a:pt x="0" y="1400"/>
                  <a:pt x="226" y="863"/>
                </a:cubicBezTo>
                <a:lnTo>
                  <a:pt x="226" y="862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4169778" y="1564024"/>
            <a:ext cx="2309627" cy="2626898"/>
          </a:xfrm>
          <a:custGeom>
            <a:avLst/>
            <a:gdLst>
              <a:gd name="T0" fmla="*/ 992 w 1446"/>
              <a:gd name="T1" fmla="*/ 501 h 1645"/>
              <a:gd name="T2" fmla="*/ 1409 w 1446"/>
              <a:gd name="T3" fmla="*/ 1228 h 1645"/>
              <a:gd name="T4" fmla="*/ 1446 w 1446"/>
              <a:gd name="T5" fmla="*/ 1367 h 1645"/>
              <a:gd name="T6" fmla="*/ 1167 w 1446"/>
              <a:gd name="T7" fmla="*/ 1645 h 1645"/>
              <a:gd name="T8" fmla="*/ 294 w 1446"/>
              <a:gd name="T9" fmla="*/ 1645 h 1645"/>
              <a:gd name="T10" fmla="*/ 507 w 1446"/>
              <a:gd name="T11" fmla="*/ 539 h 1645"/>
              <a:gd name="T12" fmla="*/ 338 w 1446"/>
              <a:gd name="T13" fmla="*/ 494 h 1645"/>
              <a:gd name="T14" fmla="*/ 0 w 1446"/>
              <a:gd name="T15" fmla="*/ 832 h 1645"/>
              <a:gd name="T16" fmla="*/ 992 w 1446"/>
              <a:gd name="T17" fmla="*/ 501 h 1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46" h="1645">
                <a:moveTo>
                  <a:pt x="992" y="501"/>
                </a:moveTo>
                <a:cubicBezTo>
                  <a:pt x="1409" y="1228"/>
                  <a:pt x="1409" y="1228"/>
                  <a:pt x="1409" y="1228"/>
                </a:cubicBezTo>
                <a:cubicBezTo>
                  <a:pt x="1432" y="1269"/>
                  <a:pt x="1446" y="1316"/>
                  <a:pt x="1446" y="1367"/>
                </a:cubicBezTo>
                <a:cubicBezTo>
                  <a:pt x="1446" y="1521"/>
                  <a:pt x="1321" y="1645"/>
                  <a:pt x="1167" y="1645"/>
                </a:cubicBezTo>
                <a:cubicBezTo>
                  <a:pt x="294" y="1645"/>
                  <a:pt x="294" y="1645"/>
                  <a:pt x="294" y="1645"/>
                </a:cubicBezTo>
                <a:cubicBezTo>
                  <a:pt x="877" y="1645"/>
                  <a:pt x="955" y="819"/>
                  <a:pt x="507" y="539"/>
                </a:cubicBezTo>
                <a:cubicBezTo>
                  <a:pt x="457" y="510"/>
                  <a:pt x="399" y="494"/>
                  <a:pt x="338" y="494"/>
                </a:cubicBezTo>
                <a:cubicBezTo>
                  <a:pt x="151" y="494"/>
                  <a:pt x="0" y="645"/>
                  <a:pt x="0" y="832"/>
                </a:cubicBezTo>
                <a:cubicBezTo>
                  <a:pt x="0" y="315"/>
                  <a:pt x="699" y="0"/>
                  <a:pt x="992" y="50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Freeform 25"/>
          <p:cNvSpPr>
            <a:spLocks/>
          </p:cNvSpPr>
          <p:nvPr/>
        </p:nvSpPr>
        <p:spPr bwMode="auto">
          <a:xfrm>
            <a:off x="3330891" y="2354514"/>
            <a:ext cx="1498972" cy="1391423"/>
          </a:xfrm>
          <a:custGeom>
            <a:avLst/>
            <a:gdLst>
              <a:gd name="T0" fmla="*/ 939 w 939"/>
              <a:gd name="T1" fmla="*/ 677 h 871"/>
              <a:gd name="T2" fmla="*/ 214 w 939"/>
              <a:gd name="T3" fmla="*/ 0 h 871"/>
              <a:gd name="T4" fmla="*/ 939 w 939"/>
              <a:gd name="T5" fmla="*/ 677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39" h="871">
                <a:moveTo>
                  <a:pt x="939" y="677"/>
                </a:moveTo>
                <a:cubicBezTo>
                  <a:pt x="419" y="871"/>
                  <a:pt x="0" y="457"/>
                  <a:pt x="214" y="0"/>
                </a:cubicBezTo>
                <a:cubicBezTo>
                  <a:pt x="37" y="499"/>
                  <a:pt x="468" y="810"/>
                  <a:pt x="939" y="67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26"/>
          <p:cNvSpPr>
            <a:spLocks/>
          </p:cNvSpPr>
          <p:nvPr/>
        </p:nvSpPr>
        <p:spPr bwMode="auto">
          <a:xfrm>
            <a:off x="4640307" y="2424421"/>
            <a:ext cx="1114483" cy="1766501"/>
          </a:xfrm>
          <a:custGeom>
            <a:avLst/>
            <a:gdLst>
              <a:gd name="T0" fmla="*/ 0 w 698"/>
              <a:gd name="T1" fmla="*/ 1106 h 1106"/>
              <a:gd name="T2" fmla="*/ 213 w 698"/>
              <a:gd name="T3" fmla="*/ 0 h 1106"/>
              <a:gd name="T4" fmla="*/ 0 w 698"/>
              <a:gd name="T5" fmla="*/ 1106 h 1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8" h="1106">
                <a:moveTo>
                  <a:pt x="0" y="1106"/>
                </a:moveTo>
                <a:cubicBezTo>
                  <a:pt x="583" y="1106"/>
                  <a:pt x="661" y="280"/>
                  <a:pt x="213" y="0"/>
                </a:cubicBezTo>
                <a:cubicBezTo>
                  <a:pt x="698" y="280"/>
                  <a:pt x="610" y="1106"/>
                  <a:pt x="0" y="110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4144234" y="1564024"/>
            <a:ext cx="1610555" cy="1329582"/>
          </a:xfrm>
          <a:custGeom>
            <a:avLst/>
            <a:gdLst>
              <a:gd name="T0" fmla="*/ 16 w 1008"/>
              <a:gd name="T1" fmla="*/ 832 h 832"/>
              <a:gd name="T2" fmla="*/ 1008 w 1008"/>
              <a:gd name="T3" fmla="*/ 501 h 832"/>
              <a:gd name="T4" fmla="*/ 16 w 1008"/>
              <a:gd name="T5" fmla="*/ 832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8" h="832">
                <a:moveTo>
                  <a:pt x="16" y="832"/>
                </a:moveTo>
                <a:cubicBezTo>
                  <a:pt x="16" y="315"/>
                  <a:pt x="715" y="0"/>
                  <a:pt x="1008" y="501"/>
                </a:cubicBezTo>
                <a:cubicBezTo>
                  <a:pt x="715" y="1"/>
                  <a:pt x="0" y="253"/>
                  <a:pt x="16" y="83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5390464" y="2494328"/>
            <a:ext cx="372391" cy="317271"/>
          </a:xfrm>
          <a:custGeom>
            <a:avLst/>
            <a:gdLst/>
            <a:ahLst/>
            <a:cxnLst/>
            <a:rect l="l" t="t" r="r" b="b"/>
            <a:pathLst>
              <a:path w="439738" h="374650">
                <a:moveTo>
                  <a:pt x="166687" y="336550"/>
                </a:moveTo>
                <a:lnTo>
                  <a:pt x="167377" y="336550"/>
                </a:lnTo>
                <a:lnTo>
                  <a:pt x="166787" y="342473"/>
                </a:lnTo>
                <a:cubicBezTo>
                  <a:pt x="166768" y="342552"/>
                  <a:pt x="166748" y="342630"/>
                  <a:pt x="166687" y="342699"/>
                </a:cubicBezTo>
                <a:close/>
                <a:moveTo>
                  <a:pt x="169590" y="314325"/>
                </a:moveTo>
                <a:cubicBezTo>
                  <a:pt x="209728" y="314325"/>
                  <a:pt x="243502" y="314325"/>
                  <a:pt x="271921" y="314325"/>
                </a:cubicBezTo>
                <a:cubicBezTo>
                  <a:pt x="276126" y="342473"/>
                  <a:pt x="276126" y="342473"/>
                  <a:pt x="276126" y="342473"/>
                </a:cubicBezTo>
                <a:cubicBezTo>
                  <a:pt x="276126" y="350044"/>
                  <a:pt x="278012" y="355722"/>
                  <a:pt x="281782" y="359508"/>
                </a:cubicBezTo>
                <a:lnTo>
                  <a:pt x="291679" y="369445"/>
                </a:lnTo>
                <a:cubicBezTo>
                  <a:pt x="291451" y="374650"/>
                  <a:pt x="291325" y="374650"/>
                  <a:pt x="291208" y="374650"/>
                </a:cubicBezTo>
                <a:cubicBezTo>
                  <a:pt x="244079" y="374650"/>
                  <a:pt x="196950" y="374650"/>
                  <a:pt x="149821" y="374650"/>
                </a:cubicBezTo>
                <a:cubicBezTo>
                  <a:pt x="147935" y="374650"/>
                  <a:pt x="146050" y="374650"/>
                  <a:pt x="147935" y="370865"/>
                </a:cubicBezTo>
                <a:lnTo>
                  <a:pt x="157832" y="360927"/>
                </a:lnTo>
                <a:lnTo>
                  <a:pt x="160976" y="355600"/>
                </a:lnTo>
                <a:cubicBezTo>
                  <a:pt x="163986" y="355600"/>
                  <a:pt x="181181" y="355600"/>
                  <a:pt x="279400" y="355600"/>
                </a:cubicBezTo>
                <a:cubicBezTo>
                  <a:pt x="277510" y="353483"/>
                  <a:pt x="277510" y="351367"/>
                  <a:pt x="275620" y="349250"/>
                </a:cubicBezTo>
                <a:lnTo>
                  <a:pt x="164117" y="349250"/>
                </a:lnTo>
                <a:cubicBezTo>
                  <a:pt x="163489" y="349953"/>
                  <a:pt x="163070" y="350657"/>
                  <a:pt x="162829" y="351414"/>
                </a:cubicBezTo>
                <a:lnTo>
                  <a:pt x="166687" y="342699"/>
                </a:lnTo>
                <a:lnTo>
                  <a:pt x="166687" y="342900"/>
                </a:lnTo>
                <a:lnTo>
                  <a:pt x="274637" y="342900"/>
                </a:lnTo>
                <a:lnTo>
                  <a:pt x="273050" y="336550"/>
                </a:lnTo>
                <a:lnTo>
                  <a:pt x="167377" y="336550"/>
                </a:lnTo>
                <a:cubicBezTo>
                  <a:pt x="168419" y="326089"/>
                  <a:pt x="169119" y="319055"/>
                  <a:pt x="169590" y="314325"/>
                </a:cubicBezTo>
                <a:close/>
                <a:moveTo>
                  <a:pt x="219572" y="276225"/>
                </a:moveTo>
                <a:lnTo>
                  <a:pt x="230617" y="282386"/>
                </a:lnTo>
                <a:cubicBezTo>
                  <a:pt x="230079" y="288053"/>
                  <a:pt x="225417" y="292100"/>
                  <a:pt x="219869" y="292100"/>
                </a:cubicBezTo>
                <a:cubicBezTo>
                  <a:pt x="214753" y="292100"/>
                  <a:pt x="210391" y="288659"/>
                  <a:pt x="209565" y="283528"/>
                </a:cubicBezTo>
                <a:cubicBezTo>
                  <a:pt x="219283" y="278274"/>
                  <a:pt x="219564" y="278122"/>
                  <a:pt x="219572" y="278118"/>
                </a:cubicBezTo>
                <a:close/>
                <a:moveTo>
                  <a:pt x="20637" y="20638"/>
                </a:moveTo>
                <a:lnTo>
                  <a:pt x="20637" y="246063"/>
                </a:lnTo>
                <a:lnTo>
                  <a:pt x="419100" y="246063"/>
                </a:lnTo>
                <a:lnTo>
                  <a:pt x="419100" y="20638"/>
                </a:lnTo>
                <a:close/>
                <a:moveTo>
                  <a:pt x="16985" y="0"/>
                </a:moveTo>
                <a:cubicBezTo>
                  <a:pt x="17001" y="0"/>
                  <a:pt x="19533" y="0"/>
                  <a:pt x="422753" y="0"/>
                </a:cubicBezTo>
                <a:cubicBezTo>
                  <a:pt x="432189" y="0"/>
                  <a:pt x="439738" y="7529"/>
                  <a:pt x="439738" y="16940"/>
                </a:cubicBezTo>
                <a:cubicBezTo>
                  <a:pt x="439738" y="16953"/>
                  <a:pt x="439738" y="18891"/>
                  <a:pt x="439738" y="297385"/>
                </a:cubicBezTo>
                <a:cubicBezTo>
                  <a:pt x="439738" y="306796"/>
                  <a:pt x="432189" y="314325"/>
                  <a:pt x="422753" y="314325"/>
                </a:cubicBezTo>
                <a:cubicBezTo>
                  <a:pt x="422739" y="314325"/>
                  <a:pt x="421348" y="314325"/>
                  <a:pt x="271921" y="314325"/>
                </a:cubicBezTo>
                <a:lnTo>
                  <a:pt x="270471" y="304617"/>
                </a:lnTo>
                <a:lnTo>
                  <a:pt x="230617" y="282386"/>
                </a:lnTo>
                <a:lnTo>
                  <a:pt x="231776" y="279400"/>
                </a:lnTo>
                <a:cubicBezTo>
                  <a:pt x="231776" y="272386"/>
                  <a:pt x="226445" y="266700"/>
                  <a:pt x="219869" y="266700"/>
                </a:cubicBezTo>
                <a:cubicBezTo>
                  <a:pt x="213293" y="266700"/>
                  <a:pt x="207962" y="272386"/>
                  <a:pt x="207962" y="279400"/>
                </a:cubicBezTo>
                <a:cubicBezTo>
                  <a:pt x="207962" y="280957"/>
                  <a:pt x="208225" y="282449"/>
                  <a:pt x="209565" y="283528"/>
                </a:cubicBezTo>
                <a:cubicBezTo>
                  <a:pt x="202578" y="287305"/>
                  <a:pt x="190711" y="293721"/>
                  <a:pt x="170557" y="304617"/>
                </a:cubicBezTo>
                <a:cubicBezTo>
                  <a:pt x="170556" y="304628"/>
                  <a:pt x="170525" y="304940"/>
                  <a:pt x="169590" y="314325"/>
                </a:cubicBezTo>
                <a:cubicBezTo>
                  <a:pt x="126480" y="314325"/>
                  <a:pt x="76028" y="314325"/>
                  <a:pt x="16985" y="314325"/>
                </a:cubicBezTo>
                <a:cubicBezTo>
                  <a:pt x="7549" y="314325"/>
                  <a:pt x="0" y="306796"/>
                  <a:pt x="0" y="297385"/>
                </a:cubicBezTo>
                <a:cubicBezTo>
                  <a:pt x="0" y="297372"/>
                  <a:pt x="0" y="295415"/>
                  <a:pt x="0" y="16940"/>
                </a:cubicBezTo>
                <a:cubicBezTo>
                  <a:pt x="0" y="7529"/>
                  <a:pt x="7549" y="0"/>
                  <a:pt x="16985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3818897" y="2487606"/>
            <a:ext cx="213755" cy="434232"/>
          </a:xfrm>
          <a:custGeom>
            <a:avLst/>
            <a:gdLst/>
            <a:ahLst/>
            <a:cxnLst/>
            <a:rect l="l" t="t" r="r" b="b"/>
            <a:pathLst>
              <a:path w="252413" h="512763">
                <a:moveTo>
                  <a:pt x="127001" y="452437"/>
                </a:moveTo>
                <a:cubicBezTo>
                  <a:pt x="115603" y="452437"/>
                  <a:pt x="106363" y="461677"/>
                  <a:pt x="106363" y="473075"/>
                </a:cubicBezTo>
                <a:cubicBezTo>
                  <a:pt x="106363" y="484473"/>
                  <a:pt x="115603" y="493713"/>
                  <a:pt x="127001" y="493713"/>
                </a:cubicBezTo>
                <a:cubicBezTo>
                  <a:pt x="138399" y="493713"/>
                  <a:pt x="147639" y="484473"/>
                  <a:pt x="147639" y="473075"/>
                </a:cubicBezTo>
                <a:cubicBezTo>
                  <a:pt x="147639" y="461677"/>
                  <a:pt x="138399" y="452437"/>
                  <a:pt x="127001" y="452437"/>
                </a:cubicBezTo>
                <a:close/>
                <a:moveTo>
                  <a:pt x="19050" y="84137"/>
                </a:moveTo>
                <a:lnTo>
                  <a:pt x="19050" y="430212"/>
                </a:lnTo>
                <a:lnTo>
                  <a:pt x="233363" y="430212"/>
                </a:lnTo>
                <a:lnTo>
                  <a:pt x="233363" y="84137"/>
                </a:lnTo>
                <a:close/>
                <a:moveTo>
                  <a:pt x="126207" y="41275"/>
                </a:moveTo>
                <a:cubicBezTo>
                  <a:pt x="122261" y="41275"/>
                  <a:pt x="119063" y="44118"/>
                  <a:pt x="119063" y="47625"/>
                </a:cubicBezTo>
                <a:cubicBezTo>
                  <a:pt x="119063" y="51132"/>
                  <a:pt x="122261" y="53975"/>
                  <a:pt x="126207" y="53975"/>
                </a:cubicBezTo>
                <a:cubicBezTo>
                  <a:pt x="130153" y="53975"/>
                  <a:pt x="133351" y="51132"/>
                  <a:pt x="133351" y="47625"/>
                </a:cubicBezTo>
                <a:cubicBezTo>
                  <a:pt x="133351" y="44118"/>
                  <a:pt x="130153" y="41275"/>
                  <a:pt x="126207" y="41275"/>
                </a:cubicBezTo>
                <a:close/>
                <a:moveTo>
                  <a:pt x="28255" y="0"/>
                </a:moveTo>
                <a:cubicBezTo>
                  <a:pt x="224158" y="0"/>
                  <a:pt x="224158" y="0"/>
                  <a:pt x="224158" y="0"/>
                </a:cubicBezTo>
                <a:cubicBezTo>
                  <a:pt x="239227" y="0"/>
                  <a:pt x="252413" y="13196"/>
                  <a:pt x="252413" y="30163"/>
                </a:cubicBezTo>
                <a:cubicBezTo>
                  <a:pt x="252413" y="484486"/>
                  <a:pt x="252413" y="484486"/>
                  <a:pt x="252413" y="484486"/>
                </a:cubicBezTo>
                <a:cubicBezTo>
                  <a:pt x="252413" y="499567"/>
                  <a:pt x="239227" y="512763"/>
                  <a:pt x="224158" y="512763"/>
                </a:cubicBezTo>
                <a:cubicBezTo>
                  <a:pt x="28255" y="512763"/>
                  <a:pt x="28255" y="512763"/>
                  <a:pt x="28255" y="512763"/>
                </a:cubicBezTo>
                <a:cubicBezTo>
                  <a:pt x="13186" y="512763"/>
                  <a:pt x="0" y="499567"/>
                  <a:pt x="0" y="484486"/>
                </a:cubicBezTo>
                <a:cubicBezTo>
                  <a:pt x="0" y="30163"/>
                  <a:pt x="0" y="30163"/>
                  <a:pt x="0" y="30163"/>
                </a:cubicBezTo>
                <a:cubicBezTo>
                  <a:pt x="0" y="13196"/>
                  <a:pt x="13186" y="0"/>
                  <a:pt x="28255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4555611" y="3634354"/>
            <a:ext cx="287695" cy="373735"/>
          </a:xfrm>
          <a:custGeom>
            <a:avLst/>
            <a:gdLst/>
            <a:ahLst/>
            <a:cxnLst/>
            <a:rect l="l" t="t" r="r" b="b"/>
            <a:pathLst>
              <a:path w="339725" h="441325">
                <a:moveTo>
                  <a:pt x="169863" y="407988"/>
                </a:moveTo>
                <a:cubicBezTo>
                  <a:pt x="164602" y="407988"/>
                  <a:pt x="160338" y="412963"/>
                  <a:pt x="160338" y="419101"/>
                </a:cubicBezTo>
                <a:cubicBezTo>
                  <a:pt x="160338" y="425239"/>
                  <a:pt x="164602" y="430214"/>
                  <a:pt x="169863" y="430214"/>
                </a:cubicBezTo>
                <a:cubicBezTo>
                  <a:pt x="175124" y="430214"/>
                  <a:pt x="179388" y="425239"/>
                  <a:pt x="179388" y="419101"/>
                </a:cubicBezTo>
                <a:cubicBezTo>
                  <a:pt x="179388" y="412963"/>
                  <a:pt x="175124" y="407988"/>
                  <a:pt x="169863" y="407988"/>
                </a:cubicBezTo>
                <a:close/>
                <a:moveTo>
                  <a:pt x="33338" y="41275"/>
                </a:moveTo>
                <a:lnTo>
                  <a:pt x="33338" y="400050"/>
                </a:lnTo>
                <a:lnTo>
                  <a:pt x="304801" y="400050"/>
                </a:lnTo>
                <a:lnTo>
                  <a:pt x="304801" y="41275"/>
                </a:lnTo>
                <a:close/>
                <a:moveTo>
                  <a:pt x="169069" y="19050"/>
                </a:moveTo>
                <a:cubicBezTo>
                  <a:pt x="166878" y="19050"/>
                  <a:pt x="165100" y="20472"/>
                  <a:pt x="165100" y="22225"/>
                </a:cubicBezTo>
                <a:cubicBezTo>
                  <a:pt x="165100" y="23978"/>
                  <a:pt x="166878" y="25400"/>
                  <a:pt x="169069" y="25400"/>
                </a:cubicBezTo>
                <a:cubicBezTo>
                  <a:pt x="171261" y="25400"/>
                  <a:pt x="173038" y="23978"/>
                  <a:pt x="173038" y="22225"/>
                </a:cubicBezTo>
                <a:cubicBezTo>
                  <a:pt x="173038" y="20472"/>
                  <a:pt x="171261" y="19050"/>
                  <a:pt x="169069" y="19050"/>
                </a:cubicBezTo>
                <a:close/>
                <a:moveTo>
                  <a:pt x="15099" y="0"/>
                </a:moveTo>
                <a:cubicBezTo>
                  <a:pt x="324626" y="0"/>
                  <a:pt x="324626" y="0"/>
                  <a:pt x="324626" y="0"/>
                </a:cubicBezTo>
                <a:cubicBezTo>
                  <a:pt x="334063" y="0"/>
                  <a:pt x="339725" y="7544"/>
                  <a:pt x="339725" y="15088"/>
                </a:cubicBezTo>
                <a:cubicBezTo>
                  <a:pt x="339725" y="424351"/>
                  <a:pt x="339725" y="424351"/>
                  <a:pt x="339725" y="424351"/>
                </a:cubicBezTo>
                <a:cubicBezTo>
                  <a:pt x="339725" y="433781"/>
                  <a:pt x="334063" y="441325"/>
                  <a:pt x="324626" y="441325"/>
                </a:cubicBezTo>
                <a:cubicBezTo>
                  <a:pt x="15099" y="441325"/>
                  <a:pt x="15099" y="441325"/>
                  <a:pt x="15099" y="441325"/>
                </a:cubicBezTo>
                <a:cubicBezTo>
                  <a:pt x="5662" y="441325"/>
                  <a:pt x="0" y="433781"/>
                  <a:pt x="0" y="424351"/>
                </a:cubicBezTo>
                <a:cubicBezTo>
                  <a:pt x="0" y="15088"/>
                  <a:pt x="0" y="15088"/>
                  <a:pt x="0" y="15088"/>
                </a:cubicBezTo>
                <a:cubicBezTo>
                  <a:pt x="0" y="7544"/>
                  <a:pt x="5662" y="0"/>
                  <a:pt x="15099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副标题 2"/>
          <p:cNvSpPr txBox="1">
            <a:spLocks/>
          </p:cNvSpPr>
          <p:nvPr/>
        </p:nvSpPr>
        <p:spPr>
          <a:xfrm>
            <a:off x="1224248" y="1538409"/>
            <a:ext cx="2117812" cy="123259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14" name="副标题 2"/>
          <p:cNvSpPr txBox="1">
            <a:spLocks/>
          </p:cNvSpPr>
          <p:nvPr/>
        </p:nvSpPr>
        <p:spPr>
          <a:xfrm>
            <a:off x="807384" y="3144725"/>
            <a:ext cx="2117812" cy="14481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15" name="副标题 2"/>
          <p:cNvSpPr txBox="1">
            <a:spLocks/>
          </p:cNvSpPr>
          <p:nvPr/>
        </p:nvSpPr>
        <p:spPr>
          <a:xfrm>
            <a:off x="6349169" y="2186812"/>
            <a:ext cx="2117812" cy="131700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287693" y="1138577"/>
            <a:ext cx="353418" cy="354460"/>
            <a:chOff x="3491287" y="4451350"/>
            <a:chExt cx="263525" cy="264302"/>
          </a:xfrm>
        </p:grpSpPr>
        <p:grpSp>
          <p:nvGrpSpPr>
            <p:cNvPr id="17" name="组合 16"/>
            <p:cNvGrpSpPr/>
            <p:nvPr/>
          </p:nvGrpSpPr>
          <p:grpSpPr>
            <a:xfrm>
              <a:off x="3491287" y="445135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27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3518712" y="4478775"/>
              <a:ext cx="208670" cy="208670"/>
              <a:chOff x="1691680" y="3890524"/>
              <a:chExt cx="330552" cy="330552"/>
            </a:xfrm>
          </p:grpSpPr>
          <p:sp>
            <p:nvSpPr>
              <p:cNvPr id="25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90000"/>
                    </a:schemeClr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Freeform 1613"/>
            <p:cNvSpPr>
              <a:spLocks/>
            </p:cNvSpPr>
            <p:nvPr/>
          </p:nvSpPr>
          <p:spPr bwMode="auto">
            <a:xfrm>
              <a:off x="3609545" y="4528319"/>
              <a:ext cx="134612" cy="187333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609"/>
            <p:cNvSpPr>
              <a:spLocks/>
            </p:cNvSpPr>
            <p:nvPr/>
          </p:nvSpPr>
          <p:spPr bwMode="auto">
            <a:xfrm>
              <a:off x="3584788" y="4528319"/>
              <a:ext cx="36586" cy="113587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020962" y="1754328"/>
            <a:ext cx="353418" cy="353418"/>
            <a:chOff x="2123135" y="4446029"/>
            <a:chExt cx="263525" cy="263525"/>
          </a:xfrm>
        </p:grpSpPr>
        <p:grpSp>
          <p:nvGrpSpPr>
            <p:cNvPr id="30" name="组合 29"/>
            <p:cNvGrpSpPr/>
            <p:nvPr/>
          </p:nvGrpSpPr>
          <p:grpSpPr>
            <a:xfrm>
              <a:off x="2123135" y="4446029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6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150560" y="4473454"/>
              <a:ext cx="208670" cy="208670"/>
              <a:chOff x="1691680" y="3890524"/>
              <a:chExt cx="330552" cy="330552"/>
            </a:xfrm>
          </p:grpSpPr>
          <p:sp>
            <p:nvSpPr>
              <p:cNvPr id="34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9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Freeform 1615"/>
            <p:cNvSpPr>
              <a:spLocks/>
            </p:cNvSpPr>
            <p:nvPr/>
          </p:nvSpPr>
          <p:spPr bwMode="auto">
            <a:xfrm>
              <a:off x="2213110" y="4521692"/>
              <a:ext cx="163390" cy="175266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611"/>
            <p:cNvSpPr>
              <a:spLocks/>
            </p:cNvSpPr>
            <p:nvPr/>
          </p:nvSpPr>
          <p:spPr bwMode="auto">
            <a:xfrm>
              <a:off x="2207747" y="4513647"/>
              <a:ext cx="87346" cy="113971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37200" y="2706588"/>
            <a:ext cx="353418" cy="369529"/>
            <a:chOff x="4859439" y="4393690"/>
            <a:chExt cx="263525" cy="275538"/>
          </a:xfrm>
        </p:grpSpPr>
        <p:grpSp>
          <p:nvGrpSpPr>
            <p:cNvPr id="39" name="组合 38"/>
            <p:cNvGrpSpPr/>
            <p:nvPr/>
          </p:nvGrpSpPr>
          <p:grpSpPr>
            <a:xfrm>
              <a:off x="4859439" y="439369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5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886864" y="4421115"/>
              <a:ext cx="208670" cy="208670"/>
              <a:chOff x="1691680" y="3890524"/>
              <a:chExt cx="330552" cy="330552"/>
            </a:xfrm>
          </p:grpSpPr>
          <p:sp>
            <p:nvSpPr>
              <p:cNvPr id="43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9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Freeform 1614"/>
            <p:cNvSpPr>
              <a:spLocks/>
            </p:cNvSpPr>
            <p:nvPr/>
          </p:nvSpPr>
          <p:spPr bwMode="auto">
            <a:xfrm>
              <a:off x="4945608" y="4486286"/>
              <a:ext cx="170246" cy="182942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610"/>
            <p:cNvSpPr>
              <a:spLocks/>
            </p:cNvSpPr>
            <p:nvPr/>
          </p:nvSpPr>
          <p:spPr bwMode="auto">
            <a:xfrm>
              <a:off x="4945966" y="4478775"/>
              <a:ext cx="80295" cy="106046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标题 1"/>
          <p:cNvSpPr txBox="1">
            <a:spLocks/>
          </p:cNvSpPr>
          <p:nvPr/>
        </p:nvSpPr>
        <p:spPr>
          <a:xfrm>
            <a:off x="4230224" y="1275526"/>
            <a:ext cx="947446" cy="718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000" spc="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48" name="标题 1"/>
          <p:cNvSpPr txBox="1">
            <a:spLocks/>
          </p:cNvSpPr>
          <p:nvPr/>
        </p:nvSpPr>
        <p:spPr>
          <a:xfrm>
            <a:off x="3152808" y="3376526"/>
            <a:ext cx="947446" cy="718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000" spc="6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</a:p>
        </p:txBody>
      </p:sp>
      <p:sp>
        <p:nvSpPr>
          <p:cNvPr id="49" name="标题 1"/>
          <p:cNvSpPr txBox="1">
            <a:spLocks/>
          </p:cNvSpPr>
          <p:nvPr/>
        </p:nvSpPr>
        <p:spPr>
          <a:xfrm>
            <a:off x="5443476" y="3376526"/>
            <a:ext cx="947446" cy="718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2000" spc="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010833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</p:spTree>
    <p:extLst>
      <p:ext uri="{BB962C8B-B14F-4D97-AF65-F5344CB8AC3E}">
        <p14:creationId xmlns:p14="http://schemas.microsoft.com/office/powerpoint/2010/main" val="257518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0065A332-1E98-433D-9CCD-570633403A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74" y="529012"/>
            <a:ext cx="902884" cy="1539004"/>
          </a:xfrm>
          <a:prstGeom prst="rect">
            <a:avLst/>
          </a:prstGeom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626444" y="1901938"/>
            <a:ext cx="5957505" cy="3028915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626444" y="1901938"/>
            <a:ext cx="5957505" cy="3028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456777" y="1298514"/>
            <a:ext cx="6230446" cy="1273236"/>
          </a:xfrm>
          <a:custGeom>
            <a:avLst/>
            <a:gdLst>
              <a:gd name="T0" fmla="*/ 0 w 3444"/>
              <a:gd name="T1" fmla="*/ 0 h 704"/>
              <a:gd name="T2" fmla="*/ 712 w 3444"/>
              <a:gd name="T3" fmla="*/ 3 h 704"/>
              <a:gd name="T4" fmla="*/ 905 w 3444"/>
              <a:gd name="T5" fmla="*/ 70 h 704"/>
              <a:gd name="T6" fmla="*/ 1073 w 3444"/>
              <a:gd name="T7" fmla="*/ 277 h 704"/>
              <a:gd name="T8" fmla="*/ 1157 w 3444"/>
              <a:gd name="T9" fmla="*/ 286 h 704"/>
              <a:gd name="T10" fmla="*/ 1330 w 3444"/>
              <a:gd name="T11" fmla="*/ 87 h 704"/>
              <a:gd name="T12" fmla="*/ 1512 w 3444"/>
              <a:gd name="T13" fmla="*/ 3 h 704"/>
              <a:gd name="T14" fmla="*/ 1972 w 3444"/>
              <a:gd name="T15" fmla="*/ 3 h 704"/>
              <a:gd name="T16" fmla="*/ 2151 w 3444"/>
              <a:gd name="T17" fmla="*/ 64 h 704"/>
              <a:gd name="T18" fmla="*/ 2316 w 3444"/>
              <a:gd name="T19" fmla="*/ 266 h 704"/>
              <a:gd name="T20" fmla="*/ 2405 w 3444"/>
              <a:gd name="T21" fmla="*/ 291 h 704"/>
              <a:gd name="T22" fmla="*/ 2601 w 3444"/>
              <a:gd name="T23" fmla="*/ 64 h 704"/>
              <a:gd name="T24" fmla="*/ 2806 w 3444"/>
              <a:gd name="T25" fmla="*/ 0 h 704"/>
              <a:gd name="T26" fmla="*/ 3444 w 3444"/>
              <a:gd name="T27" fmla="*/ 0 h 704"/>
              <a:gd name="T28" fmla="*/ 3444 w 3444"/>
              <a:gd name="T29" fmla="*/ 694 h 704"/>
              <a:gd name="T30" fmla="*/ 2790 w 3444"/>
              <a:gd name="T31" fmla="*/ 698 h 704"/>
              <a:gd name="T32" fmla="*/ 2576 w 3444"/>
              <a:gd name="T33" fmla="*/ 616 h 704"/>
              <a:gd name="T34" fmla="*/ 2383 w 3444"/>
              <a:gd name="T35" fmla="*/ 445 h 704"/>
              <a:gd name="T36" fmla="*/ 2243 w 3444"/>
              <a:gd name="T37" fmla="*/ 566 h 704"/>
              <a:gd name="T38" fmla="*/ 2067 w 3444"/>
              <a:gd name="T39" fmla="*/ 700 h 704"/>
              <a:gd name="T40" fmla="*/ 1507 w 3444"/>
              <a:gd name="T41" fmla="*/ 700 h 704"/>
              <a:gd name="T42" fmla="*/ 1286 w 3444"/>
              <a:gd name="T43" fmla="*/ 566 h 704"/>
              <a:gd name="T44" fmla="*/ 1160 w 3444"/>
              <a:gd name="T45" fmla="*/ 426 h 704"/>
              <a:gd name="T46" fmla="*/ 992 w 3444"/>
              <a:gd name="T47" fmla="*/ 563 h 704"/>
              <a:gd name="T48" fmla="*/ 742 w 3444"/>
              <a:gd name="T49" fmla="*/ 694 h 704"/>
              <a:gd name="T50" fmla="*/ 34 w 3444"/>
              <a:gd name="T51" fmla="*/ 694 h 704"/>
              <a:gd name="T52" fmla="*/ 0 w 3444"/>
              <a:gd name="T53" fmla="*/ 0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44" h="704">
                <a:moveTo>
                  <a:pt x="0" y="0"/>
                </a:moveTo>
                <a:cubicBezTo>
                  <a:pt x="0" y="0"/>
                  <a:pt x="630" y="3"/>
                  <a:pt x="712" y="3"/>
                </a:cubicBezTo>
                <a:cubicBezTo>
                  <a:pt x="793" y="3"/>
                  <a:pt x="863" y="22"/>
                  <a:pt x="905" y="70"/>
                </a:cubicBezTo>
                <a:cubicBezTo>
                  <a:pt x="947" y="118"/>
                  <a:pt x="1059" y="258"/>
                  <a:pt x="1073" y="277"/>
                </a:cubicBezTo>
                <a:cubicBezTo>
                  <a:pt x="1087" y="297"/>
                  <a:pt x="1129" y="319"/>
                  <a:pt x="1157" y="286"/>
                </a:cubicBezTo>
                <a:cubicBezTo>
                  <a:pt x="1185" y="252"/>
                  <a:pt x="1280" y="129"/>
                  <a:pt x="1330" y="87"/>
                </a:cubicBezTo>
                <a:cubicBezTo>
                  <a:pt x="1381" y="45"/>
                  <a:pt x="1456" y="3"/>
                  <a:pt x="1512" y="3"/>
                </a:cubicBezTo>
                <a:cubicBezTo>
                  <a:pt x="1568" y="3"/>
                  <a:pt x="1910" y="3"/>
                  <a:pt x="1972" y="3"/>
                </a:cubicBezTo>
                <a:cubicBezTo>
                  <a:pt x="2033" y="3"/>
                  <a:pt x="2103" y="11"/>
                  <a:pt x="2151" y="64"/>
                </a:cubicBezTo>
                <a:cubicBezTo>
                  <a:pt x="2198" y="118"/>
                  <a:pt x="2285" y="227"/>
                  <a:pt x="2316" y="266"/>
                </a:cubicBezTo>
                <a:cubicBezTo>
                  <a:pt x="2347" y="305"/>
                  <a:pt x="2383" y="319"/>
                  <a:pt x="2405" y="291"/>
                </a:cubicBezTo>
                <a:cubicBezTo>
                  <a:pt x="2428" y="263"/>
                  <a:pt x="2551" y="98"/>
                  <a:pt x="2601" y="64"/>
                </a:cubicBezTo>
                <a:cubicBezTo>
                  <a:pt x="2652" y="31"/>
                  <a:pt x="2716" y="0"/>
                  <a:pt x="2806" y="0"/>
                </a:cubicBezTo>
                <a:cubicBezTo>
                  <a:pt x="2895" y="0"/>
                  <a:pt x="3444" y="0"/>
                  <a:pt x="3444" y="0"/>
                </a:cubicBezTo>
                <a:cubicBezTo>
                  <a:pt x="3444" y="694"/>
                  <a:pt x="3444" y="694"/>
                  <a:pt x="3444" y="694"/>
                </a:cubicBezTo>
                <a:cubicBezTo>
                  <a:pt x="3444" y="694"/>
                  <a:pt x="2835" y="698"/>
                  <a:pt x="2790" y="698"/>
                </a:cubicBezTo>
                <a:cubicBezTo>
                  <a:pt x="2745" y="698"/>
                  <a:pt x="2649" y="680"/>
                  <a:pt x="2576" y="616"/>
                </a:cubicBezTo>
                <a:cubicBezTo>
                  <a:pt x="2503" y="552"/>
                  <a:pt x="2439" y="440"/>
                  <a:pt x="2383" y="445"/>
                </a:cubicBezTo>
                <a:cubicBezTo>
                  <a:pt x="2361" y="447"/>
                  <a:pt x="2305" y="501"/>
                  <a:pt x="2243" y="566"/>
                </a:cubicBezTo>
                <a:cubicBezTo>
                  <a:pt x="2182" y="630"/>
                  <a:pt x="2117" y="697"/>
                  <a:pt x="2067" y="700"/>
                </a:cubicBezTo>
                <a:cubicBezTo>
                  <a:pt x="2002" y="704"/>
                  <a:pt x="1566" y="700"/>
                  <a:pt x="1507" y="700"/>
                </a:cubicBezTo>
                <a:cubicBezTo>
                  <a:pt x="1448" y="700"/>
                  <a:pt x="1379" y="678"/>
                  <a:pt x="1286" y="566"/>
                </a:cubicBezTo>
                <a:cubicBezTo>
                  <a:pt x="1216" y="482"/>
                  <a:pt x="1185" y="426"/>
                  <a:pt x="1160" y="426"/>
                </a:cubicBezTo>
                <a:cubicBezTo>
                  <a:pt x="1129" y="426"/>
                  <a:pt x="1050" y="504"/>
                  <a:pt x="992" y="563"/>
                </a:cubicBezTo>
                <a:cubicBezTo>
                  <a:pt x="933" y="622"/>
                  <a:pt x="860" y="694"/>
                  <a:pt x="742" y="694"/>
                </a:cubicBezTo>
                <a:cubicBezTo>
                  <a:pt x="625" y="694"/>
                  <a:pt x="34" y="694"/>
                  <a:pt x="34" y="694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6549721" y="2928789"/>
            <a:ext cx="489820" cy="489820"/>
          </a:xfrm>
          <a:custGeom>
            <a:avLst/>
            <a:gdLst/>
            <a:ahLst/>
            <a:cxnLst/>
            <a:rect l="l" t="t" r="r" b="b"/>
            <a:pathLst>
              <a:path w="527050" h="527050">
                <a:moveTo>
                  <a:pt x="213748" y="412750"/>
                </a:moveTo>
                <a:cubicBezTo>
                  <a:pt x="213759" y="412750"/>
                  <a:pt x="214800" y="412750"/>
                  <a:pt x="313302" y="412750"/>
                </a:cubicBezTo>
                <a:cubicBezTo>
                  <a:pt x="313302" y="412760"/>
                  <a:pt x="313302" y="413429"/>
                  <a:pt x="313302" y="461182"/>
                </a:cubicBezTo>
                <a:cubicBezTo>
                  <a:pt x="313302" y="478618"/>
                  <a:pt x="328918" y="494116"/>
                  <a:pt x="346486" y="494116"/>
                </a:cubicBezTo>
                <a:cubicBezTo>
                  <a:pt x="346495" y="494116"/>
                  <a:pt x="347011" y="494116"/>
                  <a:pt x="379671" y="494116"/>
                </a:cubicBezTo>
                <a:cubicBezTo>
                  <a:pt x="389431" y="494116"/>
                  <a:pt x="395287" y="501865"/>
                  <a:pt x="395287" y="509615"/>
                </a:cubicBezTo>
                <a:cubicBezTo>
                  <a:pt x="395287" y="519301"/>
                  <a:pt x="389431" y="527050"/>
                  <a:pt x="379671" y="527050"/>
                </a:cubicBezTo>
                <a:cubicBezTo>
                  <a:pt x="379656" y="527050"/>
                  <a:pt x="377840" y="527050"/>
                  <a:pt x="147379" y="527050"/>
                </a:cubicBezTo>
                <a:cubicBezTo>
                  <a:pt x="139570" y="527050"/>
                  <a:pt x="131762" y="519301"/>
                  <a:pt x="131762" y="509615"/>
                </a:cubicBezTo>
                <a:cubicBezTo>
                  <a:pt x="131762" y="501865"/>
                  <a:pt x="139570" y="494116"/>
                  <a:pt x="147379" y="494116"/>
                </a:cubicBezTo>
                <a:cubicBezTo>
                  <a:pt x="147387" y="494116"/>
                  <a:pt x="147904" y="494116"/>
                  <a:pt x="180563" y="494116"/>
                </a:cubicBezTo>
                <a:cubicBezTo>
                  <a:pt x="200084" y="494116"/>
                  <a:pt x="213748" y="478618"/>
                  <a:pt x="213748" y="461182"/>
                </a:cubicBezTo>
                <a:cubicBezTo>
                  <a:pt x="213748" y="461173"/>
                  <a:pt x="213748" y="460501"/>
                  <a:pt x="213748" y="412750"/>
                </a:cubicBezTo>
                <a:close/>
                <a:moveTo>
                  <a:pt x="33337" y="31750"/>
                </a:moveTo>
                <a:lnTo>
                  <a:pt x="33337" y="346075"/>
                </a:lnTo>
                <a:lnTo>
                  <a:pt x="493712" y="346075"/>
                </a:lnTo>
                <a:lnTo>
                  <a:pt x="493712" y="31750"/>
                </a:lnTo>
                <a:close/>
                <a:moveTo>
                  <a:pt x="29172" y="0"/>
                </a:moveTo>
                <a:cubicBezTo>
                  <a:pt x="29186" y="0"/>
                  <a:pt x="31668" y="0"/>
                  <a:pt x="497878" y="0"/>
                </a:cubicBezTo>
                <a:cubicBezTo>
                  <a:pt x="513436" y="0"/>
                  <a:pt x="527050" y="13620"/>
                  <a:pt x="527050" y="31131"/>
                </a:cubicBezTo>
                <a:cubicBezTo>
                  <a:pt x="527050" y="31142"/>
                  <a:pt x="527050" y="33027"/>
                  <a:pt x="527050" y="348282"/>
                </a:cubicBezTo>
                <a:cubicBezTo>
                  <a:pt x="527050" y="365793"/>
                  <a:pt x="513436" y="379413"/>
                  <a:pt x="497878" y="379413"/>
                </a:cubicBezTo>
                <a:cubicBezTo>
                  <a:pt x="497864" y="379413"/>
                  <a:pt x="495382" y="379413"/>
                  <a:pt x="29172" y="379413"/>
                </a:cubicBezTo>
                <a:cubicBezTo>
                  <a:pt x="13614" y="379413"/>
                  <a:pt x="0" y="365793"/>
                  <a:pt x="0" y="348282"/>
                </a:cubicBezTo>
                <a:cubicBezTo>
                  <a:pt x="0" y="348271"/>
                  <a:pt x="0" y="346413"/>
                  <a:pt x="0" y="31131"/>
                </a:cubicBezTo>
                <a:cubicBezTo>
                  <a:pt x="0" y="13620"/>
                  <a:pt x="13614" y="0"/>
                  <a:pt x="2917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4391269" y="2896331"/>
            <a:ext cx="389495" cy="479493"/>
          </a:xfrm>
          <a:custGeom>
            <a:avLst/>
            <a:gdLst/>
            <a:ahLst/>
            <a:cxnLst/>
            <a:rect l="l" t="t" r="r" b="b"/>
            <a:pathLst>
              <a:path w="419100" h="515938">
                <a:moveTo>
                  <a:pt x="210344" y="466725"/>
                </a:moveTo>
                <a:cubicBezTo>
                  <a:pt x="201138" y="466725"/>
                  <a:pt x="193675" y="474188"/>
                  <a:pt x="193675" y="483394"/>
                </a:cubicBezTo>
                <a:cubicBezTo>
                  <a:pt x="193675" y="492600"/>
                  <a:pt x="201138" y="500063"/>
                  <a:pt x="210344" y="500063"/>
                </a:cubicBezTo>
                <a:cubicBezTo>
                  <a:pt x="219550" y="500063"/>
                  <a:pt x="227013" y="492600"/>
                  <a:pt x="227013" y="483394"/>
                </a:cubicBezTo>
                <a:cubicBezTo>
                  <a:pt x="227013" y="474188"/>
                  <a:pt x="219550" y="466725"/>
                  <a:pt x="210344" y="466725"/>
                </a:cubicBezTo>
                <a:close/>
                <a:moveTo>
                  <a:pt x="65087" y="63500"/>
                </a:moveTo>
                <a:lnTo>
                  <a:pt x="65087" y="450850"/>
                </a:lnTo>
                <a:lnTo>
                  <a:pt x="355599" y="450850"/>
                </a:lnTo>
                <a:lnTo>
                  <a:pt x="355599" y="63500"/>
                </a:lnTo>
                <a:close/>
                <a:moveTo>
                  <a:pt x="46784" y="0"/>
                </a:moveTo>
                <a:cubicBezTo>
                  <a:pt x="46793" y="0"/>
                  <a:pt x="48475" y="0"/>
                  <a:pt x="370368" y="0"/>
                </a:cubicBezTo>
                <a:cubicBezTo>
                  <a:pt x="397658" y="0"/>
                  <a:pt x="419100" y="21416"/>
                  <a:pt x="419100" y="48674"/>
                </a:cubicBezTo>
                <a:cubicBezTo>
                  <a:pt x="419100" y="48685"/>
                  <a:pt x="419100" y="50863"/>
                  <a:pt x="419100" y="467265"/>
                </a:cubicBezTo>
                <a:cubicBezTo>
                  <a:pt x="419100" y="494522"/>
                  <a:pt x="397658" y="515938"/>
                  <a:pt x="370368" y="515938"/>
                </a:cubicBezTo>
                <a:cubicBezTo>
                  <a:pt x="370359" y="515938"/>
                  <a:pt x="368650" y="515938"/>
                  <a:pt x="46784" y="515938"/>
                </a:cubicBezTo>
                <a:cubicBezTo>
                  <a:pt x="21443" y="515938"/>
                  <a:pt x="0" y="494522"/>
                  <a:pt x="0" y="467265"/>
                </a:cubicBezTo>
                <a:cubicBezTo>
                  <a:pt x="0" y="467253"/>
                  <a:pt x="0" y="465075"/>
                  <a:pt x="0" y="48674"/>
                </a:cubicBezTo>
                <a:cubicBezTo>
                  <a:pt x="0" y="21416"/>
                  <a:pt x="21443" y="0"/>
                  <a:pt x="46784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2285929" y="2874201"/>
            <a:ext cx="336382" cy="537031"/>
          </a:xfrm>
          <a:custGeom>
            <a:avLst/>
            <a:gdLst/>
            <a:ahLst/>
            <a:cxnLst/>
            <a:rect l="l" t="t" r="r" b="b"/>
            <a:pathLst>
              <a:path w="361950" h="577850">
                <a:moveTo>
                  <a:pt x="180181" y="506412"/>
                </a:moveTo>
                <a:cubicBezTo>
                  <a:pt x="164838" y="506412"/>
                  <a:pt x="152400" y="518495"/>
                  <a:pt x="152400" y="533400"/>
                </a:cubicBezTo>
                <a:cubicBezTo>
                  <a:pt x="152400" y="548305"/>
                  <a:pt x="164838" y="560388"/>
                  <a:pt x="180181" y="560388"/>
                </a:cubicBezTo>
                <a:cubicBezTo>
                  <a:pt x="195524" y="560388"/>
                  <a:pt x="207962" y="548305"/>
                  <a:pt x="207962" y="533400"/>
                </a:cubicBezTo>
                <a:cubicBezTo>
                  <a:pt x="207962" y="518495"/>
                  <a:pt x="195524" y="506412"/>
                  <a:pt x="180181" y="506412"/>
                </a:cubicBezTo>
                <a:close/>
                <a:moveTo>
                  <a:pt x="36512" y="88900"/>
                </a:moveTo>
                <a:lnTo>
                  <a:pt x="36512" y="488950"/>
                </a:lnTo>
                <a:lnTo>
                  <a:pt x="327024" y="488950"/>
                </a:lnTo>
                <a:lnTo>
                  <a:pt x="327024" y="88900"/>
                </a:lnTo>
                <a:close/>
                <a:moveTo>
                  <a:pt x="117687" y="34925"/>
                </a:moveTo>
                <a:cubicBezTo>
                  <a:pt x="111845" y="34925"/>
                  <a:pt x="107950" y="38806"/>
                  <a:pt x="107950" y="44627"/>
                </a:cubicBezTo>
                <a:cubicBezTo>
                  <a:pt x="107950" y="48507"/>
                  <a:pt x="111845" y="52388"/>
                  <a:pt x="117687" y="52388"/>
                </a:cubicBezTo>
                <a:cubicBezTo>
                  <a:pt x="117698" y="52388"/>
                  <a:pt x="118874" y="52388"/>
                  <a:pt x="244263" y="52388"/>
                </a:cubicBezTo>
                <a:cubicBezTo>
                  <a:pt x="248158" y="52388"/>
                  <a:pt x="254000" y="48507"/>
                  <a:pt x="254000" y="44627"/>
                </a:cubicBezTo>
                <a:cubicBezTo>
                  <a:pt x="254000" y="38806"/>
                  <a:pt x="248158" y="34925"/>
                  <a:pt x="244263" y="34925"/>
                </a:cubicBezTo>
                <a:cubicBezTo>
                  <a:pt x="244252" y="34925"/>
                  <a:pt x="243077" y="34925"/>
                  <a:pt x="117687" y="34925"/>
                </a:cubicBezTo>
                <a:close/>
                <a:moveTo>
                  <a:pt x="36974" y="0"/>
                </a:moveTo>
                <a:cubicBezTo>
                  <a:pt x="36988" y="0"/>
                  <a:pt x="38989" y="0"/>
                  <a:pt x="326923" y="0"/>
                </a:cubicBezTo>
                <a:cubicBezTo>
                  <a:pt x="346382" y="0"/>
                  <a:pt x="361950" y="15565"/>
                  <a:pt x="361950" y="35021"/>
                </a:cubicBezTo>
                <a:cubicBezTo>
                  <a:pt x="361950" y="35032"/>
                  <a:pt x="361950" y="37382"/>
                  <a:pt x="361950" y="542829"/>
                </a:cubicBezTo>
                <a:cubicBezTo>
                  <a:pt x="361950" y="562285"/>
                  <a:pt x="346382" y="577850"/>
                  <a:pt x="326923" y="577850"/>
                </a:cubicBezTo>
                <a:cubicBezTo>
                  <a:pt x="326908" y="577850"/>
                  <a:pt x="324870" y="577850"/>
                  <a:pt x="36974" y="577850"/>
                </a:cubicBezTo>
                <a:cubicBezTo>
                  <a:pt x="17514" y="577850"/>
                  <a:pt x="0" y="562285"/>
                  <a:pt x="0" y="542829"/>
                </a:cubicBezTo>
                <a:cubicBezTo>
                  <a:pt x="0" y="542818"/>
                  <a:pt x="0" y="540468"/>
                  <a:pt x="0" y="35021"/>
                </a:cubicBezTo>
                <a:cubicBezTo>
                  <a:pt x="0" y="15565"/>
                  <a:pt x="17514" y="0"/>
                  <a:pt x="36974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2505910" y="1742225"/>
            <a:ext cx="349660" cy="382119"/>
          </a:xfrm>
          <a:custGeom>
            <a:avLst/>
            <a:gdLst/>
            <a:ahLst/>
            <a:cxnLst/>
            <a:rect l="l" t="t" r="r" b="b"/>
            <a:pathLst>
              <a:path w="376237" h="411163">
                <a:moveTo>
                  <a:pt x="192087" y="155575"/>
                </a:moveTo>
                <a:lnTo>
                  <a:pt x="153987" y="265113"/>
                </a:lnTo>
                <a:lnTo>
                  <a:pt x="223837" y="265113"/>
                </a:lnTo>
                <a:close/>
                <a:moveTo>
                  <a:pt x="149225" y="0"/>
                </a:moveTo>
                <a:lnTo>
                  <a:pt x="227012" y="0"/>
                </a:lnTo>
                <a:lnTo>
                  <a:pt x="376237" y="411163"/>
                </a:lnTo>
                <a:lnTo>
                  <a:pt x="271462" y="411163"/>
                </a:lnTo>
                <a:lnTo>
                  <a:pt x="252412" y="349251"/>
                </a:lnTo>
                <a:lnTo>
                  <a:pt x="125412" y="349251"/>
                </a:lnTo>
                <a:lnTo>
                  <a:pt x="106362" y="411163"/>
                </a:lnTo>
                <a:lnTo>
                  <a:pt x="0" y="411163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4729279" y="1743699"/>
            <a:ext cx="284744" cy="379168"/>
          </a:xfrm>
          <a:custGeom>
            <a:avLst/>
            <a:gdLst/>
            <a:ahLst/>
            <a:cxnLst/>
            <a:rect l="l" t="t" r="r" b="b"/>
            <a:pathLst>
              <a:path w="306387" h="407988">
                <a:moveTo>
                  <a:pt x="100013" y="247650"/>
                </a:moveTo>
                <a:cubicBezTo>
                  <a:pt x="100013" y="319088"/>
                  <a:pt x="100013" y="319088"/>
                  <a:pt x="100013" y="319088"/>
                </a:cubicBezTo>
                <a:cubicBezTo>
                  <a:pt x="167923" y="319088"/>
                  <a:pt x="167923" y="319088"/>
                  <a:pt x="167923" y="319088"/>
                </a:cubicBezTo>
                <a:cubicBezTo>
                  <a:pt x="195087" y="319088"/>
                  <a:pt x="204788" y="299780"/>
                  <a:pt x="204788" y="282404"/>
                </a:cubicBezTo>
                <a:cubicBezTo>
                  <a:pt x="204788" y="265027"/>
                  <a:pt x="195087" y="247650"/>
                  <a:pt x="167923" y="247650"/>
                </a:cubicBezTo>
                <a:cubicBezTo>
                  <a:pt x="100013" y="247650"/>
                  <a:pt x="100013" y="247650"/>
                  <a:pt x="100013" y="247650"/>
                </a:cubicBezTo>
                <a:close/>
                <a:moveTo>
                  <a:pt x="100013" y="88900"/>
                </a:moveTo>
                <a:cubicBezTo>
                  <a:pt x="100013" y="157163"/>
                  <a:pt x="100013" y="157163"/>
                  <a:pt x="100013" y="157163"/>
                </a:cubicBezTo>
                <a:cubicBezTo>
                  <a:pt x="164727" y="157163"/>
                  <a:pt x="164727" y="157163"/>
                  <a:pt x="164727" y="157163"/>
                </a:cubicBezTo>
                <a:cubicBezTo>
                  <a:pt x="192181" y="157163"/>
                  <a:pt x="200025" y="139610"/>
                  <a:pt x="200025" y="122056"/>
                </a:cubicBezTo>
                <a:cubicBezTo>
                  <a:pt x="200025" y="106453"/>
                  <a:pt x="192181" y="88900"/>
                  <a:pt x="164727" y="88900"/>
                </a:cubicBezTo>
                <a:cubicBezTo>
                  <a:pt x="100013" y="88900"/>
                  <a:pt x="100013" y="88900"/>
                  <a:pt x="100013" y="88900"/>
                </a:cubicBezTo>
                <a:close/>
                <a:moveTo>
                  <a:pt x="0" y="0"/>
                </a:moveTo>
                <a:cubicBezTo>
                  <a:pt x="169782" y="0"/>
                  <a:pt x="169782" y="0"/>
                  <a:pt x="169782" y="0"/>
                </a:cubicBezTo>
                <a:cubicBezTo>
                  <a:pt x="255648" y="0"/>
                  <a:pt x="300533" y="46627"/>
                  <a:pt x="300533" y="118511"/>
                </a:cubicBezTo>
                <a:cubicBezTo>
                  <a:pt x="300533" y="165138"/>
                  <a:pt x="267357" y="190394"/>
                  <a:pt x="255648" y="198166"/>
                </a:cubicBezTo>
                <a:cubicBezTo>
                  <a:pt x="273212" y="209822"/>
                  <a:pt x="306387" y="231193"/>
                  <a:pt x="306387" y="287534"/>
                </a:cubicBezTo>
                <a:cubicBezTo>
                  <a:pt x="306387" y="365246"/>
                  <a:pt x="251745" y="407988"/>
                  <a:pt x="177588" y="407988"/>
                </a:cubicBezTo>
                <a:cubicBezTo>
                  <a:pt x="0" y="407988"/>
                  <a:pt x="0" y="407988"/>
                  <a:pt x="0" y="407988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6974404" y="1740012"/>
            <a:ext cx="290646" cy="386544"/>
          </a:xfrm>
          <a:custGeom>
            <a:avLst/>
            <a:gdLst>
              <a:gd name="T0" fmla="*/ 81 w 161"/>
              <a:gd name="T1" fmla="*/ 214 h 214"/>
              <a:gd name="T2" fmla="*/ 22 w 161"/>
              <a:gd name="T3" fmla="*/ 190 h 214"/>
              <a:gd name="T4" fmla="*/ 1 w 161"/>
              <a:gd name="T5" fmla="*/ 107 h 214"/>
              <a:gd name="T6" fmla="*/ 22 w 161"/>
              <a:gd name="T7" fmla="*/ 23 h 214"/>
              <a:gd name="T8" fmla="*/ 81 w 161"/>
              <a:gd name="T9" fmla="*/ 0 h 214"/>
              <a:gd name="T10" fmla="*/ 161 w 161"/>
              <a:gd name="T11" fmla="*/ 68 h 214"/>
              <a:gd name="T12" fmla="*/ 108 w 161"/>
              <a:gd name="T13" fmla="*/ 68 h 214"/>
              <a:gd name="T14" fmla="*/ 81 w 161"/>
              <a:gd name="T15" fmla="*/ 46 h 214"/>
              <a:gd name="T16" fmla="*/ 61 w 161"/>
              <a:gd name="T17" fmla="*/ 55 h 214"/>
              <a:gd name="T18" fmla="*/ 53 w 161"/>
              <a:gd name="T19" fmla="*/ 107 h 214"/>
              <a:gd name="T20" fmla="*/ 61 w 161"/>
              <a:gd name="T21" fmla="*/ 159 h 214"/>
              <a:gd name="T22" fmla="*/ 81 w 161"/>
              <a:gd name="T23" fmla="*/ 167 h 214"/>
              <a:gd name="T24" fmla="*/ 108 w 161"/>
              <a:gd name="T25" fmla="*/ 145 h 214"/>
              <a:gd name="T26" fmla="*/ 161 w 161"/>
              <a:gd name="T27" fmla="*/ 145 h 214"/>
              <a:gd name="T28" fmla="*/ 81 w 161"/>
              <a:gd name="T2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1" h="214">
                <a:moveTo>
                  <a:pt x="81" y="214"/>
                </a:moveTo>
                <a:cubicBezTo>
                  <a:pt x="56" y="214"/>
                  <a:pt x="38" y="205"/>
                  <a:pt x="22" y="190"/>
                </a:cubicBezTo>
                <a:cubicBezTo>
                  <a:pt x="0" y="168"/>
                  <a:pt x="1" y="138"/>
                  <a:pt x="1" y="107"/>
                </a:cubicBezTo>
                <a:cubicBezTo>
                  <a:pt x="1" y="75"/>
                  <a:pt x="0" y="45"/>
                  <a:pt x="22" y="23"/>
                </a:cubicBezTo>
                <a:cubicBezTo>
                  <a:pt x="38" y="8"/>
                  <a:pt x="56" y="0"/>
                  <a:pt x="81" y="0"/>
                </a:cubicBezTo>
                <a:cubicBezTo>
                  <a:pt x="121" y="0"/>
                  <a:pt x="153" y="22"/>
                  <a:pt x="161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5" y="56"/>
                  <a:pt x="98" y="46"/>
                  <a:pt x="81" y="46"/>
                </a:cubicBezTo>
                <a:cubicBezTo>
                  <a:pt x="72" y="46"/>
                  <a:pt x="65" y="50"/>
                  <a:pt x="61" y="55"/>
                </a:cubicBezTo>
                <a:cubicBezTo>
                  <a:pt x="56" y="61"/>
                  <a:pt x="53" y="68"/>
                  <a:pt x="53" y="107"/>
                </a:cubicBezTo>
                <a:cubicBezTo>
                  <a:pt x="53" y="145"/>
                  <a:pt x="56" y="152"/>
                  <a:pt x="61" y="159"/>
                </a:cubicBezTo>
                <a:cubicBezTo>
                  <a:pt x="65" y="164"/>
                  <a:pt x="72" y="167"/>
                  <a:pt x="81" y="167"/>
                </a:cubicBezTo>
                <a:cubicBezTo>
                  <a:pt x="98" y="167"/>
                  <a:pt x="105" y="157"/>
                  <a:pt x="108" y="145"/>
                </a:cubicBezTo>
                <a:cubicBezTo>
                  <a:pt x="161" y="145"/>
                  <a:pt x="161" y="145"/>
                  <a:pt x="161" y="145"/>
                </a:cubicBezTo>
                <a:cubicBezTo>
                  <a:pt x="153" y="191"/>
                  <a:pt x="121" y="214"/>
                  <a:pt x="81" y="214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2970642" y="1790912"/>
            <a:ext cx="190321" cy="284745"/>
          </a:xfrm>
          <a:custGeom>
            <a:avLst/>
            <a:gdLst>
              <a:gd name="T0" fmla="*/ 17 w 105"/>
              <a:gd name="T1" fmla="*/ 158 h 158"/>
              <a:gd name="T2" fmla="*/ 6 w 105"/>
              <a:gd name="T3" fmla="*/ 153 h 158"/>
              <a:gd name="T4" fmla="*/ 7 w 105"/>
              <a:gd name="T5" fmla="*/ 133 h 158"/>
              <a:gd name="T6" fmla="*/ 63 w 105"/>
              <a:gd name="T7" fmla="*/ 81 h 158"/>
              <a:gd name="T8" fmla="*/ 9 w 105"/>
              <a:gd name="T9" fmla="*/ 27 h 158"/>
              <a:gd name="T10" fmla="*/ 9 w 105"/>
              <a:gd name="T11" fmla="*/ 6 h 158"/>
              <a:gd name="T12" fmla="*/ 29 w 105"/>
              <a:gd name="T13" fmla="*/ 6 h 158"/>
              <a:gd name="T14" fmla="*/ 105 w 105"/>
              <a:gd name="T15" fmla="*/ 82 h 158"/>
              <a:gd name="T16" fmla="*/ 27 w 105"/>
              <a:gd name="T17" fmla="*/ 154 h 158"/>
              <a:gd name="T18" fmla="*/ 17 w 105"/>
              <a:gd name="T19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158">
                <a:moveTo>
                  <a:pt x="17" y="158"/>
                </a:moveTo>
                <a:cubicBezTo>
                  <a:pt x="13" y="158"/>
                  <a:pt x="9" y="156"/>
                  <a:pt x="6" y="153"/>
                </a:cubicBezTo>
                <a:cubicBezTo>
                  <a:pt x="0" y="147"/>
                  <a:pt x="1" y="138"/>
                  <a:pt x="7" y="133"/>
                </a:cubicBezTo>
                <a:cubicBezTo>
                  <a:pt x="63" y="81"/>
                  <a:pt x="63" y="81"/>
                  <a:pt x="63" y="81"/>
                </a:cubicBezTo>
                <a:cubicBezTo>
                  <a:pt x="9" y="27"/>
                  <a:pt x="9" y="27"/>
                  <a:pt x="9" y="27"/>
                </a:cubicBezTo>
                <a:cubicBezTo>
                  <a:pt x="3" y="21"/>
                  <a:pt x="3" y="12"/>
                  <a:pt x="9" y="6"/>
                </a:cubicBezTo>
                <a:cubicBezTo>
                  <a:pt x="14" y="0"/>
                  <a:pt x="24" y="0"/>
                  <a:pt x="29" y="6"/>
                </a:cubicBezTo>
                <a:cubicBezTo>
                  <a:pt x="105" y="82"/>
                  <a:pt x="105" y="82"/>
                  <a:pt x="105" y="82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24" y="157"/>
                  <a:pt x="20" y="158"/>
                  <a:pt x="17" y="1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Freeform 33"/>
          <p:cNvSpPr>
            <a:spLocks/>
          </p:cNvSpPr>
          <p:nvPr/>
        </p:nvSpPr>
        <p:spPr bwMode="auto">
          <a:xfrm>
            <a:off x="5164502" y="1790912"/>
            <a:ext cx="190321" cy="284745"/>
          </a:xfrm>
          <a:custGeom>
            <a:avLst/>
            <a:gdLst>
              <a:gd name="T0" fmla="*/ 16 w 105"/>
              <a:gd name="T1" fmla="*/ 158 h 158"/>
              <a:gd name="T2" fmla="*/ 5 w 105"/>
              <a:gd name="T3" fmla="*/ 153 h 158"/>
              <a:gd name="T4" fmla="*/ 6 w 105"/>
              <a:gd name="T5" fmla="*/ 133 h 158"/>
              <a:gd name="T6" fmla="*/ 62 w 105"/>
              <a:gd name="T7" fmla="*/ 81 h 158"/>
              <a:gd name="T8" fmla="*/ 8 w 105"/>
              <a:gd name="T9" fmla="*/ 27 h 158"/>
              <a:gd name="T10" fmla="*/ 8 w 105"/>
              <a:gd name="T11" fmla="*/ 6 h 158"/>
              <a:gd name="T12" fmla="*/ 29 w 105"/>
              <a:gd name="T13" fmla="*/ 6 h 158"/>
              <a:gd name="T14" fmla="*/ 105 w 105"/>
              <a:gd name="T15" fmla="*/ 81 h 158"/>
              <a:gd name="T16" fmla="*/ 26 w 105"/>
              <a:gd name="T17" fmla="*/ 154 h 158"/>
              <a:gd name="T18" fmla="*/ 16 w 105"/>
              <a:gd name="T19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158">
                <a:moveTo>
                  <a:pt x="16" y="158"/>
                </a:moveTo>
                <a:cubicBezTo>
                  <a:pt x="12" y="158"/>
                  <a:pt x="8" y="156"/>
                  <a:pt x="5" y="153"/>
                </a:cubicBezTo>
                <a:cubicBezTo>
                  <a:pt x="0" y="147"/>
                  <a:pt x="0" y="138"/>
                  <a:pt x="6" y="133"/>
                </a:cubicBezTo>
                <a:cubicBezTo>
                  <a:pt x="62" y="81"/>
                  <a:pt x="62" y="81"/>
                  <a:pt x="62" y="81"/>
                </a:cubicBezTo>
                <a:cubicBezTo>
                  <a:pt x="8" y="27"/>
                  <a:pt x="8" y="27"/>
                  <a:pt x="8" y="27"/>
                </a:cubicBezTo>
                <a:cubicBezTo>
                  <a:pt x="3" y="21"/>
                  <a:pt x="3" y="12"/>
                  <a:pt x="8" y="6"/>
                </a:cubicBezTo>
                <a:cubicBezTo>
                  <a:pt x="14" y="0"/>
                  <a:pt x="23" y="0"/>
                  <a:pt x="29" y="6"/>
                </a:cubicBezTo>
                <a:cubicBezTo>
                  <a:pt x="105" y="81"/>
                  <a:pt x="105" y="81"/>
                  <a:pt x="105" y="81"/>
                </a:cubicBezTo>
                <a:cubicBezTo>
                  <a:pt x="26" y="154"/>
                  <a:pt x="26" y="154"/>
                  <a:pt x="26" y="154"/>
                </a:cubicBezTo>
                <a:cubicBezTo>
                  <a:pt x="23" y="157"/>
                  <a:pt x="20" y="158"/>
                  <a:pt x="16" y="1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5" name="Freeform 33"/>
          <p:cNvSpPr>
            <a:spLocks/>
          </p:cNvSpPr>
          <p:nvPr/>
        </p:nvSpPr>
        <p:spPr bwMode="auto">
          <a:xfrm>
            <a:off x="7372007" y="1790912"/>
            <a:ext cx="190321" cy="284745"/>
          </a:xfrm>
          <a:custGeom>
            <a:avLst/>
            <a:gdLst>
              <a:gd name="T0" fmla="*/ 16 w 105"/>
              <a:gd name="T1" fmla="*/ 158 h 158"/>
              <a:gd name="T2" fmla="*/ 5 w 105"/>
              <a:gd name="T3" fmla="*/ 153 h 158"/>
              <a:gd name="T4" fmla="*/ 6 w 105"/>
              <a:gd name="T5" fmla="*/ 133 h 158"/>
              <a:gd name="T6" fmla="*/ 62 w 105"/>
              <a:gd name="T7" fmla="*/ 81 h 158"/>
              <a:gd name="T8" fmla="*/ 8 w 105"/>
              <a:gd name="T9" fmla="*/ 27 h 158"/>
              <a:gd name="T10" fmla="*/ 8 w 105"/>
              <a:gd name="T11" fmla="*/ 6 h 158"/>
              <a:gd name="T12" fmla="*/ 29 w 105"/>
              <a:gd name="T13" fmla="*/ 6 h 158"/>
              <a:gd name="T14" fmla="*/ 105 w 105"/>
              <a:gd name="T15" fmla="*/ 81 h 158"/>
              <a:gd name="T16" fmla="*/ 26 w 105"/>
              <a:gd name="T17" fmla="*/ 154 h 158"/>
              <a:gd name="T18" fmla="*/ 16 w 105"/>
              <a:gd name="T19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158">
                <a:moveTo>
                  <a:pt x="16" y="158"/>
                </a:moveTo>
                <a:cubicBezTo>
                  <a:pt x="12" y="158"/>
                  <a:pt x="8" y="156"/>
                  <a:pt x="5" y="153"/>
                </a:cubicBezTo>
                <a:cubicBezTo>
                  <a:pt x="0" y="147"/>
                  <a:pt x="0" y="138"/>
                  <a:pt x="6" y="133"/>
                </a:cubicBezTo>
                <a:cubicBezTo>
                  <a:pt x="62" y="81"/>
                  <a:pt x="62" y="81"/>
                  <a:pt x="62" y="81"/>
                </a:cubicBezTo>
                <a:cubicBezTo>
                  <a:pt x="8" y="27"/>
                  <a:pt x="8" y="27"/>
                  <a:pt x="8" y="27"/>
                </a:cubicBezTo>
                <a:cubicBezTo>
                  <a:pt x="3" y="21"/>
                  <a:pt x="3" y="12"/>
                  <a:pt x="8" y="6"/>
                </a:cubicBezTo>
                <a:cubicBezTo>
                  <a:pt x="14" y="0"/>
                  <a:pt x="23" y="0"/>
                  <a:pt x="29" y="6"/>
                </a:cubicBezTo>
                <a:cubicBezTo>
                  <a:pt x="105" y="81"/>
                  <a:pt x="105" y="81"/>
                  <a:pt x="105" y="81"/>
                </a:cubicBezTo>
                <a:cubicBezTo>
                  <a:pt x="26" y="154"/>
                  <a:pt x="26" y="154"/>
                  <a:pt x="26" y="154"/>
                </a:cubicBezTo>
                <a:cubicBezTo>
                  <a:pt x="23" y="157"/>
                  <a:pt x="20" y="158"/>
                  <a:pt x="16" y="15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1761871" y="1626296"/>
            <a:ext cx="702182" cy="6176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3976654" y="1626296"/>
            <a:ext cx="702182" cy="6176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6221537" y="1626296"/>
            <a:ext cx="702182" cy="6176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副标题 2"/>
          <p:cNvSpPr txBox="1">
            <a:spLocks/>
          </p:cNvSpPr>
          <p:nvPr/>
        </p:nvSpPr>
        <p:spPr>
          <a:xfrm>
            <a:off x="1963930" y="3785049"/>
            <a:ext cx="1338280" cy="8364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24" name="副标题 2"/>
          <p:cNvSpPr txBox="1">
            <a:spLocks/>
          </p:cNvSpPr>
          <p:nvPr/>
        </p:nvSpPr>
        <p:spPr>
          <a:xfrm>
            <a:off x="4004208" y="3785049"/>
            <a:ext cx="1338280" cy="8364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25" name="副标题 2"/>
          <p:cNvSpPr txBox="1">
            <a:spLocks/>
          </p:cNvSpPr>
          <p:nvPr/>
        </p:nvSpPr>
        <p:spPr>
          <a:xfrm>
            <a:off x="6159357" y="3867894"/>
            <a:ext cx="1338280" cy="8364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80000"/>
              </a:lnSpc>
            </a:pPr>
            <a:r>
              <a:rPr lang="zh-CN" altLang="en-US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549110" y="2896331"/>
            <a:ext cx="0" cy="172514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804630" y="2896331"/>
            <a:ext cx="0" cy="172514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010833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</p:spTree>
    <p:extLst>
      <p:ext uri="{BB962C8B-B14F-4D97-AF65-F5344CB8AC3E}">
        <p14:creationId xmlns:p14="http://schemas.microsoft.com/office/powerpoint/2010/main" val="377505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A2F461D-5B13-49D0-B833-9A55731C74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9" y="519126"/>
            <a:ext cx="6480720" cy="46243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49545" y="203629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3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accent3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8350" y="268263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输入您的标题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390D079-E949-4DE2-B6DD-4F22530038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3753">
            <a:off x="8061819" y="278984"/>
            <a:ext cx="920152" cy="9201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0C644BB-DDF4-4697-83EA-B24C162290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3753">
            <a:off x="7191752" y="306537"/>
            <a:ext cx="588593" cy="58859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27B73F2-8ECE-4E5E-A8A9-04867B849C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3753">
            <a:off x="7539509" y="724812"/>
            <a:ext cx="733605" cy="73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49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B260C05F-6A41-4EB3-A6A1-AD7C98E993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6115">
            <a:off x="385684" y="739362"/>
            <a:ext cx="1424425" cy="1424425"/>
          </a:xfrm>
          <a:prstGeom prst="rect">
            <a:avLst/>
          </a:prstGeom>
        </p:spPr>
      </p:pic>
      <p:sp>
        <p:nvSpPr>
          <p:cNvPr id="64538" name="Freeform 61"/>
          <p:cNvSpPr>
            <a:spLocks/>
          </p:cNvSpPr>
          <p:nvPr/>
        </p:nvSpPr>
        <p:spPr bwMode="auto">
          <a:xfrm>
            <a:off x="6174805" y="1495842"/>
            <a:ext cx="2473325" cy="2135188"/>
          </a:xfrm>
          <a:custGeom>
            <a:avLst/>
            <a:gdLst>
              <a:gd name="T0" fmla="*/ 804 w 804"/>
              <a:gd name="T1" fmla="*/ 347 h 694"/>
              <a:gd name="T2" fmla="*/ 699 w 804"/>
              <a:gd name="T3" fmla="*/ 287 h 694"/>
              <a:gd name="T4" fmla="*/ 688 w 804"/>
              <a:gd name="T5" fmla="*/ 280 h 694"/>
              <a:gd name="T6" fmla="*/ 347 w 804"/>
              <a:gd name="T7" fmla="*/ 0 h 694"/>
              <a:gd name="T8" fmla="*/ 0 w 804"/>
              <a:gd name="T9" fmla="*/ 347 h 694"/>
              <a:gd name="T10" fmla="*/ 347 w 804"/>
              <a:gd name="T11" fmla="*/ 694 h 694"/>
              <a:gd name="T12" fmla="*/ 688 w 804"/>
              <a:gd name="T13" fmla="*/ 414 h 694"/>
              <a:gd name="T14" fmla="*/ 699 w 804"/>
              <a:gd name="T15" fmla="*/ 408 h 694"/>
              <a:gd name="T16" fmla="*/ 804 w 804"/>
              <a:gd name="T17" fmla="*/ 347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4" h="694">
                <a:moveTo>
                  <a:pt x="804" y="347"/>
                </a:moveTo>
                <a:cubicBezTo>
                  <a:pt x="699" y="287"/>
                  <a:pt x="699" y="287"/>
                  <a:pt x="699" y="287"/>
                </a:cubicBezTo>
                <a:cubicBezTo>
                  <a:pt x="688" y="280"/>
                  <a:pt x="688" y="280"/>
                  <a:pt x="688" y="280"/>
                </a:cubicBezTo>
                <a:cubicBezTo>
                  <a:pt x="656" y="121"/>
                  <a:pt x="516" y="0"/>
                  <a:pt x="347" y="0"/>
                </a:cubicBezTo>
                <a:cubicBezTo>
                  <a:pt x="156" y="0"/>
                  <a:pt x="0" y="156"/>
                  <a:pt x="0" y="347"/>
                </a:cubicBezTo>
                <a:cubicBezTo>
                  <a:pt x="0" y="539"/>
                  <a:pt x="156" y="694"/>
                  <a:pt x="347" y="694"/>
                </a:cubicBezTo>
                <a:cubicBezTo>
                  <a:pt x="516" y="694"/>
                  <a:pt x="656" y="574"/>
                  <a:pt x="688" y="414"/>
                </a:cubicBezTo>
                <a:cubicBezTo>
                  <a:pt x="699" y="408"/>
                  <a:pt x="699" y="408"/>
                  <a:pt x="699" y="408"/>
                </a:cubicBezTo>
                <a:lnTo>
                  <a:pt x="804" y="347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4539" name="Oval 62"/>
          <p:cNvSpPr>
            <a:spLocks noChangeArrowheads="1"/>
          </p:cNvSpPr>
          <p:nvPr/>
        </p:nvSpPr>
        <p:spPr bwMode="auto">
          <a:xfrm>
            <a:off x="6336729" y="1659355"/>
            <a:ext cx="1809750" cy="180816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4562" name="Freeform 85"/>
          <p:cNvSpPr>
            <a:spLocks/>
          </p:cNvSpPr>
          <p:nvPr/>
        </p:nvSpPr>
        <p:spPr bwMode="auto">
          <a:xfrm>
            <a:off x="6725668" y="1954967"/>
            <a:ext cx="1030288" cy="249238"/>
          </a:xfrm>
          <a:custGeom>
            <a:avLst/>
            <a:gdLst/>
            <a:ahLst/>
            <a:cxnLst/>
            <a:rect l="l" t="t" r="r" b="b"/>
            <a:pathLst>
              <a:path w="1030288" h="249238">
                <a:moveTo>
                  <a:pt x="954087" y="58738"/>
                </a:moveTo>
                <a:lnTo>
                  <a:pt x="925512" y="163513"/>
                </a:lnTo>
                <a:lnTo>
                  <a:pt x="954087" y="163513"/>
                </a:lnTo>
                <a:close/>
                <a:moveTo>
                  <a:pt x="538162" y="46038"/>
                </a:moveTo>
                <a:cubicBezTo>
                  <a:pt x="538162" y="107951"/>
                  <a:pt x="538162" y="107951"/>
                  <a:pt x="538162" y="107951"/>
                </a:cubicBezTo>
                <a:cubicBezTo>
                  <a:pt x="541111" y="107951"/>
                  <a:pt x="541111" y="107951"/>
                  <a:pt x="544059" y="107951"/>
                </a:cubicBezTo>
                <a:cubicBezTo>
                  <a:pt x="549955" y="107951"/>
                  <a:pt x="552904" y="104855"/>
                  <a:pt x="555852" y="101760"/>
                </a:cubicBezTo>
                <a:cubicBezTo>
                  <a:pt x="555852" y="98664"/>
                  <a:pt x="558800" y="95569"/>
                  <a:pt x="558800" y="86282"/>
                </a:cubicBezTo>
                <a:cubicBezTo>
                  <a:pt x="558800" y="64612"/>
                  <a:pt x="558800" y="64612"/>
                  <a:pt x="558800" y="64612"/>
                </a:cubicBezTo>
                <a:cubicBezTo>
                  <a:pt x="558800" y="58421"/>
                  <a:pt x="555852" y="52229"/>
                  <a:pt x="552904" y="49134"/>
                </a:cubicBezTo>
                <a:cubicBezTo>
                  <a:pt x="552904" y="46038"/>
                  <a:pt x="547007" y="46038"/>
                  <a:pt x="538162" y="46038"/>
                </a:cubicBezTo>
                <a:close/>
                <a:moveTo>
                  <a:pt x="784225" y="36513"/>
                </a:moveTo>
                <a:cubicBezTo>
                  <a:pt x="777875" y="36513"/>
                  <a:pt x="774700" y="36513"/>
                  <a:pt x="774700" y="42696"/>
                </a:cubicBezTo>
                <a:cubicBezTo>
                  <a:pt x="771525" y="45787"/>
                  <a:pt x="771525" y="51970"/>
                  <a:pt x="771525" y="64336"/>
                </a:cubicBezTo>
                <a:cubicBezTo>
                  <a:pt x="771525" y="184903"/>
                  <a:pt x="771525" y="184903"/>
                  <a:pt x="771525" y="184903"/>
                </a:cubicBezTo>
                <a:cubicBezTo>
                  <a:pt x="771525" y="197269"/>
                  <a:pt x="771525" y="206543"/>
                  <a:pt x="774700" y="209635"/>
                </a:cubicBezTo>
                <a:cubicBezTo>
                  <a:pt x="774700" y="212726"/>
                  <a:pt x="777875" y="212726"/>
                  <a:pt x="781050" y="212726"/>
                </a:cubicBezTo>
                <a:cubicBezTo>
                  <a:pt x="787400" y="212726"/>
                  <a:pt x="790575" y="212726"/>
                  <a:pt x="790575" y="209635"/>
                </a:cubicBezTo>
                <a:cubicBezTo>
                  <a:pt x="793750" y="203452"/>
                  <a:pt x="793750" y="197269"/>
                  <a:pt x="793750" y="184903"/>
                </a:cubicBezTo>
                <a:lnTo>
                  <a:pt x="793750" y="64336"/>
                </a:lnTo>
                <a:cubicBezTo>
                  <a:pt x="793750" y="51970"/>
                  <a:pt x="793750" y="45787"/>
                  <a:pt x="790575" y="39605"/>
                </a:cubicBezTo>
                <a:cubicBezTo>
                  <a:pt x="790575" y="36513"/>
                  <a:pt x="787400" y="36513"/>
                  <a:pt x="784225" y="36513"/>
                </a:cubicBezTo>
                <a:close/>
                <a:moveTo>
                  <a:pt x="935038" y="3175"/>
                </a:moveTo>
                <a:lnTo>
                  <a:pt x="1014413" y="3175"/>
                </a:lnTo>
                <a:lnTo>
                  <a:pt x="1014413" y="163513"/>
                </a:lnTo>
                <a:lnTo>
                  <a:pt x="1030288" y="163513"/>
                </a:lnTo>
                <a:lnTo>
                  <a:pt x="1030288" y="203201"/>
                </a:lnTo>
                <a:lnTo>
                  <a:pt x="1014413" y="203201"/>
                </a:lnTo>
                <a:lnTo>
                  <a:pt x="1014413" y="246063"/>
                </a:lnTo>
                <a:lnTo>
                  <a:pt x="954088" y="246063"/>
                </a:lnTo>
                <a:lnTo>
                  <a:pt x="954088" y="203201"/>
                </a:lnTo>
                <a:lnTo>
                  <a:pt x="882650" y="203201"/>
                </a:lnTo>
                <a:lnTo>
                  <a:pt x="882650" y="163513"/>
                </a:lnTo>
                <a:close/>
                <a:moveTo>
                  <a:pt x="476250" y="3175"/>
                </a:moveTo>
                <a:cubicBezTo>
                  <a:pt x="537586" y="3175"/>
                  <a:pt x="537586" y="3175"/>
                  <a:pt x="537586" y="3175"/>
                </a:cubicBezTo>
                <a:cubicBezTo>
                  <a:pt x="555986" y="3175"/>
                  <a:pt x="568253" y="6250"/>
                  <a:pt x="577454" y="9324"/>
                </a:cubicBezTo>
                <a:cubicBezTo>
                  <a:pt x="586654" y="9324"/>
                  <a:pt x="592788" y="15473"/>
                  <a:pt x="598921" y="18548"/>
                </a:cubicBezTo>
                <a:cubicBezTo>
                  <a:pt x="601988" y="24697"/>
                  <a:pt x="605055" y="30846"/>
                  <a:pt x="608121" y="36995"/>
                </a:cubicBezTo>
                <a:cubicBezTo>
                  <a:pt x="608121" y="46219"/>
                  <a:pt x="611188" y="55442"/>
                  <a:pt x="611188" y="70815"/>
                </a:cubicBezTo>
                <a:cubicBezTo>
                  <a:pt x="611188" y="92337"/>
                  <a:pt x="611188" y="92337"/>
                  <a:pt x="611188" y="92337"/>
                </a:cubicBezTo>
                <a:cubicBezTo>
                  <a:pt x="611188" y="107709"/>
                  <a:pt x="608121" y="120007"/>
                  <a:pt x="605055" y="126156"/>
                </a:cubicBezTo>
                <a:cubicBezTo>
                  <a:pt x="601988" y="132305"/>
                  <a:pt x="595854" y="138455"/>
                  <a:pt x="586654" y="141529"/>
                </a:cubicBezTo>
                <a:cubicBezTo>
                  <a:pt x="580521" y="147678"/>
                  <a:pt x="568253" y="147678"/>
                  <a:pt x="555986" y="147678"/>
                </a:cubicBezTo>
                <a:lnTo>
                  <a:pt x="539886" y="147678"/>
                </a:lnTo>
                <a:cubicBezTo>
                  <a:pt x="537586" y="246063"/>
                  <a:pt x="537586" y="246063"/>
                  <a:pt x="537586" y="246063"/>
                </a:cubicBezTo>
                <a:cubicBezTo>
                  <a:pt x="476250" y="246063"/>
                  <a:pt x="476250" y="246063"/>
                  <a:pt x="476250" y="246063"/>
                </a:cubicBezTo>
                <a:close/>
                <a:moveTo>
                  <a:pt x="334962" y="3175"/>
                </a:moveTo>
                <a:lnTo>
                  <a:pt x="439737" y="3175"/>
                </a:lnTo>
                <a:lnTo>
                  <a:pt x="439737" y="52388"/>
                </a:lnTo>
                <a:lnTo>
                  <a:pt x="396875" y="52388"/>
                </a:lnTo>
                <a:lnTo>
                  <a:pt x="396875" y="98425"/>
                </a:lnTo>
                <a:lnTo>
                  <a:pt x="436562" y="98425"/>
                </a:lnTo>
                <a:lnTo>
                  <a:pt x="436562" y="144463"/>
                </a:lnTo>
                <a:lnTo>
                  <a:pt x="396875" y="144463"/>
                </a:lnTo>
                <a:lnTo>
                  <a:pt x="396875" y="196851"/>
                </a:lnTo>
                <a:lnTo>
                  <a:pt x="442912" y="196851"/>
                </a:lnTo>
                <a:lnTo>
                  <a:pt x="442912" y="246063"/>
                </a:lnTo>
                <a:lnTo>
                  <a:pt x="334962" y="246063"/>
                </a:lnTo>
                <a:close/>
                <a:moveTo>
                  <a:pt x="165100" y="3175"/>
                </a:moveTo>
                <a:lnTo>
                  <a:pt x="304800" y="3175"/>
                </a:lnTo>
                <a:lnTo>
                  <a:pt x="304800" y="52388"/>
                </a:lnTo>
                <a:lnTo>
                  <a:pt x="266700" y="52388"/>
                </a:lnTo>
                <a:lnTo>
                  <a:pt x="266700" y="246063"/>
                </a:lnTo>
                <a:lnTo>
                  <a:pt x="203200" y="246063"/>
                </a:lnTo>
                <a:lnTo>
                  <a:pt x="203200" y="52388"/>
                </a:lnTo>
                <a:lnTo>
                  <a:pt x="165100" y="52388"/>
                </a:lnTo>
                <a:close/>
                <a:moveTo>
                  <a:pt x="780307" y="0"/>
                </a:moveTo>
                <a:cubicBezTo>
                  <a:pt x="792602" y="0"/>
                  <a:pt x="804896" y="3077"/>
                  <a:pt x="817191" y="6154"/>
                </a:cubicBezTo>
                <a:cubicBezTo>
                  <a:pt x="826412" y="12308"/>
                  <a:pt x="835633" y="15385"/>
                  <a:pt x="838707" y="24616"/>
                </a:cubicBezTo>
                <a:cubicBezTo>
                  <a:pt x="844854" y="30770"/>
                  <a:pt x="847928" y="36924"/>
                  <a:pt x="851002" y="46155"/>
                </a:cubicBezTo>
                <a:cubicBezTo>
                  <a:pt x="851002" y="55386"/>
                  <a:pt x="854075" y="67694"/>
                  <a:pt x="854075" y="86156"/>
                </a:cubicBezTo>
                <a:cubicBezTo>
                  <a:pt x="854075" y="166159"/>
                  <a:pt x="854075" y="166159"/>
                  <a:pt x="854075" y="166159"/>
                </a:cubicBezTo>
                <a:cubicBezTo>
                  <a:pt x="854075" y="184621"/>
                  <a:pt x="851002" y="196929"/>
                  <a:pt x="851002" y="206160"/>
                </a:cubicBezTo>
                <a:cubicBezTo>
                  <a:pt x="847928" y="215391"/>
                  <a:pt x="844854" y="221545"/>
                  <a:pt x="838707" y="230776"/>
                </a:cubicBezTo>
                <a:cubicBezTo>
                  <a:pt x="832559" y="236930"/>
                  <a:pt x="823338" y="243084"/>
                  <a:pt x="814117" y="246161"/>
                </a:cubicBezTo>
                <a:cubicBezTo>
                  <a:pt x="804896" y="249238"/>
                  <a:pt x="795675" y="249238"/>
                  <a:pt x="786454" y="249238"/>
                </a:cubicBezTo>
                <a:cubicBezTo>
                  <a:pt x="771086" y="249238"/>
                  <a:pt x="758791" y="249238"/>
                  <a:pt x="749570" y="246161"/>
                </a:cubicBezTo>
                <a:cubicBezTo>
                  <a:pt x="740349" y="243084"/>
                  <a:pt x="731128" y="236930"/>
                  <a:pt x="728054" y="230776"/>
                </a:cubicBezTo>
                <a:cubicBezTo>
                  <a:pt x="721907" y="221545"/>
                  <a:pt x="715760" y="215391"/>
                  <a:pt x="715760" y="206160"/>
                </a:cubicBezTo>
                <a:cubicBezTo>
                  <a:pt x="712686" y="200006"/>
                  <a:pt x="709612" y="187698"/>
                  <a:pt x="709612" y="169236"/>
                </a:cubicBezTo>
                <a:cubicBezTo>
                  <a:pt x="709612" y="86156"/>
                  <a:pt x="709612" y="86156"/>
                  <a:pt x="709612" y="86156"/>
                </a:cubicBezTo>
                <a:cubicBezTo>
                  <a:pt x="709612" y="64617"/>
                  <a:pt x="712686" y="46155"/>
                  <a:pt x="715760" y="36924"/>
                </a:cubicBezTo>
                <a:cubicBezTo>
                  <a:pt x="721907" y="24616"/>
                  <a:pt x="728054" y="15385"/>
                  <a:pt x="740349" y="9231"/>
                </a:cubicBezTo>
                <a:cubicBezTo>
                  <a:pt x="749570" y="3077"/>
                  <a:pt x="764939" y="0"/>
                  <a:pt x="780307" y="0"/>
                </a:cubicBezTo>
                <a:close/>
                <a:moveTo>
                  <a:pt x="67573" y="0"/>
                </a:moveTo>
                <a:cubicBezTo>
                  <a:pt x="82930" y="0"/>
                  <a:pt x="98288" y="3077"/>
                  <a:pt x="110573" y="6154"/>
                </a:cubicBezTo>
                <a:cubicBezTo>
                  <a:pt x="119788" y="12308"/>
                  <a:pt x="129002" y="18462"/>
                  <a:pt x="132074" y="27693"/>
                </a:cubicBezTo>
                <a:cubicBezTo>
                  <a:pt x="135145" y="33847"/>
                  <a:pt x="138217" y="49232"/>
                  <a:pt x="138217" y="67694"/>
                </a:cubicBezTo>
                <a:lnTo>
                  <a:pt x="138217" y="76925"/>
                </a:lnTo>
                <a:cubicBezTo>
                  <a:pt x="79859" y="76925"/>
                  <a:pt x="79859" y="76925"/>
                  <a:pt x="79859" y="76925"/>
                </a:cubicBezTo>
                <a:lnTo>
                  <a:pt x="79859" y="60771"/>
                </a:lnTo>
                <a:cubicBezTo>
                  <a:pt x="79859" y="52309"/>
                  <a:pt x="79859" y="46155"/>
                  <a:pt x="76787" y="43078"/>
                </a:cubicBezTo>
                <a:cubicBezTo>
                  <a:pt x="76787" y="40001"/>
                  <a:pt x="73716" y="40001"/>
                  <a:pt x="70644" y="40001"/>
                </a:cubicBezTo>
                <a:cubicBezTo>
                  <a:pt x="64501" y="40001"/>
                  <a:pt x="64501" y="40001"/>
                  <a:pt x="61430" y="43078"/>
                </a:cubicBezTo>
                <a:cubicBezTo>
                  <a:pt x="58358" y="46155"/>
                  <a:pt x="58358" y="52309"/>
                  <a:pt x="58358" y="58463"/>
                </a:cubicBezTo>
                <a:cubicBezTo>
                  <a:pt x="58358" y="67694"/>
                  <a:pt x="58358" y="73848"/>
                  <a:pt x="61430" y="76925"/>
                </a:cubicBezTo>
                <a:cubicBezTo>
                  <a:pt x="64501" y="80002"/>
                  <a:pt x="70644" y="86156"/>
                  <a:pt x="79859" y="92311"/>
                </a:cubicBezTo>
                <a:cubicBezTo>
                  <a:pt x="107502" y="107696"/>
                  <a:pt x="125931" y="123081"/>
                  <a:pt x="132074" y="132312"/>
                </a:cubicBezTo>
                <a:cubicBezTo>
                  <a:pt x="138217" y="141543"/>
                  <a:pt x="141288" y="160005"/>
                  <a:pt x="141288" y="184621"/>
                </a:cubicBezTo>
                <a:cubicBezTo>
                  <a:pt x="141288" y="200006"/>
                  <a:pt x="141288" y="212314"/>
                  <a:pt x="138217" y="221545"/>
                </a:cubicBezTo>
                <a:cubicBezTo>
                  <a:pt x="132074" y="230776"/>
                  <a:pt x="125931" y="236930"/>
                  <a:pt x="113645" y="243084"/>
                </a:cubicBezTo>
                <a:cubicBezTo>
                  <a:pt x="101359" y="249238"/>
                  <a:pt x="89073" y="249238"/>
                  <a:pt x="73716" y="249238"/>
                </a:cubicBezTo>
                <a:cubicBezTo>
                  <a:pt x="55287" y="249238"/>
                  <a:pt x="43001" y="246161"/>
                  <a:pt x="30715" y="240007"/>
                </a:cubicBezTo>
                <a:cubicBezTo>
                  <a:pt x="18429" y="233853"/>
                  <a:pt x="9215" y="227699"/>
                  <a:pt x="6143" y="215391"/>
                </a:cubicBezTo>
                <a:cubicBezTo>
                  <a:pt x="3072" y="206160"/>
                  <a:pt x="0" y="193852"/>
                  <a:pt x="0" y="175390"/>
                </a:cubicBezTo>
                <a:lnTo>
                  <a:pt x="0" y="161928"/>
                </a:lnTo>
                <a:cubicBezTo>
                  <a:pt x="58358" y="160005"/>
                  <a:pt x="58358" y="160005"/>
                  <a:pt x="58358" y="160005"/>
                </a:cubicBezTo>
                <a:cubicBezTo>
                  <a:pt x="58358" y="187698"/>
                  <a:pt x="58358" y="187698"/>
                  <a:pt x="58358" y="187698"/>
                </a:cubicBezTo>
                <a:lnTo>
                  <a:pt x="61430" y="206160"/>
                </a:lnTo>
                <a:cubicBezTo>
                  <a:pt x="64501" y="209237"/>
                  <a:pt x="67573" y="209237"/>
                  <a:pt x="70644" y="209237"/>
                </a:cubicBezTo>
                <a:cubicBezTo>
                  <a:pt x="73716" y="209237"/>
                  <a:pt x="76787" y="209237"/>
                  <a:pt x="79859" y="206160"/>
                </a:cubicBezTo>
                <a:cubicBezTo>
                  <a:pt x="82930" y="200006"/>
                  <a:pt x="82930" y="196929"/>
                  <a:pt x="82930" y="190775"/>
                </a:cubicBezTo>
                <a:cubicBezTo>
                  <a:pt x="82930" y="175390"/>
                  <a:pt x="79859" y="166159"/>
                  <a:pt x="76787" y="163082"/>
                </a:cubicBezTo>
                <a:cubicBezTo>
                  <a:pt x="73716" y="156928"/>
                  <a:pt x="64501" y="150774"/>
                  <a:pt x="49144" y="141543"/>
                </a:cubicBezTo>
                <a:cubicBezTo>
                  <a:pt x="33787" y="129235"/>
                  <a:pt x="21501" y="123081"/>
                  <a:pt x="18429" y="116927"/>
                </a:cubicBezTo>
                <a:cubicBezTo>
                  <a:pt x="12286" y="113850"/>
                  <a:pt x="9215" y="107696"/>
                  <a:pt x="3072" y="98465"/>
                </a:cubicBezTo>
                <a:cubicBezTo>
                  <a:pt x="0" y="89233"/>
                  <a:pt x="0" y="80002"/>
                  <a:pt x="0" y="67694"/>
                </a:cubicBezTo>
                <a:cubicBezTo>
                  <a:pt x="0" y="49232"/>
                  <a:pt x="3072" y="33847"/>
                  <a:pt x="6143" y="27693"/>
                </a:cubicBezTo>
                <a:cubicBezTo>
                  <a:pt x="12286" y="18462"/>
                  <a:pt x="18429" y="12308"/>
                  <a:pt x="30715" y="6154"/>
                </a:cubicBezTo>
                <a:cubicBezTo>
                  <a:pt x="39929" y="0"/>
                  <a:pt x="52215" y="0"/>
                  <a:pt x="6757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4540" name="Freeform 63"/>
          <p:cNvSpPr>
            <a:spLocks/>
          </p:cNvSpPr>
          <p:nvPr/>
        </p:nvSpPr>
        <p:spPr bwMode="auto">
          <a:xfrm>
            <a:off x="4336480" y="1495842"/>
            <a:ext cx="2471738" cy="2135188"/>
          </a:xfrm>
          <a:custGeom>
            <a:avLst/>
            <a:gdLst>
              <a:gd name="T0" fmla="*/ 803 w 803"/>
              <a:gd name="T1" fmla="*/ 347 h 694"/>
              <a:gd name="T2" fmla="*/ 699 w 803"/>
              <a:gd name="T3" fmla="*/ 287 h 694"/>
              <a:gd name="T4" fmla="*/ 687 w 803"/>
              <a:gd name="T5" fmla="*/ 280 h 694"/>
              <a:gd name="T6" fmla="*/ 347 w 803"/>
              <a:gd name="T7" fmla="*/ 0 h 694"/>
              <a:gd name="T8" fmla="*/ 0 w 803"/>
              <a:gd name="T9" fmla="*/ 347 h 694"/>
              <a:gd name="T10" fmla="*/ 347 w 803"/>
              <a:gd name="T11" fmla="*/ 694 h 694"/>
              <a:gd name="T12" fmla="*/ 687 w 803"/>
              <a:gd name="T13" fmla="*/ 414 h 694"/>
              <a:gd name="T14" fmla="*/ 699 w 803"/>
              <a:gd name="T15" fmla="*/ 408 h 694"/>
              <a:gd name="T16" fmla="*/ 803 w 803"/>
              <a:gd name="T17" fmla="*/ 347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3" h="694">
                <a:moveTo>
                  <a:pt x="803" y="347"/>
                </a:moveTo>
                <a:cubicBezTo>
                  <a:pt x="699" y="287"/>
                  <a:pt x="699" y="287"/>
                  <a:pt x="699" y="287"/>
                </a:cubicBezTo>
                <a:cubicBezTo>
                  <a:pt x="687" y="280"/>
                  <a:pt x="687" y="280"/>
                  <a:pt x="687" y="280"/>
                </a:cubicBezTo>
                <a:cubicBezTo>
                  <a:pt x="656" y="121"/>
                  <a:pt x="516" y="0"/>
                  <a:pt x="347" y="0"/>
                </a:cubicBezTo>
                <a:cubicBezTo>
                  <a:pt x="155" y="0"/>
                  <a:pt x="0" y="156"/>
                  <a:pt x="0" y="347"/>
                </a:cubicBezTo>
                <a:cubicBezTo>
                  <a:pt x="0" y="539"/>
                  <a:pt x="155" y="694"/>
                  <a:pt x="347" y="694"/>
                </a:cubicBezTo>
                <a:cubicBezTo>
                  <a:pt x="516" y="694"/>
                  <a:pt x="656" y="574"/>
                  <a:pt x="687" y="414"/>
                </a:cubicBezTo>
                <a:cubicBezTo>
                  <a:pt x="699" y="408"/>
                  <a:pt x="699" y="408"/>
                  <a:pt x="699" y="408"/>
                </a:cubicBezTo>
                <a:lnTo>
                  <a:pt x="803" y="347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4541" name="Oval 64"/>
          <p:cNvSpPr>
            <a:spLocks noChangeArrowheads="1"/>
          </p:cNvSpPr>
          <p:nvPr/>
        </p:nvSpPr>
        <p:spPr bwMode="auto">
          <a:xfrm>
            <a:off x="4499992" y="1659355"/>
            <a:ext cx="1809750" cy="180816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4572" name="Freeform 94"/>
          <p:cNvSpPr>
            <a:spLocks/>
          </p:cNvSpPr>
          <p:nvPr/>
        </p:nvSpPr>
        <p:spPr bwMode="auto">
          <a:xfrm>
            <a:off x="4887343" y="2001005"/>
            <a:ext cx="1035050" cy="252413"/>
          </a:xfrm>
          <a:custGeom>
            <a:avLst/>
            <a:gdLst/>
            <a:ahLst/>
            <a:cxnLst/>
            <a:rect l="l" t="t" r="r" b="b"/>
            <a:pathLst>
              <a:path w="1035050" h="252413">
                <a:moveTo>
                  <a:pt x="542925" y="46037"/>
                </a:moveTo>
                <a:cubicBezTo>
                  <a:pt x="542925" y="107950"/>
                  <a:pt x="542925" y="107950"/>
                  <a:pt x="542925" y="107950"/>
                </a:cubicBezTo>
                <a:cubicBezTo>
                  <a:pt x="551657" y="107950"/>
                  <a:pt x="554567" y="107950"/>
                  <a:pt x="557478" y="104854"/>
                </a:cubicBezTo>
                <a:cubicBezTo>
                  <a:pt x="560388" y="101759"/>
                  <a:pt x="560388" y="95568"/>
                  <a:pt x="560388" y="86281"/>
                </a:cubicBezTo>
                <a:cubicBezTo>
                  <a:pt x="560388" y="64611"/>
                  <a:pt x="560388" y="64611"/>
                  <a:pt x="560388" y="64611"/>
                </a:cubicBezTo>
                <a:cubicBezTo>
                  <a:pt x="560388" y="58420"/>
                  <a:pt x="560388" y="52228"/>
                  <a:pt x="557478" y="49133"/>
                </a:cubicBezTo>
                <a:cubicBezTo>
                  <a:pt x="554567" y="46037"/>
                  <a:pt x="548746" y="46037"/>
                  <a:pt x="542925" y="46037"/>
                </a:cubicBezTo>
                <a:close/>
                <a:moveTo>
                  <a:pt x="785132" y="36512"/>
                </a:moveTo>
                <a:cubicBezTo>
                  <a:pt x="782184" y="36512"/>
                  <a:pt x="779236" y="39604"/>
                  <a:pt x="776287" y="42695"/>
                </a:cubicBezTo>
                <a:cubicBezTo>
                  <a:pt x="776287" y="45786"/>
                  <a:pt x="776287" y="51969"/>
                  <a:pt x="776287" y="67427"/>
                </a:cubicBezTo>
                <a:cubicBezTo>
                  <a:pt x="776287" y="184902"/>
                  <a:pt x="776287" y="184902"/>
                  <a:pt x="776287" y="184902"/>
                </a:cubicBezTo>
                <a:cubicBezTo>
                  <a:pt x="776287" y="197268"/>
                  <a:pt x="776287" y="206542"/>
                  <a:pt x="776287" y="209634"/>
                </a:cubicBezTo>
                <a:cubicBezTo>
                  <a:pt x="779236" y="212725"/>
                  <a:pt x="782184" y="212725"/>
                  <a:pt x="785132" y="212725"/>
                </a:cubicBezTo>
                <a:cubicBezTo>
                  <a:pt x="791029" y="212725"/>
                  <a:pt x="793977" y="212725"/>
                  <a:pt x="793977" y="209634"/>
                </a:cubicBezTo>
                <a:cubicBezTo>
                  <a:pt x="793977" y="206542"/>
                  <a:pt x="796925" y="197268"/>
                  <a:pt x="796925" y="184902"/>
                </a:cubicBezTo>
                <a:lnTo>
                  <a:pt x="796925" y="67427"/>
                </a:lnTo>
                <a:cubicBezTo>
                  <a:pt x="796925" y="51969"/>
                  <a:pt x="793977" y="45786"/>
                  <a:pt x="793977" y="42695"/>
                </a:cubicBezTo>
                <a:cubicBezTo>
                  <a:pt x="793977" y="39604"/>
                  <a:pt x="791029" y="36512"/>
                  <a:pt x="785132" y="36512"/>
                </a:cubicBezTo>
                <a:close/>
                <a:moveTo>
                  <a:pt x="477837" y="6350"/>
                </a:moveTo>
                <a:cubicBezTo>
                  <a:pt x="542239" y="6350"/>
                  <a:pt x="542239" y="6350"/>
                  <a:pt x="542239" y="6350"/>
                </a:cubicBezTo>
                <a:cubicBezTo>
                  <a:pt x="557573" y="6350"/>
                  <a:pt x="572907" y="6350"/>
                  <a:pt x="582108" y="9423"/>
                </a:cubicBezTo>
                <a:cubicBezTo>
                  <a:pt x="591308" y="12497"/>
                  <a:pt x="597441" y="15570"/>
                  <a:pt x="600508" y="21716"/>
                </a:cubicBezTo>
                <a:cubicBezTo>
                  <a:pt x="606642" y="24790"/>
                  <a:pt x="609708" y="30936"/>
                  <a:pt x="612775" y="40156"/>
                </a:cubicBezTo>
                <a:cubicBezTo>
                  <a:pt x="612775" y="46302"/>
                  <a:pt x="612775" y="58595"/>
                  <a:pt x="612775" y="73961"/>
                </a:cubicBezTo>
                <a:lnTo>
                  <a:pt x="612775" y="90096"/>
                </a:lnTo>
                <a:cubicBezTo>
                  <a:pt x="612775" y="107767"/>
                  <a:pt x="612775" y="120060"/>
                  <a:pt x="609708" y="126207"/>
                </a:cubicBezTo>
                <a:cubicBezTo>
                  <a:pt x="606642" y="135426"/>
                  <a:pt x="600508" y="138500"/>
                  <a:pt x="591308" y="144646"/>
                </a:cubicBezTo>
                <a:cubicBezTo>
                  <a:pt x="582108" y="147719"/>
                  <a:pt x="572907" y="147719"/>
                  <a:pt x="557573" y="147719"/>
                </a:cubicBezTo>
                <a:lnTo>
                  <a:pt x="544156" y="147719"/>
                </a:lnTo>
                <a:cubicBezTo>
                  <a:pt x="542239" y="246063"/>
                  <a:pt x="542239" y="246063"/>
                  <a:pt x="542239" y="246063"/>
                </a:cubicBezTo>
                <a:cubicBezTo>
                  <a:pt x="477837" y="246063"/>
                  <a:pt x="477837" y="246063"/>
                  <a:pt x="477837" y="246063"/>
                </a:cubicBezTo>
                <a:close/>
                <a:moveTo>
                  <a:pt x="336550" y="6350"/>
                </a:moveTo>
                <a:lnTo>
                  <a:pt x="441326" y="6350"/>
                </a:lnTo>
                <a:lnTo>
                  <a:pt x="441326" y="52388"/>
                </a:lnTo>
                <a:lnTo>
                  <a:pt x="400051" y="52388"/>
                </a:lnTo>
                <a:lnTo>
                  <a:pt x="400051" y="98425"/>
                </a:lnTo>
                <a:lnTo>
                  <a:pt x="438151" y="98425"/>
                </a:lnTo>
                <a:lnTo>
                  <a:pt x="438151" y="144463"/>
                </a:lnTo>
                <a:lnTo>
                  <a:pt x="400051" y="144463"/>
                </a:lnTo>
                <a:lnTo>
                  <a:pt x="400051" y="196851"/>
                </a:lnTo>
                <a:lnTo>
                  <a:pt x="446088" y="196851"/>
                </a:lnTo>
                <a:lnTo>
                  <a:pt x="446088" y="246063"/>
                </a:lnTo>
                <a:lnTo>
                  <a:pt x="336550" y="246063"/>
                </a:lnTo>
                <a:close/>
                <a:moveTo>
                  <a:pt x="169862" y="6350"/>
                </a:moveTo>
                <a:lnTo>
                  <a:pt x="307975" y="6350"/>
                </a:lnTo>
                <a:lnTo>
                  <a:pt x="307975" y="52388"/>
                </a:lnTo>
                <a:lnTo>
                  <a:pt x="268288" y="52388"/>
                </a:lnTo>
                <a:lnTo>
                  <a:pt x="268288" y="246063"/>
                </a:lnTo>
                <a:lnTo>
                  <a:pt x="206375" y="246063"/>
                </a:lnTo>
                <a:lnTo>
                  <a:pt x="206375" y="52388"/>
                </a:lnTo>
                <a:lnTo>
                  <a:pt x="169862" y="52388"/>
                </a:lnTo>
                <a:close/>
                <a:moveTo>
                  <a:pt x="958263" y="0"/>
                </a:moveTo>
                <a:cubicBezTo>
                  <a:pt x="985907" y="0"/>
                  <a:pt x="1007407" y="6157"/>
                  <a:pt x="1016621" y="15391"/>
                </a:cubicBezTo>
                <a:cubicBezTo>
                  <a:pt x="1025836" y="27704"/>
                  <a:pt x="1031979" y="43095"/>
                  <a:pt x="1031979" y="64642"/>
                </a:cubicBezTo>
                <a:cubicBezTo>
                  <a:pt x="1031979" y="76955"/>
                  <a:pt x="1028907" y="86190"/>
                  <a:pt x="1025836" y="92346"/>
                </a:cubicBezTo>
                <a:lnTo>
                  <a:pt x="1007407" y="110816"/>
                </a:lnTo>
                <a:cubicBezTo>
                  <a:pt x="1016621" y="113894"/>
                  <a:pt x="1022764" y="116972"/>
                  <a:pt x="1028907" y="123128"/>
                </a:cubicBezTo>
                <a:cubicBezTo>
                  <a:pt x="1031979" y="132363"/>
                  <a:pt x="1035050" y="147754"/>
                  <a:pt x="1035050" y="172380"/>
                </a:cubicBezTo>
                <a:cubicBezTo>
                  <a:pt x="1035050" y="193927"/>
                  <a:pt x="1031979" y="209318"/>
                  <a:pt x="1028907" y="218553"/>
                </a:cubicBezTo>
                <a:cubicBezTo>
                  <a:pt x="1022764" y="227787"/>
                  <a:pt x="1016621" y="237022"/>
                  <a:pt x="1004335" y="243179"/>
                </a:cubicBezTo>
                <a:cubicBezTo>
                  <a:pt x="995121" y="249335"/>
                  <a:pt x="979764" y="252413"/>
                  <a:pt x="964406" y="252413"/>
                </a:cubicBezTo>
                <a:cubicBezTo>
                  <a:pt x="945977" y="252413"/>
                  <a:pt x="930620" y="249335"/>
                  <a:pt x="918334" y="240100"/>
                </a:cubicBezTo>
                <a:cubicBezTo>
                  <a:pt x="909120" y="233944"/>
                  <a:pt x="899905" y="227787"/>
                  <a:pt x="896834" y="218553"/>
                </a:cubicBezTo>
                <a:cubicBezTo>
                  <a:pt x="893762" y="209318"/>
                  <a:pt x="893762" y="193927"/>
                  <a:pt x="893762" y="169302"/>
                </a:cubicBezTo>
                <a:lnTo>
                  <a:pt x="893762" y="153141"/>
                </a:lnTo>
                <a:cubicBezTo>
                  <a:pt x="893762" y="150832"/>
                  <a:pt x="893762" y="150832"/>
                  <a:pt x="893762" y="150832"/>
                </a:cubicBezTo>
                <a:cubicBezTo>
                  <a:pt x="952120" y="150832"/>
                  <a:pt x="952120" y="150832"/>
                  <a:pt x="952120" y="150832"/>
                </a:cubicBezTo>
                <a:cubicBezTo>
                  <a:pt x="952120" y="190849"/>
                  <a:pt x="952120" y="190849"/>
                  <a:pt x="952120" y="190849"/>
                </a:cubicBezTo>
                <a:cubicBezTo>
                  <a:pt x="952120" y="200084"/>
                  <a:pt x="952120" y="206240"/>
                  <a:pt x="955192" y="209318"/>
                </a:cubicBezTo>
                <a:cubicBezTo>
                  <a:pt x="955192" y="212396"/>
                  <a:pt x="958263" y="212396"/>
                  <a:pt x="964406" y="212396"/>
                </a:cubicBezTo>
                <a:cubicBezTo>
                  <a:pt x="967478" y="212396"/>
                  <a:pt x="970549" y="212396"/>
                  <a:pt x="973621" y="209318"/>
                </a:cubicBezTo>
                <a:cubicBezTo>
                  <a:pt x="973621" y="206240"/>
                  <a:pt x="973621" y="197005"/>
                  <a:pt x="973621" y="181614"/>
                </a:cubicBezTo>
                <a:lnTo>
                  <a:pt x="973621" y="165454"/>
                </a:lnTo>
                <a:cubicBezTo>
                  <a:pt x="973621" y="163145"/>
                  <a:pt x="973621" y="163145"/>
                  <a:pt x="973621" y="163145"/>
                </a:cubicBezTo>
                <a:cubicBezTo>
                  <a:pt x="973621" y="153910"/>
                  <a:pt x="973621" y="147754"/>
                  <a:pt x="970549" y="144676"/>
                </a:cubicBezTo>
                <a:cubicBezTo>
                  <a:pt x="970549" y="138519"/>
                  <a:pt x="967478" y="135441"/>
                  <a:pt x="961335" y="135441"/>
                </a:cubicBezTo>
                <a:cubicBezTo>
                  <a:pt x="958263" y="132363"/>
                  <a:pt x="949049" y="132363"/>
                  <a:pt x="939834" y="132363"/>
                </a:cubicBezTo>
                <a:cubicBezTo>
                  <a:pt x="939834" y="98503"/>
                  <a:pt x="939834" y="98503"/>
                  <a:pt x="939834" y="98503"/>
                </a:cubicBezTo>
                <a:cubicBezTo>
                  <a:pt x="952120" y="98503"/>
                  <a:pt x="961335" y="98503"/>
                  <a:pt x="964406" y="95425"/>
                </a:cubicBezTo>
                <a:cubicBezTo>
                  <a:pt x="967478" y="95425"/>
                  <a:pt x="970549" y="92346"/>
                  <a:pt x="973621" y="89268"/>
                </a:cubicBezTo>
                <a:cubicBezTo>
                  <a:pt x="973621" y="86190"/>
                  <a:pt x="973621" y="80034"/>
                  <a:pt x="973621" y="70799"/>
                </a:cubicBezTo>
                <a:lnTo>
                  <a:pt x="973621" y="60025"/>
                </a:lnTo>
                <a:cubicBezTo>
                  <a:pt x="973621" y="58486"/>
                  <a:pt x="973621" y="58486"/>
                  <a:pt x="973621" y="58486"/>
                </a:cubicBezTo>
                <a:cubicBezTo>
                  <a:pt x="973621" y="49251"/>
                  <a:pt x="973621" y="43095"/>
                  <a:pt x="970549" y="40017"/>
                </a:cubicBezTo>
                <a:cubicBezTo>
                  <a:pt x="970549" y="40017"/>
                  <a:pt x="967478" y="36939"/>
                  <a:pt x="964406" y="36939"/>
                </a:cubicBezTo>
                <a:lnTo>
                  <a:pt x="955192" y="40017"/>
                </a:lnTo>
                <a:cubicBezTo>
                  <a:pt x="952120" y="43095"/>
                  <a:pt x="952120" y="49251"/>
                  <a:pt x="952120" y="58486"/>
                </a:cubicBezTo>
                <a:cubicBezTo>
                  <a:pt x="952120" y="80034"/>
                  <a:pt x="952120" y="80034"/>
                  <a:pt x="952120" y="80034"/>
                </a:cubicBezTo>
                <a:cubicBezTo>
                  <a:pt x="893762" y="80034"/>
                  <a:pt x="893762" y="80034"/>
                  <a:pt x="893762" y="80034"/>
                </a:cubicBezTo>
                <a:cubicBezTo>
                  <a:pt x="893762" y="58486"/>
                  <a:pt x="893762" y="58486"/>
                  <a:pt x="893762" y="58486"/>
                </a:cubicBezTo>
                <a:cubicBezTo>
                  <a:pt x="893762" y="36939"/>
                  <a:pt x="896834" y="21548"/>
                  <a:pt x="909120" y="12313"/>
                </a:cubicBezTo>
                <a:cubicBezTo>
                  <a:pt x="918334" y="3078"/>
                  <a:pt x="936763" y="0"/>
                  <a:pt x="958263" y="0"/>
                </a:cubicBezTo>
                <a:close/>
                <a:moveTo>
                  <a:pt x="785019" y="0"/>
                </a:moveTo>
                <a:cubicBezTo>
                  <a:pt x="797305" y="0"/>
                  <a:pt x="809591" y="3078"/>
                  <a:pt x="818806" y="6157"/>
                </a:cubicBezTo>
                <a:cubicBezTo>
                  <a:pt x="831091" y="12313"/>
                  <a:pt x="837234" y="18469"/>
                  <a:pt x="843377" y="24626"/>
                </a:cubicBezTo>
                <a:cubicBezTo>
                  <a:pt x="849520" y="30782"/>
                  <a:pt x="852592" y="36939"/>
                  <a:pt x="852592" y="46173"/>
                </a:cubicBezTo>
                <a:cubicBezTo>
                  <a:pt x="855663" y="55408"/>
                  <a:pt x="855663" y="67721"/>
                  <a:pt x="855663" y="86190"/>
                </a:cubicBezTo>
                <a:cubicBezTo>
                  <a:pt x="855663" y="166223"/>
                  <a:pt x="855663" y="166223"/>
                  <a:pt x="855663" y="166223"/>
                </a:cubicBezTo>
                <a:cubicBezTo>
                  <a:pt x="855663" y="184693"/>
                  <a:pt x="855663" y="200084"/>
                  <a:pt x="852592" y="206240"/>
                </a:cubicBezTo>
                <a:cubicBezTo>
                  <a:pt x="852592" y="215475"/>
                  <a:pt x="846449" y="224709"/>
                  <a:pt x="840306" y="230866"/>
                </a:cubicBezTo>
                <a:cubicBezTo>
                  <a:pt x="834163" y="237022"/>
                  <a:pt x="828020" y="243179"/>
                  <a:pt x="818806" y="246257"/>
                </a:cubicBezTo>
                <a:cubicBezTo>
                  <a:pt x="809591" y="249335"/>
                  <a:pt x="800377" y="252413"/>
                  <a:pt x="788091" y="252413"/>
                </a:cubicBezTo>
                <a:cubicBezTo>
                  <a:pt x="775805" y="252413"/>
                  <a:pt x="763519" y="249335"/>
                  <a:pt x="754304" y="246257"/>
                </a:cubicBezTo>
                <a:cubicBezTo>
                  <a:pt x="742019" y="243179"/>
                  <a:pt x="735876" y="237022"/>
                  <a:pt x="729733" y="230866"/>
                </a:cubicBezTo>
                <a:cubicBezTo>
                  <a:pt x="723590" y="224709"/>
                  <a:pt x="720518" y="215475"/>
                  <a:pt x="717447" y="209318"/>
                </a:cubicBezTo>
                <a:cubicBezTo>
                  <a:pt x="714375" y="200084"/>
                  <a:pt x="714375" y="187771"/>
                  <a:pt x="714375" y="169302"/>
                </a:cubicBezTo>
                <a:cubicBezTo>
                  <a:pt x="714375" y="86190"/>
                  <a:pt x="714375" y="86190"/>
                  <a:pt x="714375" y="86190"/>
                </a:cubicBezTo>
                <a:cubicBezTo>
                  <a:pt x="714375" y="64642"/>
                  <a:pt x="717447" y="49251"/>
                  <a:pt x="720518" y="36939"/>
                </a:cubicBezTo>
                <a:cubicBezTo>
                  <a:pt x="723590" y="24626"/>
                  <a:pt x="732804" y="15391"/>
                  <a:pt x="742019" y="9235"/>
                </a:cubicBezTo>
                <a:cubicBezTo>
                  <a:pt x="754304" y="3078"/>
                  <a:pt x="769662" y="0"/>
                  <a:pt x="785019" y="0"/>
                </a:cubicBezTo>
                <a:close/>
                <a:moveTo>
                  <a:pt x="71472" y="0"/>
                </a:moveTo>
                <a:cubicBezTo>
                  <a:pt x="87009" y="0"/>
                  <a:pt x="99439" y="3078"/>
                  <a:pt x="111868" y="6157"/>
                </a:cubicBezTo>
                <a:cubicBezTo>
                  <a:pt x="124298" y="12313"/>
                  <a:pt x="130513" y="18469"/>
                  <a:pt x="136728" y="27704"/>
                </a:cubicBezTo>
                <a:cubicBezTo>
                  <a:pt x="139835" y="36939"/>
                  <a:pt x="139835" y="49251"/>
                  <a:pt x="139835" y="67721"/>
                </a:cubicBezTo>
                <a:lnTo>
                  <a:pt x="139835" y="76955"/>
                </a:lnTo>
                <a:cubicBezTo>
                  <a:pt x="80794" y="76955"/>
                  <a:pt x="80794" y="76955"/>
                  <a:pt x="80794" y="76955"/>
                </a:cubicBezTo>
                <a:lnTo>
                  <a:pt x="80794" y="60795"/>
                </a:lnTo>
                <a:lnTo>
                  <a:pt x="80794" y="43095"/>
                </a:lnTo>
                <a:cubicBezTo>
                  <a:pt x="77686" y="43095"/>
                  <a:pt x="74579" y="40017"/>
                  <a:pt x="71472" y="40017"/>
                </a:cubicBezTo>
                <a:cubicBezTo>
                  <a:pt x="68364" y="40017"/>
                  <a:pt x="65257" y="43095"/>
                  <a:pt x="65257" y="46173"/>
                </a:cubicBezTo>
                <a:cubicBezTo>
                  <a:pt x="62149" y="49251"/>
                  <a:pt x="62149" y="52330"/>
                  <a:pt x="62149" y="58486"/>
                </a:cubicBezTo>
                <a:cubicBezTo>
                  <a:pt x="62149" y="67721"/>
                  <a:pt x="62149" y="73877"/>
                  <a:pt x="65257" y="76955"/>
                </a:cubicBezTo>
                <a:cubicBezTo>
                  <a:pt x="65257" y="80034"/>
                  <a:pt x="71472" y="86190"/>
                  <a:pt x="80794" y="92346"/>
                </a:cubicBezTo>
                <a:cubicBezTo>
                  <a:pt x="108761" y="107737"/>
                  <a:pt x="127406" y="123128"/>
                  <a:pt x="136728" y="132363"/>
                </a:cubicBezTo>
                <a:cubicBezTo>
                  <a:pt x="142943" y="144676"/>
                  <a:pt x="146050" y="160067"/>
                  <a:pt x="146050" y="184693"/>
                </a:cubicBezTo>
                <a:cubicBezTo>
                  <a:pt x="146050" y="203162"/>
                  <a:pt x="142943" y="215475"/>
                  <a:pt x="139835" y="221631"/>
                </a:cubicBezTo>
                <a:cubicBezTo>
                  <a:pt x="136728" y="230866"/>
                  <a:pt x="127406" y="237022"/>
                  <a:pt x="118083" y="243179"/>
                </a:cubicBezTo>
                <a:cubicBezTo>
                  <a:pt x="105653" y="249335"/>
                  <a:pt x="90116" y="252413"/>
                  <a:pt x="74579" y="252413"/>
                </a:cubicBezTo>
                <a:cubicBezTo>
                  <a:pt x="59042" y="252413"/>
                  <a:pt x="43505" y="249335"/>
                  <a:pt x="31075" y="243179"/>
                </a:cubicBezTo>
                <a:cubicBezTo>
                  <a:pt x="21752" y="233944"/>
                  <a:pt x="12430" y="227787"/>
                  <a:pt x="9323" y="218553"/>
                </a:cubicBezTo>
                <a:cubicBezTo>
                  <a:pt x="6215" y="206240"/>
                  <a:pt x="3108" y="193927"/>
                  <a:pt x="3108" y="175458"/>
                </a:cubicBezTo>
                <a:lnTo>
                  <a:pt x="3108" y="161991"/>
                </a:lnTo>
                <a:cubicBezTo>
                  <a:pt x="62149" y="160067"/>
                  <a:pt x="62149" y="160067"/>
                  <a:pt x="62149" y="160067"/>
                </a:cubicBezTo>
                <a:cubicBezTo>
                  <a:pt x="62149" y="187771"/>
                  <a:pt x="62149" y="187771"/>
                  <a:pt x="62149" y="187771"/>
                </a:cubicBezTo>
                <a:cubicBezTo>
                  <a:pt x="62149" y="197005"/>
                  <a:pt x="62149" y="203162"/>
                  <a:pt x="65257" y="206240"/>
                </a:cubicBezTo>
                <a:cubicBezTo>
                  <a:pt x="65257" y="209318"/>
                  <a:pt x="68364" y="209318"/>
                  <a:pt x="74579" y="209318"/>
                </a:cubicBezTo>
                <a:cubicBezTo>
                  <a:pt x="77686" y="209318"/>
                  <a:pt x="80794" y="209318"/>
                  <a:pt x="83901" y="206240"/>
                </a:cubicBezTo>
                <a:cubicBezTo>
                  <a:pt x="83901" y="203162"/>
                  <a:pt x="87009" y="197005"/>
                  <a:pt x="87009" y="190849"/>
                </a:cubicBezTo>
                <a:cubicBezTo>
                  <a:pt x="87009" y="175458"/>
                  <a:pt x="83901" y="166223"/>
                  <a:pt x="80794" y="163145"/>
                </a:cubicBezTo>
                <a:cubicBezTo>
                  <a:pt x="77686" y="160067"/>
                  <a:pt x="65257" y="150832"/>
                  <a:pt x="49719" y="141598"/>
                </a:cubicBezTo>
                <a:cubicBezTo>
                  <a:pt x="34182" y="129285"/>
                  <a:pt x="24860" y="123128"/>
                  <a:pt x="18645" y="120050"/>
                </a:cubicBezTo>
                <a:cubicBezTo>
                  <a:pt x="15537" y="113894"/>
                  <a:pt x="9323" y="107737"/>
                  <a:pt x="6215" y="98503"/>
                </a:cubicBezTo>
                <a:cubicBezTo>
                  <a:pt x="3108" y="92346"/>
                  <a:pt x="0" y="80034"/>
                  <a:pt x="0" y="67721"/>
                </a:cubicBezTo>
                <a:cubicBezTo>
                  <a:pt x="0" y="49251"/>
                  <a:pt x="3108" y="36939"/>
                  <a:pt x="9323" y="27704"/>
                </a:cubicBezTo>
                <a:cubicBezTo>
                  <a:pt x="12430" y="18469"/>
                  <a:pt x="21752" y="12313"/>
                  <a:pt x="31075" y="6157"/>
                </a:cubicBezTo>
                <a:cubicBezTo>
                  <a:pt x="43505" y="3078"/>
                  <a:pt x="55934" y="0"/>
                  <a:pt x="7147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4542" name="Freeform 65"/>
          <p:cNvSpPr>
            <a:spLocks/>
          </p:cNvSpPr>
          <p:nvPr/>
        </p:nvSpPr>
        <p:spPr bwMode="auto">
          <a:xfrm>
            <a:off x="2499743" y="1495842"/>
            <a:ext cx="2471738" cy="2135188"/>
          </a:xfrm>
          <a:custGeom>
            <a:avLst/>
            <a:gdLst>
              <a:gd name="T0" fmla="*/ 803 w 803"/>
              <a:gd name="T1" fmla="*/ 347 h 694"/>
              <a:gd name="T2" fmla="*/ 698 w 803"/>
              <a:gd name="T3" fmla="*/ 287 h 694"/>
              <a:gd name="T4" fmla="*/ 687 w 803"/>
              <a:gd name="T5" fmla="*/ 280 h 694"/>
              <a:gd name="T6" fmla="*/ 347 w 803"/>
              <a:gd name="T7" fmla="*/ 0 h 694"/>
              <a:gd name="T8" fmla="*/ 0 w 803"/>
              <a:gd name="T9" fmla="*/ 347 h 694"/>
              <a:gd name="T10" fmla="*/ 347 w 803"/>
              <a:gd name="T11" fmla="*/ 694 h 694"/>
              <a:gd name="T12" fmla="*/ 687 w 803"/>
              <a:gd name="T13" fmla="*/ 414 h 694"/>
              <a:gd name="T14" fmla="*/ 698 w 803"/>
              <a:gd name="T15" fmla="*/ 408 h 694"/>
              <a:gd name="T16" fmla="*/ 803 w 803"/>
              <a:gd name="T17" fmla="*/ 347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3" h="694">
                <a:moveTo>
                  <a:pt x="803" y="347"/>
                </a:moveTo>
                <a:cubicBezTo>
                  <a:pt x="698" y="287"/>
                  <a:pt x="698" y="287"/>
                  <a:pt x="698" y="287"/>
                </a:cubicBezTo>
                <a:cubicBezTo>
                  <a:pt x="687" y="280"/>
                  <a:pt x="687" y="280"/>
                  <a:pt x="687" y="280"/>
                </a:cubicBezTo>
                <a:cubicBezTo>
                  <a:pt x="656" y="121"/>
                  <a:pt x="515" y="0"/>
                  <a:pt x="347" y="0"/>
                </a:cubicBezTo>
                <a:cubicBezTo>
                  <a:pt x="155" y="0"/>
                  <a:pt x="0" y="156"/>
                  <a:pt x="0" y="347"/>
                </a:cubicBezTo>
                <a:cubicBezTo>
                  <a:pt x="0" y="539"/>
                  <a:pt x="155" y="694"/>
                  <a:pt x="347" y="694"/>
                </a:cubicBezTo>
                <a:cubicBezTo>
                  <a:pt x="515" y="694"/>
                  <a:pt x="656" y="574"/>
                  <a:pt x="687" y="414"/>
                </a:cubicBezTo>
                <a:cubicBezTo>
                  <a:pt x="698" y="408"/>
                  <a:pt x="698" y="408"/>
                  <a:pt x="698" y="408"/>
                </a:cubicBezTo>
                <a:lnTo>
                  <a:pt x="803" y="347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4543" name="Oval 66"/>
          <p:cNvSpPr>
            <a:spLocks noChangeArrowheads="1"/>
          </p:cNvSpPr>
          <p:nvPr/>
        </p:nvSpPr>
        <p:spPr bwMode="auto">
          <a:xfrm>
            <a:off x="2663254" y="1659355"/>
            <a:ext cx="1809750" cy="180816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4580" name="Freeform 102"/>
          <p:cNvSpPr>
            <a:spLocks/>
          </p:cNvSpPr>
          <p:nvPr/>
        </p:nvSpPr>
        <p:spPr bwMode="auto">
          <a:xfrm>
            <a:off x="3050604" y="2010530"/>
            <a:ext cx="1028700" cy="252413"/>
          </a:xfrm>
          <a:custGeom>
            <a:avLst/>
            <a:gdLst/>
            <a:ahLst/>
            <a:cxnLst/>
            <a:rect l="l" t="t" r="r" b="b"/>
            <a:pathLst>
              <a:path w="1028700" h="252413">
                <a:moveTo>
                  <a:pt x="538163" y="46037"/>
                </a:moveTo>
                <a:cubicBezTo>
                  <a:pt x="538163" y="107950"/>
                  <a:pt x="538163" y="107950"/>
                  <a:pt x="538163" y="107950"/>
                </a:cubicBezTo>
                <a:cubicBezTo>
                  <a:pt x="541338" y="107950"/>
                  <a:pt x="541338" y="107950"/>
                  <a:pt x="544513" y="107950"/>
                </a:cubicBezTo>
                <a:cubicBezTo>
                  <a:pt x="547688" y="107950"/>
                  <a:pt x="554038" y="107950"/>
                  <a:pt x="557213" y="104854"/>
                </a:cubicBezTo>
                <a:cubicBezTo>
                  <a:pt x="557213" y="101759"/>
                  <a:pt x="560388" y="95568"/>
                  <a:pt x="560388" y="86281"/>
                </a:cubicBezTo>
                <a:lnTo>
                  <a:pt x="560388" y="70028"/>
                </a:lnTo>
                <a:cubicBezTo>
                  <a:pt x="560388" y="58420"/>
                  <a:pt x="557213" y="52228"/>
                  <a:pt x="554038" y="49133"/>
                </a:cubicBezTo>
                <a:cubicBezTo>
                  <a:pt x="554007" y="49118"/>
                  <a:pt x="547665" y="46037"/>
                  <a:pt x="538163" y="46037"/>
                </a:cubicBezTo>
                <a:close/>
                <a:moveTo>
                  <a:pt x="784906" y="36512"/>
                </a:moveTo>
                <a:cubicBezTo>
                  <a:pt x="779010" y="36512"/>
                  <a:pt x="776061" y="39578"/>
                  <a:pt x="776061" y="42643"/>
                </a:cubicBezTo>
                <a:cubicBezTo>
                  <a:pt x="773113" y="45709"/>
                  <a:pt x="773113" y="54905"/>
                  <a:pt x="773113" y="67167"/>
                </a:cubicBezTo>
                <a:cubicBezTo>
                  <a:pt x="773113" y="183657"/>
                  <a:pt x="773113" y="183657"/>
                  <a:pt x="773113" y="183657"/>
                </a:cubicBezTo>
                <a:cubicBezTo>
                  <a:pt x="773113" y="198985"/>
                  <a:pt x="773113" y="205116"/>
                  <a:pt x="776061" y="208181"/>
                </a:cubicBezTo>
                <a:cubicBezTo>
                  <a:pt x="776061" y="211247"/>
                  <a:pt x="779010" y="214312"/>
                  <a:pt x="781958" y="214312"/>
                </a:cubicBezTo>
                <a:cubicBezTo>
                  <a:pt x="787855" y="214312"/>
                  <a:pt x="790803" y="211247"/>
                  <a:pt x="790803" y="208181"/>
                </a:cubicBezTo>
                <a:cubicBezTo>
                  <a:pt x="793751" y="205116"/>
                  <a:pt x="793751" y="195919"/>
                  <a:pt x="793751" y="186722"/>
                </a:cubicBezTo>
                <a:lnTo>
                  <a:pt x="793751" y="67167"/>
                </a:lnTo>
                <a:cubicBezTo>
                  <a:pt x="793751" y="54905"/>
                  <a:pt x="793751" y="45709"/>
                  <a:pt x="790803" y="42643"/>
                </a:cubicBezTo>
                <a:cubicBezTo>
                  <a:pt x="790803" y="39578"/>
                  <a:pt x="787855" y="36512"/>
                  <a:pt x="784906" y="36512"/>
                </a:cubicBezTo>
                <a:close/>
                <a:moveTo>
                  <a:pt x="477838" y="6350"/>
                </a:moveTo>
                <a:cubicBezTo>
                  <a:pt x="539174" y="6350"/>
                  <a:pt x="539174" y="6350"/>
                  <a:pt x="539174" y="6350"/>
                </a:cubicBezTo>
                <a:cubicBezTo>
                  <a:pt x="557574" y="6350"/>
                  <a:pt x="569841" y="6350"/>
                  <a:pt x="579042" y="9423"/>
                </a:cubicBezTo>
                <a:cubicBezTo>
                  <a:pt x="588242" y="12497"/>
                  <a:pt x="594375" y="15570"/>
                  <a:pt x="600509" y="21716"/>
                </a:cubicBezTo>
                <a:cubicBezTo>
                  <a:pt x="603576" y="24790"/>
                  <a:pt x="606643" y="30936"/>
                  <a:pt x="609709" y="40156"/>
                </a:cubicBezTo>
                <a:cubicBezTo>
                  <a:pt x="609709" y="46302"/>
                  <a:pt x="612776" y="58595"/>
                  <a:pt x="612776" y="73961"/>
                </a:cubicBezTo>
                <a:lnTo>
                  <a:pt x="612776" y="90096"/>
                </a:lnTo>
                <a:cubicBezTo>
                  <a:pt x="612776" y="110840"/>
                  <a:pt x="609709" y="120060"/>
                  <a:pt x="606643" y="126207"/>
                </a:cubicBezTo>
                <a:cubicBezTo>
                  <a:pt x="603576" y="135426"/>
                  <a:pt x="597442" y="141573"/>
                  <a:pt x="588242" y="144646"/>
                </a:cubicBezTo>
                <a:cubicBezTo>
                  <a:pt x="582108" y="147719"/>
                  <a:pt x="569841" y="150793"/>
                  <a:pt x="557574" y="150793"/>
                </a:cubicBezTo>
                <a:lnTo>
                  <a:pt x="541474" y="150793"/>
                </a:lnTo>
                <a:cubicBezTo>
                  <a:pt x="539174" y="246063"/>
                  <a:pt x="539174" y="246063"/>
                  <a:pt x="539174" y="246063"/>
                </a:cubicBezTo>
                <a:cubicBezTo>
                  <a:pt x="477838" y="246063"/>
                  <a:pt x="477838" y="246063"/>
                  <a:pt x="477838" y="246063"/>
                </a:cubicBezTo>
                <a:close/>
                <a:moveTo>
                  <a:pt x="333375" y="6350"/>
                </a:moveTo>
                <a:lnTo>
                  <a:pt x="439738" y="6350"/>
                </a:lnTo>
                <a:lnTo>
                  <a:pt x="439738" y="52388"/>
                </a:lnTo>
                <a:lnTo>
                  <a:pt x="396875" y="52388"/>
                </a:lnTo>
                <a:lnTo>
                  <a:pt x="396875" y="98425"/>
                </a:lnTo>
                <a:lnTo>
                  <a:pt x="436563" y="98425"/>
                </a:lnTo>
                <a:lnTo>
                  <a:pt x="436563" y="144463"/>
                </a:lnTo>
                <a:lnTo>
                  <a:pt x="396875" y="144463"/>
                </a:lnTo>
                <a:lnTo>
                  <a:pt x="396875" y="196851"/>
                </a:lnTo>
                <a:lnTo>
                  <a:pt x="442913" y="196851"/>
                </a:lnTo>
                <a:lnTo>
                  <a:pt x="442913" y="246063"/>
                </a:lnTo>
                <a:lnTo>
                  <a:pt x="333375" y="246063"/>
                </a:lnTo>
                <a:close/>
                <a:moveTo>
                  <a:pt x="166688" y="6350"/>
                </a:moveTo>
                <a:lnTo>
                  <a:pt x="304801" y="6350"/>
                </a:lnTo>
                <a:lnTo>
                  <a:pt x="304801" y="52388"/>
                </a:lnTo>
                <a:lnTo>
                  <a:pt x="268288" y="52388"/>
                </a:lnTo>
                <a:lnTo>
                  <a:pt x="268288" y="246063"/>
                </a:lnTo>
                <a:lnTo>
                  <a:pt x="203201" y="246063"/>
                </a:lnTo>
                <a:lnTo>
                  <a:pt x="203201" y="52388"/>
                </a:lnTo>
                <a:lnTo>
                  <a:pt x="166688" y="52388"/>
                </a:lnTo>
                <a:close/>
                <a:moveTo>
                  <a:pt x="954193" y="0"/>
                </a:moveTo>
                <a:cubicBezTo>
                  <a:pt x="979029" y="0"/>
                  <a:pt x="997656" y="6152"/>
                  <a:pt x="1010073" y="18455"/>
                </a:cubicBezTo>
                <a:cubicBezTo>
                  <a:pt x="1022491" y="30758"/>
                  <a:pt x="1028700" y="46137"/>
                  <a:pt x="1028700" y="64592"/>
                </a:cubicBezTo>
                <a:cubicBezTo>
                  <a:pt x="1028700" y="76895"/>
                  <a:pt x="1022491" y="92274"/>
                  <a:pt x="1016282" y="107653"/>
                </a:cubicBezTo>
                <a:cubicBezTo>
                  <a:pt x="1010073" y="123032"/>
                  <a:pt x="988342" y="156865"/>
                  <a:pt x="954193" y="206078"/>
                </a:cubicBezTo>
                <a:lnTo>
                  <a:pt x="1022491" y="206078"/>
                </a:lnTo>
                <a:cubicBezTo>
                  <a:pt x="1022491" y="246063"/>
                  <a:pt x="1022491" y="246063"/>
                  <a:pt x="1022491" y="246063"/>
                </a:cubicBezTo>
                <a:cubicBezTo>
                  <a:pt x="889000" y="246063"/>
                  <a:pt x="889000" y="246063"/>
                  <a:pt x="889000" y="246063"/>
                </a:cubicBezTo>
                <a:cubicBezTo>
                  <a:pt x="889000" y="212229"/>
                  <a:pt x="889000" y="212229"/>
                  <a:pt x="889000" y="212229"/>
                </a:cubicBezTo>
                <a:cubicBezTo>
                  <a:pt x="926253" y="147638"/>
                  <a:pt x="951089" y="107653"/>
                  <a:pt x="957298" y="92274"/>
                </a:cubicBezTo>
                <a:cubicBezTo>
                  <a:pt x="966611" y="76895"/>
                  <a:pt x="969716" y="64592"/>
                  <a:pt x="969716" y="58440"/>
                </a:cubicBezTo>
                <a:cubicBezTo>
                  <a:pt x="969716" y="49213"/>
                  <a:pt x="969716" y="46137"/>
                  <a:pt x="966611" y="43061"/>
                </a:cubicBezTo>
                <a:cubicBezTo>
                  <a:pt x="963507" y="39985"/>
                  <a:pt x="960402" y="36910"/>
                  <a:pt x="957298" y="36910"/>
                </a:cubicBezTo>
                <a:cubicBezTo>
                  <a:pt x="951089" y="36910"/>
                  <a:pt x="947985" y="39985"/>
                  <a:pt x="944880" y="43061"/>
                </a:cubicBezTo>
                <a:cubicBezTo>
                  <a:pt x="944880" y="46137"/>
                  <a:pt x="941776" y="52289"/>
                  <a:pt x="941776" y="64592"/>
                </a:cubicBezTo>
                <a:cubicBezTo>
                  <a:pt x="941776" y="86122"/>
                  <a:pt x="941776" y="86122"/>
                  <a:pt x="941776" y="86122"/>
                </a:cubicBezTo>
                <a:cubicBezTo>
                  <a:pt x="889000" y="86122"/>
                  <a:pt x="889000" y="86122"/>
                  <a:pt x="889000" y="86122"/>
                </a:cubicBezTo>
                <a:lnTo>
                  <a:pt x="889000" y="80740"/>
                </a:lnTo>
                <a:cubicBezTo>
                  <a:pt x="889000" y="79971"/>
                  <a:pt x="889000" y="79971"/>
                  <a:pt x="889000" y="79971"/>
                </a:cubicBezTo>
                <a:cubicBezTo>
                  <a:pt x="889000" y="64592"/>
                  <a:pt x="889000" y="55364"/>
                  <a:pt x="889000" y="46137"/>
                </a:cubicBezTo>
                <a:cubicBezTo>
                  <a:pt x="892105" y="39985"/>
                  <a:pt x="895209" y="30758"/>
                  <a:pt x="901418" y="24606"/>
                </a:cubicBezTo>
                <a:cubicBezTo>
                  <a:pt x="904522" y="15379"/>
                  <a:pt x="913836" y="9227"/>
                  <a:pt x="923149" y="6152"/>
                </a:cubicBezTo>
                <a:cubicBezTo>
                  <a:pt x="929358" y="3076"/>
                  <a:pt x="941776" y="0"/>
                  <a:pt x="954193" y="0"/>
                </a:cubicBezTo>
                <a:close/>
                <a:moveTo>
                  <a:pt x="781895" y="0"/>
                </a:moveTo>
                <a:cubicBezTo>
                  <a:pt x="794190" y="0"/>
                  <a:pt x="806484" y="3078"/>
                  <a:pt x="818779" y="6157"/>
                </a:cubicBezTo>
                <a:cubicBezTo>
                  <a:pt x="828000" y="12313"/>
                  <a:pt x="837221" y="18469"/>
                  <a:pt x="840295" y="24626"/>
                </a:cubicBezTo>
                <a:cubicBezTo>
                  <a:pt x="846442" y="30782"/>
                  <a:pt x="849516" y="40017"/>
                  <a:pt x="852589" y="46173"/>
                </a:cubicBezTo>
                <a:cubicBezTo>
                  <a:pt x="852589" y="55408"/>
                  <a:pt x="855663" y="67721"/>
                  <a:pt x="855663" y="86190"/>
                </a:cubicBezTo>
                <a:cubicBezTo>
                  <a:pt x="855663" y="166223"/>
                  <a:pt x="855663" y="166223"/>
                  <a:pt x="855663" y="166223"/>
                </a:cubicBezTo>
                <a:cubicBezTo>
                  <a:pt x="855663" y="184693"/>
                  <a:pt x="852589" y="200084"/>
                  <a:pt x="852589" y="206240"/>
                </a:cubicBezTo>
                <a:cubicBezTo>
                  <a:pt x="849516" y="215475"/>
                  <a:pt x="846442" y="224709"/>
                  <a:pt x="840295" y="230866"/>
                </a:cubicBezTo>
                <a:cubicBezTo>
                  <a:pt x="834147" y="237022"/>
                  <a:pt x="824926" y="243179"/>
                  <a:pt x="815705" y="246257"/>
                </a:cubicBezTo>
                <a:cubicBezTo>
                  <a:pt x="806484" y="249335"/>
                  <a:pt x="797263" y="252413"/>
                  <a:pt x="788042" y="252413"/>
                </a:cubicBezTo>
                <a:cubicBezTo>
                  <a:pt x="772674" y="252413"/>
                  <a:pt x="760379" y="249335"/>
                  <a:pt x="751158" y="246257"/>
                </a:cubicBezTo>
                <a:cubicBezTo>
                  <a:pt x="741937" y="243179"/>
                  <a:pt x="732716" y="237022"/>
                  <a:pt x="726569" y="230866"/>
                </a:cubicBezTo>
                <a:cubicBezTo>
                  <a:pt x="723495" y="224709"/>
                  <a:pt x="717347" y="215475"/>
                  <a:pt x="717347" y="209318"/>
                </a:cubicBezTo>
                <a:cubicBezTo>
                  <a:pt x="714274" y="200084"/>
                  <a:pt x="711200" y="187771"/>
                  <a:pt x="711200" y="172380"/>
                </a:cubicBezTo>
                <a:cubicBezTo>
                  <a:pt x="711200" y="86190"/>
                  <a:pt x="711200" y="86190"/>
                  <a:pt x="711200" y="86190"/>
                </a:cubicBezTo>
                <a:cubicBezTo>
                  <a:pt x="711200" y="64642"/>
                  <a:pt x="714274" y="49251"/>
                  <a:pt x="717347" y="36939"/>
                </a:cubicBezTo>
                <a:cubicBezTo>
                  <a:pt x="720421" y="24626"/>
                  <a:pt x="729642" y="18469"/>
                  <a:pt x="741937" y="9235"/>
                </a:cubicBezTo>
                <a:cubicBezTo>
                  <a:pt x="751158" y="3078"/>
                  <a:pt x="766526" y="0"/>
                  <a:pt x="781895" y="0"/>
                </a:cubicBezTo>
                <a:close/>
                <a:moveTo>
                  <a:pt x="67573" y="0"/>
                </a:moveTo>
                <a:cubicBezTo>
                  <a:pt x="82930" y="0"/>
                  <a:pt x="98287" y="3078"/>
                  <a:pt x="107502" y="9235"/>
                </a:cubicBezTo>
                <a:cubicBezTo>
                  <a:pt x="119788" y="12313"/>
                  <a:pt x="129002" y="21548"/>
                  <a:pt x="132074" y="27704"/>
                </a:cubicBezTo>
                <a:cubicBezTo>
                  <a:pt x="135145" y="36939"/>
                  <a:pt x="138217" y="49251"/>
                  <a:pt x="138217" y="67721"/>
                </a:cubicBezTo>
                <a:lnTo>
                  <a:pt x="138217" y="76955"/>
                </a:lnTo>
                <a:cubicBezTo>
                  <a:pt x="79859" y="76955"/>
                  <a:pt x="79859" y="76955"/>
                  <a:pt x="79859" y="76955"/>
                </a:cubicBezTo>
                <a:lnTo>
                  <a:pt x="79859" y="63488"/>
                </a:lnTo>
                <a:cubicBezTo>
                  <a:pt x="79859" y="52330"/>
                  <a:pt x="79859" y="46173"/>
                  <a:pt x="76787" y="43095"/>
                </a:cubicBezTo>
                <a:cubicBezTo>
                  <a:pt x="76787" y="43095"/>
                  <a:pt x="73716" y="40017"/>
                  <a:pt x="70644" y="40017"/>
                </a:cubicBezTo>
                <a:cubicBezTo>
                  <a:pt x="64501" y="40017"/>
                  <a:pt x="61430" y="43095"/>
                  <a:pt x="61430" y="46173"/>
                </a:cubicBezTo>
                <a:cubicBezTo>
                  <a:pt x="58358" y="49251"/>
                  <a:pt x="58358" y="52330"/>
                  <a:pt x="58358" y="58486"/>
                </a:cubicBezTo>
                <a:cubicBezTo>
                  <a:pt x="58358" y="67721"/>
                  <a:pt x="58358" y="73877"/>
                  <a:pt x="61430" y="76955"/>
                </a:cubicBezTo>
                <a:cubicBezTo>
                  <a:pt x="64501" y="83112"/>
                  <a:pt x="70644" y="86190"/>
                  <a:pt x="79859" y="92346"/>
                </a:cubicBezTo>
                <a:cubicBezTo>
                  <a:pt x="107502" y="110816"/>
                  <a:pt x="125931" y="123128"/>
                  <a:pt x="132074" y="132363"/>
                </a:cubicBezTo>
                <a:cubicBezTo>
                  <a:pt x="138217" y="144676"/>
                  <a:pt x="141288" y="160067"/>
                  <a:pt x="141288" y="184693"/>
                </a:cubicBezTo>
                <a:cubicBezTo>
                  <a:pt x="141288" y="203162"/>
                  <a:pt x="141288" y="215475"/>
                  <a:pt x="135145" y="221631"/>
                </a:cubicBezTo>
                <a:cubicBezTo>
                  <a:pt x="132074" y="230866"/>
                  <a:pt x="125931" y="237022"/>
                  <a:pt x="113645" y="243179"/>
                </a:cubicBezTo>
                <a:cubicBezTo>
                  <a:pt x="101359" y="249335"/>
                  <a:pt x="89073" y="252413"/>
                  <a:pt x="73716" y="252413"/>
                </a:cubicBezTo>
                <a:cubicBezTo>
                  <a:pt x="55287" y="252413"/>
                  <a:pt x="43001" y="249335"/>
                  <a:pt x="30715" y="243179"/>
                </a:cubicBezTo>
                <a:cubicBezTo>
                  <a:pt x="18429" y="237022"/>
                  <a:pt x="9215" y="227787"/>
                  <a:pt x="6143" y="218553"/>
                </a:cubicBezTo>
                <a:cubicBezTo>
                  <a:pt x="3072" y="209318"/>
                  <a:pt x="0" y="193927"/>
                  <a:pt x="0" y="175458"/>
                </a:cubicBezTo>
                <a:lnTo>
                  <a:pt x="0" y="161991"/>
                </a:lnTo>
                <a:cubicBezTo>
                  <a:pt x="58358" y="160067"/>
                  <a:pt x="58358" y="160067"/>
                  <a:pt x="58358" y="160067"/>
                </a:cubicBezTo>
                <a:cubicBezTo>
                  <a:pt x="58358" y="190849"/>
                  <a:pt x="58358" y="190849"/>
                  <a:pt x="58358" y="190849"/>
                </a:cubicBezTo>
                <a:cubicBezTo>
                  <a:pt x="58358" y="200084"/>
                  <a:pt x="61430" y="203162"/>
                  <a:pt x="61430" y="206240"/>
                </a:cubicBezTo>
                <a:cubicBezTo>
                  <a:pt x="64501" y="209318"/>
                  <a:pt x="67573" y="212396"/>
                  <a:pt x="70644" y="212396"/>
                </a:cubicBezTo>
                <a:cubicBezTo>
                  <a:pt x="73716" y="212396"/>
                  <a:pt x="76787" y="209318"/>
                  <a:pt x="79859" y="206240"/>
                </a:cubicBezTo>
                <a:cubicBezTo>
                  <a:pt x="82930" y="203162"/>
                  <a:pt x="82930" y="197005"/>
                  <a:pt x="82930" y="190849"/>
                </a:cubicBezTo>
                <a:cubicBezTo>
                  <a:pt x="82930" y="178536"/>
                  <a:pt x="79859" y="169302"/>
                  <a:pt x="76787" y="163145"/>
                </a:cubicBezTo>
                <a:cubicBezTo>
                  <a:pt x="73716" y="160067"/>
                  <a:pt x="64501" y="150832"/>
                  <a:pt x="49144" y="141598"/>
                </a:cubicBezTo>
                <a:cubicBezTo>
                  <a:pt x="33786" y="132363"/>
                  <a:pt x="21500" y="123128"/>
                  <a:pt x="18429" y="120050"/>
                </a:cubicBezTo>
                <a:cubicBezTo>
                  <a:pt x="12286" y="113894"/>
                  <a:pt x="9215" y="107737"/>
                  <a:pt x="3072" y="98503"/>
                </a:cubicBezTo>
                <a:cubicBezTo>
                  <a:pt x="0" y="92346"/>
                  <a:pt x="0" y="80034"/>
                  <a:pt x="0" y="67721"/>
                </a:cubicBezTo>
                <a:cubicBezTo>
                  <a:pt x="0" y="49251"/>
                  <a:pt x="3072" y="36939"/>
                  <a:pt x="6143" y="27704"/>
                </a:cubicBezTo>
                <a:cubicBezTo>
                  <a:pt x="12286" y="18469"/>
                  <a:pt x="18429" y="12313"/>
                  <a:pt x="30715" y="6157"/>
                </a:cubicBezTo>
                <a:cubicBezTo>
                  <a:pt x="39929" y="3078"/>
                  <a:pt x="52215" y="0"/>
                  <a:pt x="6757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标题 1"/>
          <p:cNvSpPr txBox="1">
            <a:spLocks/>
          </p:cNvSpPr>
          <p:nvPr/>
        </p:nvSpPr>
        <p:spPr>
          <a:xfrm>
            <a:off x="3212066" y="2484994"/>
            <a:ext cx="712127" cy="626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5048804" y="2484994"/>
            <a:ext cx="712127" cy="626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7" name="标题 1"/>
          <p:cNvSpPr txBox="1">
            <a:spLocks/>
          </p:cNvSpPr>
          <p:nvPr/>
        </p:nvSpPr>
        <p:spPr>
          <a:xfrm>
            <a:off x="6885541" y="2484994"/>
            <a:ext cx="712127" cy="626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64544" name="Freeform 67"/>
          <p:cNvSpPr>
            <a:spLocks/>
          </p:cNvSpPr>
          <p:nvPr/>
        </p:nvSpPr>
        <p:spPr bwMode="auto">
          <a:xfrm>
            <a:off x="663005" y="1495842"/>
            <a:ext cx="2471738" cy="2135188"/>
          </a:xfrm>
          <a:custGeom>
            <a:avLst/>
            <a:gdLst>
              <a:gd name="T0" fmla="*/ 803 w 803"/>
              <a:gd name="T1" fmla="*/ 347 h 694"/>
              <a:gd name="T2" fmla="*/ 698 w 803"/>
              <a:gd name="T3" fmla="*/ 287 h 694"/>
              <a:gd name="T4" fmla="*/ 687 w 803"/>
              <a:gd name="T5" fmla="*/ 280 h 694"/>
              <a:gd name="T6" fmla="*/ 347 w 803"/>
              <a:gd name="T7" fmla="*/ 0 h 694"/>
              <a:gd name="T8" fmla="*/ 0 w 803"/>
              <a:gd name="T9" fmla="*/ 347 h 694"/>
              <a:gd name="T10" fmla="*/ 347 w 803"/>
              <a:gd name="T11" fmla="*/ 694 h 694"/>
              <a:gd name="T12" fmla="*/ 687 w 803"/>
              <a:gd name="T13" fmla="*/ 414 h 694"/>
              <a:gd name="T14" fmla="*/ 698 w 803"/>
              <a:gd name="T15" fmla="*/ 408 h 694"/>
              <a:gd name="T16" fmla="*/ 803 w 803"/>
              <a:gd name="T17" fmla="*/ 347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3" h="694">
                <a:moveTo>
                  <a:pt x="803" y="347"/>
                </a:moveTo>
                <a:cubicBezTo>
                  <a:pt x="698" y="287"/>
                  <a:pt x="698" y="287"/>
                  <a:pt x="698" y="287"/>
                </a:cubicBezTo>
                <a:cubicBezTo>
                  <a:pt x="687" y="280"/>
                  <a:pt x="687" y="280"/>
                  <a:pt x="687" y="280"/>
                </a:cubicBezTo>
                <a:cubicBezTo>
                  <a:pt x="656" y="121"/>
                  <a:pt x="515" y="0"/>
                  <a:pt x="347" y="0"/>
                </a:cubicBezTo>
                <a:cubicBezTo>
                  <a:pt x="155" y="0"/>
                  <a:pt x="0" y="156"/>
                  <a:pt x="0" y="347"/>
                </a:cubicBezTo>
                <a:cubicBezTo>
                  <a:pt x="0" y="539"/>
                  <a:pt x="155" y="694"/>
                  <a:pt x="347" y="694"/>
                </a:cubicBezTo>
                <a:cubicBezTo>
                  <a:pt x="515" y="694"/>
                  <a:pt x="656" y="574"/>
                  <a:pt x="687" y="414"/>
                </a:cubicBezTo>
                <a:cubicBezTo>
                  <a:pt x="698" y="408"/>
                  <a:pt x="698" y="408"/>
                  <a:pt x="698" y="408"/>
                </a:cubicBezTo>
                <a:lnTo>
                  <a:pt x="803" y="347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4545" name="Oval 68"/>
          <p:cNvSpPr>
            <a:spLocks noChangeArrowheads="1"/>
          </p:cNvSpPr>
          <p:nvPr/>
        </p:nvSpPr>
        <p:spPr bwMode="auto">
          <a:xfrm>
            <a:off x="826518" y="1659355"/>
            <a:ext cx="1806575" cy="1808163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4546" name="Freeform 69"/>
          <p:cNvSpPr>
            <a:spLocks/>
          </p:cNvSpPr>
          <p:nvPr/>
        </p:nvSpPr>
        <p:spPr bwMode="auto">
          <a:xfrm>
            <a:off x="1239268" y="2043867"/>
            <a:ext cx="984250" cy="252413"/>
          </a:xfrm>
          <a:custGeom>
            <a:avLst/>
            <a:gdLst/>
            <a:ahLst/>
            <a:cxnLst/>
            <a:rect l="l" t="t" r="r" b="b"/>
            <a:pathLst>
              <a:path w="984250" h="252413">
                <a:moveTo>
                  <a:pt x="538162" y="46038"/>
                </a:moveTo>
                <a:cubicBezTo>
                  <a:pt x="538162" y="107951"/>
                  <a:pt x="538162" y="107951"/>
                  <a:pt x="538162" y="107951"/>
                </a:cubicBezTo>
                <a:cubicBezTo>
                  <a:pt x="546894" y="107951"/>
                  <a:pt x="552715" y="107951"/>
                  <a:pt x="552715" y="104855"/>
                </a:cubicBezTo>
                <a:cubicBezTo>
                  <a:pt x="555625" y="101760"/>
                  <a:pt x="555625" y="95569"/>
                  <a:pt x="555625" y="86282"/>
                </a:cubicBezTo>
                <a:lnTo>
                  <a:pt x="555625" y="70029"/>
                </a:lnTo>
                <a:cubicBezTo>
                  <a:pt x="555625" y="58421"/>
                  <a:pt x="555625" y="52229"/>
                  <a:pt x="552715" y="52229"/>
                </a:cubicBezTo>
                <a:cubicBezTo>
                  <a:pt x="549804" y="49134"/>
                  <a:pt x="546894" y="46038"/>
                  <a:pt x="538162" y="46038"/>
                </a:cubicBezTo>
                <a:close/>
                <a:moveTo>
                  <a:pt x="781050" y="39688"/>
                </a:moveTo>
                <a:cubicBezTo>
                  <a:pt x="777875" y="39688"/>
                  <a:pt x="774700" y="39688"/>
                  <a:pt x="771525" y="42780"/>
                </a:cubicBezTo>
                <a:cubicBezTo>
                  <a:pt x="771525" y="45871"/>
                  <a:pt x="771525" y="55145"/>
                  <a:pt x="771525" y="67511"/>
                </a:cubicBezTo>
                <a:cubicBezTo>
                  <a:pt x="771525" y="184987"/>
                  <a:pt x="771525" y="184987"/>
                  <a:pt x="771525" y="184987"/>
                </a:cubicBezTo>
                <a:cubicBezTo>
                  <a:pt x="771525" y="200444"/>
                  <a:pt x="771525" y="209718"/>
                  <a:pt x="771525" y="212810"/>
                </a:cubicBezTo>
                <a:cubicBezTo>
                  <a:pt x="774700" y="212810"/>
                  <a:pt x="777875" y="215901"/>
                  <a:pt x="781050" y="215901"/>
                </a:cubicBezTo>
                <a:lnTo>
                  <a:pt x="790575" y="209718"/>
                </a:lnTo>
                <a:cubicBezTo>
                  <a:pt x="793750" y="206627"/>
                  <a:pt x="793750" y="200444"/>
                  <a:pt x="793750" y="188078"/>
                </a:cubicBezTo>
                <a:lnTo>
                  <a:pt x="793750" y="67511"/>
                </a:lnTo>
                <a:cubicBezTo>
                  <a:pt x="793750" y="55145"/>
                  <a:pt x="793750" y="45871"/>
                  <a:pt x="790575" y="42780"/>
                </a:cubicBezTo>
                <a:cubicBezTo>
                  <a:pt x="790575" y="39688"/>
                  <a:pt x="787400" y="39688"/>
                  <a:pt x="781050" y="39688"/>
                </a:cubicBezTo>
                <a:close/>
                <a:moveTo>
                  <a:pt x="947271" y="6350"/>
                </a:moveTo>
                <a:lnTo>
                  <a:pt x="984250" y="6350"/>
                </a:lnTo>
                <a:cubicBezTo>
                  <a:pt x="984250" y="246063"/>
                  <a:pt x="984250" y="246063"/>
                  <a:pt x="984250" y="246063"/>
                </a:cubicBezTo>
                <a:cubicBezTo>
                  <a:pt x="922618" y="246063"/>
                  <a:pt x="922618" y="246063"/>
                  <a:pt x="922618" y="246063"/>
                </a:cubicBezTo>
                <a:cubicBezTo>
                  <a:pt x="922618" y="116987"/>
                  <a:pt x="922618" y="116987"/>
                  <a:pt x="922618" y="116987"/>
                </a:cubicBezTo>
                <a:cubicBezTo>
                  <a:pt x="922618" y="98547"/>
                  <a:pt x="922618" y="89328"/>
                  <a:pt x="919536" y="83181"/>
                </a:cubicBezTo>
                <a:cubicBezTo>
                  <a:pt x="919536" y="80108"/>
                  <a:pt x="916454" y="77035"/>
                  <a:pt x="913373" y="77035"/>
                </a:cubicBezTo>
                <a:cubicBezTo>
                  <a:pt x="910291" y="73961"/>
                  <a:pt x="901046" y="73961"/>
                  <a:pt x="885638" y="73961"/>
                </a:cubicBezTo>
                <a:lnTo>
                  <a:pt x="880245" y="73961"/>
                </a:lnTo>
                <a:cubicBezTo>
                  <a:pt x="879475" y="73961"/>
                  <a:pt x="879475" y="73961"/>
                  <a:pt x="879475" y="73961"/>
                </a:cubicBezTo>
                <a:cubicBezTo>
                  <a:pt x="879475" y="46302"/>
                  <a:pt x="879475" y="46302"/>
                  <a:pt x="879475" y="46302"/>
                </a:cubicBezTo>
                <a:cubicBezTo>
                  <a:pt x="910291" y="40156"/>
                  <a:pt x="931863" y="24790"/>
                  <a:pt x="947271" y="6350"/>
                </a:cubicBezTo>
                <a:close/>
                <a:moveTo>
                  <a:pt x="473075" y="6350"/>
                </a:moveTo>
                <a:cubicBezTo>
                  <a:pt x="537477" y="6350"/>
                  <a:pt x="537477" y="6350"/>
                  <a:pt x="537477" y="6350"/>
                </a:cubicBezTo>
                <a:cubicBezTo>
                  <a:pt x="555878" y="6350"/>
                  <a:pt x="568145" y="6350"/>
                  <a:pt x="577345" y="9423"/>
                </a:cubicBezTo>
                <a:cubicBezTo>
                  <a:pt x="586546" y="12497"/>
                  <a:pt x="592679" y="15570"/>
                  <a:pt x="598813" y="21716"/>
                </a:cubicBezTo>
                <a:cubicBezTo>
                  <a:pt x="601880" y="27863"/>
                  <a:pt x="604946" y="34009"/>
                  <a:pt x="608013" y="40156"/>
                </a:cubicBezTo>
                <a:cubicBezTo>
                  <a:pt x="608013" y="46302"/>
                  <a:pt x="608013" y="58595"/>
                  <a:pt x="608013" y="73961"/>
                </a:cubicBezTo>
                <a:cubicBezTo>
                  <a:pt x="608013" y="95474"/>
                  <a:pt x="608013" y="95474"/>
                  <a:pt x="608013" y="95474"/>
                </a:cubicBezTo>
                <a:cubicBezTo>
                  <a:pt x="608013" y="110840"/>
                  <a:pt x="608013" y="120060"/>
                  <a:pt x="604946" y="129280"/>
                </a:cubicBezTo>
                <a:cubicBezTo>
                  <a:pt x="601880" y="135426"/>
                  <a:pt x="595746" y="141573"/>
                  <a:pt x="586546" y="144646"/>
                </a:cubicBezTo>
                <a:cubicBezTo>
                  <a:pt x="577345" y="147719"/>
                  <a:pt x="568145" y="150793"/>
                  <a:pt x="552811" y="150793"/>
                </a:cubicBezTo>
                <a:lnTo>
                  <a:pt x="539394" y="150793"/>
                </a:lnTo>
                <a:cubicBezTo>
                  <a:pt x="537477" y="246063"/>
                  <a:pt x="537477" y="246063"/>
                  <a:pt x="537477" y="246063"/>
                </a:cubicBezTo>
                <a:cubicBezTo>
                  <a:pt x="473075" y="246063"/>
                  <a:pt x="473075" y="246063"/>
                  <a:pt x="473075" y="246063"/>
                </a:cubicBezTo>
                <a:close/>
                <a:moveTo>
                  <a:pt x="331787" y="6350"/>
                </a:moveTo>
                <a:lnTo>
                  <a:pt x="436562" y="6350"/>
                </a:lnTo>
                <a:lnTo>
                  <a:pt x="436562" y="55563"/>
                </a:lnTo>
                <a:lnTo>
                  <a:pt x="396875" y="55563"/>
                </a:lnTo>
                <a:lnTo>
                  <a:pt x="396875" y="101600"/>
                </a:lnTo>
                <a:lnTo>
                  <a:pt x="433387" y="101600"/>
                </a:lnTo>
                <a:lnTo>
                  <a:pt x="433387" y="147638"/>
                </a:lnTo>
                <a:lnTo>
                  <a:pt x="396875" y="147638"/>
                </a:lnTo>
                <a:lnTo>
                  <a:pt x="396875" y="200026"/>
                </a:lnTo>
                <a:lnTo>
                  <a:pt x="442912" y="200026"/>
                </a:lnTo>
                <a:lnTo>
                  <a:pt x="442912" y="246063"/>
                </a:lnTo>
                <a:lnTo>
                  <a:pt x="331787" y="246063"/>
                </a:lnTo>
                <a:close/>
                <a:moveTo>
                  <a:pt x="165100" y="6350"/>
                </a:moveTo>
                <a:lnTo>
                  <a:pt x="303213" y="6350"/>
                </a:lnTo>
                <a:lnTo>
                  <a:pt x="303213" y="55563"/>
                </a:lnTo>
                <a:lnTo>
                  <a:pt x="266700" y="55563"/>
                </a:lnTo>
                <a:lnTo>
                  <a:pt x="266700" y="246063"/>
                </a:lnTo>
                <a:lnTo>
                  <a:pt x="201613" y="246063"/>
                </a:lnTo>
                <a:lnTo>
                  <a:pt x="201613" y="55563"/>
                </a:lnTo>
                <a:lnTo>
                  <a:pt x="165100" y="55563"/>
                </a:lnTo>
                <a:close/>
                <a:moveTo>
                  <a:pt x="780256" y="3175"/>
                </a:moveTo>
                <a:cubicBezTo>
                  <a:pt x="792542" y="3175"/>
                  <a:pt x="804828" y="3175"/>
                  <a:pt x="814042" y="9329"/>
                </a:cubicBezTo>
                <a:cubicBezTo>
                  <a:pt x="826328" y="12406"/>
                  <a:pt x="832471" y="18560"/>
                  <a:pt x="838614" y="24714"/>
                </a:cubicBezTo>
                <a:cubicBezTo>
                  <a:pt x="844757" y="30868"/>
                  <a:pt x="847829" y="40099"/>
                  <a:pt x="847829" y="49330"/>
                </a:cubicBezTo>
                <a:cubicBezTo>
                  <a:pt x="850900" y="55484"/>
                  <a:pt x="850900" y="70869"/>
                  <a:pt x="850900" y="89331"/>
                </a:cubicBezTo>
                <a:cubicBezTo>
                  <a:pt x="850900" y="169334"/>
                  <a:pt x="850900" y="169334"/>
                  <a:pt x="850900" y="169334"/>
                </a:cubicBezTo>
                <a:cubicBezTo>
                  <a:pt x="850900" y="187796"/>
                  <a:pt x="850900" y="200104"/>
                  <a:pt x="847829" y="209335"/>
                </a:cubicBezTo>
                <a:cubicBezTo>
                  <a:pt x="847829" y="215489"/>
                  <a:pt x="841686" y="224720"/>
                  <a:pt x="835543" y="230874"/>
                </a:cubicBezTo>
                <a:cubicBezTo>
                  <a:pt x="829400" y="240105"/>
                  <a:pt x="823257" y="243182"/>
                  <a:pt x="814042" y="246259"/>
                </a:cubicBezTo>
                <a:cubicBezTo>
                  <a:pt x="804828" y="249336"/>
                  <a:pt x="795613" y="252413"/>
                  <a:pt x="783328" y="252413"/>
                </a:cubicBezTo>
                <a:cubicBezTo>
                  <a:pt x="771042" y="252413"/>
                  <a:pt x="758756" y="249336"/>
                  <a:pt x="749541" y="246259"/>
                </a:cubicBezTo>
                <a:cubicBezTo>
                  <a:pt x="740327" y="243182"/>
                  <a:pt x="731112" y="240105"/>
                  <a:pt x="724969" y="230874"/>
                </a:cubicBezTo>
                <a:cubicBezTo>
                  <a:pt x="718826" y="224720"/>
                  <a:pt x="715755" y="218566"/>
                  <a:pt x="712684" y="209335"/>
                </a:cubicBezTo>
                <a:cubicBezTo>
                  <a:pt x="712684" y="203181"/>
                  <a:pt x="709612" y="187796"/>
                  <a:pt x="709612" y="172411"/>
                </a:cubicBezTo>
                <a:cubicBezTo>
                  <a:pt x="709612" y="89331"/>
                  <a:pt x="709612" y="89331"/>
                  <a:pt x="709612" y="89331"/>
                </a:cubicBezTo>
                <a:cubicBezTo>
                  <a:pt x="709612" y="64715"/>
                  <a:pt x="712684" y="49330"/>
                  <a:pt x="715755" y="37022"/>
                </a:cubicBezTo>
                <a:cubicBezTo>
                  <a:pt x="718826" y="27791"/>
                  <a:pt x="728041" y="18560"/>
                  <a:pt x="737255" y="12406"/>
                </a:cubicBezTo>
                <a:cubicBezTo>
                  <a:pt x="749541" y="6252"/>
                  <a:pt x="764899" y="3175"/>
                  <a:pt x="780256" y="3175"/>
                </a:cubicBezTo>
                <a:close/>
                <a:moveTo>
                  <a:pt x="67573" y="0"/>
                </a:moveTo>
                <a:cubicBezTo>
                  <a:pt x="82930" y="0"/>
                  <a:pt x="98287" y="3078"/>
                  <a:pt x="107502" y="9235"/>
                </a:cubicBezTo>
                <a:cubicBezTo>
                  <a:pt x="119788" y="15391"/>
                  <a:pt x="125931" y="21548"/>
                  <a:pt x="132074" y="27704"/>
                </a:cubicBezTo>
                <a:cubicBezTo>
                  <a:pt x="135145" y="36939"/>
                  <a:pt x="135145" y="49251"/>
                  <a:pt x="135145" y="70799"/>
                </a:cubicBezTo>
                <a:lnTo>
                  <a:pt x="135145" y="80034"/>
                </a:lnTo>
                <a:cubicBezTo>
                  <a:pt x="79859" y="80034"/>
                  <a:pt x="79859" y="80034"/>
                  <a:pt x="79859" y="80034"/>
                </a:cubicBezTo>
                <a:lnTo>
                  <a:pt x="79859" y="63873"/>
                </a:lnTo>
                <a:cubicBezTo>
                  <a:pt x="79859" y="52330"/>
                  <a:pt x="76787" y="49251"/>
                  <a:pt x="76787" y="46173"/>
                </a:cubicBezTo>
                <a:cubicBezTo>
                  <a:pt x="73716" y="43095"/>
                  <a:pt x="73716" y="43095"/>
                  <a:pt x="67573" y="43095"/>
                </a:cubicBezTo>
                <a:cubicBezTo>
                  <a:pt x="64501" y="43095"/>
                  <a:pt x="61430" y="43095"/>
                  <a:pt x="61430" y="46173"/>
                </a:cubicBezTo>
                <a:cubicBezTo>
                  <a:pt x="58358" y="49251"/>
                  <a:pt x="58358" y="55408"/>
                  <a:pt x="58358" y="61564"/>
                </a:cubicBezTo>
                <a:cubicBezTo>
                  <a:pt x="58358" y="67721"/>
                  <a:pt x="58358" y="73877"/>
                  <a:pt x="61430" y="80034"/>
                </a:cubicBezTo>
                <a:cubicBezTo>
                  <a:pt x="61430" y="83112"/>
                  <a:pt x="67573" y="89268"/>
                  <a:pt x="76787" y="92346"/>
                </a:cubicBezTo>
                <a:cubicBezTo>
                  <a:pt x="107502" y="110816"/>
                  <a:pt x="122859" y="123128"/>
                  <a:pt x="132074" y="135441"/>
                </a:cubicBezTo>
                <a:cubicBezTo>
                  <a:pt x="138217" y="144676"/>
                  <a:pt x="141288" y="163145"/>
                  <a:pt x="141288" y="184693"/>
                </a:cubicBezTo>
                <a:cubicBezTo>
                  <a:pt x="141288" y="203162"/>
                  <a:pt x="141288" y="215475"/>
                  <a:pt x="135145" y="224709"/>
                </a:cubicBezTo>
                <a:cubicBezTo>
                  <a:pt x="132074" y="230866"/>
                  <a:pt x="122859" y="240100"/>
                  <a:pt x="113645" y="243179"/>
                </a:cubicBezTo>
                <a:cubicBezTo>
                  <a:pt x="101359" y="249335"/>
                  <a:pt x="89073" y="252413"/>
                  <a:pt x="73716" y="252413"/>
                </a:cubicBezTo>
                <a:cubicBezTo>
                  <a:pt x="55287" y="252413"/>
                  <a:pt x="39929" y="249335"/>
                  <a:pt x="30715" y="243179"/>
                </a:cubicBezTo>
                <a:cubicBezTo>
                  <a:pt x="18429" y="237022"/>
                  <a:pt x="9214" y="227787"/>
                  <a:pt x="6143" y="218553"/>
                </a:cubicBezTo>
                <a:cubicBezTo>
                  <a:pt x="3072" y="209318"/>
                  <a:pt x="0" y="193927"/>
                  <a:pt x="0" y="178536"/>
                </a:cubicBezTo>
                <a:lnTo>
                  <a:pt x="0" y="162376"/>
                </a:lnTo>
                <a:cubicBezTo>
                  <a:pt x="58358" y="160067"/>
                  <a:pt x="58358" y="160067"/>
                  <a:pt x="58358" y="160067"/>
                </a:cubicBezTo>
                <a:cubicBezTo>
                  <a:pt x="58358" y="190849"/>
                  <a:pt x="58358" y="190849"/>
                  <a:pt x="58358" y="190849"/>
                </a:cubicBezTo>
                <a:cubicBezTo>
                  <a:pt x="58358" y="200084"/>
                  <a:pt x="58358" y="206240"/>
                  <a:pt x="61430" y="209318"/>
                </a:cubicBezTo>
                <a:cubicBezTo>
                  <a:pt x="61449" y="209338"/>
                  <a:pt x="64521" y="212396"/>
                  <a:pt x="70644" y="212396"/>
                </a:cubicBezTo>
                <a:cubicBezTo>
                  <a:pt x="73716" y="212396"/>
                  <a:pt x="76787" y="209318"/>
                  <a:pt x="79859" y="206240"/>
                </a:cubicBezTo>
                <a:cubicBezTo>
                  <a:pt x="79859" y="203162"/>
                  <a:pt x="82930" y="200084"/>
                  <a:pt x="82930" y="193927"/>
                </a:cubicBezTo>
                <a:cubicBezTo>
                  <a:pt x="82930" y="178536"/>
                  <a:pt x="79859" y="169302"/>
                  <a:pt x="76787" y="163145"/>
                </a:cubicBezTo>
                <a:cubicBezTo>
                  <a:pt x="73716" y="160067"/>
                  <a:pt x="61430" y="153910"/>
                  <a:pt x="46072" y="141598"/>
                </a:cubicBezTo>
                <a:cubicBezTo>
                  <a:pt x="30715" y="132363"/>
                  <a:pt x="21500" y="126207"/>
                  <a:pt x="15357" y="120050"/>
                </a:cubicBezTo>
                <a:cubicBezTo>
                  <a:pt x="12286" y="113894"/>
                  <a:pt x="6143" y="107737"/>
                  <a:pt x="3072" y="101581"/>
                </a:cubicBezTo>
                <a:cubicBezTo>
                  <a:pt x="0" y="92346"/>
                  <a:pt x="0" y="83112"/>
                  <a:pt x="0" y="67721"/>
                </a:cubicBezTo>
                <a:cubicBezTo>
                  <a:pt x="0" y="49251"/>
                  <a:pt x="0" y="36939"/>
                  <a:pt x="6143" y="27704"/>
                </a:cubicBezTo>
                <a:cubicBezTo>
                  <a:pt x="9214" y="18469"/>
                  <a:pt x="18429" y="12313"/>
                  <a:pt x="27643" y="9235"/>
                </a:cubicBezTo>
                <a:cubicBezTo>
                  <a:pt x="39929" y="3078"/>
                  <a:pt x="52215" y="0"/>
                  <a:pt x="6757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1375329" y="2484994"/>
            <a:ext cx="712127" cy="626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8" name="副标题 2"/>
          <p:cNvSpPr txBox="1">
            <a:spLocks/>
          </p:cNvSpPr>
          <p:nvPr/>
        </p:nvSpPr>
        <p:spPr>
          <a:xfrm>
            <a:off x="786863" y="3833123"/>
            <a:ext cx="1784000" cy="1148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19" name="副标题 2"/>
          <p:cNvSpPr txBox="1">
            <a:spLocks/>
          </p:cNvSpPr>
          <p:nvPr/>
        </p:nvSpPr>
        <p:spPr>
          <a:xfrm>
            <a:off x="6515784" y="3833122"/>
            <a:ext cx="1784000" cy="1148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20" name="副标题 2"/>
          <p:cNvSpPr txBox="1">
            <a:spLocks/>
          </p:cNvSpPr>
          <p:nvPr/>
        </p:nvSpPr>
        <p:spPr>
          <a:xfrm>
            <a:off x="2696749" y="3833123"/>
            <a:ext cx="1784000" cy="1148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21" name="副标题 2"/>
          <p:cNvSpPr txBox="1">
            <a:spLocks/>
          </p:cNvSpPr>
          <p:nvPr/>
        </p:nvSpPr>
        <p:spPr>
          <a:xfrm>
            <a:off x="4606633" y="3833123"/>
            <a:ext cx="1783267" cy="11488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010833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E97F44BF-EEB2-4035-BCD9-13E694D842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1254">
            <a:off x="5913336" y="59156"/>
            <a:ext cx="1944413" cy="1944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79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B478736-04D8-47AC-A6C2-E85C7D1FAE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424195"/>
            <a:ext cx="2229329" cy="164572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E79E0E4-0EC1-4D51-9185-0D5901A4D2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471" y="30536"/>
            <a:ext cx="1364432" cy="179574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13692" y="537434"/>
            <a:ext cx="861774" cy="1271940"/>
            <a:chOff x="4342774" y="1581834"/>
            <a:chExt cx="1149032" cy="1695920"/>
          </a:xfrm>
        </p:grpSpPr>
        <p:sp>
          <p:nvSpPr>
            <p:cNvPr id="6" name="文本框 5"/>
            <p:cNvSpPr txBox="1"/>
            <p:nvPr/>
          </p:nvSpPr>
          <p:spPr>
            <a:xfrm>
              <a:off x="4342774" y="1671331"/>
              <a:ext cx="1149032" cy="160642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accent6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目</a:t>
              </a:r>
              <a:r>
                <a:rPr lang="zh-CN" altLang="en-US" sz="4400" b="1" dirty="0">
                  <a:solidFill>
                    <a:schemeClr val="accent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+mn-ea"/>
                  <a:sym typeface="+mn-lt"/>
                </a:rPr>
                <a:t>录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47958" y="1581834"/>
              <a:ext cx="738664" cy="12319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endParaRPr lang="zh-CN" altLang="en-US" sz="24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7592" y="2246723"/>
            <a:ext cx="684076" cy="699924"/>
            <a:chOff x="4229962" y="1122609"/>
            <a:chExt cx="684076" cy="699924"/>
          </a:xfrm>
          <a:solidFill>
            <a:schemeClr val="accent1">
              <a:lumMod val="75000"/>
            </a:schemeClr>
          </a:solidFill>
        </p:grpSpPr>
        <p:sp>
          <p:nvSpPr>
            <p:cNvPr id="10" name="菱形 9"/>
            <p:cNvSpPr/>
            <p:nvPr/>
          </p:nvSpPr>
          <p:spPr>
            <a:xfrm>
              <a:off x="4229962" y="1122609"/>
              <a:ext cx="684076" cy="68407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229962" y="1299313"/>
              <a:ext cx="684076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latin typeface="幼圆" panose="02010509060101010101" pitchFamily="49" charset="-122"/>
                  <a:ea typeface="幼圆" panose="02010509060101010101" pitchFamily="49" charset="-122"/>
                </a:rPr>
                <a:t>01</a:t>
              </a:r>
              <a:endPara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335360" y="2427734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637592" y="3004942"/>
            <a:ext cx="684076" cy="688484"/>
            <a:chOff x="4229962" y="1122609"/>
            <a:chExt cx="684076" cy="688484"/>
          </a:xfrm>
          <a:solidFill>
            <a:schemeClr val="accent6">
              <a:lumMod val="75000"/>
            </a:schemeClr>
          </a:solidFill>
        </p:grpSpPr>
        <p:sp>
          <p:nvSpPr>
            <p:cNvPr id="53" name="菱形 52"/>
            <p:cNvSpPr/>
            <p:nvPr/>
          </p:nvSpPr>
          <p:spPr>
            <a:xfrm>
              <a:off x="4229962" y="1122609"/>
              <a:ext cx="684076" cy="68407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229962" y="1287873"/>
              <a:ext cx="684076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latin typeface="幼圆" panose="02010509060101010101" pitchFamily="49" charset="-122"/>
                  <a:ea typeface="幼圆" panose="02010509060101010101" pitchFamily="49" charset="-122"/>
                </a:rPr>
                <a:t>02</a:t>
              </a:r>
              <a:endPara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335360" y="3185953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4738328" y="2246723"/>
            <a:ext cx="684076" cy="700823"/>
            <a:chOff x="4229962" y="1122609"/>
            <a:chExt cx="684076" cy="700823"/>
          </a:xfrm>
          <a:solidFill>
            <a:schemeClr val="accent1">
              <a:lumMod val="50000"/>
            </a:schemeClr>
          </a:solidFill>
        </p:grpSpPr>
        <p:sp>
          <p:nvSpPr>
            <p:cNvPr id="57" name="菱形 56"/>
            <p:cNvSpPr/>
            <p:nvPr/>
          </p:nvSpPr>
          <p:spPr>
            <a:xfrm>
              <a:off x="4229962" y="1122609"/>
              <a:ext cx="684076" cy="68407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229962" y="1300212"/>
              <a:ext cx="684076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latin typeface="幼圆" panose="02010509060101010101" pitchFamily="49" charset="-122"/>
                  <a:ea typeface="幼圆" panose="02010509060101010101" pitchFamily="49" charset="-122"/>
                </a:rPr>
                <a:t>03</a:t>
              </a:r>
              <a:endPara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5436096" y="2427734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4733428" y="2961194"/>
            <a:ext cx="688976" cy="727002"/>
            <a:chOff x="4225062" y="1122609"/>
            <a:chExt cx="688976" cy="727002"/>
          </a:xfrm>
          <a:solidFill>
            <a:schemeClr val="accent6">
              <a:lumMod val="50000"/>
            </a:schemeClr>
          </a:solidFill>
        </p:grpSpPr>
        <p:sp>
          <p:nvSpPr>
            <p:cNvPr id="61" name="菱形 60"/>
            <p:cNvSpPr/>
            <p:nvPr/>
          </p:nvSpPr>
          <p:spPr>
            <a:xfrm>
              <a:off x="4229962" y="1122609"/>
              <a:ext cx="684076" cy="68407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225062" y="1326391"/>
              <a:ext cx="684076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latin typeface="幼圆" panose="02010509060101010101" pitchFamily="49" charset="-122"/>
                  <a:ea typeface="幼圆" panose="02010509060101010101" pitchFamily="49" charset="-122"/>
                </a:rPr>
                <a:t>04</a:t>
              </a:r>
              <a:endPara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5436096" y="3142205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</p:spTree>
    <p:extLst>
      <p:ext uri="{BB962C8B-B14F-4D97-AF65-F5344CB8AC3E}">
        <p14:creationId xmlns:p14="http://schemas.microsoft.com/office/powerpoint/2010/main" val="62986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5" grpId="0"/>
      <p:bldP spid="59" grpId="0"/>
      <p:bldP spid="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954D4D9-A61B-4E9A-92D0-FE0F7E898B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786" y="1579773"/>
            <a:ext cx="4779893" cy="3528581"/>
          </a:xfrm>
          <a:prstGeom prst="rect">
            <a:avLst/>
          </a:prstGeom>
        </p:spPr>
      </p:pic>
      <p:sp>
        <p:nvSpPr>
          <p:cNvPr id="3" name="Freeform 67"/>
          <p:cNvSpPr>
            <a:spLocks/>
          </p:cNvSpPr>
          <p:nvPr/>
        </p:nvSpPr>
        <p:spPr bwMode="auto">
          <a:xfrm>
            <a:off x="4477618" y="1433658"/>
            <a:ext cx="1426741" cy="1232475"/>
          </a:xfrm>
          <a:custGeom>
            <a:avLst/>
            <a:gdLst>
              <a:gd name="T0" fmla="*/ 803 w 803"/>
              <a:gd name="T1" fmla="*/ 347 h 694"/>
              <a:gd name="T2" fmla="*/ 698 w 803"/>
              <a:gd name="T3" fmla="*/ 287 h 694"/>
              <a:gd name="T4" fmla="*/ 687 w 803"/>
              <a:gd name="T5" fmla="*/ 280 h 694"/>
              <a:gd name="T6" fmla="*/ 347 w 803"/>
              <a:gd name="T7" fmla="*/ 0 h 694"/>
              <a:gd name="T8" fmla="*/ 0 w 803"/>
              <a:gd name="T9" fmla="*/ 347 h 694"/>
              <a:gd name="T10" fmla="*/ 347 w 803"/>
              <a:gd name="T11" fmla="*/ 694 h 694"/>
              <a:gd name="T12" fmla="*/ 687 w 803"/>
              <a:gd name="T13" fmla="*/ 414 h 694"/>
              <a:gd name="T14" fmla="*/ 698 w 803"/>
              <a:gd name="T15" fmla="*/ 408 h 694"/>
              <a:gd name="T16" fmla="*/ 803 w 803"/>
              <a:gd name="T17" fmla="*/ 347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3" h="694">
                <a:moveTo>
                  <a:pt x="803" y="347"/>
                </a:moveTo>
                <a:cubicBezTo>
                  <a:pt x="698" y="287"/>
                  <a:pt x="698" y="287"/>
                  <a:pt x="698" y="287"/>
                </a:cubicBezTo>
                <a:cubicBezTo>
                  <a:pt x="687" y="280"/>
                  <a:pt x="687" y="280"/>
                  <a:pt x="687" y="280"/>
                </a:cubicBezTo>
                <a:cubicBezTo>
                  <a:pt x="656" y="121"/>
                  <a:pt x="515" y="0"/>
                  <a:pt x="347" y="0"/>
                </a:cubicBezTo>
                <a:cubicBezTo>
                  <a:pt x="155" y="0"/>
                  <a:pt x="0" y="156"/>
                  <a:pt x="0" y="347"/>
                </a:cubicBezTo>
                <a:cubicBezTo>
                  <a:pt x="0" y="539"/>
                  <a:pt x="155" y="694"/>
                  <a:pt x="347" y="694"/>
                </a:cubicBezTo>
                <a:cubicBezTo>
                  <a:pt x="515" y="694"/>
                  <a:pt x="656" y="574"/>
                  <a:pt x="687" y="414"/>
                </a:cubicBezTo>
                <a:cubicBezTo>
                  <a:pt x="698" y="408"/>
                  <a:pt x="698" y="408"/>
                  <a:pt x="698" y="408"/>
                </a:cubicBezTo>
                <a:lnTo>
                  <a:pt x="803" y="347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" name="Oval 68"/>
          <p:cNvSpPr>
            <a:spLocks noChangeArrowheads="1"/>
          </p:cNvSpPr>
          <p:nvPr/>
        </p:nvSpPr>
        <p:spPr bwMode="auto">
          <a:xfrm>
            <a:off x="4572000" y="1528041"/>
            <a:ext cx="1042794" cy="1043709"/>
          </a:xfrm>
          <a:prstGeom prst="ellipse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69"/>
          <p:cNvSpPr>
            <a:spLocks/>
          </p:cNvSpPr>
          <p:nvPr/>
        </p:nvSpPr>
        <p:spPr bwMode="auto">
          <a:xfrm>
            <a:off x="4810249" y="1750487"/>
            <a:ext cx="568131" cy="145698"/>
          </a:xfrm>
          <a:custGeom>
            <a:avLst/>
            <a:gdLst/>
            <a:ahLst/>
            <a:cxnLst/>
            <a:rect l="l" t="t" r="r" b="b"/>
            <a:pathLst>
              <a:path w="984250" h="252413">
                <a:moveTo>
                  <a:pt x="538162" y="46038"/>
                </a:moveTo>
                <a:cubicBezTo>
                  <a:pt x="538162" y="107951"/>
                  <a:pt x="538162" y="107951"/>
                  <a:pt x="538162" y="107951"/>
                </a:cubicBezTo>
                <a:cubicBezTo>
                  <a:pt x="546894" y="107951"/>
                  <a:pt x="552715" y="107951"/>
                  <a:pt x="552715" y="104855"/>
                </a:cubicBezTo>
                <a:cubicBezTo>
                  <a:pt x="555625" y="101760"/>
                  <a:pt x="555625" y="95569"/>
                  <a:pt x="555625" y="86282"/>
                </a:cubicBezTo>
                <a:lnTo>
                  <a:pt x="555625" y="70029"/>
                </a:lnTo>
                <a:cubicBezTo>
                  <a:pt x="555625" y="58421"/>
                  <a:pt x="555625" y="52229"/>
                  <a:pt x="552715" y="52229"/>
                </a:cubicBezTo>
                <a:cubicBezTo>
                  <a:pt x="549804" y="49134"/>
                  <a:pt x="546894" y="46038"/>
                  <a:pt x="538162" y="46038"/>
                </a:cubicBezTo>
                <a:close/>
                <a:moveTo>
                  <a:pt x="781050" y="39688"/>
                </a:moveTo>
                <a:cubicBezTo>
                  <a:pt x="777875" y="39688"/>
                  <a:pt x="774700" y="39688"/>
                  <a:pt x="771525" y="42780"/>
                </a:cubicBezTo>
                <a:cubicBezTo>
                  <a:pt x="771525" y="45871"/>
                  <a:pt x="771525" y="55145"/>
                  <a:pt x="771525" y="67511"/>
                </a:cubicBezTo>
                <a:cubicBezTo>
                  <a:pt x="771525" y="184987"/>
                  <a:pt x="771525" y="184987"/>
                  <a:pt x="771525" y="184987"/>
                </a:cubicBezTo>
                <a:cubicBezTo>
                  <a:pt x="771525" y="200444"/>
                  <a:pt x="771525" y="209718"/>
                  <a:pt x="771525" y="212810"/>
                </a:cubicBezTo>
                <a:cubicBezTo>
                  <a:pt x="774700" y="212810"/>
                  <a:pt x="777875" y="215901"/>
                  <a:pt x="781050" y="215901"/>
                </a:cubicBezTo>
                <a:lnTo>
                  <a:pt x="790575" y="209718"/>
                </a:lnTo>
                <a:cubicBezTo>
                  <a:pt x="793750" y="206627"/>
                  <a:pt x="793750" y="200444"/>
                  <a:pt x="793750" y="188078"/>
                </a:cubicBezTo>
                <a:lnTo>
                  <a:pt x="793750" y="67511"/>
                </a:lnTo>
                <a:cubicBezTo>
                  <a:pt x="793750" y="55145"/>
                  <a:pt x="793750" y="45871"/>
                  <a:pt x="790575" y="42780"/>
                </a:cubicBezTo>
                <a:cubicBezTo>
                  <a:pt x="790575" y="39688"/>
                  <a:pt x="787400" y="39688"/>
                  <a:pt x="781050" y="39688"/>
                </a:cubicBezTo>
                <a:close/>
                <a:moveTo>
                  <a:pt x="947271" y="6350"/>
                </a:moveTo>
                <a:lnTo>
                  <a:pt x="984250" y="6350"/>
                </a:lnTo>
                <a:cubicBezTo>
                  <a:pt x="984250" y="246063"/>
                  <a:pt x="984250" y="246063"/>
                  <a:pt x="984250" y="246063"/>
                </a:cubicBezTo>
                <a:cubicBezTo>
                  <a:pt x="922618" y="246063"/>
                  <a:pt x="922618" y="246063"/>
                  <a:pt x="922618" y="246063"/>
                </a:cubicBezTo>
                <a:cubicBezTo>
                  <a:pt x="922618" y="116987"/>
                  <a:pt x="922618" y="116987"/>
                  <a:pt x="922618" y="116987"/>
                </a:cubicBezTo>
                <a:cubicBezTo>
                  <a:pt x="922618" y="98547"/>
                  <a:pt x="922618" y="89328"/>
                  <a:pt x="919536" y="83181"/>
                </a:cubicBezTo>
                <a:cubicBezTo>
                  <a:pt x="919536" y="80108"/>
                  <a:pt x="916454" y="77035"/>
                  <a:pt x="913373" y="77035"/>
                </a:cubicBezTo>
                <a:cubicBezTo>
                  <a:pt x="910291" y="73961"/>
                  <a:pt x="901046" y="73961"/>
                  <a:pt x="885638" y="73961"/>
                </a:cubicBezTo>
                <a:lnTo>
                  <a:pt x="880245" y="73961"/>
                </a:lnTo>
                <a:cubicBezTo>
                  <a:pt x="879475" y="73961"/>
                  <a:pt x="879475" y="73961"/>
                  <a:pt x="879475" y="73961"/>
                </a:cubicBezTo>
                <a:cubicBezTo>
                  <a:pt x="879475" y="46302"/>
                  <a:pt x="879475" y="46302"/>
                  <a:pt x="879475" y="46302"/>
                </a:cubicBezTo>
                <a:cubicBezTo>
                  <a:pt x="910291" y="40156"/>
                  <a:pt x="931863" y="24790"/>
                  <a:pt x="947271" y="6350"/>
                </a:cubicBezTo>
                <a:close/>
                <a:moveTo>
                  <a:pt x="473075" y="6350"/>
                </a:moveTo>
                <a:cubicBezTo>
                  <a:pt x="537477" y="6350"/>
                  <a:pt x="537477" y="6350"/>
                  <a:pt x="537477" y="6350"/>
                </a:cubicBezTo>
                <a:cubicBezTo>
                  <a:pt x="555878" y="6350"/>
                  <a:pt x="568145" y="6350"/>
                  <a:pt x="577345" y="9423"/>
                </a:cubicBezTo>
                <a:cubicBezTo>
                  <a:pt x="586546" y="12497"/>
                  <a:pt x="592679" y="15570"/>
                  <a:pt x="598813" y="21716"/>
                </a:cubicBezTo>
                <a:cubicBezTo>
                  <a:pt x="601880" y="27863"/>
                  <a:pt x="604946" y="34009"/>
                  <a:pt x="608013" y="40156"/>
                </a:cubicBezTo>
                <a:cubicBezTo>
                  <a:pt x="608013" y="46302"/>
                  <a:pt x="608013" y="58595"/>
                  <a:pt x="608013" y="73961"/>
                </a:cubicBezTo>
                <a:cubicBezTo>
                  <a:pt x="608013" y="95474"/>
                  <a:pt x="608013" y="95474"/>
                  <a:pt x="608013" y="95474"/>
                </a:cubicBezTo>
                <a:cubicBezTo>
                  <a:pt x="608013" y="110840"/>
                  <a:pt x="608013" y="120060"/>
                  <a:pt x="604946" y="129280"/>
                </a:cubicBezTo>
                <a:cubicBezTo>
                  <a:pt x="601880" y="135426"/>
                  <a:pt x="595746" y="141573"/>
                  <a:pt x="586546" y="144646"/>
                </a:cubicBezTo>
                <a:cubicBezTo>
                  <a:pt x="577345" y="147719"/>
                  <a:pt x="568145" y="150793"/>
                  <a:pt x="552811" y="150793"/>
                </a:cubicBezTo>
                <a:lnTo>
                  <a:pt x="539394" y="150793"/>
                </a:lnTo>
                <a:cubicBezTo>
                  <a:pt x="537477" y="246063"/>
                  <a:pt x="537477" y="246063"/>
                  <a:pt x="537477" y="246063"/>
                </a:cubicBezTo>
                <a:cubicBezTo>
                  <a:pt x="473075" y="246063"/>
                  <a:pt x="473075" y="246063"/>
                  <a:pt x="473075" y="246063"/>
                </a:cubicBezTo>
                <a:close/>
                <a:moveTo>
                  <a:pt x="331787" y="6350"/>
                </a:moveTo>
                <a:lnTo>
                  <a:pt x="436562" y="6350"/>
                </a:lnTo>
                <a:lnTo>
                  <a:pt x="436562" y="55563"/>
                </a:lnTo>
                <a:lnTo>
                  <a:pt x="396875" y="55563"/>
                </a:lnTo>
                <a:lnTo>
                  <a:pt x="396875" y="101600"/>
                </a:lnTo>
                <a:lnTo>
                  <a:pt x="433387" y="101600"/>
                </a:lnTo>
                <a:lnTo>
                  <a:pt x="433387" y="147638"/>
                </a:lnTo>
                <a:lnTo>
                  <a:pt x="396875" y="147638"/>
                </a:lnTo>
                <a:lnTo>
                  <a:pt x="396875" y="200026"/>
                </a:lnTo>
                <a:lnTo>
                  <a:pt x="442912" y="200026"/>
                </a:lnTo>
                <a:lnTo>
                  <a:pt x="442912" y="246063"/>
                </a:lnTo>
                <a:lnTo>
                  <a:pt x="331787" y="246063"/>
                </a:lnTo>
                <a:close/>
                <a:moveTo>
                  <a:pt x="165100" y="6350"/>
                </a:moveTo>
                <a:lnTo>
                  <a:pt x="303213" y="6350"/>
                </a:lnTo>
                <a:lnTo>
                  <a:pt x="303213" y="55563"/>
                </a:lnTo>
                <a:lnTo>
                  <a:pt x="266700" y="55563"/>
                </a:lnTo>
                <a:lnTo>
                  <a:pt x="266700" y="246063"/>
                </a:lnTo>
                <a:lnTo>
                  <a:pt x="201613" y="246063"/>
                </a:lnTo>
                <a:lnTo>
                  <a:pt x="201613" y="55563"/>
                </a:lnTo>
                <a:lnTo>
                  <a:pt x="165100" y="55563"/>
                </a:lnTo>
                <a:close/>
                <a:moveTo>
                  <a:pt x="780256" y="3175"/>
                </a:moveTo>
                <a:cubicBezTo>
                  <a:pt x="792542" y="3175"/>
                  <a:pt x="804828" y="3175"/>
                  <a:pt x="814042" y="9329"/>
                </a:cubicBezTo>
                <a:cubicBezTo>
                  <a:pt x="826328" y="12406"/>
                  <a:pt x="832471" y="18560"/>
                  <a:pt x="838614" y="24714"/>
                </a:cubicBezTo>
                <a:cubicBezTo>
                  <a:pt x="844757" y="30868"/>
                  <a:pt x="847829" y="40099"/>
                  <a:pt x="847829" y="49330"/>
                </a:cubicBezTo>
                <a:cubicBezTo>
                  <a:pt x="850900" y="55484"/>
                  <a:pt x="850900" y="70869"/>
                  <a:pt x="850900" y="89331"/>
                </a:cubicBezTo>
                <a:cubicBezTo>
                  <a:pt x="850900" y="169334"/>
                  <a:pt x="850900" y="169334"/>
                  <a:pt x="850900" y="169334"/>
                </a:cubicBezTo>
                <a:cubicBezTo>
                  <a:pt x="850900" y="187796"/>
                  <a:pt x="850900" y="200104"/>
                  <a:pt x="847829" y="209335"/>
                </a:cubicBezTo>
                <a:cubicBezTo>
                  <a:pt x="847829" y="215489"/>
                  <a:pt x="841686" y="224720"/>
                  <a:pt x="835543" y="230874"/>
                </a:cubicBezTo>
                <a:cubicBezTo>
                  <a:pt x="829400" y="240105"/>
                  <a:pt x="823257" y="243182"/>
                  <a:pt x="814042" y="246259"/>
                </a:cubicBezTo>
                <a:cubicBezTo>
                  <a:pt x="804828" y="249336"/>
                  <a:pt x="795613" y="252413"/>
                  <a:pt x="783328" y="252413"/>
                </a:cubicBezTo>
                <a:cubicBezTo>
                  <a:pt x="771042" y="252413"/>
                  <a:pt x="758756" y="249336"/>
                  <a:pt x="749541" y="246259"/>
                </a:cubicBezTo>
                <a:cubicBezTo>
                  <a:pt x="740327" y="243182"/>
                  <a:pt x="731112" y="240105"/>
                  <a:pt x="724969" y="230874"/>
                </a:cubicBezTo>
                <a:cubicBezTo>
                  <a:pt x="718826" y="224720"/>
                  <a:pt x="715755" y="218566"/>
                  <a:pt x="712684" y="209335"/>
                </a:cubicBezTo>
                <a:cubicBezTo>
                  <a:pt x="712684" y="203181"/>
                  <a:pt x="709612" y="187796"/>
                  <a:pt x="709612" y="172411"/>
                </a:cubicBezTo>
                <a:cubicBezTo>
                  <a:pt x="709612" y="89331"/>
                  <a:pt x="709612" y="89331"/>
                  <a:pt x="709612" y="89331"/>
                </a:cubicBezTo>
                <a:cubicBezTo>
                  <a:pt x="709612" y="64715"/>
                  <a:pt x="712684" y="49330"/>
                  <a:pt x="715755" y="37022"/>
                </a:cubicBezTo>
                <a:cubicBezTo>
                  <a:pt x="718826" y="27791"/>
                  <a:pt x="728041" y="18560"/>
                  <a:pt x="737255" y="12406"/>
                </a:cubicBezTo>
                <a:cubicBezTo>
                  <a:pt x="749541" y="6252"/>
                  <a:pt x="764899" y="3175"/>
                  <a:pt x="780256" y="3175"/>
                </a:cubicBezTo>
                <a:close/>
                <a:moveTo>
                  <a:pt x="67573" y="0"/>
                </a:moveTo>
                <a:cubicBezTo>
                  <a:pt x="82930" y="0"/>
                  <a:pt x="98287" y="3078"/>
                  <a:pt x="107502" y="9235"/>
                </a:cubicBezTo>
                <a:cubicBezTo>
                  <a:pt x="119788" y="15391"/>
                  <a:pt x="125931" y="21548"/>
                  <a:pt x="132074" y="27704"/>
                </a:cubicBezTo>
                <a:cubicBezTo>
                  <a:pt x="135145" y="36939"/>
                  <a:pt x="135145" y="49251"/>
                  <a:pt x="135145" y="70799"/>
                </a:cubicBezTo>
                <a:lnTo>
                  <a:pt x="135145" y="80034"/>
                </a:lnTo>
                <a:cubicBezTo>
                  <a:pt x="79859" y="80034"/>
                  <a:pt x="79859" y="80034"/>
                  <a:pt x="79859" y="80034"/>
                </a:cubicBezTo>
                <a:lnTo>
                  <a:pt x="79859" y="63873"/>
                </a:lnTo>
                <a:cubicBezTo>
                  <a:pt x="79859" y="52330"/>
                  <a:pt x="76787" y="49251"/>
                  <a:pt x="76787" y="46173"/>
                </a:cubicBezTo>
                <a:cubicBezTo>
                  <a:pt x="73716" y="43095"/>
                  <a:pt x="73716" y="43095"/>
                  <a:pt x="67573" y="43095"/>
                </a:cubicBezTo>
                <a:cubicBezTo>
                  <a:pt x="64501" y="43095"/>
                  <a:pt x="61430" y="43095"/>
                  <a:pt x="61430" y="46173"/>
                </a:cubicBezTo>
                <a:cubicBezTo>
                  <a:pt x="58358" y="49251"/>
                  <a:pt x="58358" y="55408"/>
                  <a:pt x="58358" y="61564"/>
                </a:cubicBezTo>
                <a:cubicBezTo>
                  <a:pt x="58358" y="67721"/>
                  <a:pt x="58358" y="73877"/>
                  <a:pt x="61430" y="80034"/>
                </a:cubicBezTo>
                <a:cubicBezTo>
                  <a:pt x="61430" y="83112"/>
                  <a:pt x="67573" y="89268"/>
                  <a:pt x="76787" y="92346"/>
                </a:cubicBezTo>
                <a:cubicBezTo>
                  <a:pt x="107502" y="110816"/>
                  <a:pt x="122859" y="123128"/>
                  <a:pt x="132074" y="135441"/>
                </a:cubicBezTo>
                <a:cubicBezTo>
                  <a:pt x="138217" y="144676"/>
                  <a:pt x="141288" y="163145"/>
                  <a:pt x="141288" y="184693"/>
                </a:cubicBezTo>
                <a:cubicBezTo>
                  <a:pt x="141288" y="203162"/>
                  <a:pt x="141288" y="215475"/>
                  <a:pt x="135145" y="224709"/>
                </a:cubicBezTo>
                <a:cubicBezTo>
                  <a:pt x="132074" y="230866"/>
                  <a:pt x="122859" y="240100"/>
                  <a:pt x="113645" y="243179"/>
                </a:cubicBezTo>
                <a:cubicBezTo>
                  <a:pt x="101359" y="249335"/>
                  <a:pt x="89073" y="252413"/>
                  <a:pt x="73716" y="252413"/>
                </a:cubicBezTo>
                <a:cubicBezTo>
                  <a:pt x="55287" y="252413"/>
                  <a:pt x="39929" y="249335"/>
                  <a:pt x="30715" y="243179"/>
                </a:cubicBezTo>
                <a:cubicBezTo>
                  <a:pt x="18429" y="237022"/>
                  <a:pt x="9214" y="227787"/>
                  <a:pt x="6143" y="218553"/>
                </a:cubicBezTo>
                <a:cubicBezTo>
                  <a:pt x="3072" y="209318"/>
                  <a:pt x="0" y="193927"/>
                  <a:pt x="0" y="178536"/>
                </a:cubicBezTo>
                <a:lnTo>
                  <a:pt x="0" y="162376"/>
                </a:lnTo>
                <a:cubicBezTo>
                  <a:pt x="58358" y="160067"/>
                  <a:pt x="58358" y="160067"/>
                  <a:pt x="58358" y="160067"/>
                </a:cubicBezTo>
                <a:cubicBezTo>
                  <a:pt x="58358" y="190849"/>
                  <a:pt x="58358" y="190849"/>
                  <a:pt x="58358" y="190849"/>
                </a:cubicBezTo>
                <a:cubicBezTo>
                  <a:pt x="58358" y="200084"/>
                  <a:pt x="58358" y="206240"/>
                  <a:pt x="61430" y="209318"/>
                </a:cubicBezTo>
                <a:cubicBezTo>
                  <a:pt x="61449" y="209338"/>
                  <a:pt x="64521" y="212396"/>
                  <a:pt x="70644" y="212396"/>
                </a:cubicBezTo>
                <a:cubicBezTo>
                  <a:pt x="73716" y="212396"/>
                  <a:pt x="76787" y="209318"/>
                  <a:pt x="79859" y="206240"/>
                </a:cubicBezTo>
                <a:cubicBezTo>
                  <a:pt x="79859" y="203162"/>
                  <a:pt x="82930" y="200084"/>
                  <a:pt x="82930" y="193927"/>
                </a:cubicBezTo>
                <a:cubicBezTo>
                  <a:pt x="82930" y="178536"/>
                  <a:pt x="79859" y="169302"/>
                  <a:pt x="76787" y="163145"/>
                </a:cubicBezTo>
                <a:cubicBezTo>
                  <a:pt x="73716" y="160067"/>
                  <a:pt x="61430" y="153910"/>
                  <a:pt x="46072" y="141598"/>
                </a:cubicBezTo>
                <a:cubicBezTo>
                  <a:pt x="30715" y="132363"/>
                  <a:pt x="21500" y="126207"/>
                  <a:pt x="15357" y="120050"/>
                </a:cubicBezTo>
                <a:cubicBezTo>
                  <a:pt x="12286" y="113894"/>
                  <a:pt x="6143" y="107737"/>
                  <a:pt x="3072" y="101581"/>
                </a:cubicBezTo>
                <a:cubicBezTo>
                  <a:pt x="0" y="92346"/>
                  <a:pt x="0" y="83112"/>
                  <a:pt x="0" y="67721"/>
                </a:cubicBezTo>
                <a:cubicBezTo>
                  <a:pt x="0" y="49251"/>
                  <a:pt x="0" y="36939"/>
                  <a:pt x="6143" y="27704"/>
                </a:cubicBezTo>
                <a:cubicBezTo>
                  <a:pt x="9214" y="18469"/>
                  <a:pt x="18429" y="12313"/>
                  <a:pt x="27643" y="9235"/>
                </a:cubicBezTo>
                <a:cubicBezTo>
                  <a:pt x="39929" y="3078"/>
                  <a:pt x="52215" y="0"/>
                  <a:pt x="6757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61"/>
          <p:cNvSpPr>
            <a:spLocks/>
          </p:cNvSpPr>
          <p:nvPr/>
        </p:nvSpPr>
        <p:spPr bwMode="auto">
          <a:xfrm flipH="1">
            <a:off x="3248852" y="3556206"/>
            <a:ext cx="1427656" cy="1232475"/>
          </a:xfrm>
          <a:custGeom>
            <a:avLst/>
            <a:gdLst>
              <a:gd name="T0" fmla="*/ 804 w 804"/>
              <a:gd name="T1" fmla="*/ 347 h 694"/>
              <a:gd name="T2" fmla="*/ 699 w 804"/>
              <a:gd name="T3" fmla="*/ 287 h 694"/>
              <a:gd name="T4" fmla="*/ 688 w 804"/>
              <a:gd name="T5" fmla="*/ 280 h 694"/>
              <a:gd name="T6" fmla="*/ 347 w 804"/>
              <a:gd name="T7" fmla="*/ 0 h 694"/>
              <a:gd name="T8" fmla="*/ 0 w 804"/>
              <a:gd name="T9" fmla="*/ 347 h 694"/>
              <a:gd name="T10" fmla="*/ 347 w 804"/>
              <a:gd name="T11" fmla="*/ 694 h 694"/>
              <a:gd name="T12" fmla="*/ 688 w 804"/>
              <a:gd name="T13" fmla="*/ 414 h 694"/>
              <a:gd name="T14" fmla="*/ 699 w 804"/>
              <a:gd name="T15" fmla="*/ 408 h 694"/>
              <a:gd name="T16" fmla="*/ 804 w 804"/>
              <a:gd name="T17" fmla="*/ 347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4" h="694">
                <a:moveTo>
                  <a:pt x="804" y="347"/>
                </a:moveTo>
                <a:cubicBezTo>
                  <a:pt x="699" y="287"/>
                  <a:pt x="699" y="287"/>
                  <a:pt x="699" y="287"/>
                </a:cubicBezTo>
                <a:cubicBezTo>
                  <a:pt x="688" y="280"/>
                  <a:pt x="688" y="280"/>
                  <a:pt x="688" y="280"/>
                </a:cubicBezTo>
                <a:cubicBezTo>
                  <a:pt x="656" y="121"/>
                  <a:pt x="516" y="0"/>
                  <a:pt x="347" y="0"/>
                </a:cubicBezTo>
                <a:cubicBezTo>
                  <a:pt x="156" y="0"/>
                  <a:pt x="0" y="156"/>
                  <a:pt x="0" y="347"/>
                </a:cubicBezTo>
                <a:cubicBezTo>
                  <a:pt x="0" y="539"/>
                  <a:pt x="156" y="694"/>
                  <a:pt x="347" y="694"/>
                </a:cubicBezTo>
                <a:cubicBezTo>
                  <a:pt x="516" y="694"/>
                  <a:pt x="656" y="574"/>
                  <a:pt x="688" y="414"/>
                </a:cubicBezTo>
                <a:cubicBezTo>
                  <a:pt x="699" y="408"/>
                  <a:pt x="699" y="408"/>
                  <a:pt x="699" y="408"/>
                </a:cubicBezTo>
                <a:lnTo>
                  <a:pt x="804" y="347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Oval 62"/>
          <p:cNvSpPr>
            <a:spLocks noChangeArrowheads="1"/>
          </p:cNvSpPr>
          <p:nvPr/>
        </p:nvSpPr>
        <p:spPr bwMode="auto">
          <a:xfrm flipH="1">
            <a:off x="3538415" y="3650589"/>
            <a:ext cx="1044626" cy="1043709"/>
          </a:xfrm>
          <a:prstGeom prst="ellipse">
            <a:avLst/>
          </a:pr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85"/>
          <p:cNvSpPr>
            <a:spLocks/>
          </p:cNvSpPr>
          <p:nvPr/>
        </p:nvSpPr>
        <p:spPr bwMode="auto">
          <a:xfrm>
            <a:off x="3771453" y="3844580"/>
            <a:ext cx="594704" cy="143865"/>
          </a:xfrm>
          <a:custGeom>
            <a:avLst/>
            <a:gdLst/>
            <a:ahLst/>
            <a:cxnLst/>
            <a:rect l="l" t="t" r="r" b="b"/>
            <a:pathLst>
              <a:path w="1030288" h="249238">
                <a:moveTo>
                  <a:pt x="954087" y="58738"/>
                </a:moveTo>
                <a:lnTo>
                  <a:pt x="925512" y="163513"/>
                </a:lnTo>
                <a:lnTo>
                  <a:pt x="954087" y="163513"/>
                </a:lnTo>
                <a:close/>
                <a:moveTo>
                  <a:pt x="538162" y="46038"/>
                </a:moveTo>
                <a:cubicBezTo>
                  <a:pt x="538162" y="107951"/>
                  <a:pt x="538162" y="107951"/>
                  <a:pt x="538162" y="107951"/>
                </a:cubicBezTo>
                <a:cubicBezTo>
                  <a:pt x="541111" y="107951"/>
                  <a:pt x="541111" y="107951"/>
                  <a:pt x="544059" y="107951"/>
                </a:cubicBezTo>
                <a:cubicBezTo>
                  <a:pt x="549955" y="107951"/>
                  <a:pt x="552904" y="104855"/>
                  <a:pt x="555852" y="101760"/>
                </a:cubicBezTo>
                <a:cubicBezTo>
                  <a:pt x="555852" y="98664"/>
                  <a:pt x="558800" y="95569"/>
                  <a:pt x="558800" y="86282"/>
                </a:cubicBezTo>
                <a:cubicBezTo>
                  <a:pt x="558800" y="64612"/>
                  <a:pt x="558800" y="64612"/>
                  <a:pt x="558800" y="64612"/>
                </a:cubicBezTo>
                <a:cubicBezTo>
                  <a:pt x="558800" y="58421"/>
                  <a:pt x="555852" y="52229"/>
                  <a:pt x="552904" y="49134"/>
                </a:cubicBezTo>
                <a:cubicBezTo>
                  <a:pt x="552904" y="46038"/>
                  <a:pt x="547007" y="46038"/>
                  <a:pt x="538162" y="46038"/>
                </a:cubicBezTo>
                <a:close/>
                <a:moveTo>
                  <a:pt x="784225" y="36513"/>
                </a:moveTo>
                <a:cubicBezTo>
                  <a:pt x="777875" y="36513"/>
                  <a:pt x="774700" y="36513"/>
                  <a:pt x="774700" y="42696"/>
                </a:cubicBezTo>
                <a:cubicBezTo>
                  <a:pt x="771525" y="45787"/>
                  <a:pt x="771525" y="51970"/>
                  <a:pt x="771525" y="64336"/>
                </a:cubicBezTo>
                <a:cubicBezTo>
                  <a:pt x="771525" y="184903"/>
                  <a:pt x="771525" y="184903"/>
                  <a:pt x="771525" y="184903"/>
                </a:cubicBezTo>
                <a:cubicBezTo>
                  <a:pt x="771525" y="197269"/>
                  <a:pt x="771525" y="206543"/>
                  <a:pt x="774700" y="209635"/>
                </a:cubicBezTo>
                <a:cubicBezTo>
                  <a:pt x="774700" y="212726"/>
                  <a:pt x="777875" y="212726"/>
                  <a:pt x="781050" y="212726"/>
                </a:cubicBezTo>
                <a:cubicBezTo>
                  <a:pt x="787400" y="212726"/>
                  <a:pt x="790575" y="212726"/>
                  <a:pt x="790575" y="209635"/>
                </a:cubicBezTo>
                <a:cubicBezTo>
                  <a:pt x="793750" y="203452"/>
                  <a:pt x="793750" y="197269"/>
                  <a:pt x="793750" y="184903"/>
                </a:cubicBezTo>
                <a:lnTo>
                  <a:pt x="793750" y="64336"/>
                </a:lnTo>
                <a:cubicBezTo>
                  <a:pt x="793750" y="51970"/>
                  <a:pt x="793750" y="45787"/>
                  <a:pt x="790575" y="39605"/>
                </a:cubicBezTo>
                <a:cubicBezTo>
                  <a:pt x="790575" y="36513"/>
                  <a:pt x="787400" y="36513"/>
                  <a:pt x="784225" y="36513"/>
                </a:cubicBezTo>
                <a:close/>
                <a:moveTo>
                  <a:pt x="935038" y="3175"/>
                </a:moveTo>
                <a:lnTo>
                  <a:pt x="1014413" y="3175"/>
                </a:lnTo>
                <a:lnTo>
                  <a:pt x="1014413" y="163513"/>
                </a:lnTo>
                <a:lnTo>
                  <a:pt x="1030288" y="163513"/>
                </a:lnTo>
                <a:lnTo>
                  <a:pt x="1030288" y="203201"/>
                </a:lnTo>
                <a:lnTo>
                  <a:pt x="1014413" y="203201"/>
                </a:lnTo>
                <a:lnTo>
                  <a:pt x="1014413" y="246063"/>
                </a:lnTo>
                <a:lnTo>
                  <a:pt x="954088" y="246063"/>
                </a:lnTo>
                <a:lnTo>
                  <a:pt x="954088" y="203201"/>
                </a:lnTo>
                <a:lnTo>
                  <a:pt x="882650" y="203201"/>
                </a:lnTo>
                <a:lnTo>
                  <a:pt x="882650" y="163513"/>
                </a:lnTo>
                <a:close/>
                <a:moveTo>
                  <a:pt x="476250" y="3175"/>
                </a:moveTo>
                <a:cubicBezTo>
                  <a:pt x="537586" y="3175"/>
                  <a:pt x="537586" y="3175"/>
                  <a:pt x="537586" y="3175"/>
                </a:cubicBezTo>
                <a:cubicBezTo>
                  <a:pt x="555986" y="3175"/>
                  <a:pt x="568253" y="6250"/>
                  <a:pt x="577454" y="9324"/>
                </a:cubicBezTo>
                <a:cubicBezTo>
                  <a:pt x="586654" y="9324"/>
                  <a:pt x="592788" y="15473"/>
                  <a:pt x="598921" y="18548"/>
                </a:cubicBezTo>
                <a:cubicBezTo>
                  <a:pt x="601988" y="24697"/>
                  <a:pt x="605055" y="30846"/>
                  <a:pt x="608121" y="36995"/>
                </a:cubicBezTo>
                <a:cubicBezTo>
                  <a:pt x="608121" y="46219"/>
                  <a:pt x="611188" y="55442"/>
                  <a:pt x="611188" y="70815"/>
                </a:cubicBezTo>
                <a:cubicBezTo>
                  <a:pt x="611188" y="92337"/>
                  <a:pt x="611188" y="92337"/>
                  <a:pt x="611188" y="92337"/>
                </a:cubicBezTo>
                <a:cubicBezTo>
                  <a:pt x="611188" y="107709"/>
                  <a:pt x="608121" y="120007"/>
                  <a:pt x="605055" y="126156"/>
                </a:cubicBezTo>
                <a:cubicBezTo>
                  <a:pt x="601988" y="132305"/>
                  <a:pt x="595854" y="138455"/>
                  <a:pt x="586654" y="141529"/>
                </a:cubicBezTo>
                <a:cubicBezTo>
                  <a:pt x="580521" y="147678"/>
                  <a:pt x="568253" y="147678"/>
                  <a:pt x="555986" y="147678"/>
                </a:cubicBezTo>
                <a:lnTo>
                  <a:pt x="539886" y="147678"/>
                </a:lnTo>
                <a:cubicBezTo>
                  <a:pt x="537586" y="246063"/>
                  <a:pt x="537586" y="246063"/>
                  <a:pt x="537586" y="246063"/>
                </a:cubicBezTo>
                <a:cubicBezTo>
                  <a:pt x="476250" y="246063"/>
                  <a:pt x="476250" y="246063"/>
                  <a:pt x="476250" y="246063"/>
                </a:cubicBezTo>
                <a:close/>
                <a:moveTo>
                  <a:pt x="334962" y="3175"/>
                </a:moveTo>
                <a:lnTo>
                  <a:pt x="439737" y="3175"/>
                </a:lnTo>
                <a:lnTo>
                  <a:pt x="439737" y="52388"/>
                </a:lnTo>
                <a:lnTo>
                  <a:pt x="396875" y="52388"/>
                </a:lnTo>
                <a:lnTo>
                  <a:pt x="396875" y="98425"/>
                </a:lnTo>
                <a:lnTo>
                  <a:pt x="436562" y="98425"/>
                </a:lnTo>
                <a:lnTo>
                  <a:pt x="436562" y="144463"/>
                </a:lnTo>
                <a:lnTo>
                  <a:pt x="396875" y="144463"/>
                </a:lnTo>
                <a:lnTo>
                  <a:pt x="396875" y="196851"/>
                </a:lnTo>
                <a:lnTo>
                  <a:pt x="442912" y="196851"/>
                </a:lnTo>
                <a:lnTo>
                  <a:pt x="442912" y="246063"/>
                </a:lnTo>
                <a:lnTo>
                  <a:pt x="334962" y="246063"/>
                </a:lnTo>
                <a:close/>
                <a:moveTo>
                  <a:pt x="165100" y="3175"/>
                </a:moveTo>
                <a:lnTo>
                  <a:pt x="304800" y="3175"/>
                </a:lnTo>
                <a:lnTo>
                  <a:pt x="304800" y="52388"/>
                </a:lnTo>
                <a:lnTo>
                  <a:pt x="266700" y="52388"/>
                </a:lnTo>
                <a:lnTo>
                  <a:pt x="266700" y="246063"/>
                </a:lnTo>
                <a:lnTo>
                  <a:pt x="203200" y="246063"/>
                </a:lnTo>
                <a:lnTo>
                  <a:pt x="203200" y="52388"/>
                </a:lnTo>
                <a:lnTo>
                  <a:pt x="165100" y="52388"/>
                </a:lnTo>
                <a:close/>
                <a:moveTo>
                  <a:pt x="780307" y="0"/>
                </a:moveTo>
                <a:cubicBezTo>
                  <a:pt x="792602" y="0"/>
                  <a:pt x="804896" y="3077"/>
                  <a:pt x="817191" y="6154"/>
                </a:cubicBezTo>
                <a:cubicBezTo>
                  <a:pt x="826412" y="12308"/>
                  <a:pt x="835633" y="15385"/>
                  <a:pt x="838707" y="24616"/>
                </a:cubicBezTo>
                <a:cubicBezTo>
                  <a:pt x="844854" y="30770"/>
                  <a:pt x="847928" y="36924"/>
                  <a:pt x="851002" y="46155"/>
                </a:cubicBezTo>
                <a:cubicBezTo>
                  <a:pt x="851002" y="55386"/>
                  <a:pt x="854075" y="67694"/>
                  <a:pt x="854075" y="86156"/>
                </a:cubicBezTo>
                <a:cubicBezTo>
                  <a:pt x="854075" y="166159"/>
                  <a:pt x="854075" y="166159"/>
                  <a:pt x="854075" y="166159"/>
                </a:cubicBezTo>
                <a:cubicBezTo>
                  <a:pt x="854075" y="184621"/>
                  <a:pt x="851002" y="196929"/>
                  <a:pt x="851002" y="206160"/>
                </a:cubicBezTo>
                <a:cubicBezTo>
                  <a:pt x="847928" y="215391"/>
                  <a:pt x="844854" y="221545"/>
                  <a:pt x="838707" y="230776"/>
                </a:cubicBezTo>
                <a:cubicBezTo>
                  <a:pt x="832559" y="236930"/>
                  <a:pt x="823338" y="243084"/>
                  <a:pt x="814117" y="246161"/>
                </a:cubicBezTo>
                <a:cubicBezTo>
                  <a:pt x="804896" y="249238"/>
                  <a:pt x="795675" y="249238"/>
                  <a:pt x="786454" y="249238"/>
                </a:cubicBezTo>
                <a:cubicBezTo>
                  <a:pt x="771086" y="249238"/>
                  <a:pt x="758791" y="249238"/>
                  <a:pt x="749570" y="246161"/>
                </a:cubicBezTo>
                <a:cubicBezTo>
                  <a:pt x="740349" y="243084"/>
                  <a:pt x="731128" y="236930"/>
                  <a:pt x="728054" y="230776"/>
                </a:cubicBezTo>
                <a:cubicBezTo>
                  <a:pt x="721907" y="221545"/>
                  <a:pt x="715760" y="215391"/>
                  <a:pt x="715760" y="206160"/>
                </a:cubicBezTo>
                <a:cubicBezTo>
                  <a:pt x="712686" y="200006"/>
                  <a:pt x="709612" y="187698"/>
                  <a:pt x="709612" y="169236"/>
                </a:cubicBezTo>
                <a:cubicBezTo>
                  <a:pt x="709612" y="86156"/>
                  <a:pt x="709612" y="86156"/>
                  <a:pt x="709612" y="86156"/>
                </a:cubicBezTo>
                <a:cubicBezTo>
                  <a:pt x="709612" y="64617"/>
                  <a:pt x="712686" y="46155"/>
                  <a:pt x="715760" y="36924"/>
                </a:cubicBezTo>
                <a:cubicBezTo>
                  <a:pt x="721907" y="24616"/>
                  <a:pt x="728054" y="15385"/>
                  <a:pt x="740349" y="9231"/>
                </a:cubicBezTo>
                <a:cubicBezTo>
                  <a:pt x="749570" y="3077"/>
                  <a:pt x="764939" y="0"/>
                  <a:pt x="780307" y="0"/>
                </a:cubicBezTo>
                <a:close/>
                <a:moveTo>
                  <a:pt x="67573" y="0"/>
                </a:moveTo>
                <a:cubicBezTo>
                  <a:pt x="82930" y="0"/>
                  <a:pt x="98288" y="3077"/>
                  <a:pt x="110573" y="6154"/>
                </a:cubicBezTo>
                <a:cubicBezTo>
                  <a:pt x="119788" y="12308"/>
                  <a:pt x="129002" y="18462"/>
                  <a:pt x="132074" y="27693"/>
                </a:cubicBezTo>
                <a:cubicBezTo>
                  <a:pt x="135145" y="33847"/>
                  <a:pt x="138217" y="49232"/>
                  <a:pt x="138217" y="67694"/>
                </a:cubicBezTo>
                <a:lnTo>
                  <a:pt x="138217" y="76925"/>
                </a:lnTo>
                <a:cubicBezTo>
                  <a:pt x="79859" y="76925"/>
                  <a:pt x="79859" y="76925"/>
                  <a:pt x="79859" y="76925"/>
                </a:cubicBezTo>
                <a:lnTo>
                  <a:pt x="79859" y="60771"/>
                </a:lnTo>
                <a:cubicBezTo>
                  <a:pt x="79859" y="52309"/>
                  <a:pt x="79859" y="46155"/>
                  <a:pt x="76787" y="43078"/>
                </a:cubicBezTo>
                <a:cubicBezTo>
                  <a:pt x="76787" y="40001"/>
                  <a:pt x="73716" y="40001"/>
                  <a:pt x="70644" y="40001"/>
                </a:cubicBezTo>
                <a:cubicBezTo>
                  <a:pt x="64501" y="40001"/>
                  <a:pt x="64501" y="40001"/>
                  <a:pt x="61430" y="43078"/>
                </a:cubicBezTo>
                <a:cubicBezTo>
                  <a:pt x="58358" y="46155"/>
                  <a:pt x="58358" y="52309"/>
                  <a:pt x="58358" y="58463"/>
                </a:cubicBezTo>
                <a:cubicBezTo>
                  <a:pt x="58358" y="67694"/>
                  <a:pt x="58358" y="73848"/>
                  <a:pt x="61430" y="76925"/>
                </a:cubicBezTo>
                <a:cubicBezTo>
                  <a:pt x="64501" y="80002"/>
                  <a:pt x="70644" y="86156"/>
                  <a:pt x="79859" y="92311"/>
                </a:cubicBezTo>
                <a:cubicBezTo>
                  <a:pt x="107502" y="107696"/>
                  <a:pt x="125931" y="123081"/>
                  <a:pt x="132074" y="132312"/>
                </a:cubicBezTo>
                <a:cubicBezTo>
                  <a:pt x="138217" y="141543"/>
                  <a:pt x="141288" y="160005"/>
                  <a:pt x="141288" y="184621"/>
                </a:cubicBezTo>
                <a:cubicBezTo>
                  <a:pt x="141288" y="200006"/>
                  <a:pt x="141288" y="212314"/>
                  <a:pt x="138217" y="221545"/>
                </a:cubicBezTo>
                <a:cubicBezTo>
                  <a:pt x="132074" y="230776"/>
                  <a:pt x="125931" y="236930"/>
                  <a:pt x="113645" y="243084"/>
                </a:cubicBezTo>
                <a:cubicBezTo>
                  <a:pt x="101359" y="249238"/>
                  <a:pt x="89073" y="249238"/>
                  <a:pt x="73716" y="249238"/>
                </a:cubicBezTo>
                <a:cubicBezTo>
                  <a:pt x="55287" y="249238"/>
                  <a:pt x="43001" y="246161"/>
                  <a:pt x="30715" y="240007"/>
                </a:cubicBezTo>
                <a:cubicBezTo>
                  <a:pt x="18429" y="233853"/>
                  <a:pt x="9215" y="227699"/>
                  <a:pt x="6143" y="215391"/>
                </a:cubicBezTo>
                <a:cubicBezTo>
                  <a:pt x="3072" y="206160"/>
                  <a:pt x="0" y="193852"/>
                  <a:pt x="0" y="175390"/>
                </a:cubicBezTo>
                <a:lnTo>
                  <a:pt x="0" y="161928"/>
                </a:lnTo>
                <a:cubicBezTo>
                  <a:pt x="58358" y="160005"/>
                  <a:pt x="58358" y="160005"/>
                  <a:pt x="58358" y="160005"/>
                </a:cubicBezTo>
                <a:cubicBezTo>
                  <a:pt x="58358" y="187698"/>
                  <a:pt x="58358" y="187698"/>
                  <a:pt x="58358" y="187698"/>
                </a:cubicBezTo>
                <a:lnTo>
                  <a:pt x="61430" y="206160"/>
                </a:lnTo>
                <a:cubicBezTo>
                  <a:pt x="64501" y="209237"/>
                  <a:pt x="67573" y="209237"/>
                  <a:pt x="70644" y="209237"/>
                </a:cubicBezTo>
                <a:cubicBezTo>
                  <a:pt x="73716" y="209237"/>
                  <a:pt x="76787" y="209237"/>
                  <a:pt x="79859" y="206160"/>
                </a:cubicBezTo>
                <a:cubicBezTo>
                  <a:pt x="82930" y="200006"/>
                  <a:pt x="82930" y="196929"/>
                  <a:pt x="82930" y="190775"/>
                </a:cubicBezTo>
                <a:cubicBezTo>
                  <a:pt x="82930" y="175390"/>
                  <a:pt x="79859" y="166159"/>
                  <a:pt x="76787" y="163082"/>
                </a:cubicBezTo>
                <a:cubicBezTo>
                  <a:pt x="73716" y="156928"/>
                  <a:pt x="64501" y="150774"/>
                  <a:pt x="49144" y="141543"/>
                </a:cubicBezTo>
                <a:cubicBezTo>
                  <a:pt x="33787" y="129235"/>
                  <a:pt x="21501" y="123081"/>
                  <a:pt x="18429" y="116927"/>
                </a:cubicBezTo>
                <a:cubicBezTo>
                  <a:pt x="12286" y="113850"/>
                  <a:pt x="9215" y="107696"/>
                  <a:pt x="3072" y="98465"/>
                </a:cubicBezTo>
                <a:cubicBezTo>
                  <a:pt x="0" y="89233"/>
                  <a:pt x="0" y="80002"/>
                  <a:pt x="0" y="67694"/>
                </a:cubicBezTo>
                <a:cubicBezTo>
                  <a:pt x="0" y="49232"/>
                  <a:pt x="3072" y="33847"/>
                  <a:pt x="6143" y="27693"/>
                </a:cubicBezTo>
                <a:cubicBezTo>
                  <a:pt x="12286" y="18462"/>
                  <a:pt x="18429" y="12308"/>
                  <a:pt x="30715" y="6154"/>
                </a:cubicBezTo>
                <a:cubicBezTo>
                  <a:pt x="39929" y="0"/>
                  <a:pt x="52215" y="0"/>
                  <a:pt x="6757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Freeform 63"/>
          <p:cNvSpPr>
            <a:spLocks/>
          </p:cNvSpPr>
          <p:nvPr/>
        </p:nvSpPr>
        <p:spPr bwMode="auto">
          <a:xfrm>
            <a:off x="4607351" y="2751714"/>
            <a:ext cx="1426741" cy="1232475"/>
          </a:xfrm>
          <a:custGeom>
            <a:avLst/>
            <a:gdLst>
              <a:gd name="T0" fmla="*/ 803 w 803"/>
              <a:gd name="T1" fmla="*/ 347 h 694"/>
              <a:gd name="T2" fmla="*/ 699 w 803"/>
              <a:gd name="T3" fmla="*/ 287 h 694"/>
              <a:gd name="T4" fmla="*/ 687 w 803"/>
              <a:gd name="T5" fmla="*/ 280 h 694"/>
              <a:gd name="T6" fmla="*/ 347 w 803"/>
              <a:gd name="T7" fmla="*/ 0 h 694"/>
              <a:gd name="T8" fmla="*/ 0 w 803"/>
              <a:gd name="T9" fmla="*/ 347 h 694"/>
              <a:gd name="T10" fmla="*/ 347 w 803"/>
              <a:gd name="T11" fmla="*/ 694 h 694"/>
              <a:gd name="T12" fmla="*/ 687 w 803"/>
              <a:gd name="T13" fmla="*/ 414 h 694"/>
              <a:gd name="T14" fmla="*/ 699 w 803"/>
              <a:gd name="T15" fmla="*/ 408 h 694"/>
              <a:gd name="T16" fmla="*/ 803 w 803"/>
              <a:gd name="T17" fmla="*/ 347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3" h="694">
                <a:moveTo>
                  <a:pt x="803" y="347"/>
                </a:moveTo>
                <a:cubicBezTo>
                  <a:pt x="699" y="287"/>
                  <a:pt x="699" y="287"/>
                  <a:pt x="699" y="287"/>
                </a:cubicBezTo>
                <a:cubicBezTo>
                  <a:pt x="687" y="280"/>
                  <a:pt x="687" y="280"/>
                  <a:pt x="687" y="280"/>
                </a:cubicBezTo>
                <a:cubicBezTo>
                  <a:pt x="656" y="121"/>
                  <a:pt x="516" y="0"/>
                  <a:pt x="347" y="0"/>
                </a:cubicBezTo>
                <a:cubicBezTo>
                  <a:pt x="155" y="0"/>
                  <a:pt x="0" y="156"/>
                  <a:pt x="0" y="347"/>
                </a:cubicBezTo>
                <a:cubicBezTo>
                  <a:pt x="0" y="539"/>
                  <a:pt x="155" y="694"/>
                  <a:pt x="347" y="694"/>
                </a:cubicBezTo>
                <a:cubicBezTo>
                  <a:pt x="516" y="694"/>
                  <a:pt x="656" y="574"/>
                  <a:pt x="687" y="414"/>
                </a:cubicBezTo>
                <a:cubicBezTo>
                  <a:pt x="699" y="408"/>
                  <a:pt x="699" y="408"/>
                  <a:pt x="699" y="408"/>
                </a:cubicBezTo>
                <a:lnTo>
                  <a:pt x="803" y="347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Oval 64"/>
          <p:cNvSpPr>
            <a:spLocks noChangeArrowheads="1"/>
          </p:cNvSpPr>
          <p:nvPr/>
        </p:nvSpPr>
        <p:spPr bwMode="auto">
          <a:xfrm>
            <a:off x="4701733" y="2846097"/>
            <a:ext cx="1044627" cy="1043709"/>
          </a:xfrm>
          <a:prstGeom prst="ellipse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94"/>
          <p:cNvSpPr>
            <a:spLocks/>
          </p:cNvSpPr>
          <p:nvPr/>
        </p:nvSpPr>
        <p:spPr bwMode="auto">
          <a:xfrm>
            <a:off x="4925320" y="3059041"/>
            <a:ext cx="597453" cy="145698"/>
          </a:xfrm>
          <a:custGeom>
            <a:avLst/>
            <a:gdLst/>
            <a:ahLst/>
            <a:cxnLst/>
            <a:rect l="l" t="t" r="r" b="b"/>
            <a:pathLst>
              <a:path w="1035050" h="252413">
                <a:moveTo>
                  <a:pt x="542925" y="46037"/>
                </a:moveTo>
                <a:cubicBezTo>
                  <a:pt x="542925" y="107950"/>
                  <a:pt x="542925" y="107950"/>
                  <a:pt x="542925" y="107950"/>
                </a:cubicBezTo>
                <a:cubicBezTo>
                  <a:pt x="551657" y="107950"/>
                  <a:pt x="554567" y="107950"/>
                  <a:pt x="557478" y="104854"/>
                </a:cubicBezTo>
                <a:cubicBezTo>
                  <a:pt x="560388" y="101759"/>
                  <a:pt x="560388" y="95568"/>
                  <a:pt x="560388" y="86281"/>
                </a:cubicBezTo>
                <a:cubicBezTo>
                  <a:pt x="560388" y="64611"/>
                  <a:pt x="560388" y="64611"/>
                  <a:pt x="560388" y="64611"/>
                </a:cubicBezTo>
                <a:cubicBezTo>
                  <a:pt x="560388" y="58420"/>
                  <a:pt x="560388" y="52228"/>
                  <a:pt x="557478" y="49133"/>
                </a:cubicBezTo>
                <a:cubicBezTo>
                  <a:pt x="554567" y="46037"/>
                  <a:pt x="548746" y="46037"/>
                  <a:pt x="542925" y="46037"/>
                </a:cubicBezTo>
                <a:close/>
                <a:moveTo>
                  <a:pt x="785132" y="36512"/>
                </a:moveTo>
                <a:cubicBezTo>
                  <a:pt x="782184" y="36512"/>
                  <a:pt x="779236" y="39604"/>
                  <a:pt x="776287" y="42695"/>
                </a:cubicBezTo>
                <a:cubicBezTo>
                  <a:pt x="776287" y="45786"/>
                  <a:pt x="776287" y="51969"/>
                  <a:pt x="776287" y="67427"/>
                </a:cubicBezTo>
                <a:cubicBezTo>
                  <a:pt x="776287" y="184902"/>
                  <a:pt x="776287" y="184902"/>
                  <a:pt x="776287" y="184902"/>
                </a:cubicBezTo>
                <a:cubicBezTo>
                  <a:pt x="776287" y="197268"/>
                  <a:pt x="776287" y="206542"/>
                  <a:pt x="776287" y="209634"/>
                </a:cubicBezTo>
                <a:cubicBezTo>
                  <a:pt x="779236" y="212725"/>
                  <a:pt x="782184" y="212725"/>
                  <a:pt x="785132" y="212725"/>
                </a:cubicBezTo>
                <a:cubicBezTo>
                  <a:pt x="791029" y="212725"/>
                  <a:pt x="793977" y="212725"/>
                  <a:pt x="793977" y="209634"/>
                </a:cubicBezTo>
                <a:cubicBezTo>
                  <a:pt x="793977" y="206542"/>
                  <a:pt x="796925" y="197268"/>
                  <a:pt x="796925" y="184902"/>
                </a:cubicBezTo>
                <a:lnTo>
                  <a:pt x="796925" y="67427"/>
                </a:lnTo>
                <a:cubicBezTo>
                  <a:pt x="796925" y="51969"/>
                  <a:pt x="793977" y="45786"/>
                  <a:pt x="793977" y="42695"/>
                </a:cubicBezTo>
                <a:cubicBezTo>
                  <a:pt x="793977" y="39604"/>
                  <a:pt x="791029" y="36512"/>
                  <a:pt x="785132" y="36512"/>
                </a:cubicBezTo>
                <a:close/>
                <a:moveTo>
                  <a:pt x="477837" y="6350"/>
                </a:moveTo>
                <a:cubicBezTo>
                  <a:pt x="542239" y="6350"/>
                  <a:pt x="542239" y="6350"/>
                  <a:pt x="542239" y="6350"/>
                </a:cubicBezTo>
                <a:cubicBezTo>
                  <a:pt x="557573" y="6350"/>
                  <a:pt x="572907" y="6350"/>
                  <a:pt x="582108" y="9423"/>
                </a:cubicBezTo>
                <a:cubicBezTo>
                  <a:pt x="591308" y="12497"/>
                  <a:pt x="597441" y="15570"/>
                  <a:pt x="600508" y="21716"/>
                </a:cubicBezTo>
                <a:cubicBezTo>
                  <a:pt x="606642" y="24790"/>
                  <a:pt x="609708" y="30936"/>
                  <a:pt x="612775" y="40156"/>
                </a:cubicBezTo>
                <a:cubicBezTo>
                  <a:pt x="612775" y="46302"/>
                  <a:pt x="612775" y="58595"/>
                  <a:pt x="612775" y="73961"/>
                </a:cubicBezTo>
                <a:lnTo>
                  <a:pt x="612775" y="90096"/>
                </a:lnTo>
                <a:cubicBezTo>
                  <a:pt x="612775" y="107767"/>
                  <a:pt x="612775" y="120060"/>
                  <a:pt x="609708" y="126207"/>
                </a:cubicBezTo>
                <a:cubicBezTo>
                  <a:pt x="606642" y="135426"/>
                  <a:pt x="600508" y="138500"/>
                  <a:pt x="591308" y="144646"/>
                </a:cubicBezTo>
                <a:cubicBezTo>
                  <a:pt x="582108" y="147719"/>
                  <a:pt x="572907" y="147719"/>
                  <a:pt x="557573" y="147719"/>
                </a:cubicBezTo>
                <a:lnTo>
                  <a:pt x="544156" y="147719"/>
                </a:lnTo>
                <a:cubicBezTo>
                  <a:pt x="542239" y="246063"/>
                  <a:pt x="542239" y="246063"/>
                  <a:pt x="542239" y="246063"/>
                </a:cubicBezTo>
                <a:cubicBezTo>
                  <a:pt x="477837" y="246063"/>
                  <a:pt x="477837" y="246063"/>
                  <a:pt x="477837" y="246063"/>
                </a:cubicBezTo>
                <a:close/>
                <a:moveTo>
                  <a:pt x="336550" y="6350"/>
                </a:moveTo>
                <a:lnTo>
                  <a:pt x="441326" y="6350"/>
                </a:lnTo>
                <a:lnTo>
                  <a:pt x="441326" y="52388"/>
                </a:lnTo>
                <a:lnTo>
                  <a:pt x="400051" y="52388"/>
                </a:lnTo>
                <a:lnTo>
                  <a:pt x="400051" y="98425"/>
                </a:lnTo>
                <a:lnTo>
                  <a:pt x="438151" y="98425"/>
                </a:lnTo>
                <a:lnTo>
                  <a:pt x="438151" y="144463"/>
                </a:lnTo>
                <a:lnTo>
                  <a:pt x="400051" y="144463"/>
                </a:lnTo>
                <a:lnTo>
                  <a:pt x="400051" y="196851"/>
                </a:lnTo>
                <a:lnTo>
                  <a:pt x="446088" y="196851"/>
                </a:lnTo>
                <a:lnTo>
                  <a:pt x="446088" y="246063"/>
                </a:lnTo>
                <a:lnTo>
                  <a:pt x="336550" y="246063"/>
                </a:lnTo>
                <a:close/>
                <a:moveTo>
                  <a:pt x="169862" y="6350"/>
                </a:moveTo>
                <a:lnTo>
                  <a:pt x="307975" y="6350"/>
                </a:lnTo>
                <a:lnTo>
                  <a:pt x="307975" y="52388"/>
                </a:lnTo>
                <a:lnTo>
                  <a:pt x="268288" y="52388"/>
                </a:lnTo>
                <a:lnTo>
                  <a:pt x="268288" y="246063"/>
                </a:lnTo>
                <a:lnTo>
                  <a:pt x="206375" y="246063"/>
                </a:lnTo>
                <a:lnTo>
                  <a:pt x="206375" y="52388"/>
                </a:lnTo>
                <a:lnTo>
                  <a:pt x="169862" y="52388"/>
                </a:lnTo>
                <a:close/>
                <a:moveTo>
                  <a:pt x="958263" y="0"/>
                </a:moveTo>
                <a:cubicBezTo>
                  <a:pt x="985907" y="0"/>
                  <a:pt x="1007407" y="6157"/>
                  <a:pt x="1016621" y="15391"/>
                </a:cubicBezTo>
                <a:cubicBezTo>
                  <a:pt x="1025836" y="27704"/>
                  <a:pt x="1031979" y="43095"/>
                  <a:pt x="1031979" y="64642"/>
                </a:cubicBezTo>
                <a:cubicBezTo>
                  <a:pt x="1031979" y="76955"/>
                  <a:pt x="1028907" y="86190"/>
                  <a:pt x="1025836" y="92346"/>
                </a:cubicBezTo>
                <a:lnTo>
                  <a:pt x="1007407" y="110816"/>
                </a:lnTo>
                <a:cubicBezTo>
                  <a:pt x="1016621" y="113894"/>
                  <a:pt x="1022764" y="116972"/>
                  <a:pt x="1028907" y="123128"/>
                </a:cubicBezTo>
                <a:cubicBezTo>
                  <a:pt x="1031979" y="132363"/>
                  <a:pt x="1035050" y="147754"/>
                  <a:pt x="1035050" y="172380"/>
                </a:cubicBezTo>
                <a:cubicBezTo>
                  <a:pt x="1035050" y="193927"/>
                  <a:pt x="1031979" y="209318"/>
                  <a:pt x="1028907" y="218553"/>
                </a:cubicBezTo>
                <a:cubicBezTo>
                  <a:pt x="1022764" y="227787"/>
                  <a:pt x="1016621" y="237022"/>
                  <a:pt x="1004335" y="243179"/>
                </a:cubicBezTo>
                <a:cubicBezTo>
                  <a:pt x="995121" y="249335"/>
                  <a:pt x="979764" y="252413"/>
                  <a:pt x="964406" y="252413"/>
                </a:cubicBezTo>
                <a:cubicBezTo>
                  <a:pt x="945977" y="252413"/>
                  <a:pt x="930620" y="249335"/>
                  <a:pt x="918334" y="240100"/>
                </a:cubicBezTo>
                <a:cubicBezTo>
                  <a:pt x="909120" y="233944"/>
                  <a:pt x="899905" y="227787"/>
                  <a:pt x="896834" y="218553"/>
                </a:cubicBezTo>
                <a:cubicBezTo>
                  <a:pt x="893762" y="209318"/>
                  <a:pt x="893762" y="193927"/>
                  <a:pt x="893762" y="169302"/>
                </a:cubicBezTo>
                <a:lnTo>
                  <a:pt x="893762" y="153141"/>
                </a:lnTo>
                <a:cubicBezTo>
                  <a:pt x="893762" y="150832"/>
                  <a:pt x="893762" y="150832"/>
                  <a:pt x="893762" y="150832"/>
                </a:cubicBezTo>
                <a:cubicBezTo>
                  <a:pt x="952120" y="150832"/>
                  <a:pt x="952120" y="150832"/>
                  <a:pt x="952120" y="150832"/>
                </a:cubicBezTo>
                <a:cubicBezTo>
                  <a:pt x="952120" y="190849"/>
                  <a:pt x="952120" y="190849"/>
                  <a:pt x="952120" y="190849"/>
                </a:cubicBezTo>
                <a:cubicBezTo>
                  <a:pt x="952120" y="200084"/>
                  <a:pt x="952120" y="206240"/>
                  <a:pt x="955192" y="209318"/>
                </a:cubicBezTo>
                <a:cubicBezTo>
                  <a:pt x="955192" y="212396"/>
                  <a:pt x="958263" y="212396"/>
                  <a:pt x="964406" y="212396"/>
                </a:cubicBezTo>
                <a:cubicBezTo>
                  <a:pt x="967478" y="212396"/>
                  <a:pt x="970549" y="212396"/>
                  <a:pt x="973621" y="209318"/>
                </a:cubicBezTo>
                <a:cubicBezTo>
                  <a:pt x="973621" y="206240"/>
                  <a:pt x="973621" y="197005"/>
                  <a:pt x="973621" y="181614"/>
                </a:cubicBezTo>
                <a:lnTo>
                  <a:pt x="973621" y="165454"/>
                </a:lnTo>
                <a:cubicBezTo>
                  <a:pt x="973621" y="163145"/>
                  <a:pt x="973621" y="163145"/>
                  <a:pt x="973621" y="163145"/>
                </a:cubicBezTo>
                <a:cubicBezTo>
                  <a:pt x="973621" y="153910"/>
                  <a:pt x="973621" y="147754"/>
                  <a:pt x="970549" y="144676"/>
                </a:cubicBezTo>
                <a:cubicBezTo>
                  <a:pt x="970549" y="138519"/>
                  <a:pt x="967478" y="135441"/>
                  <a:pt x="961335" y="135441"/>
                </a:cubicBezTo>
                <a:cubicBezTo>
                  <a:pt x="958263" y="132363"/>
                  <a:pt x="949049" y="132363"/>
                  <a:pt x="939834" y="132363"/>
                </a:cubicBezTo>
                <a:cubicBezTo>
                  <a:pt x="939834" y="98503"/>
                  <a:pt x="939834" y="98503"/>
                  <a:pt x="939834" y="98503"/>
                </a:cubicBezTo>
                <a:cubicBezTo>
                  <a:pt x="952120" y="98503"/>
                  <a:pt x="961335" y="98503"/>
                  <a:pt x="964406" y="95425"/>
                </a:cubicBezTo>
                <a:cubicBezTo>
                  <a:pt x="967478" y="95425"/>
                  <a:pt x="970549" y="92346"/>
                  <a:pt x="973621" y="89268"/>
                </a:cubicBezTo>
                <a:cubicBezTo>
                  <a:pt x="973621" y="86190"/>
                  <a:pt x="973621" y="80034"/>
                  <a:pt x="973621" y="70799"/>
                </a:cubicBezTo>
                <a:lnTo>
                  <a:pt x="973621" y="60025"/>
                </a:lnTo>
                <a:cubicBezTo>
                  <a:pt x="973621" y="58486"/>
                  <a:pt x="973621" y="58486"/>
                  <a:pt x="973621" y="58486"/>
                </a:cubicBezTo>
                <a:cubicBezTo>
                  <a:pt x="973621" y="49251"/>
                  <a:pt x="973621" y="43095"/>
                  <a:pt x="970549" y="40017"/>
                </a:cubicBezTo>
                <a:cubicBezTo>
                  <a:pt x="970549" y="40017"/>
                  <a:pt x="967478" y="36939"/>
                  <a:pt x="964406" y="36939"/>
                </a:cubicBezTo>
                <a:lnTo>
                  <a:pt x="955192" y="40017"/>
                </a:lnTo>
                <a:cubicBezTo>
                  <a:pt x="952120" y="43095"/>
                  <a:pt x="952120" y="49251"/>
                  <a:pt x="952120" y="58486"/>
                </a:cubicBezTo>
                <a:cubicBezTo>
                  <a:pt x="952120" y="80034"/>
                  <a:pt x="952120" y="80034"/>
                  <a:pt x="952120" y="80034"/>
                </a:cubicBezTo>
                <a:cubicBezTo>
                  <a:pt x="893762" y="80034"/>
                  <a:pt x="893762" y="80034"/>
                  <a:pt x="893762" y="80034"/>
                </a:cubicBezTo>
                <a:cubicBezTo>
                  <a:pt x="893762" y="58486"/>
                  <a:pt x="893762" y="58486"/>
                  <a:pt x="893762" y="58486"/>
                </a:cubicBezTo>
                <a:cubicBezTo>
                  <a:pt x="893762" y="36939"/>
                  <a:pt x="896834" y="21548"/>
                  <a:pt x="909120" y="12313"/>
                </a:cubicBezTo>
                <a:cubicBezTo>
                  <a:pt x="918334" y="3078"/>
                  <a:pt x="936763" y="0"/>
                  <a:pt x="958263" y="0"/>
                </a:cubicBezTo>
                <a:close/>
                <a:moveTo>
                  <a:pt x="785019" y="0"/>
                </a:moveTo>
                <a:cubicBezTo>
                  <a:pt x="797305" y="0"/>
                  <a:pt x="809591" y="3078"/>
                  <a:pt x="818806" y="6157"/>
                </a:cubicBezTo>
                <a:cubicBezTo>
                  <a:pt x="831091" y="12313"/>
                  <a:pt x="837234" y="18469"/>
                  <a:pt x="843377" y="24626"/>
                </a:cubicBezTo>
                <a:cubicBezTo>
                  <a:pt x="849520" y="30782"/>
                  <a:pt x="852592" y="36939"/>
                  <a:pt x="852592" y="46173"/>
                </a:cubicBezTo>
                <a:cubicBezTo>
                  <a:pt x="855663" y="55408"/>
                  <a:pt x="855663" y="67721"/>
                  <a:pt x="855663" y="86190"/>
                </a:cubicBezTo>
                <a:cubicBezTo>
                  <a:pt x="855663" y="166223"/>
                  <a:pt x="855663" y="166223"/>
                  <a:pt x="855663" y="166223"/>
                </a:cubicBezTo>
                <a:cubicBezTo>
                  <a:pt x="855663" y="184693"/>
                  <a:pt x="855663" y="200084"/>
                  <a:pt x="852592" y="206240"/>
                </a:cubicBezTo>
                <a:cubicBezTo>
                  <a:pt x="852592" y="215475"/>
                  <a:pt x="846449" y="224709"/>
                  <a:pt x="840306" y="230866"/>
                </a:cubicBezTo>
                <a:cubicBezTo>
                  <a:pt x="834163" y="237022"/>
                  <a:pt x="828020" y="243179"/>
                  <a:pt x="818806" y="246257"/>
                </a:cubicBezTo>
                <a:cubicBezTo>
                  <a:pt x="809591" y="249335"/>
                  <a:pt x="800377" y="252413"/>
                  <a:pt x="788091" y="252413"/>
                </a:cubicBezTo>
                <a:cubicBezTo>
                  <a:pt x="775805" y="252413"/>
                  <a:pt x="763519" y="249335"/>
                  <a:pt x="754304" y="246257"/>
                </a:cubicBezTo>
                <a:cubicBezTo>
                  <a:pt x="742019" y="243179"/>
                  <a:pt x="735876" y="237022"/>
                  <a:pt x="729733" y="230866"/>
                </a:cubicBezTo>
                <a:cubicBezTo>
                  <a:pt x="723590" y="224709"/>
                  <a:pt x="720518" y="215475"/>
                  <a:pt x="717447" y="209318"/>
                </a:cubicBezTo>
                <a:cubicBezTo>
                  <a:pt x="714375" y="200084"/>
                  <a:pt x="714375" y="187771"/>
                  <a:pt x="714375" y="169302"/>
                </a:cubicBezTo>
                <a:cubicBezTo>
                  <a:pt x="714375" y="86190"/>
                  <a:pt x="714375" y="86190"/>
                  <a:pt x="714375" y="86190"/>
                </a:cubicBezTo>
                <a:cubicBezTo>
                  <a:pt x="714375" y="64642"/>
                  <a:pt x="717447" y="49251"/>
                  <a:pt x="720518" y="36939"/>
                </a:cubicBezTo>
                <a:cubicBezTo>
                  <a:pt x="723590" y="24626"/>
                  <a:pt x="732804" y="15391"/>
                  <a:pt x="742019" y="9235"/>
                </a:cubicBezTo>
                <a:cubicBezTo>
                  <a:pt x="754304" y="3078"/>
                  <a:pt x="769662" y="0"/>
                  <a:pt x="785019" y="0"/>
                </a:cubicBezTo>
                <a:close/>
                <a:moveTo>
                  <a:pt x="71472" y="0"/>
                </a:moveTo>
                <a:cubicBezTo>
                  <a:pt x="87009" y="0"/>
                  <a:pt x="99439" y="3078"/>
                  <a:pt x="111868" y="6157"/>
                </a:cubicBezTo>
                <a:cubicBezTo>
                  <a:pt x="124298" y="12313"/>
                  <a:pt x="130513" y="18469"/>
                  <a:pt x="136728" y="27704"/>
                </a:cubicBezTo>
                <a:cubicBezTo>
                  <a:pt x="139835" y="36939"/>
                  <a:pt x="139835" y="49251"/>
                  <a:pt x="139835" y="67721"/>
                </a:cubicBezTo>
                <a:lnTo>
                  <a:pt x="139835" y="76955"/>
                </a:lnTo>
                <a:cubicBezTo>
                  <a:pt x="80794" y="76955"/>
                  <a:pt x="80794" y="76955"/>
                  <a:pt x="80794" y="76955"/>
                </a:cubicBezTo>
                <a:lnTo>
                  <a:pt x="80794" y="60795"/>
                </a:lnTo>
                <a:lnTo>
                  <a:pt x="80794" y="43095"/>
                </a:lnTo>
                <a:cubicBezTo>
                  <a:pt x="77686" y="43095"/>
                  <a:pt x="74579" y="40017"/>
                  <a:pt x="71472" y="40017"/>
                </a:cubicBezTo>
                <a:cubicBezTo>
                  <a:pt x="68364" y="40017"/>
                  <a:pt x="65257" y="43095"/>
                  <a:pt x="65257" y="46173"/>
                </a:cubicBezTo>
                <a:cubicBezTo>
                  <a:pt x="62149" y="49251"/>
                  <a:pt x="62149" y="52330"/>
                  <a:pt x="62149" y="58486"/>
                </a:cubicBezTo>
                <a:cubicBezTo>
                  <a:pt x="62149" y="67721"/>
                  <a:pt x="62149" y="73877"/>
                  <a:pt x="65257" y="76955"/>
                </a:cubicBezTo>
                <a:cubicBezTo>
                  <a:pt x="65257" y="80034"/>
                  <a:pt x="71472" y="86190"/>
                  <a:pt x="80794" y="92346"/>
                </a:cubicBezTo>
                <a:cubicBezTo>
                  <a:pt x="108761" y="107737"/>
                  <a:pt x="127406" y="123128"/>
                  <a:pt x="136728" y="132363"/>
                </a:cubicBezTo>
                <a:cubicBezTo>
                  <a:pt x="142943" y="144676"/>
                  <a:pt x="146050" y="160067"/>
                  <a:pt x="146050" y="184693"/>
                </a:cubicBezTo>
                <a:cubicBezTo>
                  <a:pt x="146050" y="203162"/>
                  <a:pt x="142943" y="215475"/>
                  <a:pt x="139835" y="221631"/>
                </a:cubicBezTo>
                <a:cubicBezTo>
                  <a:pt x="136728" y="230866"/>
                  <a:pt x="127406" y="237022"/>
                  <a:pt x="118083" y="243179"/>
                </a:cubicBezTo>
                <a:cubicBezTo>
                  <a:pt x="105653" y="249335"/>
                  <a:pt x="90116" y="252413"/>
                  <a:pt x="74579" y="252413"/>
                </a:cubicBezTo>
                <a:cubicBezTo>
                  <a:pt x="59042" y="252413"/>
                  <a:pt x="43505" y="249335"/>
                  <a:pt x="31075" y="243179"/>
                </a:cubicBezTo>
                <a:cubicBezTo>
                  <a:pt x="21752" y="233944"/>
                  <a:pt x="12430" y="227787"/>
                  <a:pt x="9323" y="218553"/>
                </a:cubicBezTo>
                <a:cubicBezTo>
                  <a:pt x="6215" y="206240"/>
                  <a:pt x="3108" y="193927"/>
                  <a:pt x="3108" y="175458"/>
                </a:cubicBezTo>
                <a:lnTo>
                  <a:pt x="3108" y="161991"/>
                </a:lnTo>
                <a:cubicBezTo>
                  <a:pt x="62149" y="160067"/>
                  <a:pt x="62149" y="160067"/>
                  <a:pt x="62149" y="160067"/>
                </a:cubicBezTo>
                <a:cubicBezTo>
                  <a:pt x="62149" y="187771"/>
                  <a:pt x="62149" y="187771"/>
                  <a:pt x="62149" y="187771"/>
                </a:cubicBezTo>
                <a:cubicBezTo>
                  <a:pt x="62149" y="197005"/>
                  <a:pt x="62149" y="203162"/>
                  <a:pt x="65257" y="206240"/>
                </a:cubicBezTo>
                <a:cubicBezTo>
                  <a:pt x="65257" y="209318"/>
                  <a:pt x="68364" y="209318"/>
                  <a:pt x="74579" y="209318"/>
                </a:cubicBezTo>
                <a:cubicBezTo>
                  <a:pt x="77686" y="209318"/>
                  <a:pt x="80794" y="209318"/>
                  <a:pt x="83901" y="206240"/>
                </a:cubicBezTo>
                <a:cubicBezTo>
                  <a:pt x="83901" y="203162"/>
                  <a:pt x="87009" y="197005"/>
                  <a:pt x="87009" y="190849"/>
                </a:cubicBezTo>
                <a:cubicBezTo>
                  <a:pt x="87009" y="175458"/>
                  <a:pt x="83901" y="166223"/>
                  <a:pt x="80794" y="163145"/>
                </a:cubicBezTo>
                <a:cubicBezTo>
                  <a:pt x="77686" y="160067"/>
                  <a:pt x="65257" y="150832"/>
                  <a:pt x="49719" y="141598"/>
                </a:cubicBezTo>
                <a:cubicBezTo>
                  <a:pt x="34182" y="129285"/>
                  <a:pt x="24860" y="123128"/>
                  <a:pt x="18645" y="120050"/>
                </a:cubicBezTo>
                <a:cubicBezTo>
                  <a:pt x="15537" y="113894"/>
                  <a:pt x="9323" y="107737"/>
                  <a:pt x="6215" y="98503"/>
                </a:cubicBezTo>
                <a:cubicBezTo>
                  <a:pt x="3108" y="92346"/>
                  <a:pt x="0" y="80034"/>
                  <a:pt x="0" y="67721"/>
                </a:cubicBezTo>
                <a:cubicBezTo>
                  <a:pt x="0" y="49251"/>
                  <a:pt x="3108" y="36939"/>
                  <a:pt x="9323" y="27704"/>
                </a:cubicBezTo>
                <a:cubicBezTo>
                  <a:pt x="12430" y="18469"/>
                  <a:pt x="21752" y="12313"/>
                  <a:pt x="31075" y="6157"/>
                </a:cubicBezTo>
                <a:cubicBezTo>
                  <a:pt x="43505" y="3078"/>
                  <a:pt x="55934" y="0"/>
                  <a:pt x="7147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65"/>
          <p:cNvSpPr>
            <a:spLocks/>
          </p:cNvSpPr>
          <p:nvPr/>
        </p:nvSpPr>
        <p:spPr bwMode="auto">
          <a:xfrm flipH="1">
            <a:off x="3150803" y="2274249"/>
            <a:ext cx="1426741" cy="1232475"/>
          </a:xfrm>
          <a:custGeom>
            <a:avLst/>
            <a:gdLst>
              <a:gd name="T0" fmla="*/ 803 w 803"/>
              <a:gd name="T1" fmla="*/ 347 h 694"/>
              <a:gd name="T2" fmla="*/ 698 w 803"/>
              <a:gd name="T3" fmla="*/ 287 h 694"/>
              <a:gd name="T4" fmla="*/ 687 w 803"/>
              <a:gd name="T5" fmla="*/ 280 h 694"/>
              <a:gd name="T6" fmla="*/ 347 w 803"/>
              <a:gd name="T7" fmla="*/ 0 h 694"/>
              <a:gd name="T8" fmla="*/ 0 w 803"/>
              <a:gd name="T9" fmla="*/ 347 h 694"/>
              <a:gd name="T10" fmla="*/ 347 w 803"/>
              <a:gd name="T11" fmla="*/ 694 h 694"/>
              <a:gd name="T12" fmla="*/ 687 w 803"/>
              <a:gd name="T13" fmla="*/ 414 h 694"/>
              <a:gd name="T14" fmla="*/ 698 w 803"/>
              <a:gd name="T15" fmla="*/ 408 h 694"/>
              <a:gd name="T16" fmla="*/ 803 w 803"/>
              <a:gd name="T17" fmla="*/ 347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3" h="694">
                <a:moveTo>
                  <a:pt x="803" y="347"/>
                </a:moveTo>
                <a:cubicBezTo>
                  <a:pt x="698" y="287"/>
                  <a:pt x="698" y="287"/>
                  <a:pt x="698" y="287"/>
                </a:cubicBezTo>
                <a:cubicBezTo>
                  <a:pt x="687" y="280"/>
                  <a:pt x="687" y="280"/>
                  <a:pt x="687" y="280"/>
                </a:cubicBezTo>
                <a:cubicBezTo>
                  <a:pt x="656" y="121"/>
                  <a:pt x="515" y="0"/>
                  <a:pt x="347" y="0"/>
                </a:cubicBezTo>
                <a:cubicBezTo>
                  <a:pt x="155" y="0"/>
                  <a:pt x="0" y="156"/>
                  <a:pt x="0" y="347"/>
                </a:cubicBezTo>
                <a:cubicBezTo>
                  <a:pt x="0" y="539"/>
                  <a:pt x="155" y="694"/>
                  <a:pt x="347" y="694"/>
                </a:cubicBezTo>
                <a:cubicBezTo>
                  <a:pt x="515" y="694"/>
                  <a:pt x="656" y="574"/>
                  <a:pt x="687" y="414"/>
                </a:cubicBezTo>
                <a:cubicBezTo>
                  <a:pt x="698" y="408"/>
                  <a:pt x="698" y="408"/>
                  <a:pt x="698" y="408"/>
                </a:cubicBezTo>
                <a:lnTo>
                  <a:pt x="803" y="347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Oval 66"/>
          <p:cNvSpPr>
            <a:spLocks noChangeArrowheads="1"/>
          </p:cNvSpPr>
          <p:nvPr/>
        </p:nvSpPr>
        <p:spPr bwMode="auto">
          <a:xfrm flipH="1">
            <a:off x="3438534" y="2368632"/>
            <a:ext cx="1044627" cy="1043709"/>
          </a:xfrm>
          <a:prstGeom prst="ellipse">
            <a:avLst/>
          </a:pr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102"/>
          <p:cNvSpPr>
            <a:spLocks/>
          </p:cNvSpPr>
          <p:nvPr/>
        </p:nvSpPr>
        <p:spPr bwMode="auto">
          <a:xfrm>
            <a:off x="3673406" y="2594694"/>
            <a:ext cx="593788" cy="145698"/>
          </a:xfrm>
          <a:custGeom>
            <a:avLst/>
            <a:gdLst/>
            <a:ahLst/>
            <a:cxnLst/>
            <a:rect l="l" t="t" r="r" b="b"/>
            <a:pathLst>
              <a:path w="1028700" h="252413">
                <a:moveTo>
                  <a:pt x="538163" y="46037"/>
                </a:moveTo>
                <a:cubicBezTo>
                  <a:pt x="538163" y="107950"/>
                  <a:pt x="538163" y="107950"/>
                  <a:pt x="538163" y="107950"/>
                </a:cubicBezTo>
                <a:cubicBezTo>
                  <a:pt x="541338" y="107950"/>
                  <a:pt x="541338" y="107950"/>
                  <a:pt x="544513" y="107950"/>
                </a:cubicBezTo>
                <a:cubicBezTo>
                  <a:pt x="547688" y="107950"/>
                  <a:pt x="554038" y="107950"/>
                  <a:pt x="557213" y="104854"/>
                </a:cubicBezTo>
                <a:cubicBezTo>
                  <a:pt x="557213" y="101759"/>
                  <a:pt x="560388" y="95568"/>
                  <a:pt x="560388" y="86281"/>
                </a:cubicBezTo>
                <a:lnTo>
                  <a:pt x="560388" y="70028"/>
                </a:lnTo>
                <a:cubicBezTo>
                  <a:pt x="560388" y="58420"/>
                  <a:pt x="557213" y="52228"/>
                  <a:pt x="554038" y="49133"/>
                </a:cubicBezTo>
                <a:cubicBezTo>
                  <a:pt x="554007" y="49118"/>
                  <a:pt x="547665" y="46037"/>
                  <a:pt x="538163" y="46037"/>
                </a:cubicBezTo>
                <a:close/>
                <a:moveTo>
                  <a:pt x="784906" y="36512"/>
                </a:moveTo>
                <a:cubicBezTo>
                  <a:pt x="779010" y="36512"/>
                  <a:pt x="776061" y="39578"/>
                  <a:pt x="776061" y="42643"/>
                </a:cubicBezTo>
                <a:cubicBezTo>
                  <a:pt x="773113" y="45709"/>
                  <a:pt x="773113" y="54905"/>
                  <a:pt x="773113" y="67167"/>
                </a:cubicBezTo>
                <a:cubicBezTo>
                  <a:pt x="773113" y="183657"/>
                  <a:pt x="773113" y="183657"/>
                  <a:pt x="773113" y="183657"/>
                </a:cubicBezTo>
                <a:cubicBezTo>
                  <a:pt x="773113" y="198985"/>
                  <a:pt x="773113" y="205116"/>
                  <a:pt x="776061" y="208181"/>
                </a:cubicBezTo>
                <a:cubicBezTo>
                  <a:pt x="776061" y="211247"/>
                  <a:pt x="779010" y="214312"/>
                  <a:pt x="781958" y="214312"/>
                </a:cubicBezTo>
                <a:cubicBezTo>
                  <a:pt x="787855" y="214312"/>
                  <a:pt x="790803" y="211247"/>
                  <a:pt x="790803" y="208181"/>
                </a:cubicBezTo>
                <a:cubicBezTo>
                  <a:pt x="793751" y="205116"/>
                  <a:pt x="793751" y="195919"/>
                  <a:pt x="793751" y="186722"/>
                </a:cubicBezTo>
                <a:lnTo>
                  <a:pt x="793751" y="67167"/>
                </a:lnTo>
                <a:cubicBezTo>
                  <a:pt x="793751" y="54905"/>
                  <a:pt x="793751" y="45709"/>
                  <a:pt x="790803" y="42643"/>
                </a:cubicBezTo>
                <a:cubicBezTo>
                  <a:pt x="790803" y="39578"/>
                  <a:pt x="787855" y="36512"/>
                  <a:pt x="784906" y="36512"/>
                </a:cubicBezTo>
                <a:close/>
                <a:moveTo>
                  <a:pt x="477838" y="6350"/>
                </a:moveTo>
                <a:cubicBezTo>
                  <a:pt x="539174" y="6350"/>
                  <a:pt x="539174" y="6350"/>
                  <a:pt x="539174" y="6350"/>
                </a:cubicBezTo>
                <a:cubicBezTo>
                  <a:pt x="557574" y="6350"/>
                  <a:pt x="569841" y="6350"/>
                  <a:pt x="579042" y="9423"/>
                </a:cubicBezTo>
                <a:cubicBezTo>
                  <a:pt x="588242" y="12497"/>
                  <a:pt x="594375" y="15570"/>
                  <a:pt x="600509" y="21716"/>
                </a:cubicBezTo>
                <a:cubicBezTo>
                  <a:pt x="603576" y="24790"/>
                  <a:pt x="606643" y="30936"/>
                  <a:pt x="609709" y="40156"/>
                </a:cubicBezTo>
                <a:cubicBezTo>
                  <a:pt x="609709" y="46302"/>
                  <a:pt x="612776" y="58595"/>
                  <a:pt x="612776" y="73961"/>
                </a:cubicBezTo>
                <a:lnTo>
                  <a:pt x="612776" y="90096"/>
                </a:lnTo>
                <a:cubicBezTo>
                  <a:pt x="612776" y="110840"/>
                  <a:pt x="609709" y="120060"/>
                  <a:pt x="606643" y="126207"/>
                </a:cubicBezTo>
                <a:cubicBezTo>
                  <a:pt x="603576" y="135426"/>
                  <a:pt x="597442" y="141573"/>
                  <a:pt x="588242" y="144646"/>
                </a:cubicBezTo>
                <a:cubicBezTo>
                  <a:pt x="582108" y="147719"/>
                  <a:pt x="569841" y="150793"/>
                  <a:pt x="557574" y="150793"/>
                </a:cubicBezTo>
                <a:lnTo>
                  <a:pt x="541474" y="150793"/>
                </a:lnTo>
                <a:cubicBezTo>
                  <a:pt x="539174" y="246063"/>
                  <a:pt x="539174" y="246063"/>
                  <a:pt x="539174" y="246063"/>
                </a:cubicBezTo>
                <a:cubicBezTo>
                  <a:pt x="477838" y="246063"/>
                  <a:pt x="477838" y="246063"/>
                  <a:pt x="477838" y="246063"/>
                </a:cubicBezTo>
                <a:close/>
                <a:moveTo>
                  <a:pt x="333375" y="6350"/>
                </a:moveTo>
                <a:lnTo>
                  <a:pt x="439738" y="6350"/>
                </a:lnTo>
                <a:lnTo>
                  <a:pt x="439738" y="52388"/>
                </a:lnTo>
                <a:lnTo>
                  <a:pt x="396875" y="52388"/>
                </a:lnTo>
                <a:lnTo>
                  <a:pt x="396875" y="98425"/>
                </a:lnTo>
                <a:lnTo>
                  <a:pt x="436563" y="98425"/>
                </a:lnTo>
                <a:lnTo>
                  <a:pt x="436563" y="144463"/>
                </a:lnTo>
                <a:lnTo>
                  <a:pt x="396875" y="144463"/>
                </a:lnTo>
                <a:lnTo>
                  <a:pt x="396875" y="196851"/>
                </a:lnTo>
                <a:lnTo>
                  <a:pt x="442913" y="196851"/>
                </a:lnTo>
                <a:lnTo>
                  <a:pt x="442913" y="246063"/>
                </a:lnTo>
                <a:lnTo>
                  <a:pt x="333375" y="246063"/>
                </a:lnTo>
                <a:close/>
                <a:moveTo>
                  <a:pt x="166688" y="6350"/>
                </a:moveTo>
                <a:lnTo>
                  <a:pt x="304801" y="6350"/>
                </a:lnTo>
                <a:lnTo>
                  <a:pt x="304801" y="52388"/>
                </a:lnTo>
                <a:lnTo>
                  <a:pt x="268288" y="52388"/>
                </a:lnTo>
                <a:lnTo>
                  <a:pt x="268288" y="246063"/>
                </a:lnTo>
                <a:lnTo>
                  <a:pt x="203201" y="246063"/>
                </a:lnTo>
                <a:lnTo>
                  <a:pt x="203201" y="52388"/>
                </a:lnTo>
                <a:lnTo>
                  <a:pt x="166688" y="52388"/>
                </a:lnTo>
                <a:close/>
                <a:moveTo>
                  <a:pt x="954193" y="0"/>
                </a:moveTo>
                <a:cubicBezTo>
                  <a:pt x="979029" y="0"/>
                  <a:pt x="997656" y="6152"/>
                  <a:pt x="1010073" y="18455"/>
                </a:cubicBezTo>
                <a:cubicBezTo>
                  <a:pt x="1022491" y="30758"/>
                  <a:pt x="1028700" y="46137"/>
                  <a:pt x="1028700" y="64592"/>
                </a:cubicBezTo>
                <a:cubicBezTo>
                  <a:pt x="1028700" y="76895"/>
                  <a:pt x="1022491" y="92274"/>
                  <a:pt x="1016282" y="107653"/>
                </a:cubicBezTo>
                <a:cubicBezTo>
                  <a:pt x="1010073" y="123032"/>
                  <a:pt x="988342" y="156865"/>
                  <a:pt x="954193" y="206078"/>
                </a:cubicBezTo>
                <a:lnTo>
                  <a:pt x="1022491" y="206078"/>
                </a:lnTo>
                <a:cubicBezTo>
                  <a:pt x="1022491" y="246063"/>
                  <a:pt x="1022491" y="246063"/>
                  <a:pt x="1022491" y="246063"/>
                </a:cubicBezTo>
                <a:cubicBezTo>
                  <a:pt x="889000" y="246063"/>
                  <a:pt x="889000" y="246063"/>
                  <a:pt x="889000" y="246063"/>
                </a:cubicBezTo>
                <a:cubicBezTo>
                  <a:pt x="889000" y="212229"/>
                  <a:pt x="889000" y="212229"/>
                  <a:pt x="889000" y="212229"/>
                </a:cubicBezTo>
                <a:cubicBezTo>
                  <a:pt x="926253" y="147638"/>
                  <a:pt x="951089" y="107653"/>
                  <a:pt x="957298" y="92274"/>
                </a:cubicBezTo>
                <a:cubicBezTo>
                  <a:pt x="966611" y="76895"/>
                  <a:pt x="969716" y="64592"/>
                  <a:pt x="969716" y="58440"/>
                </a:cubicBezTo>
                <a:cubicBezTo>
                  <a:pt x="969716" y="49213"/>
                  <a:pt x="969716" y="46137"/>
                  <a:pt x="966611" y="43061"/>
                </a:cubicBezTo>
                <a:cubicBezTo>
                  <a:pt x="963507" y="39985"/>
                  <a:pt x="960402" y="36910"/>
                  <a:pt x="957298" y="36910"/>
                </a:cubicBezTo>
                <a:cubicBezTo>
                  <a:pt x="951089" y="36910"/>
                  <a:pt x="947985" y="39985"/>
                  <a:pt x="944880" y="43061"/>
                </a:cubicBezTo>
                <a:cubicBezTo>
                  <a:pt x="944880" y="46137"/>
                  <a:pt x="941776" y="52289"/>
                  <a:pt x="941776" y="64592"/>
                </a:cubicBezTo>
                <a:cubicBezTo>
                  <a:pt x="941776" y="86122"/>
                  <a:pt x="941776" y="86122"/>
                  <a:pt x="941776" y="86122"/>
                </a:cubicBezTo>
                <a:cubicBezTo>
                  <a:pt x="889000" y="86122"/>
                  <a:pt x="889000" y="86122"/>
                  <a:pt x="889000" y="86122"/>
                </a:cubicBezTo>
                <a:lnTo>
                  <a:pt x="889000" y="80740"/>
                </a:lnTo>
                <a:cubicBezTo>
                  <a:pt x="889000" y="79971"/>
                  <a:pt x="889000" y="79971"/>
                  <a:pt x="889000" y="79971"/>
                </a:cubicBezTo>
                <a:cubicBezTo>
                  <a:pt x="889000" y="64592"/>
                  <a:pt x="889000" y="55364"/>
                  <a:pt x="889000" y="46137"/>
                </a:cubicBezTo>
                <a:cubicBezTo>
                  <a:pt x="892105" y="39985"/>
                  <a:pt x="895209" y="30758"/>
                  <a:pt x="901418" y="24606"/>
                </a:cubicBezTo>
                <a:cubicBezTo>
                  <a:pt x="904522" y="15379"/>
                  <a:pt x="913836" y="9227"/>
                  <a:pt x="923149" y="6152"/>
                </a:cubicBezTo>
                <a:cubicBezTo>
                  <a:pt x="929358" y="3076"/>
                  <a:pt x="941776" y="0"/>
                  <a:pt x="954193" y="0"/>
                </a:cubicBezTo>
                <a:close/>
                <a:moveTo>
                  <a:pt x="781895" y="0"/>
                </a:moveTo>
                <a:cubicBezTo>
                  <a:pt x="794190" y="0"/>
                  <a:pt x="806484" y="3078"/>
                  <a:pt x="818779" y="6157"/>
                </a:cubicBezTo>
                <a:cubicBezTo>
                  <a:pt x="828000" y="12313"/>
                  <a:pt x="837221" y="18469"/>
                  <a:pt x="840295" y="24626"/>
                </a:cubicBezTo>
                <a:cubicBezTo>
                  <a:pt x="846442" y="30782"/>
                  <a:pt x="849516" y="40017"/>
                  <a:pt x="852589" y="46173"/>
                </a:cubicBezTo>
                <a:cubicBezTo>
                  <a:pt x="852589" y="55408"/>
                  <a:pt x="855663" y="67721"/>
                  <a:pt x="855663" y="86190"/>
                </a:cubicBezTo>
                <a:cubicBezTo>
                  <a:pt x="855663" y="166223"/>
                  <a:pt x="855663" y="166223"/>
                  <a:pt x="855663" y="166223"/>
                </a:cubicBezTo>
                <a:cubicBezTo>
                  <a:pt x="855663" y="184693"/>
                  <a:pt x="852589" y="200084"/>
                  <a:pt x="852589" y="206240"/>
                </a:cubicBezTo>
                <a:cubicBezTo>
                  <a:pt x="849516" y="215475"/>
                  <a:pt x="846442" y="224709"/>
                  <a:pt x="840295" y="230866"/>
                </a:cubicBezTo>
                <a:cubicBezTo>
                  <a:pt x="834147" y="237022"/>
                  <a:pt x="824926" y="243179"/>
                  <a:pt x="815705" y="246257"/>
                </a:cubicBezTo>
                <a:cubicBezTo>
                  <a:pt x="806484" y="249335"/>
                  <a:pt x="797263" y="252413"/>
                  <a:pt x="788042" y="252413"/>
                </a:cubicBezTo>
                <a:cubicBezTo>
                  <a:pt x="772674" y="252413"/>
                  <a:pt x="760379" y="249335"/>
                  <a:pt x="751158" y="246257"/>
                </a:cubicBezTo>
                <a:cubicBezTo>
                  <a:pt x="741937" y="243179"/>
                  <a:pt x="732716" y="237022"/>
                  <a:pt x="726569" y="230866"/>
                </a:cubicBezTo>
                <a:cubicBezTo>
                  <a:pt x="723495" y="224709"/>
                  <a:pt x="717347" y="215475"/>
                  <a:pt x="717347" y="209318"/>
                </a:cubicBezTo>
                <a:cubicBezTo>
                  <a:pt x="714274" y="200084"/>
                  <a:pt x="711200" y="187771"/>
                  <a:pt x="711200" y="172380"/>
                </a:cubicBezTo>
                <a:cubicBezTo>
                  <a:pt x="711200" y="86190"/>
                  <a:pt x="711200" y="86190"/>
                  <a:pt x="711200" y="86190"/>
                </a:cubicBezTo>
                <a:cubicBezTo>
                  <a:pt x="711200" y="64642"/>
                  <a:pt x="714274" y="49251"/>
                  <a:pt x="717347" y="36939"/>
                </a:cubicBezTo>
                <a:cubicBezTo>
                  <a:pt x="720421" y="24626"/>
                  <a:pt x="729642" y="18469"/>
                  <a:pt x="741937" y="9235"/>
                </a:cubicBezTo>
                <a:cubicBezTo>
                  <a:pt x="751158" y="3078"/>
                  <a:pt x="766526" y="0"/>
                  <a:pt x="781895" y="0"/>
                </a:cubicBezTo>
                <a:close/>
                <a:moveTo>
                  <a:pt x="67573" y="0"/>
                </a:moveTo>
                <a:cubicBezTo>
                  <a:pt x="82930" y="0"/>
                  <a:pt x="98287" y="3078"/>
                  <a:pt x="107502" y="9235"/>
                </a:cubicBezTo>
                <a:cubicBezTo>
                  <a:pt x="119788" y="12313"/>
                  <a:pt x="129002" y="21548"/>
                  <a:pt x="132074" y="27704"/>
                </a:cubicBezTo>
                <a:cubicBezTo>
                  <a:pt x="135145" y="36939"/>
                  <a:pt x="138217" y="49251"/>
                  <a:pt x="138217" y="67721"/>
                </a:cubicBezTo>
                <a:lnTo>
                  <a:pt x="138217" y="76955"/>
                </a:lnTo>
                <a:cubicBezTo>
                  <a:pt x="79859" y="76955"/>
                  <a:pt x="79859" y="76955"/>
                  <a:pt x="79859" y="76955"/>
                </a:cubicBezTo>
                <a:lnTo>
                  <a:pt x="79859" y="63488"/>
                </a:lnTo>
                <a:cubicBezTo>
                  <a:pt x="79859" y="52330"/>
                  <a:pt x="79859" y="46173"/>
                  <a:pt x="76787" y="43095"/>
                </a:cubicBezTo>
                <a:cubicBezTo>
                  <a:pt x="76787" y="43095"/>
                  <a:pt x="73716" y="40017"/>
                  <a:pt x="70644" y="40017"/>
                </a:cubicBezTo>
                <a:cubicBezTo>
                  <a:pt x="64501" y="40017"/>
                  <a:pt x="61430" y="43095"/>
                  <a:pt x="61430" y="46173"/>
                </a:cubicBezTo>
                <a:cubicBezTo>
                  <a:pt x="58358" y="49251"/>
                  <a:pt x="58358" y="52330"/>
                  <a:pt x="58358" y="58486"/>
                </a:cubicBezTo>
                <a:cubicBezTo>
                  <a:pt x="58358" y="67721"/>
                  <a:pt x="58358" y="73877"/>
                  <a:pt x="61430" y="76955"/>
                </a:cubicBezTo>
                <a:cubicBezTo>
                  <a:pt x="64501" y="83112"/>
                  <a:pt x="70644" y="86190"/>
                  <a:pt x="79859" y="92346"/>
                </a:cubicBezTo>
                <a:cubicBezTo>
                  <a:pt x="107502" y="110816"/>
                  <a:pt x="125931" y="123128"/>
                  <a:pt x="132074" y="132363"/>
                </a:cubicBezTo>
                <a:cubicBezTo>
                  <a:pt x="138217" y="144676"/>
                  <a:pt x="141288" y="160067"/>
                  <a:pt x="141288" y="184693"/>
                </a:cubicBezTo>
                <a:cubicBezTo>
                  <a:pt x="141288" y="203162"/>
                  <a:pt x="141288" y="215475"/>
                  <a:pt x="135145" y="221631"/>
                </a:cubicBezTo>
                <a:cubicBezTo>
                  <a:pt x="132074" y="230866"/>
                  <a:pt x="125931" y="237022"/>
                  <a:pt x="113645" y="243179"/>
                </a:cubicBezTo>
                <a:cubicBezTo>
                  <a:pt x="101359" y="249335"/>
                  <a:pt x="89073" y="252413"/>
                  <a:pt x="73716" y="252413"/>
                </a:cubicBezTo>
                <a:cubicBezTo>
                  <a:pt x="55287" y="252413"/>
                  <a:pt x="43001" y="249335"/>
                  <a:pt x="30715" y="243179"/>
                </a:cubicBezTo>
                <a:cubicBezTo>
                  <a:pt x="18429" y="237022"/>
                  <a:pt x="9215" y="227787"/>
                  <a:pt x="6143" y="218553"/>
                </a:cubicBezTo>
                <a:cubicBezTo>
                  <a:pt x="3072" y="209318"/>
                  <a:pt x="0" y="193927"/>
                  <a:pt x="0" y="175458"/>
                </a:cubicBezTo>
                <a:lnTo>
                  <a:pt x="0" y="161991"/>
                </a:lnTo>
                <a:cubicBezTo>
                  <a:pt x="58358" y="160067"/>
                  <a:pt x="58358" y="160067"/>
                  <a:pt x="58358" y="160067"/>
                </a:cubicBezTo>
                <a:cubicBezTo>
                  <a:pt x="58358" y="190849"/>
                  <a:pt x="58358" y="190849"/>
                  <a:pt x="58358" y="190849"/>
                </a:cubicBezTo>
                <a:cubicBezTo>
                  <a:pt x="58358" y="200084"/>
                  <a:pt x="61430" y="203162"/>
                  <a:pt x="61430" y="206240"/>
                </a:cubicBezTo>
                <a:cubicBezTo>
                  <a:pt x="64501" y="209318"/>
                  <a:pt x="67573" y="212396"/>
                  <a:pt x="70644" y="212396"/>
                </a:cubicBezTo>
                <a:cubicBezTo>
                  <a:pt x="73716" y="212396"/>
                  <a:pt x="76787" y="209318"/>
                  <a:pt x="79859" y="206240"/>
                </a:cubicBezTo>
                <a:cubicBezTo>
                  <a:pt x="82930" y="203162"/>
                  <a:pt x="82930" y="197005"/>
                  <a:pt x="82930" y="190849"/>
                </a:cubicBezTo>
                <a:cubicBezTo>
                  <a:pt x="82930" y="178536"/>
                  <a:pt x="79859" y="169302"/>
                  <a:pt x="76787" y="163145"/>
                </a:cubicBezTo>
                <a:cubicBezTo>
                  <a:pt x="73716" y="160067"/>
                  <a:pt x="64501" y="150832"/>
                  <a:pt x="49144" y="141598"/>
                </a:cubicBezTo>
                <a:cubicBezTo>
                  <a:pt x="33786" y="132363"/>
                  <a:pt x="21500" y="123128"/>
                  <a:pt x="18429" y="120050"/>
                </a:cubicBezTo>
                <a:cubicBezTo>
                  <a:pt x="12286" y="113894"/>
                  <a:pt x="9215" y="107737"/>
                  <a:pt x="3072" y="98503"/>
                </a:cubicBezTo>
                <a:cubicBezTo>
                  <a:pt x="0" y="92346"/>
                  <a:pt x="0" y="80034"/>
                  <a:pt x="0" y="67721"/>
                </a:cubicBezTo>
                <a:cubicBezTo>
                  <a:pt x="0" y="49251"/>
                  <a:pt x="3072" y="36939"/>
                  <a:pt x="6143" y="27704"/>
                </a:cubicBezTo>
                <a:cubicBezTo>
                  <a:pt x="12286" y="18469"/>
                  <a:pt x="18429" y="12313"/>
                  <a:pt x="30715" y="6157"/>
                </a:cubicBezTo>
                <a:cubicBezTo>
                  <a:pt x="39929" y="3078"/>
                  <a:pt x="52215" y="0"/>
                  <a:pt x="6757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3627643" y="2834732"/>
            <a:ext cx="654791" cy="4690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8" name="标题 1"/>
          <p:cNvSpPr txBox="1">
            <a:spLocks/>
          </p:cNvSpPr>
          <p:nvPr/>
        </p:nvSpPr>
        <p:spPr>
          <a:xfrm>
            <a:off x="4766919" y="1981384"/>
            <a:ext cx="654791" cy="4690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9" name="标题 1"/>
          <p:cNvSpPr txBox="1">
            <a:spLocks/>
          </p:cNvSpPr>
          <p:nvPr/>
        </p:nvSpPr>
        <p:spPr>
          <a:xfrm>
            <a:off x="4896651" y="3291191"/>
            <a:ext cx="654791" cy="4690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0" name="标题 1"/>
          <p:cNvSpPr txBox="1">
            <a:spLocks/>
          </p:cNvSpPr>
          <p:nvPr/>
        </p:nvSpPr>
        <p:spPr>
          <a:xfrm>
            <a:off x="3741410" y="4057631"/>
            <a:ext cx="654791" cy="4690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1" name="副标题 2"/>
          <p:cNvSpPr txBox="1">
            <a:spLocks/>
          </p:cNvSpPr>
          <p:nvPr/>
        </p:nvSpPr>
        <p:spPr>
          <a:xfrm>
            <a:off x="1013106" y="2479849"/>
            <a:ext cx="2147857" cy="791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22" name="副标题 2"/>
          <p:cNvSpPr txBox="1">
            <a:spLocks/>
          </p:cNvSpPr>
          <p:nvPr/>
        </p:nvSpPr>
        <p:spPr>
          <a:xfrm>
            <a:off x="6152230" y="2996300"/>
            <a:ext cx="2147857" cy="791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23" name="副标题 2"/>
          <p:cNvSpPr txBox="1">
            <a:spLocks/>
          </p:cNvSpPr>
          <p:nvPr/>
        </p:nvSpPr>
        <p:spPr>
          <a:xfrm>
            <a:off x="1013106" y="3807643"/>
            <a:ext cx="2147857" cy="791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24" name="副标题 2"/>
          <p:cNvSpPr txBox="1">
            <a:spLocks/>
          </p:cNvSpPr>
          <p:nvPr/>
        </p:nvSpPr>
        <p:spPr>
          <a:xfrm>
            <a:off x="6152229" y="1659430"/>
            <a:ext cx="2146974" cy="791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010833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</p:spTree>
    <p:extLst>
      <p:ext uri="{BB962C8B-B14F-4D97-AF65-F5344CB8AC3E}">
        <p14:creationId xmlns:p14="http://schemas.microsoft.com/office/powerpoint/2010/main" val="409006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A1D861-2007-4B09-A03A-9B7393533F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49" y="240435"/>
            <a:ext cx="796050" cy="1356892"/>
          </a:xfrm>
          <a:prstGeom prst="rect">
            <a:avLst/>
          </a:prstGeom>
        </p:spPr>
      </p:pic>
      <p:pic>
        <p:nvPicPr>
          <p:cNvPr id="76" name="图片 75">
            <a:extLst>
              <a:ext uri="{FF2B5EF4-FFF2-40B4-BE49-F238E27FC236}">
                <a16:creationId xmlns:a16="http://schemas.microsoft.com/office/drawing/2014/main" id="{B77C8467-7433-4C62-A256-1C23B45250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37076" y="2402762"/>
            <a:ext cx="1148504" cy="1957662"/>
          </a:xfrm>
          <a:prstGeom prst="rect">
            <a:avLst/>
          </a:prstGeom>
        </p:spPr>
      </p:pic>
      <p:sp>
        <p:nvSpPr>
          <p:cNvPr id="18" name="Freeform 25"/>
          <p:cNvSpPr>
            <a:spLocks/>
          </p:cNvSpPr>
          <p:nvPr/>
        </p:nvSpPr>
        <p:spPr bwMode="auto">
          <a:xfrm>
            <a:off x="3069031" y="3257691"/>
            <a:ext cx="3004586" cy="1269331"/>
          </a:xfrm>
          <a:custGeom>
            <a:avLst/>
            <a:gdLst>
              <a:gd name="T0" fmla="*/ 0 w 2386"/>
              <a:gd name="T1" fmla="*/ 0 h 1008"/>
              <a:gd name="T2" fmla="*/ 2386 w 2386"/>
              <a:gd name="T3" fmla="*/ 456 h 1008"/>
              <a:gd name="T4" fmla="*/ 2386 w 2386"/>
              <a:gd name="T5" fmla="*/ 1008 h 1008"/>
              <a:gd name="T6" fmla="*/ 0 w 2386"/>
              <a:gd name="T7" fmla="*/ 539 h 1008"/>
              <a:gd name="T8" fmla="*/ 0 w 2386"/>
              <a:gd name="T9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6" h="1008">
                <a:moveTo>
                  <a:pt x="0" y="0"/>
                </a:moveTo>
                <a:lnTo>
                  <a:pt x="2386" y="456"/>
                </a:lnTo>
                <a:lnTo>
                  <a:pt x="2386" y="1008"/>
                </a:lnTo>
                <a:lnTo>
                  <a:pt x="0" y="539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26"/>
          <p:cNvSpPr>
            <a:spLocks/>
          </p:cNvSpPr>
          <p:nvPr/>
        </p:nvSpPr>
        <p:spPr bwMode="auto">
          <a:xfrm>
            <a:off x="3069031" y="1492213"/>
            <a:ext cx="3004586" cy="1273109"/>
          </a:xfrm>
          <a:custGeom>
            <a:avLst/>
            <a:gdLst>
              <a:gd name="T0" fmla="*/ 0 w 2386"/>
              <a:gd name="T1" fmla="*/ 0 h 1011"/>
              <a:gd name="T2" fmla="*/ 2386 w 2386"/>
              <a:gd name="T3" fmla="*/ 457 h 1011"/>
              <a:gd name="T4" fmla="*/ 2386 w 2386"/>
              <a:gd name="T5" fmla="*/ 1011 h 1011"/>
              <a:gd name="T6" fmla="*/ 0 w 2386"/>
              <a:gd name="T7" fmla="*/ 541 h 1011"/>
              <a:gd name="T8" fmla="*/ 0 w 2386"/>
              <a:gd name="T9" fmla="*/ 0 h 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6" h="1011">
                <a:moveTo>
                  <a:pt x="0" y="0"/>
                </a:moveTo>
                <a:lnTo>
                  <a:pt x="2386" y="457"/>
                </a:lnTo>
                <a:lnTo>
                  <a:pt x="2386" y="1011"/>
                </a:lnTo>
                <a:lnTo>
                  <a:pt x="0" y="541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27"/>
          <p:cNvSpPr>
            <a:spLocks/>
          </p:cNvSpPr>
          <p:nvPr/>
        </p:nvSpPr>
        <p:spPr bwMode="auto">
          <a:xfrm>
            <a:off x="3069031" y="2087842"/>
            <a:ext cx="3004586" cy="1848589"/>
          </a:xfrm>
          <a:custGeom>
            <a:avLst/>
            <a:gdLst>
              <a:gd name="T0" fmla="*/ 0 w 2386"/>
              <a:gd name="T1" fmla="*/ 929 h 1468"/>
              <a:gd name="T2" fmla="*/ 2386 w 2386"/>
              <a:gd name="T3" fmla="*/ 0 h 1468"/>
              <a:gd name="T4" fmla="*/ 2386 w 2386"/>
              <a:gd name="T5" fmla="*/ 538 h 1468"/>
              <a:gd name="T6" fmla="*/ 0 w 2386"/>
              <a:gd name="T7" fmla="*/ 1468 h 1468"/>
              <a:gd name="T8" fmla="*/ 0 w 2386"/>
              <a:gd name="T9" fmla="*/ 929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6" h="1468">
                <a:moveTo>
                  <a:pt x="0" y="929"/>
                </a:moveTo>
                <a:lnTo>
                  <a:pt x="2386" y="0"/>
                </a:lnTo>
                <a:lnTo>
                  <a:pt x="2386" y="538"/>
                </a:lnTo>
                <a:lnTo>
                  <a:pt x="0" y="1468"/>
                </a:lnTo>
                <a:lnTo>
                  <a:pt x="0" y="929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28"/>
          <p:cNvSpPr>
            <a:spLocks/>
          </p:cNvSpPr>
          <p:nvPr/>
        </p:nvSpPr>
        <p:spPr bwMode="auto">
          <a:xfrm>
            <a:off x="5148064" y="2067694"/>
            <a:ext cx="930590" cy="727850"/>
          </a:xfrm>
          <a:custGeom>
            <a:avLst/>
            <a:gdLst>
              <a:gd name="T0" fmla="*/ 620 w 623"/>
              <a:gd name="T1" fmla="*/ 455 h 488"/>
              <a:gd name="T2" fmla="*/ 620 w 623"/>
              <a:gd name="T3" fmla="*/ 258 h 488"/>
              <a:gd name="T4" fmla="*/ 620 w 623"/>
              <a:gd name="T5" fmla="*/ 257 h 488"/>
              <a:gd name="T6" fmla="*/ 620 w 623"/>
              <a:gd name="T7" fmla="*/ 0 h 488"/>
              <a:gd name="T8" fmla="*/ 541 w 623"/>
              <a:gd name="T9" fmla="*/ 28 h 488"/>
              <a:gd name="T10" fmla="*/ 184 w 623"/>
              <a:gd name="T11" fmla="*/ 28 h 488"/>
              <a:gd name="T12" fmla="*/ 70 w 623"/>
              <a:gd name="T13" fmla="*/ 138 h 488"/>
              <a:gd name="T14" fmla="*/ 1 w 623"/>
              <a:gd name="T15" fmla="*/ 257 h 488"/>
              <a:gd name="T16" fmla="*/ 0 w 623"/>
              <a:gd name="T17" fmla="*/ 257 h 488"/>
              <a:gd name="T18" fmla="*/ 0 w 623"/>
              <a:gd name="T19" fmla="*/ 258 h 488"/>
              <a:gd name="T20" fmla="*/ 0 w 623"/>
              <a:gd name="T21" fmla="*/ 258 h 488"/>
              <a:gd name="T22" fmla="*/ 1 w 623"/>
              <a:gd name="T23" fmla="*/ 258 h 488"/>
              <a:gd name="T24" fmla="*/ 70 w 623"/>
              <a:gd name="T25" fmla="*/ 378 h 488"/>
              <a:gd name="T26" fmla="*/ 184 w 623"/>
              <a:gd name="T27" fmla="*/ 488 h 488"/>
              <a:gd name="T28" fmla="*/ 541 w 623"/>
              <a:gd name="T29" fmla="*/ 488 h 488"/>
              <a:gd name="T30" fmla="*/ 620 w 623"/>
              <a:gd name="T31" fmla="*/ 455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3" h="488">
                <a:moveTo>
                  <a:pt x="620" y="455"/>
                </a:moveTo>
                <a:cubicBezTo>
                  <a:pt x="620" y="258"/>
                  <a:pt x="620" y="258"/>
                  <a:pt x="620" y="258"/>
                </a:cubicBezTo>
                <a:cubicBezTo>
                  <a:pt x="620" y="257"/>
                  <a:pt x="620" y="257"/>
                  <a:pt x="620" y="257"/>
                </a:cubicBezTo>
                <a:cubicBezTo>
                  <a:pt x="620" y="0"/>
                  <a:pt x="620" y="0"/>
                  <a:pt x="620" y="0"/>
                </a:cubicBezTo>
                <a:cubicBezTo>
                  <a:pt x="620" y="4"/>
                  <a:pt x="616" y="28"/>
                  <a:pt x="541" y="28"/>
                </a:cubicBezTo>
                <a:cubicBezTo>
                  <a:pt x="460" y="28"/>
                  <a:pt x="184" y="28"/>
                  <a:pt x="184" y="28"/>
                </a:cubicBezTo>
                <a:cubicBezTo>
                  <a:pt x="184" y="28"/>
                  <a:pt x="117" y="31"/>
                  <a:pt x="70" y="138"/>
                </a:cubicBezTo>
                <a:cubicBezTo>
                  <a:pt x="29" y="231"/>
                  <a:pt x="6" y="253"/>
                  <a:pt x="1" y="257"/>
                </a:cubicBezTo>
                <a:cubicBezTo>
                  <a:pt x="0" y="257"/>
                  <a:pt x="0" y="257"/>
                  <a:pt x="0" y="257"/>
                </a:cubicBezTo>
                <a:cubicBezTo>
                  <a:pt x="0" y="257"/>
                  <a:pt x="0" y="258"/>
                  <a:pt x="0" y="258"/>
                </a:cubicBezTo>
                <a:cubicBezTo>
                  <a:pt x="0" y="258"/>
                  <a:pt x="0" y="258"/>
                  <a:pt x="0" y="258"/>
                </a:cubicBezTo>
                <a:cubicBezTo>
                  <a:pt x="1" y="258"/>
                  <a:pt x="1" y="258"/>
                  <a:pt x="1" y="258"/>
                </a:cubicBezTo>
                <a:cubicBezTo>
                  <a:pt x="6" y="263"/>
                  <a:pt x="29" y="285"/>
                  <a:pt x="70" y="378"/>
                </a:cubicBezTo>
                <a:cubicBezTo>
                  <a:pt x="117" y="485"/>
                  <a:pt x="184" y="488"/>
                  <a:pt x="184" y="488"/>
                </a:cubicBezTo>
                <a:cubicBezTo>
                  <a:pt x="184" y="488"/>
                  <a:pt x="460" y="488"/>
                  <a:pt x="541" y="488"/>
                </a:cubicBezTo>
                <a:cubicBezTo>
                  <a:pt x="623" y="488"/>
                  <a:pt x="620" y="455"/>
                  <a:pt x="620" y="45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9"/>
          <p:cNvSpPr>
            <a:spLocks/>
          </p:cNvSpPr>
          <p:nvPr/>
        </p:nvSpPr>
        <p:spPr bwMode="auto">
          <a:xfrm>
            <a:off x="5148064" y="3830653"/>
            <a:ext cx="930590" cy="727850"/>
          </a:xfrm>
          <a:custGeom>
            <a:avLst/>
            <a:gdLst>
              <a:gd name="T0" fmla="*/ 620 w 623"/>
              <a:gd name="T1" fmla="*/ 455 h 488"/>
              <a:gd name="T2" fmla="*/ 620 w 623"/>
              <a:gd name="T3" fmla="*/ 259 h 488"/>
              <a:gd name="T4" fmla="*/ 620 w 623"/>
              <a:gd name="T5" fmla="*/ 258 h 488"/>
              <a:gd name="T6" fmla="*/ 620 w 623"/>
              <a:gd name="T7" fmla="*/ 0 h 488"/>
              <a:gd name="T8" fmla="*/ 541 w 623"/>
              <a:gd name="T9" fmla="*/ 29 h 488"/>
              <a:gd name="T10" fmla="*/ 184 w 623"/>
              <a:gd name="T11" fmla="*/ 29 h 488"/>
              <a:gd name="T12" fmla="*/ 70 w 623"/>
              <a:gd name="T13" fmla="*/ 138 h 488"/>
              <a:gd name="T14" fmla="*/ 1 w 623"/>
              <a:gd name="T15" fmla="*/ 258 h 488"/>
              <a:gd name="T16" fmla="*/ 0 w 623"/>
              <a:gd name="T17" fmla="*/ 258 h 488"/>
              <a:gd name="T18" fmla="*/ 0 w 623"/>
              <a:gd name="T19" fmla="*/ 258 h 488"/>
              <a:gd name="T20" fmla="*/ 0 w 623"/>
              <a:gd name="T21" fmla="*/ 259 h 488"/>
              <a:gd name="T22" fmla="*/ 1 w 623"/>
              <a:gd name="T23" fmla="*/ 259 h 488"/>
              <a:gd name="T24" fmla="*/ 70 w 623"/>
              <a:gd name="T25" fmla="*/ 378 h 488"/>
              <a:gd name="T26" fmla="*/ 184 w 623"/>
              <a:gd name="T27" fmla="*/ 488 h 488"/>
              <a:gd name="T28" fmla="*/ 541 w 623"/>
              <a:gd name="T29" fmla="*/ 488 h 488"/>
              <a:gd name="T30" fmla="*/ 620 w 623"/>
              <a:gd name="T31" fmla="*/ 455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3" h="488">
                <a:moveTo>
                  <a:pt x="620" y="455"/>
                </a:moveTo>
                <a:cubicBezTo>
                  <a:pt x="620" y="259"/>
                  <a:pt x="620" y="259"/>
                  <a:pt x="620" y="259"/>
                </a:cubicBezTo>
                <a:cubicBezTo>
                  <a:pt x="620" y="258"/>
                  <a:pt x="620" y="258"/>
                  <a:pt x="620" y="258"/>
                </a:cubicBezTo>
                <a:cubicBezTo>
                  <a:pt x="620" y="0"/>
                  <a:pt x="620" y="0"/>
                  <a:pt x="620" y="0"/>
                </a:cubicBezTo>
                <a:cubicBezTo>
                  <a:pt x="620" y="4"/>
                  <a:pt x="616" y="29"/>
                  <a:pt x="541" y="29"/>
                </a:cubicBezTo>
                <a:cubicBezTo>
                  <a:pt x="460" y="29"/>
                  <a:pt x="184" y="29"/>
                  <a:pt x="184" y="29"/>
                </a:cubicBezTo>
                <a:cubicBezTo>
                  <a:pt x="184" y="29"/>
                  <a:pt x="117" y="31"/>
                  <a:pt x="70" y="138"/>
                </a:cubicBezTo>
                <a:cubicBezTo>
                  <a:pt x="29" y="231"/>
                  <a:pt x="6" y="254"/>
                  <a:pt x="1" y="258"/>
                </a:cubicBezTo>
                <a:cubicBezTo>
                  <a:pt x="0" y="258"/>
                  <a:pt x="0" y="258"/>
                  <a:pt x="0" y="258"/>
                </a:cubicBezTo>
                <a:cubicBezTo>
                  <a:pt x="0" y="258"/>
                  <a:pt x="0" y="258"/>
                  <a:pt x="0" y="258"/>
                </a:cubicBezTo>
                <a:cubicBezTo>
                  <a:pt x="0" y="259"/>
                  <a:pt x="0" y="259"/>
                  <a:pt x="0" y="259"/>
                </a:cubicBezTo>
                <a:cubicBezTo>
                  <a:pt x="1" y="259"/>
                  <a:pt x="1" y="259"/>
                  <a:pt x="1" y="259"/>
                </a:cubicBezTo>
                <a:cubicBezTo>
                  <a:pt x="6" y="263"/>
                  <a:pt x="29" y="285"/>
                  <a:pt x="70" y="378"/>
                </a:cubicBezTo>
                <a:cubicBezTo>
                  <a:pt x="117" y="485"/>
                  <a:pt x="184" y="488"/>
                  <a:pt x="184" y="488"/>
                </a:cubicBezTo>
                <a:cubicBezTo>
                  <a:pt x="184" y="488"/>
                  <a:pt x="460" y="488"/>
                  <a:pt x="541" y="488"/>
                </a:cubicBezTo>
                <a:cubicBezTo>
                  <a:pt x="623" y="488"/>
                  <a:pt x="620" y="455"/>
                  <a:pt x="620" y="45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Freeform 30"/>
          <p:cNvSpPr>
            <a:spLocks/>
          </p:cNvSpPr>
          <p:nvPr/>
        </p:nvSpPr>
        <p:spPr bwMode="auto">
          <a:xfrm>
            <a:off x="3063994" y="1492213"/>
            <a:ext cx="929332" cy="727850"/>
          </a:xfrm>
          <a:custGeom>
            <a:avLst/>
            <a:gdLst>
              <a:gd name="T0" fmla="*/ 3 w 623"/>
              <a:gd name="T1" fmla="*/ 455 h 488"/>
              <a:gd name="T2" fmla="*/ 3 w 623"/>
              <a:gd name="T3" fmla="*/ 258 h 488"/>
              <a:gd name="T4" fmla="*/ 3 w 623"/>
              <a:gd name="T5" fmla="*/ 257 h 488"/>
              <a:gd name="T6" fmla="*/ 3 w 623"/>
              <a:gd name="T7" fmla="*/ 0 h 488"/>
              <a:gd name="T8" fmla="*/ 82 w 623"/>
              <a:gd name="T9" fmla="*/ 28 h 488"/>
              <a:gd name="T10" fmla="*/ 439 w 623"/>
              <a:gd name="T11" fmla="*/ 28 h 488"/>
              <a:gd name="T12" fmla="*/ 553 w 623"/>
              <a:gd name="T13" fmla="*/ 138 h 488"/>
              <a:gd name="T14" fmla="*/ 622 w 623"/>
              <a:gd name="T15" fmla="*/ 257 h 488"/>
              <a:gd name="T16" fmla="*/ 623 w 623"/>
              <a:gd name="T17" fmla="*/ 257 h 488"/>
              <a:gd name="T18" fmla="*/ 623 w 623"/>
              <a:gd name="T19" fmla="*/ 258 h 488"/>
              <a:gd name="T20" fmla="*/ 623 w 623"/>
              <a:gd name="T21" fmla="*/ 258 h 488"/>
              <a:gd name="T22" fmla="*/ 622 w 623"/>
              <a:gd name="T23" fmla="*/ 258 h 488"/>
              <a:gd name="T24" fmla="*/ 553 w 623"/>
              <a:gd name="T25" fmla="*/ 378 h 488"/>
              <a:gd name="T26" fmla="*/ 439 w 623"/>
              <a:gd name="T27" fmla="*/ 488 h 488"/>
              <a:gd name="T28" fmla="*/ 82 w 623"/>
              <a:gd name="T29" fmla="*/ 488 h 488"/>
              <a:gd name="T30" fmla="*/ 3 w 623"/>
              <a:gd name="T31" fmla="*/ 455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3" h="488">
                <a:moveTo>
                  <a:pt x="3" y="455"/>
                </a:moveTo>
                <a:cubicBezTo>
                  <a:pt x="3" y="258"/>
                  <a:pt x="3" y="258"/>
                  <a:pt x="3" y="258"/>
                </a:cubicBezTo>
                <a:cubicBezTo>
                  <a:pt x="3" y="257"/>
                  <a:pt x="3" y="257"/>
                  <a:pt x="3" y="257"/>
                </a:cubicBezTo>
                <a:cubicBezTo>
                  <a:pt x="3" y="0"/>
                  <a:pt x="3" y="0"/>
                  <a:pt x="3" y="0"/>
                </a:cubicBezTo>
                <a:cubicBezTo>
                  <a:pt x="3" y="4"/>
                  <a:pt x="7" y="28"/>
                  <a:pt x="82" y="28"/>
                </a:cubicBezTo>
                <a:cubicBezTo>
                  <a:pt x="163" y="28"/>
                  <a:pt x="439" y="28"/>
                  <a:pt x="439" y="28"/>
                </a:cubicBezTo>
                <a:cubicBezTo>
                  <a:pt x="439" y="28"/>
                  <a:pt x="505" y="31"/>
                  <a:pt x="553" y="138"/>
                </a:cubicBezTo>
                <a:cubicBezTo>
                  <a:pt x="594" y="231"/>
                  <a:pt x="617" y="253"/>
                  <a:pt x="622" y="257"/>
                </a:cubicBezTo>
                <a:cubicBezTo>
                  <a:pt x="623" y="257"/>
                  <a:pt x="623" y="257"/>
                  <a:pt x="623" y="257"/>
                </a:cubicBezTo>
                <a:cubicBezTo>
                  <a:pt x="623" y="257"/>
                  <a:pt x="623" y="258"/>
                  <a:pt x="623" y="258"/>
                </a:cubicBezTo>
                <a:cubicBezTo>
                  <a:pt x="623" y="258"/>
                  <a:pt x="623" y="258"/>
                  <a:pt x="623" y="258"/>
                </a:cubicBezTo>
                <a:cubicBezTo>
                  <a:pt x="622" y="258"/>
                  <a:pt x="622" y="258"/>
                  <a:pt x="622" y="258"/>
                </a:cubicBezTo>
                <a:cubicBezTo>
                  <a:pt x="617" y="263"/>
                  <a:pt x="594" y="285"/>
                  <a:pt x="553" y="378"/>
                </a:cubicBezTo>
                <a:cubicBezTo>
                  <a:pt x="505" y="485"/>
                  <a:pt x="439" y="488"/>
                  <a:pt x="439" y="488"/>
                </a:cubicBezTo>
                <a:cubicBezTo>
                  <a:pt x="439" y="488"/>
                  <a:pt x="163" y="488"/>
                  <a:pt x="82" y="488"/>
                </a:cubicBezTo>
                <a:cubicBezTo>
                  <a:pt x="0" y="488"/>
                  <a:pt x="3" y="455"/>
                  <a:pt x="3" y="45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Freeform 31"/>
          <p:cNvSpPr>
            <a:spLocks/>
          </p:cNvSpPr>
          <p:nvPr/>
        </p:nvSpPr>
        <p:spPr bwMode="auto">
          <a:xfrm>
            <a:off x="3063994" y="3257690"/>
            <a:ext cx="929332" cy="726591"/>
          </a:xfrm>
          <a:custGeom>
            <a:avLst/>
            <a:gdLst>
              <a:gd name="T0" fmla="*/ 3 w 623"/>
              <a:gd name="T1" fmla="*/ 455 h 487"/>
              <a:gd name="T2" fmla="*/ 3 w 623"/>
              <a:gd name="T3" fmla="*/ 258 h 487"/>
              <a:gd name="T4" fmla="*/ 3 w 623"/>
              <a:gd name="T5" fmla="*/ 257 h 487"/>
              <a:gd name="T6" fmla="*/ 3 w 623"/>
              <a:gd name="T7" fmla="*/ 0 h 487"/>
              <a:gd name="T8" fmla="*/ 82 w 623"/>
              <a:gd name="T9" fmla="*/ 28 h 487"/>
              <a:gd name="T10" fmla="*/ 439 w 623"/>
              <a:gd name="T11" fmla="*/ 28 h 487"/>
              <a:gd name="T12" fmla="*/ 553 w 623"/>
              <a:gd name="T13" fmla="*/ 137 h 487"/>
              <a:gd name="T14" fmla="*/ 622 w 623"/>
              <a:gd name="T15" fmla="*/ 257 h 487"/>
              <a:gd name="T16" fmla="*/ 623 w 623"/>
              <a:gd name="T17" fmla="*/ 257 h 487"/>
              <a:gd name="T18" fmla="*/ 623 w 623"/>
              <a:gd name="T19" fmla="*/ 257 h 487"/>
              <a:gd name="T20" fmla="*/ 623 w 623"/>
              <a:gd name="T21" fmla="*/ 258 h 487"/>
              <a:gd name="T22" fmla="*/ 622 w 623"/>
              <a:gd name="T23" fmla="*/ 258 h 487"/>
              <a:gd name="T24" fmla="*/ 553 w 623"/>
              <a:gd name="T25" fmla="*/ 377 h 487"/>
              <a:gd name="T26" fmla="*/ 439 w 623"/>
              <a:gd name="T27" fmla="*/ 487 h 487"/>
              <a:gd name="T28" fmla="*/ 82 w 623"/>
              <a:gd name="T29" fmla="*/ 487 h 487"/>
              <a:gd name="T30" fmla="*/ 3 w 623"/>
              <a:gd name="T31" fmla="*/ 455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23" h="487">
                <a:moveTo>
                  <a:pt x="3" y="455"/>
                </a:moveTo>
                <a:cubicBezTo>
                  <a:pt x="3" y="258"/>
                  <a:pt x="3" y="258"/>
                  <a:pt x="3" y="258"/>
                </a:cubicBezTo>
                <a:cubicBezTo>
                  <a:pt x="3" y="257"/>
                  <a:pt x="3" y="257"/>
                  <a:pt x="3" y="257"/>
                </a:cubicBezTo>
                <a:cubicBezTo>
                  <a:pt x="3" y="0"/>
                  <a:pt x="3" y="0"/>
                  <a:pt x="3" y="0"/>
                </a:cubicBezTo>
                <a:cubicBezTo>
                  <a:pt x="3" y="3"/>
                  <a:pt x="7" y="28"/>
                  <a:pt x="82" y="28"/>
                </a:cubicBezTo>
                <a:cubicBezTo>
                  <a:pt x="163" y="28"/>
                  <a:pt x="439" y="28"/>
                  <a:pt x="439" y="28"/>
                </a:cubicBezTo>
                <a:cubicBezTo>
                  <a:pt x="439" y="28"/>
                  <a:pt x="505" y="30"/>
                  <a:pt x="553" y="137"/>
                </a:cubicBezTo>
                <a:cubicBezTo>
                  <a:pt x="594" y="230"/>
                  <a:pt x="617" y="253"/>
                  <a:pt x="622" y="257"/>
                </a:cubicBezTo>
                <a:cubicBezTo>
                  <a:pt x="623" y="257"/>
                  <a:pt x="623" y="257"/>
                  <a:pt x="623" y="257"/>
                </a:cubicBezTo>
                <a:cubicBezTo>
                  <a:pt x="623" y="257"/>
                  <a:pt x="623" y="257"/>
                  <a:pt x="623" y="257"/>
                </a:cubicBezTo>
                <a:cubicBezTo>
                  <a:pt x="623" y="258"/>
                  <a:pt x="623" y="258"/>
                  <a:pt x="623" y="258"/>
                </a:cubicBezTo>
                <a:cubicBezTo>
                  <a:pt x="622" y="258"/>
                  <a:pt x="622" y="258"/>
                  <a:pt x="622" y="258"/>
                </a:cubicBezTo>
                <a:cubicBezTo>
                  <a:pt x="617" y="262"/>
                  <a:pt x="594" y="285"/>
                  <a:pt x="553" y="377"/>
                </a:cubicBezTo>
                <a:cubicBezTo>
                  <a:pt x="505" y="484"/>
                  <a:pt x="439" y="487"/>
                  <a:pt x="439" y="487"/>
                </a:cubicBezTo>
                <a:cubicBezTo>
                  <a:pt x="439" y="487"/>
                  <a:pt x="163" y="487"/>
                  <a:pt x="82" y="487"/>
                </a:cubicBezTo>
                <a:cubicBezTo>
                  <a:pt x="0" y="487"/>
                  <a:pt x="3" y="455"/>
                  <a:pt x="3" y="45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Freeform 32"/>
          <p:cNvSpPr>
            <a:spLocks noEditPoints="1"/>
          </p:cNvSpPr>
          <p:nvPr/>
        </p:nvSpPr>
        <p:spPr bwMode="auto">
          <a:xfrm>
            <a:off x="3245326" y="1665990"/>
            <a:ext cx="250592" cy="322370"/>
          </a:xfrm>
          <a:custGeom>
            <a:avLst/>
            <a:gdLst>
              <a:gd name="T0" fmla="*/ 0 w 168"/>
              <a:gd name="T1" fmla="*/ 109 h 216"/>
              <a:gd name="T2" fmla="*/ 21 w 168"/>
              <a:gd name="T3" fmla="*/ 34 h 216"/>
              <a:gd name="T4" fmla="*/ 84 w 168"/>
              <a:gd name="T5" fmla="*/ 0 h 216"/>
              <a:gd name="T6" fmla="*/ 149 w 168"/>
              <a:gd name="T7" fmla="*/ 34 h 216"/>
              <a:gd name="T8" fmla="*/ 168 w 168"/>
              <a:gd name="T9" fmla="*/ 109 h 216"/>
              <a:gd name="T10" fmla="*/ 146 w 168"/>
              <a:gd name="T11" fmla="*/ 186 h 216"/>
              <a:gd name="T12" fmla="*/ 84 w 168"/>
              <a:gd name="T13" fmla="*/ 216 h 216"/>
              <a:gd name="T14" fmla="*/ 21 w 168"/>
              <a:gd name="T15" fmla="*/ 185 h 216"/>
              <a:gd name="T16" fmla="*/ 0 w 168"/>
              <a:gd name="T17" fmla="*/ 109 h 216"/>
              <a:gd name="T18" fmla="*/ 84 w 168"/>
              <a:gd name="T19" fmla="*/ 186 h 216"/>
              <a:gd name="T20" fmla="*/ 119 w 168"/>
              <a:gd name="T21" fmla="*/ 161 h 216"/>
              <a:gd name="T22" fmla="*/ 127 w 168"/>
              <a:gd name="T23" fmla="*/ 109 h 216"/>
              <a:gd name="T24" fmla="*/ 119 w 168"/>
              <a:gd name="T25" fmla="*/ 54 h 216"/>
              <a:gd name="T26" fmla="*/ 84 w 168"/>
              <a:gd name="T27" fmla="*/ 31 h 216"/>
              <a:gd name="T28" fmla="*/ 49 w 168"/>
              <a:gd name="T29" fmla="*/ 57 h 216"/>
              <a:gd name="T30" fmla="*/ 41 w 168"/>
              <a:gd name="T31" fmla="*/ 109 h 216"/>
              <a:gd name="T32" fmla="*/ 49 w 168"/>
              <a:gd name="T33" fmla="*/ 160 h 216"/>
              <a:gd name="T34" fmla="*/ 84 w 168"/>
              <a:gd name="T35" fmla="*/ 18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8" h="216">
                <a:moveTo>
                  <a:pt x="0" y="109"/>
                </a:moveTo>
                <a:cubicBezTo>
                  <a:pt x="0" y="80"/>
                  <a:pt x="7" y="55"/>
                  <a:pt x="21" y="34"/>
                </a:cubicBezTo>
                <a:cubicBezTo>
                  <a:pt x="37" y="11"/>
                  <a:pt x="58" y="0"/>
                  <a:pt x="84" y="0"/>
                </a:cubicBezTo>
                <a:cubicBezTo>
                  <a:pt x="112" y="0"/>
                  <a:pt x="133" y="11"/>
                  <a:pt x="149" y="34"/>
                </a:cubicBezTo>
                <a:cubicBezTo>
                  <a:pt x="161" y="54"/>
                  <a:pt x="168" y="79"/>
                  <a:pt x="168" y="109"/>
                </a:cubicBezTo>
                <a:cubicBezTo>
                  <a:pt x="168" y="141"/>
                  <a:pt x="160" y="166"/>
                  <a:pt x="146" y="186"/>
                </a:cubicBezTo>
                <a:cubicBezTo>
                  <a:pt x="130" y="206"/>
                  <a:pt x="110" y="216"/>
                  <a:pt x="84" y="216"/>
                </a:cubicBezTo>
                <a:cubicBezTo>
                  <a:pt x="57" y="216"/>
                  <a:pt x="36" y="206"/>
                  <a:pt x="21" y="185"/>
                </a:cubicBezTo>
                <a:cubicBezTo>
                  <a:pt x="7" y="166"/>
                  <a:pt x="0" y="141"/>
                  <a:pt x="0" y="109"/>
                </a:cubicBezTo>
                <a:close/>
                <a:moveTo>
                  <a:pt x="84" y="186"/>
                </a:moveTo>
                <a:cubicBezTo>
                  <a:pt x="100" y="186"/>
                  <a:pt x="111" y="177"/>
                  <a:pt x="119" y="161"/>
                </a:cubicBezTo>
                <a:cubicBezTo>
                  <a:pt x="124" y="148"/>
                  <a:pt x="127" y="131"/>
                  <a:pt x="127" y="109"/>
                </a:cubicBezTo>
                <a:cubicBezTo>
                  <a:pt x="127" y="84"/>
                  <a:pt x="124" y="66"/>
                  <a:pt x="119" y="54"/>
                </a:cubicBezTo>
                <a:cubicBezTo>
                  <a:pt x="113" y="38"/>
                  <a:pt x="101" y="31"/>
                  <a:pt x="84" y="31"/>
                </a:cubicBezTo>
                <a:cubicBezTo>
                  <a:pt x="68" y="31"/>
                  <a:pt x="56" y="39"/>
                  <a:pt x="49" y="57"/>
                </a:cubicBezTo>
                <a:cubicBezTo>
                  <a:pt x="44" y="70"/>
                  <a:pt x="41" y="88"/>
                  <a:pt x="41" y="109"/>
                </a:cubicBezTo>
                <a:cubicBezTo>
                  <a:pt x="41" y="131"/>
                  <a:pt x="43" y="148"/>
                  <a:pt x="49" y="160"/>
                </a:cubicBezTo>
                <a:cubicBezTo>
                  <a:pt x="55" y="177"/>
                  <a:pt x="67" y="186"/>
                  <a:pt x="84" y="186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33"/>
          <p:cNvSpPr>
            <a:spLocks/>
          </p:cNvSpPr>
          <p:nvPr/>
        </p:nvSpPr>
        <p:spPr bwMode="auto">
          <a:xfrm>
            <a:off x="3552584" y="1669768"/>
            <a:ext cx="182592" cy="314814"/>
          </a:xfrm>
          <a:custGeom>
            <a:avLst/>
            <a:gdLst>
              <a:gd name="T0" fmla="*/ 0 w 123"/>
              <a:gd name="T1" fmla="*/ 69 h 211"/>
              <a:gd name="T2" fmla="*/ 0 w 123"/>
              <a:gd name="T3" fmla="*/ 38 h 211"/>
              <a:gd name="T4" fmla="*/ 31 w 123"/>
              <a:gd name="T5" fmla="*/ 27 h 211"/>
              <a:gd name="T6" fmla="*/ 48 w 123"/>
              <a:gd name="T7" fmla="*/ 15 h 211"/>
              <a:gd name="T8" fmla="*/ 60 w 123"/>
              <a:gd name="T9" fmla="*/ 0 h 211"/>
              <a:gd name="T10" fmla="*/ 67 w 123"/>
              <a:gd name="T11" fmla="*/ 0 h 211"/>
              <a:gd name="T12" fmla="*/ 74 w 123"/>
              <a:gd name="T13" fmla="*/ 0 h 211"/>
              <a:gd name="T14" fmla="*/ 85 w 123"/>
              <a:gd name="T15" fmla="*/ 0 h 211"/>
              <a:gd name="T16" fmla="*/ 85 w 123"/>
              <a:gd name="T17" fmla="*/ 180 h 211"/>
              <a:gd name="T18" fmla="*/ 123 w 123"/>
              <a:gd name="T19" fmla="*/ 180 h 211"/>
              <a:gd name="T20" fmla="*/ 123 w 123"/>
              <a:gd name="T21" fmla="*/ 211 h 211"/>
              <a:gd name="T22" fmla="*/ 6 w 123"/>
              <a:gd name="T23" fmla="*/ 211 h 211"/>
              <a:gd name="T24" fmla="*/ 6 w 123"/>
              <a:gd name="T25" fmla="*/ 180 h 211"/>
              <a:gd name="T26" fmla="*/ 46 w 123"/>
              <a:gd name="T27" fmla="*/ 180 h 211"/>
              <a:gd name="T28" fmla="*/ 46 w 123"/>
              <a:gd name="T29" fmla="*/ 56 h 211"/>
              <a:gd name="T30" fmla="*/ 24 w 123"/>
              <a:gd name="T31" fmla="*/ 65 h 211"/>
              <a:gd name="T32" fmla="*/ 0 w 123"/>
              <a:gd name="T33" fmla="*/ 6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3" h="211">
                <a:moveTo>
                  <a:pt x="0" y="69"/>
                </a:moveTo>
                <a:cubicBezTo>
                  <a:pt x="0" y="38"/>
                  <a:pt x="0" y="38"/>
                  <a:pt x="0" y="38"/>
                </a:cubicBezTo>
                <a:cubicBezTo>
                  <a:pt x="10" y="37"/>
                  <a:pt x="20" y="33"/>
                  <a:pt x="31" y="27"/>
                </a:cubicBezTo>
                <a:cubicBezTo>
                  <a:pt x="38" y="23"/>
                  <a:pt x="43" y="19"/>
                  <a:pt x="48" y="15"/>
                </a:cubicBezTo>
                <a:cubicBezTo>
                  <a:pt x="52" y="10"/>
                  <a:pt x="56" y="6"/>
                  <a:pt x="60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180"/>
                  <a:pt x="85" y="180"/>
                  <a:pt x="85" y="180"/>
                </a:cubicBezTo>
                <a:cubicBezTo>
                  <a:pt x="123" y="180"/>
                  <a:pt x="123" y="180"/>
                  <a:pt x="123" y="180"/>
                </a:cubicBezTo>
                <a:cubicBezTo>
                  <a:pt x="123" y="211"/>
                  <a:pt x="123" y="211"/>
                  <a:pt x="123" y="211"/>
                </a:cubicBezTo>
                <a:cubicBezTo>
                  <a:pt x="6" y="211"/>
                  <a:pt x="6" y="211"/>
                  <a:pt x="6" y="211"/>
                </a:cubicBezTo>
                <a:cubicBezTo>
                  <a:pt x="6" y="180"/>
                  <a:pt x="6" y="180"/>
                  <a:pt x="6" y="180"/>
                </a:cubicBezTo>
                <a:cubicBezTo>
                  <a:pt x="46" y="180"/>
                  <a:pt x="46" y="180"/>
                  <a:pt x="46" y="180"/>
                </a:cubicBezTo>
                <a:cubicBezTo>
                  <a:pt x="46" y="56"/>
                  <a:pt x="46" y="56"/>
                  <a:pt x="46" y="56"/>
                </a:cubicBezTo>
                <a:cubicBezTo>
                  <a:pt x="41" y="59"/>
                  <a:pt x="33" y="62"/>
                  <a:pt x="24" y="65"/>
                </a:cubicBezTo>
                <a:cubicBezTo>
                  <a:pt x="15" y="68"/>
                  <a:pt x="7" y="69"/>
                  <a:pt x="0" y="69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 34"/>
          <p:cNvSpPr>
            <a:spLocks noEditPoints="1"/>
          </p:cNvSpPr>
          <p:nvPr/>
        </p:nvSpPr>
        <p:spPr bwMode="auto">
          <a:xfrm>
            <a:off x="5369693" y="2299397"/>
            <a:ext cx="250592" cy="323629"/>
          </a:xfrm>
          <a:custGeom>
            <a:avLst/>
            <a:gdLst>
              <a:gd name="T0" fmla="*/ 0 w 168"/>
              <a:gd name="T1" fmla="*/ 110 h 217"/>
              <a:gd name="T2" fmla="*/ 21 w 168"/>
              <a:gd name="T3" fmla="*/ 35 h 217"/>
              <a:gd name="T4" fmla="*/ 83 w 168"/>
              <a:gd name="T5" fmla="*/ 0 h 217"/>
              <a:gd name="T6" fmla="*/ 149 w 168"/>
              <a:gd name="T7" fmla="*/ 35 h 217"/>
              <a:gd name="T8" fmla="*/ 168 w 168"/>
              <a:gd name="T9" fmla="*/ 110 h 217"/>
              <a:gd name="T10" fmla="*/ 146 w 168"/>
              <a:gd name="T11" fmla="*/ 186 h 217"/>
              <a:gd name="T12" fmla="*/ 83 w 168"/>
              <a:gd name="T13" fmla="*/ 217 h 217"/>
              <a:gd name="T14" fmla="*/ 21 w 168"/>
              <a:gd name="T15" fmla="*/ 186 h 217"/>
              <a:gd name="T16" fmla="*/ 0 w 168"/>
              <a:gd name="T17" fmla="*/ 110 h 217"/>
              <a:gd name="T18" fmla="*/ 83 w 168"/>
              <a:gd name="T19" fmla="*/ 187 h 217"/>
              <a:gd name="T20" fmla="*/ 119 w 168"/>
              <a:gd name="T21" fmla="*/ 161 h 217"/>
              <a:gd name="T22" fmla="*/ 127 w 168"/>
              <a:gd name="T23" fmla="*/ 110 h 217"/>
              <a:gd name="T24" fmla="*/ 119 w 168"/>
              <a:gd name="T25" fmla="*/ 55 h 217"/>
              <a:gd name="T26" fmla="*/ 83 w 168"/>
              <a:gd name="T27" fmla="*/ 31 h 217"/>
              <a:gd name="T28" fmla="*/ 49 w 168"/>
              <a:gd name="T29" fmla="*/ 58 h 217"/>
              <a:gd name="T30" fmla="*/ 41 w 168"/>
              <a:gd name="T31" fmla="*/ 110 h 217"/>
              <a:gd name="T32" fmla="*/ 49 w 168"/>
              <a:gd name="T33" fmla="*/ 161 h 217"/>
              <a:gd name="T34" fmla="*/ 83 w 168"/>
              <a:gd name="T35" fmla="*/ 18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8" h="217">
                <a:moveTo>
                  <a:pt x="0" y="110"/>
                </a:moveTo>
                <a:cubicBezTo>
                  <a:pt x="0" y="81"/>
                  <a:pt x="7" y="56"/>
                  <a:pt x="21" y="35"/>
                </a:cubicBezTo>
                <a:cubicBezTo>
                  <a:pt x="37" y="12"/>
                  <a:pt x="58" y="0"/>
                  <a:pt x="83" y="0"/>
                </a:cubicBezTo>
                <a:cubicBezTo>
                  <a:pt x="112" y="0"/>
                  <a:pt x="133" y="12"/>
                  <a:pt x="149" y="35"/>
                </a:cubicBezTo>
                <a:cubicBezTo>
                  <a:pt x="161" y="55"/>
                  <a:pt x="168" y="80"/>
                  <a:pt x="168" y="110"/>
                </a:cubicBezTo>
                <a:cubicBezTo>
                  <a:pt x="168" y="141"/>
                  <a:pt x="160" y="167"/>
                  <a:pt x="146" y="186"/>
                </a:cubicBezTo>
                <a:cubicBezTo>
                  <a:pt x="130" y="207"/>
                  <a:pt x="110" y="217"/>
                  <a:pt x="83" y="217"/>
                </a:cubicBezTo>
                <a:cubicBezTo>
                  <a:pt x="57" y="217"/>
                  <a:pt x="36" y="207"/>
                  <a:pt x="21" y="186"/>
                </a:cubicBezTo>
                <a:cubicBezTo>
                  <a:pt x="7" y="167"/>
                  <a:pt x="0" y="142"/>
                  <a:pt x="0" y="110"/>
                </a:cubicBezTo>
                <a:close/>
                <a:moveTo>
                  <a:pt x="83" y="187"/>
                </a:moveTo>
                <a:cubicBezTo>
                  <a:pt x="100" y="187"/>
                  <a:pt x="111" y="178"/>
                  <a:pt x="119" y="161"/>
                </a:cubicBezTo>
                <a:cubicBezTo>
                  <a:pt x="124" y="149"/>
                  <a:pt x="127" y="132"/>
                  <a:pt x="127" y="110"/>
                </a:cubicBezTo>
                <a:cubicBezTo>
                  <a:pt x="127" y="85"/>
                  <a:pt x="124" y="67"/>
                  <a:pt x="119" y="55"/>
                </a:cubicBezTo>
                <a:cubicBezTo>
                  <a:pt x="113" y="39"/>
                  <a:pt x="101" y="31"/>
                  <a:pt x="83" y="31"/>
                </a:cubicBezTo>
                <a:cubicBezTo>
                  <a:pt x="68" y="31"/>
                  <a:pt x="56" y="40"/>
                  <a:pt x="49" y="58"/>
                </a:cubicBezTo>
                <a:cubicBezTo>
                  <a:pt x="44" y="71"/>
                  <a:pt x="41" y="88"/>
                  <a:pt x="41" y="110"/>
                </a:cubicBezTo>
                <a:cubicBezTo>
                  <a:pt x="41" y="131"/>
                  <a:pt x="43" y="148"/>
                  <a:pt x="49" y="161"/>
                </a:cubicBezTo>
                <a:cubicBezTo>
                  <a:pt x="55" y="178"/>
                  <a:pt x="67" y="187"/>
                  <a:pt x="83" y="187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Freeform 35"/>
          <p:cNvSpPr>
            <a:spLocks/>
          </p:cNvSpPr>
          <p:nvPr/>
        </p:nvSpPr>
        <p:spPr bwMode="auto">
          <a:xfrm>
            <a:off x="5647988" y="2300656"/>
            <a:ext cx="237999" cy="317333"/>
          </a:xfrm>
          <a:custGeom>
            <a:avLst/>
            <a:gdLst>
              <a:gd name="T0" fmla="*/ 61 w 159"/>
              <a:gd name="T1" fmla="*/ 135 h 213"/>
              <a:gd name="T2" fmla="*/ 87 w 159"/>
              <a:gd name="T3" fmla="*/ 117 h 213"/>
              <a:gd name="T4" fmla="*/ 108 w 159"/>
              <a:gd name="T5" fmla="*/ 97 h 213"/>
              <a:gd name="T6" fmla="*/ 116 w 159"/>
              <a:gd name="T7" fmla="*/ 71 h 213"/>
              <a:gd name="T8" fmla="*/ 106 w 159"/>
              <a:gd name="T9" fmla="*/ 45 h 213"/>
              <a:gd name="T10" fmla="*/ 79 w 159"/>
              <a:gd name="T11" fmla="*/ 34 h 213"/>
              <a:gd name="T12" fmla="*/ 50 w 159"/>
              <a:gd name="T13" fmla="*/ 47 h 213"/>
              <a:gd name="T14" fmla="*/ 39 w 159"/>
              <a:gd name="T15" fmla="*/ 78 h 213"/>
              <a:gd name="T16" fmla="*/ 0 w 159"/>
              <a:gd name="T17" fmla="*/ 69 h 213"/>
              <a:gd name="T18" fmla="*/ 28 w 159"/>
              <a:gd name="T19" fmla="*/ 19 h 213"/>
              <a:gd name="T20" fmla="*/ 80 w 159"/>
              <a:gd name="T21" fmla="*/ 0 h 213"/>
              <a:gd name="T22" fmla="*/ 141 w 159"/>
              <a:gd name="T23" fmla="*/ 23 h 213"/>
              <a:gd name="T24" fmla="*/ 159 w 159"/>
              <a:gd name="T25" fmla="*/ 71 h 213"/>
              <a:gd name="T26" fmla="*/ 149 w 159"/>
              <a:gd name="T27" fmla="*/ 104 h 213"/>
              <a:gd name="T28" fmla="*/ 126 w 159"/>
              <a:gd name="T29" fmla="*/ 130 h 213"/>
              <a:gd name="T30" fmla="*/ 96 w 159"/>
              <a:gd name="T31" fmla="*/ 150 h 213"/>
              <a:gd name="T32" fmla="*/ 59 w 159"/>
              <a:gd name="T33" fmla="*/ 172 h 213"/>
              <a:gd name="T34" fmla="*/ 47 w 159"/>
              <a:gd name="T35" fmla="*/ 179 h 213"/>
              <a:gd name="T36" fmla="*/ 159 w 159"/>
              <a:gd name="T37" fmla="*/ 179 h 213"/>
              <a:gd name="T38" fmla="*/ 159 w 159"/>
              <a:gd name="T39" fmla="*/ 213 h 213"/>
              <a:gd name="T40" fmla="*/ 0 w 159"/>
              <a:gd name="T41" fmla="*/ 213 h 213"/>
              <a:gd name="T42" fmla="*/ 0 w 159"/>
              <a:gd name="T43" fmla="*/ 175 h 213"/>
              <a:gd name="T44" fmla="*/ 22 w 159"/>
              <a:gd name="T45" fmla="*/ 161 h 213"/>
              <a:gd name="T46" fmla="*/ 61 w 159"/>
              <a:gd name="T47" fmla="*/ 13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59" h="213">
                <a:moveTo>
                  <a:pt x="61" y="135"/>
                </a:moveTo>
                <a:cubicBezTo>
                  <a:pt x="74" y="127"/>
                  <a:pt x="82" y="121"/>
                  <a:pt x="87" y="117"/>
                </a:cubicBezTo>
                <a:cubicBezTo>
                  <a:pt x="96" y="110"/>
                  <a:pt x="103" y="103"/>
                  <a:pt x="108" y="97"/>
                </a:cubicBezTo>
                <a:cubicBezTo>
                  <a:pt x="114" y="89"/>
                  <a:pt x="116" y="80"/>
                  <a:pt x="116" y="71"/>
                </a:cubicBezTo>
                <a:cubicBezTo>
                  <a:pt x="116" y="61"/>
                  <a:pt x="113" y="52"/>
                  <a:pt x="106" y="45"/>
                </a:cubicBezTo>
                <a:cubicBezTo>
                  <a:pt x="99" y="38"/>
                  <a:pt x="90" y="34"/>
                  <a:pt x="79" y="34"/>
                </a:cubicBezTo>
                <a:cubicBezTo>
                  <a:pt x="68" y="34"/>
                  <a:pt x="58" y="39"/>
                  <a:pt x="50" y="47"/>
                </a:cubicBezTo>
                <a:cubicBezTo>
                  <a:pt x="43" y="56"/>
                  <a:pt x="39" y="66"/>
                  <a:pt x="39" y="78"/>
                </a:cubicBezTo>
                <a:cubicBezTo>
                  <a:pt x="0" y="69"/>
                  <a:pt x="0" y="69"/>
                  <a:pt x="0" y="69"/>
                </a:cubicBezTo>
                <a:cubicBezTo>
                  <a:pt x="4" y="49"/>
                  <a:pt x="13" y="32"/>
                  <a:pt x="28" y="19"/>
                </a:cubicBezTo>
                <a:cubicBezTo>
                  <a:pt x="42" y="7"/>
                  <a:pt x="60" y="0"/>
                  <a:pt x="80" y="0"/>
                </a:cubicBezTo>
                <a:cubicBezTo>
                  <a:pt x="107" y="0"/>
                  <a:pt x="127" y="8"/>
                  <a:pt x="141" y="23"/>
                </a:cubicBezTo>
                <a:cubicBezTo>
                  <a:pt x="153" y="35"/>
                  <a:pt x="159" y="51"/>
                  <a:pt x="159" y="71"/>
                </a:cubicBezTo>
                <a:cubicBezTo>
                  <a:pt x="159" y="83"/>
                  <a:pt x="155" y="94"/>
                  <a:pt x="149" y="104"/>
                </a:cubicBezTo>
                <a:cubicBezTo>
                  <a:pt x="144" y="113"/>
                  <a:pt x="136" y="121"/>
                  <a:pt x="126" y="130"/>
                </a:cubicBezTo>
                <a:cubicBezTo>
                  <a:pt x="120" y="134"/>
                  <a:pt x="110" y="141"/>
                  <a:pt x="96" y="150"/>
                </a:cubicBezTo>
                <a:cubicBezTo>
                  <a:pt x="89" y="155"/>
                  <a:pt x="76" y="162"/>
                  <a:pt x="59" y="172"/>
                </a:cubicBezTo>
                <a:cubicBezTo>
                  <a:pt x="52" y="175"/>
                  <a:pt x="49" y="177"/>
                  <a:pt x="47" y="179"/>
                </a:cubicBezTo>
                <a:cubicBezTo>
                  <a:pt x="159" y="179"/>
                  <a:pt x="159" y="179"/>
                  <a:pt x="159" y="179"/>
                </a:cubicBezTo>
                <a:cubicBezTo>
                  <a:pt x="159" y="213"/>
                  <a:pt x="159" y="213"/>
                  <a:pt x="159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75"/>
                  <a:pt x="0" y="175"/>
                  <a:pt x="0" y="175"/>
                </a:cubicBezTo>
                <a:cubicBezTo>
                  <a:pt x="22" y="161"/>
                  <a:pt x="22" y="161"/>
                  <a:pt x="22" y="161"/>
                </a:cubicBezTo>
                <a:lnTo>
                  <a:pt x="61" y="135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Freeform 36"/>
          <p:cNvSpPr>
            <a:spLocks noEditPoints="1"/>
          </p:cNvSpPr>
          <p:nvPr/>
        </p:nvSpPr>
        <p:spPr bwMode="auto">
          <a:xfrm>
            <a:off x="3249104" y="3532209"/>
            <a:ext cx="250592" cy="322370"/>
          </a:xfrm>
          <a:custGeom>
            <a:avLst/>
            <a:gdLst>
              <a:gd name="T0" fmla="*/ 0 w 168"/>
              <a:gd name="T1" fmla="*/ 110 h 216"/>
              <a:gd name="T2" fmla="*/ 22 w 168"/>
              <a:gd name="T3" fmla="*/ 34 h 216"/>
              <a:gd name="T4" fmla="*/ 84 w 168"/>
              <a:gd name="T5" fmla="*/ 0 h 216"/>
              <a:gd name="T6" fmla="*/ 149 w 168"/>
              <a:gd name="T7" fmla="*/ 34 h 216"/>
              <a:gd name="T8" fmla="*/ 168 w 168"/>
              <a:gd name="T9" fmla="*/ 110 h 216"/>
              <a:gd name="T10" fmla="*/ 146 w 168"/>
              <a:gd name="T11" fmla="*/ 186 h 216"/>
              <a:gd name="T12" fmla="*/ 84 w 168"/>
              <a:gd name="T13" fmla="*/ 216 h 216"/>
              <a:gd name="T14" fmla="*/ 21 w 168"/>
              <a:gd name="T15" fmla="*/ 186 h 216"/>
              <a:gd name="T16" fmla="*/ 0 w 168"/>
              <a:gd name="T17" fmla="*/ 110 h 216"/>
              <a:gd name="T18" fmla="*/ 84 w 168"/>
              <a:gd name="T19" fmla="*/ 186 h 216"/>
              <a:gd name="T20" fmla="*/ 119 w 168"/>
              <a:gd name="T21" fmla="*/ 161 h 216"/>
              <a:gd name="T22" fmla="*/ 127 w 168"/>
              <a:gd name="T23" fmla="*/ 109 h 216"/>
              <a:gd name="T24" fmla="*/ 120 w 168"/>
              <a:gd name="T25" fmla="*/ 54 h 216"/>
              <a:gd name="T26" fmla="*/ 84 w 168"/>
              <a:gd name="T27" fmla="*/ 31 h 216"/>
              <a:gd name="T28" fmla="*/ 50 w 168"/>
              <a:gd name="T29" fmla="*/ 57 h 216"/>
              <a:gd name="T30" fmla="*/ 42 w 168"/>
              <a:gd name="T31" fmla="*/ 109 h 216"/>
              <a:gd name="T32" fmla="*/ 49 w 168"/>
              <a:gd name="T33" fmla="*/ 160 h 216"/>
              <a:gd name="T34" fmla="*/ 84 w 168"/>
              <a:gd name="T35" fmla="*/ 18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8" h="216">
                <a:moveTo>
                  <a:pt x="0" y="110"/>
                </a:moveTo>
                <a:cubicBezTo>
                  <a:pt x="0" y="80"/>
                  <a:pt x="7" y="55"/>
                  <a:pt x="22" y="34"/>
                </a:cubicBezTo>
                <a:cubicBezTo>
                  <a:pt x="37" y="11"/>
                  <a:pt x="58" y="0"/>
                  <a:pt x="84" y="0"/>
                </a:cubicBezTo>
                <a:cubicBezTo>
                  <a:pt x="112" y="0"/>
                  <a:pt x="134" y="11"/>
                  <a:pt x="149" y="34"/>
                </a:cubicBezTo>
                <a:cubicBezTo>
                  <a:pt x="162" y="54"/>
                  <a:pt x="168" y="79"/>
                  <a:pt x="168" y="110"/>
                </a:cubicBezTo>
                <a:cubicBezTo>
                  <a:pt x="168" y="141"/>
                  <a:pt x="161" y="166"/>
                  <a:pt x="146" y="186"/>
                </a:cubicBezTo>
                <a:cubicBezTo>
                  <a:pt x="131" y="206"/>
                  <a:pt x="110" y="216"/>
                  <a:pt x="84" y="216"/>
                </a:cubicBezTo>
                <a:cubicBezTo>
                  <a:pt x="58" y="216"/>
                  <a:pt x="37" y="206"/>
                  <a:pt x="21" y="186"/>
                </a:cubicBezTo>
                <a:cubicBezTo>
                  <a:pt x="7" y="166"/>
                  <a:pt x="0" y="141"/>
                  <a:pt x="0" y="110"/>
                </a:cubicBezTo>
                <a:close/>
                <a:moveTo>
                  <a:pt x="84" y="186"/>
                </a:moveTo>
                <a:cubicBezTo>
                  <a:pt x="100" y="186"/>
                  <a:pt x="112" y="178"/>
                  <a:pt x="119" y="161"/>
                </a:cubicBezTo>
                <a:cubicBezTo>
                  <a:pt x="125" y="148"/>
                  <a:pt x="127" y="131"/>
                  <a:pt x="127" y="109"/>
                </a:cubicBezTo>
                <a:cubicBezTo>
                  <a:pt x="127" y="84"/>
                  <a:pt x="125" y="66"/>
                  <a:pt x="120" y="54"/>
                </a:cubicBezTo>
                <a:cubicBezTo>
                  <a:pt x="113" y="39"/>
                  <a:pt x="101" y="31"/>
                  <a:pt x="84" y="31"/>
                </a:cubicBezTo>
                <a:cubicBezTo>
                  <a:pt x="68" y="31"/>
                  <a:pt x="57" y="39"/>
                  <a:pt x="50" y="57"/>
                </a:cubicBezTo>
                <a:cubicBezTo>
                  <a:pt x="44" y="70"/>
                  <a:pt x="42" y="88"/>
                  <a:pt x="42" y="109"/>
                </a:cubicBezTo>
                <a:cubicBezTo>
                  <a:pt x="42" y="131"/>
                  <a:pt x="44" y="148"/>
                  <a:pt x="49" y="160"/>
                </a:cubicBezTo>
                <a:cubicBezTo>
                  <a:pt x="56" y="177"/>
                  <a:pt x="68" y="186"/>
                  <a:pt x="84" y="186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37"/>
          <p:cNvSpPr>
            <a:spLocks/>
          </p:cNvSpPr>
          <p:nvPr/>
        </p:nvSpPr>
        <p:spPr bwMode="auto">
          <a:xfrm>
            <a:off x="3523621" y="3535986"/>
            <a:ext cx="244296" cy="318592"/>
          </a:xfrm>
          <a:custGeom>
            <a:avLst/>
            <a:gdLst>
              <a:gd name="T0" fmla="*/ 82 w 164"/>
              <a:gd name="T1" fmla="*/ 31 h 214"/>
              <a:gd name="T2" fmla="*/ 57 w 164"/>
              <a:gd name="T3" fmla="*/ 40 h 214"/>
              <a:gd name="T4" fmla="*/ 42 w 164"/>
              <a:gd name="T5" fmla="*/ 61 h 214"/>
              <a:gd name="T6" fmla="*/ 6 w 164"/>
              <a:gd name="T7" fmla="*/ 54 h 214"/>
              <a:gd name="T8" fmla="*/ 34 w 164"/>
              <a:gd name="T9" fmla="*/ 15 h 214"/>
              <a:gd name="T10" fmla="*/ 84 w 164"/>
              <a:gd name="T11" fmla="*/ 0 h 214"/>
              <a:gd name="T12" fmla="*/ 134 w 164"/>
              <a:gd name="T13" fmla="*/ 15 h 214"/>
              <a:gd name="T14" fmla="*/ 158 w 164"/>
              <a:gd name="T15" fmla="*/ 58 h 214"/>
              <a:gd name="T16" fmla="*/ 147 w 164"/>
              <a:gd name="T17" fmla="*/ 87 h 214"/>
              <a:gd name="T18" fmla="*/ 121 w 164"/>
              <a:gd name="T19" fmla="*/ 103 h 214"/>
              <a:gd name="T20" fmla="*/ 151 w 164"/>
              <a:gd name="T21" fmla="*/ 120 h 214"/>
              <a:gd name="T22" fmla="*/ 164 w 164"/>
              <a:gd name="T23" fmla="*/ 152 h 214"/>
              <a:gd name="T24" fmla="*/ 140 w 164"/>
              <a:gd name="T25" fmla="*/ 199 h 214"/>
              <a:gd name="T26" fmla="*/ 86 w 164"/>
              <a:gd name="T27" fmla="*/ 214 h 214"/>
              <a:gd name="T28" fmla="*/ 31 w 164"/>
              <a:gd name="T29" fmla="*/ 200 h 214"/>
              <a:gd name="T30" fmla="*/ 0 w 164"/>
              <a:gd name="T31" fmla="*/ 157 h 214"/>
              <a:gd name="T32" fmla="*/ 37 w 164"/>
              <a:gd name="T33" fmla="*/ 148 h 214"/>
              <a:gd name="T34" fmla="*/ 49 w 164"/>
              <a:gd name="T35" fmla="*/ 170 h 214"/>
              <a:gd name="T36" fmla="*/ 84 w 164"/>
              <a:gd name="T37" fmla="*/ 183 h 214"/>
              <a:gd name="T38" fmla="*/ 113 w 164"/>
              <a:gd name="T39" fmla="*/ 175 h 214"/>
              <a:gd name="T40" fmla="*/ 120 w 164"/>
              <a:gd name="T41" fmla="*/ 165 h 214"/>
              <a:gd name="T42" fmla="*/ 123 w 164"/>
              <a:gd name="T43" fmla="*/ 151 h 214"/>
              <a:gd name="T44" fmla="*/ 105 w 164"/>
              <a:gd name="T45" fmla="*/ 125 h 214"/>
              <a:gd name="T46" fmla="*/ 60 w 164"/>
              <a:gd name="T47" fmla="*/ 120 h 214"/>
              <a:gd name="T48" fmla="*/ 60 w 164"/>
              <a:gd name="T49" fmla="*/ 90 h 214"/>
              <a:gd name="T50" fmla="*/ 99 w 164"/>
              <a:gd name="T51" fmla="*/ 86 h 214"/>
              <a:gd name="T52" fmla="*/ 119 w 164"/>
              <a:gd name="T53" fmla="*/ 59 h 214"/>
              <a:gd name="T54" fmla="*/ 108 w 164"/>
              <a:gd name="T55" fmla="*/ 38 h 214"/>
              <a:gd name="T56" fmla="*/ 82 w 164"/>
              <a:gd name="T57" fmla="*/ 31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4" h="214">
                <a:moveTo>
                  <a:pt x="82" y="31"/>
                </a:moveTo>
                <a:cubicBezTo>
                  <a:pt x="73" y="31"/>
                  <a:pt x="64" y="34"/>
                  <a:pt x="57" y="40"/>
                </a:cubicBezTo>
                <a:cubicBezTo>
                  <a:pt x="50" y="45"/>
                  <a:pt x="46" y="52"/>
                  <a:pt x="42" y="61"/>
                </a:cubicBezTo>
                <a:cubicBezTo>
                  <a:pt x="6" y="54"/>
                  <a:pt x="6" y="54"/>
                  <a:pt x="6" y="54"/>
                </a:cubicBezTo>
                <a:cubicBezTo>
                  <a:pt x="11" y="38"/>
                  <a:pt x="21" y="25"/>
                  <a:pt x="34" y="15"/>
                </a:cubicBezTo>
                <a:cubicBezTo>
                  <a:pt x="48" y="5"/>
                  <a:pt x="64" y="0"/>
                  <a:pt x="84" y="0"/>
                </a:cubicBezTo>
                <a:cubicBezTo>
                  <a:pt x="103" y="0"/>
                  <a:pt x="120" y="5"/>
                  <a:pt x="134" y="15"/>
                </a:cubicBezTo>
                <a:cubicBezTo>
                  <a:pt x="150" y="26"/>
                  <a:pt x="158" y="40"/>
                  <a:pt x="158" y="58"/>
                </a:cubicBezTo>
                <a:cubicBezTo>
                  <a:pt x="158" y="70"/>
                  <a:pt x="154" y="79"/>
                  <a:pt x="147" y="87"/>
                </a:cubicBezTo>
                <a:cubicBezTo>
                  <a:pt x="141" y="94"/>
                  <a:pt x="132" y="99"/>
                  <a:pt x="121" y="103"/>
                </a:cubicBezTo>
                <a:cubicBezTo>
                  <a:pt x="133" y="105"/>
                  <a:pt x="143" y="110"/>
                  <a:pt x="151" y="120"/>
                </a:cubicBezTo>
                <a:cubicBezTo>
                  <a:pt x="160" y="129"/>
                  <a:pt x="164" y="140"/>
                  <a:pt x="164" y="152"/>
                </a:cubicBezTo>
                <a:cubicBezTo>
                  <a:pt x="164" y="172"/>
                  <a:pt x="156" y="188"/>
                  <a:pt x="140" y="199"/>
                </a:cubicBezTo>
                <a:cubicBezTo>
                  <a:pt x="125" y="209"/>
                  <a:pt x="107" y="214"/>
                  <a:pt x="86" y="214"/>
                </a:cubicBezTo>
                <a:cubicBezTo>
                  <a:pt x="65" y="214"/>
                  <a:pt x="47" y="210"/>
                  <a:pt x="31" y="200"/>
                </a:cubicBezTo>
                <a:cubicBezTo>
                  <a:pt x="15" y="190"/>
                  <a:pt x="5" y="176"/>
                  <a:pt x="0" y="157"/>
                </a:cubicBezTo>
                <a:cubicBezTo>
                  <a:pt x="37" y="148"/>
                  <a:pt x="37" y="148"/>
                  <a:pt x="37" y="148"/>
                </a:cubicBezTo>
                <a:cubicBezTo>
                  <a:pt x="38" y="156"/>
                  <a:pt x="42" y="163"/>
                  <a:pt x="49" y="170"/>
                </a:cubicBezTo>
                <a:cubicBezTo>
                  <a:pt x="59" y="179"/>
                  <a:pt x="70" y="183"/>
                  <a:pt x="84" y="183"/>
                </a:cubicBezTo>
                <a:cubicBezTo>
                  <a:pt x="97" y="183"/>
                  <a:pt x="106" y="181"/>
                  <a:pt x="113" y="175"/>
                </a:cubicBezTo>
                <a:cubicBezTo>
                  <a:pt x="116" y="172"/>
                  <a:pt x="119" y="169"/>
                  <a:pt x="120" y="165"/>
                </a:cubicBezTo>
                <a:cubicBezTo>
                  <a:pt x="122" y="161"/>
                  <a:pt x="123" y="156"/>
                  <a:pt x="123" y="151"/>
                </a:cubicBezTo>
                <a:cubicBezTo>
                  <a:pt x="123" y="138"/>
                  <a:pt x="117" y="129"/>
                  <a:pt x="105" y="125"/>
                </a:cubicBezTo>
                <a:cubicBezTo>
                  <a:pt x="96" y="121"/>
                  <a:pt x="81" y="120"/>
                  <a:pt x="60" y="120"/>
                </a:cubicBezTo>
                <a:cubicBezTo>
                  <a:pt x="60" y="90"/>
                  <a:pt x="60" y="90"/>
                  <a:pt x="60" y="90"/>
                </a:cubicBezTo>
                <a:cubicBezTo>
                  <a:pt x="79" y="90"/>
                  <a:pt x="92" y="89"/>
                  <a:pt x="99" y="86"/>
                </a:cubicBezTo>
                <a:cubicBezTo>
                  <a:pt x="112" y="82"/>
                  <a:pt x="119" y="73"/>
                  <a:pt x="119" y="59"/>
                </a:cubicBezTo>
                <a:cubicBezTo>
                  <a:pt x="119" y="50"/>
                  <a:pt x="116" y="43"/>
                  <a:pt x="108" y="38"/>
                </a:cubicBezTo>
                <a:cubicBezTo>
                  <a:pt x="101" y="34"/>
                  <a:pt x="92" y="31"/>
                  <a:pt x="82" y="31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Freeform 38"/>
          <p:cNvSpPr>
            <a:spLocks noEditPoints="1"/>
          </p:cNvSpPr>
          <p:nvPr/>
        </p:nvSpPr>
        <p:spPr bwMode="auto">
          <a:xfrm>
            <a:off x="5365915" y="4049763"/>
            <a:ext cx="250592" cy="323629"/>
          </a:xfrm>
          <a:custGeom>
            <a:avLst/>
            <a:gdLst>
              <a:gd name="T0" fmla="*/ 0 w 168"/>
              <a:gd name="T1" fmla="*/ 110 h 217"/>
              <a:gd name="T2" fmla="*/ 21 w 168"/>
              <a:gd name="T3" fmla="*/ 35 h 217"/>
              <a:gd name="T4" fmla="*/ 84 w 168"/>
              <a:gd name="T5" fmla="*/ 0 h 217"/>
              <a:gd name="T6" fmla="*/ 149 w 168"/>
              <a:gd name="T7" fmla="*/ 35 h 217"/>
              <a:gd name="T8" fmla="*/ 168 w 168"/>
              <a:gd name="T9" fmla="*/ 110 h 217"/>
              <a:gd name="T10" fmla="*/ 146 w 168"/>
              <a:gd name="T11" fmla="*/ 186 h 217"/>
              <a:gd name="T12" fmla="*/ 84 w 168"/>
              <a:gd name="T13" fmla="*/ 217 h 217"/>
              <a:gd name="T14" fmla="*/ 21 w 168"/>
              <a:gd name="T15" fmla="*/ 186 h 217"/>
              <a:gd name="T16" fmla="*/ 0 w 168"/>
              <a:gd name="T17" fmla="*/ 110 h 217"/>
              <a:gd name="T18" fmla="*/ 84 w 168"/>
              <a:gd name="T19" fmla="*/ 187 h 217"/>
              <a:gd name="T20" fmla="*/ 119 w 168"/>
              <a:gd name="T21" fmla="*/ 161 h 217"/>
              <a:gd name="T22" fmla="*/ 127 w 168"/>
              <a:gd name="T23" fmla="*/ 110 h 217"/>
              <a:gd name="T24" fmla="*/ 120 w 168"/>
              <a:gd name="T25" fmla="*/ 55 h 217"/>
              <a:gd name="T26" fmla="*/ 84 w 168"/>
              <a:gd name="T27" fmla="*/ 31 h 217"/>
              <a:gd name="T28" fmla="*/ 50 w 168"/>
              <a:gd name="T29" fmla="*/ 58 h 217"/>
              <a:gd name="T30" fmla="*/ 41 w 168"/>
              <a:gd name="T31" fmla="*/ 110 h 217"/>
              <a:gd name="T32" fmla="*/ 49 w 168"/>
              <a:gd name="T33" fmla="*/ 161 h 217"/>
              <a:gd name="T34" fmla="*/ 84 w 168"/>
              <a:gd name="T35" fmla="*/ 18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8" h="217">
                <a:moveTo>
                  <a:pt x="0" y="110"/>
                </a:moveTo>
                <a:cubicBezTo>
                  <a:pt x="0" y="81"/>
                  <a:pt x="7" y="56"/>
                  <a:pt x="21" y="35"/>
                </a:cubicBezTo>
                <a:cubicBezTo>
                  <a:pt x="37" y="12"/>
                  <a:pt x="58" y="0"/>
                  <a:pt x="84" y="0"/>
                </a:cubicBezTo>
                <a:cubicBezTo>
                  <a:pt x="112" y="0"/>
                  <a:pt x="134" y="12"/>
                  <a:pt x="149" y="35"/>
                </a:cubicBezTo>
                <a:cubicBezTo>
                  <a:pt x="162" y="55"/>
                  <a:pt x="168" y="80"/>
                  <a:pt x="168" y="110"/>
                </a:cubicBezTo>
                <a:cubicBezTo>
                  <a:pt x="168" y="141"/>
                  <a:pt x="161" y="167"/>
                  <a:pt x="146" y="186"/>
                </a:cubicBezTo>
                <a:cubicBezTo>
                  <a:pt x="131" y="207"/>
                  <a:pt x="110" y="217"/>
                  <a:pt x="84" y="217"/>
                </a:cubicBezTo>
                <a:cubicBezTo>
                  <a:pt x="57" y="217"/>
                  <a:pt x="37" y="207"/>
                  <a:pt x="21" y="186"/>
                </a:cubicBezTo>
                <a:cubicBezTo>
                  <a:pt x="7" y="167"/>
                  <a:pt x="0" y="142"/>
                  <a:pt x="0" y="110"/>
                </a:cubicBezTo>
                <a:close/>
                <a:moveTo>
                  <a:pt x="84" y="187"/>
                </a:moveTo>
                <a:cubicBezTo>
                  <a:pt x="100" y="187"/>
                  <a:pt x="112" y="178"/>
                  <a:pt x="119" y="161"/>
                </a:cubicBezTo>
                <a:cubicBezTo>
                  <a:pt x="124" y="149"/>
                  <a:pt x="127" y="132"/>
                  <a:pt x="127" y="110"/>
                </a:cubicBezTo>
                <a:cubicBezTo>
                  <a:pt x="127" y="85"/>
                  <a:pt x="125" y="67"/>
                  <a:pt x="120" y="55"/>
                </a:cubicBezTo>
                <a:cubicBezTo>
                  <a:pt x="113" y="39"/>
                  <a:pt x="101" y="31"/>
                  <a:pt x="84" y="31"/>
                </a:cubicBezTo>
                <a:cubicBezTo>
                  <a:pt x="68" y="31"/>
                  <a:pt x="57" y="40"/>
                  <a:pt x="50" y="58"/>
                </a:cubicBezTo>
                <a:cubicBezTo>
                  <a:pt x="44" y="71"/>
                  <a:pt x="41" y="89"/>
                  <a:pt x="41" y="110"/>
                </a:cubicBezTo>
                <a:cubicBezTo>
                  <a:pt x="41" y="131"/>
                  <a:pt x="44" y="148"/>
                  <a:pt x="49" y="161"/>
                </a:cubicBezTo>
                <a:cubicBezTo>
                  <a:pt x="56" y="178"/>
                  <a:pt x="68" y="187"/>
                  <a:pt x="84" y="187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6560" name="Freeform 39"/>
          <p:cNvSpPr>
            <a:spLocks noEditPoints="1"/>
          </p:cNvSpPr>
          <p:nvPr/>
        </p:nvSpPr>
        <p:spPr bwMode="auto">
          <a:xfrm>
            <a:off x="5646729" y="4054799"/>
            <a:ext cx="239259" cy="314814"/>
          </a:xfrm>
          <a:custGeom>
            <a:avLst/>
            <a:gdLst>
              <a:gd name="T0" fmla="*/ 155 w 190"/>
              <a:gd name="T1" fmla="*/ 155 h 250"/>
              <a:gd name="T2" fmla="*/ 190 w 190"/>
              <a:gd name="T3" fmla="*/ 155 h 250"/>
              <a:gd name="T4" fmla="*/ 190 w 190"/>
              <a:gd name="T5" fmla="*/ 195 h 250"/>
              <a:gd name="T6" fmla="*/ 155 w 190"/>
              <a:gd name="T7" fmla="*/ 195 h 250"/>
              <a:gd name="T8" fmla="*/ 155 w 190"/>
              <a:gd name="T9" fmla="*/ 250 h 250"/>
              <a:gd name="T10" fmla="*/ 110 w 190"/>
              <a:gd name="T11" fmla="*/ 250 h 250"/>
              <a:gd name="T12" fmla="*/ 110 w 190"/>
              <a:gd name="T13" fmla="*/ 195 h 250"/>
              <a:gd name="T14" fmla="*/ 0 w 190"/>
              <a:gd name="T15" fmla="*/ 195 h 250"/>
              <a:gd name="T16" fmla="*/ 0 w 190"/>
              <a:gd name="T17" fmla="*/ 162 h 250"/>
              <a:gd name="T18" fmla="*/ 108 w 190"/>
              <a:gd name="T19" fmla="*/ 0 h 250"/>
              <a:gd name="T20" fmla="*/ 155 w 190"/>
              <a:gd name="T21" fmla="*/ 0 h 250"/>
              <a:gd name="T22" fmla="*/ 155 w 190"/>
              <a:gd name="T23" fmla="*/ 155 h 250"/>
              <a:gd name="T24" fmla="*/ 111 w 190"/>
              <a:gd name="T25" fmla="*/ 54 h 250"/>
              <a:gd name="T26" fmla="*/ 45 w 190"/>
              <a:gd name="T27" fmla="*/ 155 h 250"/>
              <a:gd name="T28" fmla="*/ 111 w 190"/>
              <a:gd name="T29" fmla="*/ 155 h 250"/>
              <a:gd name="T30" fmla="*/ 111 w 190"/>
              <a:gd name="T31" fmla="*/ 5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0" h="250">
                <a:moveTo>
                  <a:pt x="155" y="155"/>
                </a:moveTo>
                <a:lnTo>
                  <a:pt x="190" y="155"/>
                </a:lnTo>
                <a:lnTo>
                  <a:pt x="190" y="195"/>
                </a:lnTo>
                <a:lnTo>
                  <a:pt x="155" y="195"/>
                </a:lnTo>
                <a:lnTo>
                  <a:pt x="155" y="250"/>
                </a:lnTo>
                <a:lnTo>
                  <a:pt x="110" y="250"/>
                </a:lnTo>
                <a:lnTo>
                  <a:pt x="110" y="195"/>
                </a:lnTo>
                <a:lnTo>
                  <a:pt x="0" y="195"/>
                </a:lnTo>
                <a:lnTo>
                  <a:pt x="0" y="162"/>
                </a:lnTo>
                <a:lnTo>
                  <a:pt x="108" y="0"/>
                </a:lnTo>
                <a:lnTo>
                  <a:pt x="155" y="0"/>
                </a:lnTo>
                <a:lnTo>
                  <a:pt x="155" y="155"/>
                </a:lnTo>
                <a:close/>
                <a:moveTo>
                  <a:pt x="111" y="54"/>
                </a:moveTo>
                <a:lnTo>
                  <a:pt x="45" y="155"/>
                </a:lnTo>
                <a:lnTo>
                  <a:pt x="111" y="155"/>
                </a:lnTo>
                <a:lnTo>
                  <a:pt x="111" y="54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标题 1"/>
          <p:cNvSpPr txBox="1">
            <a:spLocks/>
          </p:cNvSpPr>
          <p:nvPr/>
        </p:nvSpPr>
        <p:spPr>
          <a:xfrm>
            <a:off x="6593211" y="3987279"/>
            <a:ext cx="1237003" cy="284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2" name="标题 1"/>
          <p:cNvSpPr txBox="1">
            <a:spLocks/>
          </p:cNvSpPr>
          <p:nvPr/>
        </p:nvSpPr>
        <p:spPr>
          <a:xfrm>
            <a:off x="910319" y="1088763"/>
            <a:ext cx="1237003" cy="284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831088" y="3205039"/>
            <a:ext cx="1237003" cy="284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4" name="标题 1"/>
          <p:cNvSpPr txBox="1">
            <a:spLocks/>
          </p:cNvSpPr>
          <p:nvPr/>
        </p:nvSpPr>
        <p:spPr>
          <a:xfrm>
            <a:off x="6508839" y="1728111"/>
            <a:ext cx="1237003" cy="284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5" name="副标题 2"/>
          <p:cNvSpPr txBox="1">
            <a:spLocks/>
          </p:cNvSpPr>
          <p:nvPr/>
        </p:nvSpPr>
        <p:spPr>
          <a:xfrm>
            <a:off x="895394" y="1382615"/>
            <a:ext cx="2147857" cy="791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36" name="副标题 2"/>
          <p:cNvSpPr txBox="1">
            <a:spLocks/>
          </p:cNvSpPr>
          <p:nvPr/>
        </p:nvSpPr>
        <p:spPr>
          <a:xfrm>
            <a:off x="6595485" y="4263026"/>
            <a:ext cx="2147857" cy="791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37" name="副标题 2"/>
          <p:cNvSpPr txBox="1">
            <a:spLocks/>
          </p:cNvSpPr>
          <p:nvPr/>
        </p:nvSpPr>
        <p:spPr>
          <a:xfrm>
            <a:off x="831088" y="3480583"/>
            <a:ext cx="2147857" cy="791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38" name="副标题 2"/>
          <p:cNvSpPr txBox="1">
            <a:spLocks/>
          </p:cNvSpPr>
          <p:nvPr/>
        </p:nvSpPr>
        <p:spPr>
          <a:xfrm>
            <a:off x="6520312" y="1988360"/>
            <a:ext cx="2146974" cy="7910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620650" y="1088762"/>
            <a:ext cx="266308" cy="267093"/>
            <a:chOff x="3491287" y="4451350"/>
            <a:chExt cx="263525" cy="264302"/>
          </a:xfrm>
        </p:grpSpPr>
        <p:grpSp>
          <p:nvGrpSpPr>
            <p:cNvPr id="40" name="组合 39"/>
            <p:cNvGrpSpPr/>
            <p:nvPr/>
          </p:nvGrpSpPr>
          <p:grpSpPr>
            <a:xfrm>
              <a:off x="3491287" y="445135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6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3518712" y="4478775"/>
              <a:ext cx="208670" cy="208670"/>
              <a:chOff x="1691680" y="3890524"/>
              <a:chExt cx="330552" cy="330552"/>
            </a:xfrm>
          </p:grpSpPr>
          <p:sp>
            <p:nvSpPr>
              <p:cNvPr id="44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90000"/>
                    </a:schemeClr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1613"/>
            <p:cNvSpPr>
              <a:spLocks/>
            </p:cNvSpPr>
            <p:nvPr/>
          </p:nvSpPr>
          <p:spPr bwMode="auto">
            <a:xfrm>
              <a:off x="3609545" y="4528319"/>
              <a:ext cx="134612" cy="187333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609"/>
            <p:cNvSpPr>
              <a:spLocks/>
            </p:cNvSpPr>
            <p:nvPr/>
          </p:nvSpPr>
          <p:spPr bwMode="auto">
            <a:xfrm>
              <a:off x="3584788" y="4528319"/>
              <a:ext cx="36586" cy="113587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68437" y="1722051"/>
            <a:ext cx="266308" cy="266308"/>
            <a:chOff x="2123135" y="4446029"/>
            <a:chExt cx="263525" cy="263525"/>
          </a:xfrm>
        </p:grpSpPr>
        <p:grpSp>
          <p:nvGrpSpPr>
            <p:cNvPr id="49" name="组合 48"/>
            <p:cNvGrpSpPr/>
            <p:nvPr/>
          </p:nvGrpSpPr>
          <p:grpSpPr>
            <a:xfrm>
              <a:off x="2123135" y="4446029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5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150560" y="4473454"/>
              <a:ext cx="208670" cy="208670"/>
              <a:chOff x="1691680" y="3890524"/>
              <a:chExt cx="330552" cy="330552"/>
            </a:xfrm>
          </p:grpSpPr>
          <p:sp>
            <p:nvSpPr>
              <p:cNvPr id="53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9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Freeform 1615"/>
            <p:cNvSpPr>
              <a:spLocks/>
            </p:cNvSpPr>
            <p:nvPr/>
          </p:nvSpPr>
          <p:spPr bwMode="auto">
            <a:xfrm>
              <a:off x="2213110" y="4521692"/>
              <a:ext cx="163390" cy="175266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1611"/>
            <p:cNvSpPr>
              <a:spLocks/>
            </p:cNvSpPr>
            <p:nvPr/>
          </p:nvSpPr>
          <p:spPr bwMode="auto">
            <a:xfrm>
              <a:off x="2207747" y="4513647"/>
              <a:ext cx="87346" cy="113971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331323" y="3985809"/>
            <a:ext cx="266308" cy="266308"/>
            <a:chOff x="6227591" y="4384053"/>
            <a:chExt cx="263525" cy="263525"/>
          </a:xfrm>
        </p:grpSpPr>
        <p:grpSp>
          <p:nvGrpSpPr>
            <p:cNvPr id="58" name="组合 57"/>
            <p:cNvGrpSpPr/>
            <p:nvPr/>
          </p:nvGrpSpPr>
          <p:grpSpPr>
            <a:xfrm>
              <a:off x="6227591" y="4384053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64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6255016" y="4411478"/>
              <a:ext cx="208670" cy="208670"/>
              <a:chOff x="1691680" y="3890524"/>
              <a:chExt cx="330552" cy="330552"/>
            </a:xfrm>
          </p:grpSpPr>
          <p:sp>
            <p:nvSpPr>
              <p:cNvPr id="62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1616"/>
            <p:cNvSpPr>
              <a:spLocks/>
            </p:cNvSpPr>
            <p:nvPr/>
          </p:nvSpPr>
          <p:spPr bwMode="auto">
            <a:xfrm>
              <a:off x="6302360" y="4443940"/>
              <a:ext cx="171625" cy="180054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612"/>
            <p:cNvSpPr>
              <a:spLocks noEditPoints="1"/>
            </p:cNvSpPr>
            <p:nvPr/>
          </p:nvSpPr>
          <p:spPr bwMode="auto">
            <a:xfrm>
              <a:off x="6301977" y="4443940"/>
              <a:ext cx="88303" cy="113013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54985" y="3200757"/>
            <a:ext cx="266308" cy="278448"/>
            <a:chOff x="4859439" y="4393690"/>
            <a:chExt cx="263525" cy="275538"/>
          </a:xfrm>
        </p:grpSpPr>
        <p:grpSp>
          <p:nvGrpSpPr>
            <p:cNvPr id="67" name="组合 66"/>
            <p:cNvGrpSpPr/>
            <p:nvPr/>
          </p:nvGrpSpPr>
          <p:grpSpPr>
            <a:xfrm>
              <a:off x="4859439" y="439369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73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4886864" y="4421115"/>
              <a:ext cx="208670" cy="208670"/>
              <a:chOff x="1691680" y="3890524"/>
              <a:chExt cx="330552" cy="330552"/>
            </a:xfrm>
          </p:grpSpPr>
          <p:sp>
            <p:nvSpPr>
              <p:cNvPr id="71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9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9" name="Freeform 1614"/>
            <p:cNvSpPr>
              <a:spLocks/>
            </p:cNvSpPr>
            <p:nvPr/>
          </p:nvSpPr>
          <p:spPr bwMode="auto">
            <a:xfrm>
              <a:off x="4945608" y="4486286"/>
              <a:ext cx="170246" cy="182942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1610"/>
            <p:cNvSpPr>
              <a:spLocks/>
            </p:cNvSpPr>
            <p:nvPr/>
          </p:nvSpPr>
          <p:spPr bwMode="auto">
            <a:xfrm>
              <a:off x="4945966" y="4478775"/>
              <a:ext cx="80295" cy="106046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25400" algn="ctr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3010833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</p:spTree>
    <p:extLst>
      <p:ext uri="{BB962C8B-B14F-4D97-AF65-F5344CB8AC3E}">
        <p14:creationId xmlns:p14="http://schemas.microsoft.com/office/powerpoint/2010/main" val="412181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794523" y="1481631"/>
            <a:ext cx="353418" cy="354460"/>
            <a:chOff x="3491287" y="4451350"/>
            <a:chExt cx="263525" cy="264302"/>
          </a:xfrm>
        </p:grpSpPr>
        <p:grpSp>
          <p:nvGrpSpPr>
            <p:cNvPr id="40" name="组合 39"/>
            <p:cNvGrpSpPr/>
            <p:nvPr/>
          </p:nvGrpSpPr>
          <p:grpSpPr>
            <a:xfrm>
              <a:off x="3491287" y="445135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6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3518712" y="4478775"/>
              <a:ext cx="208670" cy="208670"/>
              <a:chOff x="1691680" y="3890524"/>
              <a:chExt cx="330552" cy="330552"/>
            </a:xfrm>
          </p:grpSpPr>
          <p:sp>
            <p:nvSpPr>
              <p:cNvPr id="44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90000"/>
                    </a:schemeClr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1613"/>
            <p:cNvSpPr>
              <a:spLocks/>
            </p:cNvSpPr>
            <p:nvPr/>
          </p:nvSpPr>
          <p:spPr bwMode="auto">
            <a:xfrm>
              <a:off x="3609545" y="4528319"/>
              <a:ext cx="134612" cy="187333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609"/>
            <p:cNvSpPr>
              <a:spLocks/>
            </p:cNvSpPr>
            <p:nvPr/>
          </p:nvSpPr>
          <p:spPr bwMode="auto">
            <a:xfrm>
              <a:off x="3584788" y="4528319"/>
              <a:ext cx="36586" cy="113587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94523" y="4159255"/>
            <a:ext cx="353418" cy="353418"/>
            <a:chOff x="2123135" y="4446029"/>
            <a:chExt cx="263525" cy="263525"/>
          </a:xfrm>
        </p:grpSpPr>
        <p:grpSp>
          <p:nvGrpSpPr>
            <p:cNvPr id="49" name="组合 48"/>
            <p:cNvGrpSpPr/>
            <p:nvPr/>
          </p:nvGrpSpPr>
          <p:grpSpPr>
            <a:xfrm>
              <a:off x="2123135" y="4446029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5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150560" y="4473454"/>
              <a:ext cx="208670" cy="208670"/>
              <a:chOff x="1691680" y="3890524"/>
              <a:chExt cx="330552" cy="330552"/>
            </a:xfrm>
          </p:grpSpPr>
          <p:sp>
            <p:nvSpPr>
              <p:cNvPr id="53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9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Freeform 1615"/>
            <p:cNvSpPr>
              <a:spLocks/>
            </p:cNvSpPr>
            <p:nvPr/>
          </p:nvSpPr>
          <p:spPr bwMode="auto">
            <a:xfrm>
              <a:off x="2213110" y="4521692"/>
              <a:ext cx="163390" cy="175266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1611"/>
            <p:cNvSpPr>
              <a:spLocks/>
            </p:cNvSpPr>
            <p:nvPr/>
          </p:nvSpPr>
          <p:spPr bwMode="auto">
            <a:xfrm>
              <a:off x="2207747" y="4513647"/>
              <a:ext cx="87346" cy="113971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461317" y="4378207"/>
            <a:ext cx="353418" cy="353418"/>
            <a:chOff x="6227591" y="4384053"/>
            <a:chExt cx="263525" cy="263525"/>
          </a:xfrm>
        </p:grpSpPr>
        <p:grpSp>
          <p:nvGrpSpPr>
            <p:cNvPr id="58" name="组合 57"/>
            <p:cNvGrpSpPr/>
            <p:nvPr/>
          </p:nvGrpSpPr>
          <p:grpSpPr>
            <a:xfrm>
              <a:off x="6227591" y="4384053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64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6255016" y="4411478"/>
              <a:ext cx="208670" cy="208670"/>
              <a:chOff x="1691680" y="3890524"/>
              <a:chExt cx="330552" cy="330552"/>
            </a:xfrm>
          </p:grpSpPr>
          <p:sp>
            <p:nvSpPr>
              <p:cNvPr id="62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1616"/>
            <p:cNvSpPr>
              <a:spLocks/>
            </p:cNvSpPr>
            <p:nvPr/>
          </p:nvSpPr>
          <p:spPr bwMode="auto">
            <a:xfrm>
              <a:off x="6304254" y="4451516"/>
              <a:ext cx="171625" cy="180054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1612"/>
            <p:cNvSpPr>
              <a:spLocks noEditPoints="1"/>
            </p:cNvSpPr>
            <p:nvPr/>
          </p:nvSpPr>
          <p:spPr bwMode="auto">
            <a:xfrm>
              <a:off x="6303871" y="4451516"/>
              <a:ext cx="88303" cy="113013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94523" y="2812909"/>
            <a:ext cx="353418" cy="369529"/>
            <a:chOff x="4859439" y="4393690"/>
            <a:chExt cx="263525" cy="275538"/>
          </a:xfrm>
        </p:grpSpPr>
        <p:grpSp>
          <p:nvGrpSpPr>
            <p:cNvPr id="67" name="组合 66"/>
            <p:cNvGrpSpPr/>
            <p:nvPr/>
          </p:nvGrpSpPr>
          <p:grpSpPr>
            <a:xfrm>
              <a:off x="4859439" y="439369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73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4886864" y="4421115"/>
              <a:ext cx="208670" cy="208670"/>
              <a:chOff x="1691680" y="3890524"/>
              <a:chExt cx="330552" cy="330552"/>
            </a:xfrm>
          </p:grpSpPr>
          <p:sp>
            <p:nvSpPr>
              <p:cNvPr id="71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9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9" name="Freeform 1614"/>
            <p:cNvSpPr>
              <a:spLocks/>
            </p:cNvSpPr>
            <p:nvPr/>
          </p:nvSpPr>
          <p:spPr bwMode="auto">
            <a:xfrm>
              <a:off x="4945608" y="4486286"/>
              <a:ext cx="170246" cy="182942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1610"/>
            <p:cNvSpPr>
              <a:spLocks/>
            </p:cNvSpPr>
            <p:nvPr/>
          </p:nvSpPr>
          <p:spPr bwMode="auto">
            <a:xfrm>
              <a:off x="4945966" y="4478775"/>
              <a:ext cx="80295" cy="106046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150051" y="2424842"/>
            <a:ext cx="353418" cy="353418"/>
            <a:chOff x="2289682" y="4643468"/>
            <a:chExt cx="353418" cy="353418"/>
          </a:xfrm>
        </p:grpSpPr>
        <p:grpSp>
          <p:nvGrpSpPr>
            <p:cNvPr id="76" name="组合 75"/>
            <p:cNvGrpSpPr/>
            <p:nvPr/>
          </p:nvGrpSpPr>
          <p:grpSpPr>
            <a:xfrm>
              <a:off x="2289682" y="4643468"/>
              <a:ext cx="353418" cy="353418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82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7" name="Oval 1556"/>
            <p:cNvSpPr>
              <a:spLocks noChangeArrowheads="1"/>
            </p:cNvSpPr>
            <p:nvPr/>
          </p:nvSpPr>
          <p:spPr bwMode="auto">
            <a:xfrm>
              <a:off x="2326462" y="4680248"/>
              <a:ext cx="279851" cy="279851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8" name="Oval 1556_1"/>
            <p:cNvSpPr>
              <a:spLocks noChangeArrowheads="1"/>
            </p:cNvSpPr>
            <p:nvPr/>
          </p:nvSpPr>
          <p:spPr bwMode="auto">
            <a:xfrm>
              <a:off x="2336855" y="4690641"/>
              <a:ext cx="259065" cy="259065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85000"/>
                  </a:schemeClr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2411497" y="4756864"/>
              <a:ext cx="222881" cy="230380"/>
              <a:chOff x="8498432" y="1024963"/>
              <a:chExt cx="693515" cy="716859"/>
            </a:xfrm>
          </p:grpSpPr>
          <p:sp>
            <p:nvSpPr>
              <p:cNvPr id="80" name="Freeform 12"/>
              <p:cNvSpPr>
                <a:spLocks/>
              </p:cNvSpPr>
              <p:nvPr/>
            </p:nvSpPr>
            <p:spPr bwMode="auto">
              <a:xfrm>
                <a:off x="8519527" y="1024963"/>
                <a:ext cx="672420" cy="716859"/>
              </a:xfrm>
              <a:custGeom>
                <a:avLst/>
                <a:gdLst/>
                <a:ahLst/>
                <a:cxnLst/>
                <a:rect l="l" t="t" r="r" b="b"/>
                <a:pathLst>
                  <a:path w="1417615" h="1511300">
                    <a:moveTo>
                      <a:pt x="671490" y="0"/>
                    </a:moveTo>
                    <a:lnTo>
                      <a:pt x="1417615" y="746125"/>
                    </a:lnTo>
                    <a:lnTo>
                      <a:pt x="652440" y="1511300"/>
                    </a:lnTo>
                    <a:lnTo>
                      <a:pt x="30140" y="887413"/>
                    </a:lnTo>
                    <a:lnTo>
                      <a:pt x="71415" y="846138"/>
                    </a:lnTo>
                    <a:lnTo>
                      <a:pt x="323827" y="906463"/>
                    </a:lnTo>
                    <a:lnTo>
                      <a:pt x="442094" y="879552"/>
                    </a:lnTo>
                    <a:lnTo>
                      <a:pt x="0" y="437458"/>
                    </a:lnTo>
                    <a:lnTo>
                      <a:pt x="35043" y="402415"/>
                    </a:lnTo>
                    <a:lnTo>
                      <a:pt x="19027" y="355600"/>
                    </a:lnTo>
                    <a:lnTo>
                      <a:pt x="19027" y="163513"/>
                    </a:lnTo>
                    <a:lnTo>
                      <a:pt x="41252" y="74613"/>
                    </a:lnTo>
                    <a:lnTo>
                      <a:pt x="323827" y="36513"/>
                    </a:lnTo>
                    <a:lnTo>
                      <a:pt x="611165" y="36513"/>
                    </a:lnTo>
                    <a:lnTo>
                      <a:pt x="663552" y="63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75000"/>
                      <a:alpha val="83000"/>
                    </a:schemeClr>
                  </a:gs>
                  <a:gs pos="76000">
                    <a:schemeClr val="bg1">
                      <a:alpha val="0"/>
                    </a:schemeClr>
                  </a:gs>
                </a:gsLst>
                <a:lin ang="36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1" name="Freeform 6"/>
              <p:cNvSpPr>
                <a:spLocks/>
              </p:cNvSpPr>
              <p:nvPr/>
            </p:nvSpPr>
            <p:spPr bwMode="auto">
              <a:xfrm>
                <a:off x="8498432" y="1027975"/>
                <a:ext cx="348640" cy="446531"/>
              </a:xfrm>
              <a:custGeom>
                <a:avLst/>
                <a:gdLst>
                  <a:gd name="T0" fmla="*/ 195 w 196"/>
                  <a:gd name="T1" fmla="*/ 152 h 251"/>
                  <a:gd name="T2" fmla="*/ 195 w 196"/>
                  <a:gd name="T3" fmla="*/ 175 h 251"/>
                  <a:gd name="T4" fmla="*/ 194 w 196"/>
                  <a:gd name="T5" fmla="*/ 198 h 251"/>
                  <a:gd name="T6" fmla="*/ 186 w 196"/>
                  <a:gd name="T7" fmla="*/ 222 h 251"/>
                  <a:gd name="T8" fmla="*/ 170 w 196"/>
                  <a:gd name="T9" fmla="*/ 239 h 251"/>
                  <a:gd name="T10" fmla="*/ 148 w 196"/>
                  <a:gd name="T11" fmla="*/ 248 h 251"/>
                  <a:gd name="T12" fmla="*/ 123 w 196"/>
                  <a:gd name="T13" fmla="*/ 251 h 251"/>
                  <a:gd name="T14" fmla="*/ 110 w 196"/>
                  <a:gd name="T15" fmla="*/ 251 h 251"/>
                  <a:gd name="T16" fmla="*/ 93 w 196"/>
                  <a:gd name="T17" fmla="*/ 250 h 251"/>
                  <a:gd name="T18" fmla="*/ 77 w 196"/>
                  <a:gd name="T19" fmla="*/ 250 h 251"/>
                  <a:gd name="T20" fmla="*/ 64 w 196"/>
                  <a:gd name="T21" fmla="*/ 250 h 251"/>
                  <a:gd name="T22" fmla="*/ 17 w 196"/>
                  <a:gd name="T23" fmla="*/ 233 h 251"/>
                  <a:gd name="T24" fmla="*/ 0 w 196"/>
                  <a:gd name="T25" fmla="*/ 187 h 251"/>
                  <a:gd name="T26" fmla="*/ 0 w 196"/>
                  <a:gd name="T27" fmla="*/ 166 h 251"/>
                  <a:gd name="T28" fmla="*/ 29 w 196"/>
                  <a:gd name="T29" fmla="*/ 166 h 251"/>
                  <a:gd name="T30" fmla="*/ 29 w 196"/>
                  <a:gd name="T31" fmla="*/ 187 h 251"/>
                  <a:gd name="T32" fmla="*/ 39 w 196"/>
                  <a:gd name="T33" fmla="*/ 215 h 251"/>
                  <a:gd name="T34" fmla="*/ 68 w 196"/>
                  <a:gd name="T35" fmla="*/ 224 h 251"/>
                  <a:gd name="T36" fmla="*/ 81 w 196"/>
                  <a:gd name="T37" fmla="*/ 225 h 251"/>
                  <a:gd name="T38" fmla="*/ 95 w 196"/>
                  <a:gd name="T39" fmla="*/ 225 h 251"/>
                  <a:gd name="T40" fmla="*/ 110 w 196"/>
                  <a:gd name="T41" fmla="*/ 225 h 251"/>
                  <a:gd name="T42" fmla="*/ 123 w 196"/>
                  <a:gd name="T43" fmla="*/ 224 h 251"/>
                  <a:gd name="T44" fmla="*/ 136 w 196"/>
                  <a:gd name="T45" fmla="*/ 222 h 251"/>
                  <a:gd name="T46" fmla="*/ 148 w 196"/>
                  <a:gd name="T47" fmla="*/ 218 h 251"/>
                  <a:gd name="T48" fmla="*/ 158 w 196"/>
                  <a:gd name="T49" fmla="*/ 209 h 251"/>
                  <a:gd name="T50" fmla="*/ 163 w 196"/>
                  <a:gd name="T51" fmla="*/ 196 h 251"/>
                  <a:gd name="T52" fmla="*/ 165 w 196"/>
                  <a:gd name="T53" fmla="*/ 152 h 251"/>
                  <a:gd name="T54" fmla="*/ 154 w 196"/>
                  <a:gd name="T55" fmla="*/ 125 h 251"/>
                  <a:gd name="T56" fmla="*/ 126 w 196"/>
                  <a:gd name="T57" fmla="*/ 114 h 251"/>
                  <a:gd name="T58" fmla="*/ 105 w 196"/>
                  <a:gd name="T59" fmla="*/ 113 h 251"/>
                  <a:gd name="T60" fmla="*/ 84 w 196"/>
                  <a:gd name="T61" fmla="*/ 114 h 251"/>
                  <a:gd name="T62" fmla="*/ 56 w 196"/>
                  <a:gd name="T63" fmla="*/ 120 h 251"/>
                  <a:gd name="T64" fmla="*/ 35 w 196"/>
                  <a:gd name="T65" fmla="*/ 138 h 251"/>
                  <a:gd name="T66" fmla="*/ 3 w 196"/>
                  <a:gd name="T67" fmla="*/ 138 h 251"/>
                  <a:gd name="T68" fmla="*/ 3 w 196"/>
                  <a:gd name="T69" fmla="*/ 0 h 251"/>
                  <a:gd name="T70" fmla="*/ 189 w 196"/>
                  <a:gd name="T71" fmla="*/ 0 h 251"/>
                  <a:gd name="T72" fmla="*/ 189 w 196"/>
                  <a:gd name="T73" fmla="*/ 27 h 251"/>
                  <a:gd name="T74" fmla="*/ 32 w 196"/>
                  <a:gd name="T75" fmla="*/ 27 h 251"/>
                  <a:gd name="T76" fmla="*/ 32 w 196"/>
                  <a:gd name="T77" fmla="*/ 104 h 251"/>
                  <a:gd name="T78" fmla="*/ 53 w 196"/>
                  <a:gd name="T79" fmla="*/ 92 h 251"/>
                  <a:gd name="T80" fmla="*/ 78 w 196"/>
                  <a:gd name="T81" fmla="*/ 88 h 251"/>
                  <a:gd name="T82" fmla="*/ 90 w 196"/>
                  <a:gd name="T83" fmla="*/ 88 h 251"/>
                  <a:gd name="T84" fmla="*/ 105 w 196"/>
                  <a:gd name="T85" fmla="*/ 87 h 251"/>
                  <a:gd name="T86" fmla="*/ 121 w 196"/>
                  <a:gd name="T87" fmla="*/ 88 h 251"/>
                  <a:gd name="T88" fmla="*/ 136 w 196"/>
                  <a:gd name="T89" fmla="*/ 88 h 251"/>
                  <a:gd name="T90" fmla="*/ 179 w 196"/>
                  <a:gd name="T91" fmla="*/ 107 h 251"/>
                  <a:gd name="T92" fmla="*/ 195 w 196"/>
                  <a:gd name="T93" fmla="*/ 152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6" h="251">
                    <a:moveTo>
                      <a:pt x="195" y="152"/>
                    </a:moveTo>
                    <a:cubicBezTo>
                      <a:pt x="196" y="159"/>
                      <a:pt x="196" y="166"/>
                      <a:pt x="195" y="175"/>
                    </a:cubicBezTo>
                    <a:cubicBezTo>
                      <a:pt x="195" y="183"/>
                      <a:pt x="194" y="191"/>
                      <a:pt x="194" y="198"/>
                    </a:cubicBezTo>
                    <a:cubicBezTo>
                      <a:pt x="193" y="208"/>
                      <a:pt x="190" y="216"/>
                      <a:pt x="186" y="222"/>
                    </a:cubicBezTo>
                    <a:cubicBezTo>
                      <a:pt x="182" y="229"/>
                      <a:pt x="176" y="234"/>
                      <a:pt x="170" y="239"/>
                    </a:cubicBezTo>
                    <a:cubicBezTo>
                      <a:pt x="163" y="243"/>
                      <a:pt x="156" y="246"/>
                      <a:pt x="148" y="248"/>
                    </a:cubicBezTo>
                    <a:cubicBezTo>
                      <a:pt x="140" y="250"/>
                      <a:pt x="131" y="251"/>
                      <a:pt x="123" y="251"/>
                    </a:cubicBezTo>
                    <a:cubicBezTo>
                      <a:pt x="119" y="251"/>
                      <a:pt x="115" y="251"/>
                      <a:pt x="110" y="251"/>
                    </a:cubicBezTo>
                    <a:cubicBezTo>
                      <a:pt x="104" y="251"/>
                      <a:pt x="99" y="251"/>
                      <a:pt x="93" y="250"/>
                    </a:cubicBezTo>
                    <a:cubicBezTo>
                      <a:pt x="87" y="250"/>
                      <a:pt x="82" y="250"/>
                      <a:pt x="77" y="250"/>
                    </a:cubicBezTo>
                    <a:cubicBezTo>
                      <a:pt x="71" y="250"/>
                      <a:pt x="67" y="250"/>
                      <a:pt x="64" y="250"/>
                    </a:cubicBezTo>
                    <a:cubicBezTo>
                      <a:pt x="44" y="249"/>
                      <a:pt x="28" y="244"/>
                      <a:pt x="17" y="233"/>
                    </a:cubicBezTo>
                    <a:cubicBezTo>
                      <a:pt x="5" y="222"/>
                      <a:pt x="0" y="207"/>
                      <a:pt x="0" y="18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29" y="166"/>
                      <a:pt x="29" y="166"/>
                      <a:pt x="29" y="166"/>
                    </a:cubicBezTo>
                    <a:cubicBezTo>
                      <a:pt x="29" y="187"/>
                      <a:pt x="29" y="187"/>
                      <a:pt x="29" y="187"/>
                    </a:cubicBezTo>
                    <a:cubicBezTo>
                      <a:pt x="29" y="200"/>
                      <a:pt x="33" y="209"/>
                      <a:pt x="39" y="215"/>
                    </a:cubicBezTo>
                    <a:cubicBezTo>
                      <a:pt x="46" y="220"/>
                      <a:pt x="55" y="224"/>
                      <a:pt x="68" y="224"/>
                    </a:cubicBezTo>
                    <a:cubicBezTo>
                      <a:pt x="72" y="225"/>
                      <a:pt x="76" y="225"/>
                      <a:pt x="81" y="225"/>
                    </a:cubicBezTo>
                    <a:cubicBezTo>
                      <a:pt x="85" y="225"/>
                      <a:pt x="90" y="225"/>
                      <a:pt x="95" y="225"/>
                    </a:cubicBezTo>
                    <a:cubicBezTo>
                      <a:pt x="100" y="225"/>
                      <a:pt x="105" y="225"/>
                      <a:pt x="110" y="225"/>
                    </a:cubicBezTo>
                    <a:cubicBezTo>
                      <a:pt x="115" y="225"/>
                      <a:pt x="119" y="225"/>
                      <a:pt x="123" y="224"/>
                    </a:cubicBezTo>
                    <a:cubicBezTo>
                      <a:pt x="127" y="224"/>
                      <a:pt x="132" y="223"/>
                      <a:pt x="136" y="222"/>
                    </a:cubicBezTo>
                    <a:cubicBezTo>
                      <a:pt x="141" y="221"/>
                      <a:pt x="145" y="220"/>
                      <a:pt x="148" y="218"/>
                    </a:cubicBezTo>
                    <a:cubicBezTo>
                      <a:pt x="152" y="215"/>
                      <a:pt x="156" y="213"/>
                      <a:pt x="158" y="209"/>
                    </a:cubicBezTo>
                    <a:cubicBezTo>
                      <a:pt x="161" y="206"/>
                      <a:pt x="162" y="201"/>
                      <a:pt x="163" y="196"/>
                    </a:cubicBezTo>
                    <a:cubicBezTo>
                      <a:pt x="166" y="182"/>
                      <a:pt x="166" y="167"/>
                      <a:pt x="165" y="152"/>
                    </a:cubicBezTo>
                    <a:cubicBezTo>
                      <a:pt x="164" y="140"/>
                      <a:pt x="161" y="131"/>
                      <a:pt x="154" y="125"/>
                    </a:cubicBezTo>
                    <a:cubicBezTo>
                      <a:pt x="148" y="119"/>
                      <a:pt x="138" y="116"/>
                      <a:pt x="126" y="114"/>
                    </a:cubicBezTo>
                    <a:cubicBezTo>
                      <a:pt x="119" y="114"/>
                      <a:pt x="112" y="113"/>
                      <a:pt x="105" y="113"/>
                    </a:cubicBezTo>
                    <a:cubicBezTo>
                      <a:pt x="97" y="113"/>
                      <a:pt x="90" y="114"/>
                      <a:pt x="84" y="114"/>
                    </a:cubicBezTo>
                    <a:cubicBezTo>
                      <a:pt x="74" y="114"/>
                      <a:pt x="65" y="116"/>
                      <a:pt x="56" y="120"/>
                    </a:cubicBezTo>
                    <a:cubicBezTo>
                      <a:pt x="47" y="123"/>
                      <a:pt x="40" y="129"/>
                      <a:pt x="35" y="138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27"/>
                      <a:pt x="189" y="27"/>
                      <a:pt x="189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8" y="98"/>
                      <a:pt x="45" y="94"/>
                      <a:pt x="53" y="92"/>
                    </a:cubicBezTo>
                    <a:cubicBezTo>
                      <a:pt x="62" y="89"/>
                      <a:pt x="70" y="88"/>
                      <a:pt x="78" y="88"/>
                    </a:cubicBezTo>
                    <a:cubicBezTo>
                      <a:pt x="81" y="88"/>
                      <a:pt x="85" y="88"/>
                      <a:pt x="90" y="88"/>
                    </a:cubicBezTo>
                    <a:cubicBezTo>
                      <a:pt x="95" y="87"/>
                      <a:pt x="100" y="87"/>
                      <a:pt x="105" y="87"/>
                    </a:cubicBezTo>
                    <a:cubicBezTo>
                      <a:pt x="111" y="87"/>
                      <a:pt x="116" y="87"/>
                      <a:pt x="121" y="88"/>
                    </a:cubicBezTo>
                    <a:cubicBezTo>
                      <a:pt x="127" y="88"/>
                      <a:pt x="131" y="88"/>
                      <a:pt x="136" y="88"/>
                    </a:cubicBezTo>
                    <a:cubicBezTo>
                      <a:pt x="155" y="90"/>
                      <a:pt x="170" y="96"/>
                      <a:pt x="179" y="107"/>
                    </a:cubicBezTo>
                    <a:cubicBezTo>
                      <a:pt x="189" y="117"/>
                      <a:pt x="194" y="132"/>
                      <a:pt x="195" y="152"/>
                    </a:cubicBezTo>
                    <a:close/>
                  </a:path>
                </a:pathLst>
              </a:custGeom>
              <a:solidFill>
                <a:srgbClr val="F6F6F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4" name="副标题 2"/>
          <p:cNvSpPr txBox="1">
            <a:spLocks/>
          </p:cNvSpPr>
          <p:nvPr/>
        </p:nvSpPr>
        <p:spPr>
          <a:xfrm>
            <a:off x="1177758" y="2847634"/>
            <a:ext cx="1515100" cy="5904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85" name="副标题 2"/>
          <p:cNvSpPr txBox="1">
            <a:spLocks/>
          </p:cNvSpPr>
          <p:nvPr/>
        </p:nvSpPr>
        <p:spPr>
          <a:xfrm>
            <a:off x="1177758" y="4239957"/>
            <a:ext cx="1515100" cy="5904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86" name="副标题 2"/>
          <p:cNvSpPr txBox="1">
            <a:spLocks/>
          </p:cNvSpPr>
          <p:nvPr/>
        </p:nvSpPr>
        <p:spPr>
          <a:xfrm>
            <a:off x="5898965" y="4540771"/>
            <a:ext cx="15151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87" name="副标题 2"/>
          <p:cNvSpPr txBox="1">
            <a:spLocks/>
          </p:cNvSpPr>
          <p:nvPr/>
        </p:nvSpPr>
        <p:spPr>
          <a:xfrm>
            <a:off x="6621827" y="2579618"/>
            <a:ext cx="15151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r">
              <a:lnSpc>
                <a:spcPct val="100000"/>
              </a:lnSpc>
            </a:pPr>
            <a:r>
              <a:rPr lang="zh-CN" altLang="en-US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88" name="副标题 2"/>
          <p:cNvSpPr txBox="1">
            <a:spLocks/>
          </p:cNvSpPr>
          <p:nvPr/>
        </p:nvSpPr>
        <p:spPr>
          <a:xfrm>
            <a:off x="1177758" y="1469866"/>
            <a:ext cx="1515100" cy="5904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</a:t>
            </a: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3329284" y="1053041"/>
            <a:ext cx="2436933" cy="1672088"/>
          </a:xfrm>
          <a:custGeom>
            <a:avLst/>
            <a:gdLst>
              <a:gd name="T0" fmla="*/ 706 w 1444"/>
              <a:gd name="T1" fmla="*/ 991 h 991"/>
              <a:gd name="T2" fmla="*/ 1444 w 1444"/>
              <a:gd name="T3" fmla="*/ 252 h 991"/>
              <a:gd name="T4" fmla="*/ 741 w 1444"/>
              <a:gd name="T5" fmla="*/ 0 h 991"/>
              <a:gd name="T6" fmla="*/ 0 w 1444"/>
              <a:gd name="T7" fmla="*/ 284 h 991"/>
              <a:gd name="T8" fmla="*/ 706 w 1444"/>
              <a:gd name="T9" fmla="*/ 991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4" h="991">
                <a:moveTo>
                  <a:pt x="706" y="991"/>
                </a:moveTo>
                <a:cubicBezTo>
                  <a:pt x="1444" y="252"/>
                  <a:pt x="1444" y="252"/>
                  <a:pt x="1444" y="252"/>
                </a:cubicBezTo>
                <a:cubicBezTo>
                  <a:pt x="1253" y="94"/>
                  <a:pt x="1008" y="0"/>
                  <a:pt x="741" y="0"/>
                </a:cubicBezTo>
                <a:cubicBezTo>
                  <a:pt x="456" y="0"/>
                  <a:pt x="196" y="107"/>
                  <a:pt x="0" y="284"/>
                </a:cubicBezTo>
                <a:lnTo>
                  <a:pt x="706" y="991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7_1"/>
          <p:cNvSpPr>
            <a:spLocks/>
          </p:cNvSpPr>
          <p:nvPr/>
        </p:nvSpPr>
        <p:spPr bwMode="auto">
          <a:xfrm>
            <a:off x="3407971" y="1109874"/>
            <a:ext cx="2264854" cy="1487958"/>
          </a:xfrm>
          <a:custGeom>
            <a:avLst/>
            <a:gdLst>
              <a:gd name="T0" fmla="*/ 706 w 1444"/>
              <a:gd name="T1" fmla="*/ 991 h 991"/>
              <a:gd name="T2" fmla="*/ 1444 w 1444"/>
              <a:gd name="T3" fmla="*/ 252 h 991"/>
              <a:gd name="T4" fmla="*/ 741 w 1444"/>
              <a:gd name="T5" fmla="*/ 0 h 991"/>
              <a:gd name="T6" fmla="*/ 0 w 1444"/>
              <a:gd name="T7" fmla="*/ 284 h 991"/>
              <a:gd name="T8" fmla="*/ 706 w 1444"/>
              <a:gd name="T9" fmla="*/ 991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4" h="991">
                <a:moveTo>
                  <a:pt x="706" y="991"/>
                </a:moveTo>
                <a:cubicBezTo>
                  <a:pt x="1444" y="252"/>
                  <a:pt x="1444" y="252"/>
                  <a:pt x="1444" y="252"/>
                </a:cubicBezTo>
                <a:cubicBezTo>
                  <a:pt x="1253" y="94"/>
                  <a:pt x="1008" y="0"/>
                  <a:pt x="741" y="0"/>
                </a:cubicBezTo>
                <a:cubicBezTo>
                  <a:pt x="456" y="0"/>
                  <a:pt x="196" y="107"/>
                  <a:pt x="0" y="284"/>
                </a:cubicBezTo>
                <a:lnTo>
                  <a:pt x="706" y="991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4719511" y="1672551"/>
            <a:ext cx="1742555" cy="1857060"/>
          </a:xfrm>
          <a:custGeom>
            <a:avLst/>
            <a:gdLst>
              <a:gd name="T0" fmla="*/ 964 w 1033"/>
              <a:gd name="T1" fmla="*/ 1101 h 1101"/>
              <a:gd name="T2" fmla="*/ 1025 w 1033"/>
              <a:gd name="T3" fmla="*/ 741 h 1101"/>
              <a:gd name="T4" fmla="*/ 740 w 1033"/>
              <a:gd name="T5" fmla="*/ 0 h 1101"/>
              <a:gd name="T6" fmla="*/ 0 w 1033"/>
              <a:gd name="T7" fmla="*/ 741 h 1101"/>
              <a:gd name="T8" fmla="*/ 964 w 1033"/>
              <a:gd name="T9" fmla="*/ 1101 h 1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3" h="1101">
                <a:moveTo>
                  <a:pt x="964" y="1101"/>
                </a:moveTo>
                <a:cubicBezTo>
                  <a:pt x="1028" y="931"/>
                  <a:pt x="1020" y="923"/>
                  <a:pt x="1025" y="741"/>
                </a:cubicBezTo>
                <a:cubicBezTo>
                  <a:pt x="1033" y="439"/>
                  <a:pt x="917" y="196"/>
                  <a:pt x="740" y="0"/>
                </a:cubicBezTo>
                <a:cubicBezTo>
                  <a:pt x="0" y="741"/>
                  <a:pt x="0" y="741"/>
                  <a:pt x="0" y="741"/>
                </a:cubicBezTo>
                <a:lnTo>
                  <a:pt x="964" y="1101"/>
                </a:lnTo>
                <a:close/>
              </a:path>
            </a:pathLst>
          </a:custGeom>
          <a:gradFill flip="none" rotWithShape="0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8_1"/>
          <p:cNvSpPr>
            <a:spLocks/>
          </p:cNvSpPr>
          <p:nvPr/>
        </p:nvSpPr>
        <p:spPr bwMode="auto">
          <a:xfrm>
            <a:off x="4829550" y="1788895"/>
            <a:ext cx="1550665" cy="1652561"/>
          </a:xfrm>
          <a:custGeom>
            <a:avLst/>
            <a:gdLst>
              <a:gd name="T0" fmla="*/ 964 w 1033"/>
              <a:gd name="T1" fmla="*/ 1101 h 1101"/>
              <a:gd name="T2" fmla="*/ 1025 w 1033"/>
              <a:gd name="T3" fmla="*/ 741 h 1101"/>
              <a:gd name="T4" fmla="*/ 740 w 1033"/>
              <a:gd name="T5" fmla="*/ 0 h 1101"/>
              <a:gd name="T6" fmla="*/ 0 w 1033"/>
              <a:gd name="T7" fmla="*/ 741 h 1101"/>
              <a:gd name="T8" fmla="*/ 964 w 1033"/>
              <a:gd name="T9" fmla="*/ 1101 h 1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3" h="1101">
                <a:moveTo>
                  <a:pt x="964" y="1101"/>
                </a:moveTo>
                <a:cubicBezTo>
                  <a:pt x="1028" y="931"/>
                  <a:pt x="1020" y="923"/>
                  <a:pt x="1025" y="741"/>
                </a:cubicBezTo>
                <a:cubicBezTo>
                  <a:pt x="1033" y="439"/>
                  <a:pt x="917" y="196"/>
                  <a:pt x="740" y="0"/>
                </a:cubicBezTo>
                <a:cubicBezTo>
                  <a:pt x="0" y="741"/>
                  <a:pt x="0" y="741"/>
                  <a:pt x="0" y="741"/>
                </a:cubicBezTo>
                <a:lnTo>
                  <a:pt x="964" y="1101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4008984" y="3120030"/>
            <a:ext cx="2244621" cy="1711725"/>
          </a:xfrm>
          <a:custGeom>
            <a:avLst/>
            <a:gdLst>
              <a:gd name="T0" fmla="*/ 353 w 1330"/>
              <a:gd name="T1" fmla="*/ 0 h 1015"/>
              <a:gd name="T2" fmla="*/ 0 w 1330"/>
              <a:gd name="T3" fmla="*/ 934 h 1015"/>
              <a:gd name="T4" fmla="*/ 792 w 1330"/>
              <a:gd name="T5" fmla="*/ 889 h 1015"/>
              <a:gd name="T6" fmla="*/ 1330 w 1330"/>
              <a:gd name="T7" fmla="*/ 370 h 1015"/>
              <a:gd name="T8" fmla="*/ 353 w 1330"/>
              <a:gd name="T9" fmla="*/ 0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0" h="1015">
                <a:moveTo>
                  <a:pt x="353" y="0"/>
                </a:moveTo>
                <a:cubicBezTo>
                  <a:pt x="0" y="934"/>
                  <a:pt x="0" y="934"/>
                  <a:pt x="0" y="934"/>
                </a:cubicBezTo>
                <a:cubicBezTo>
                  <a:pt x="252" y="1015"/>
                  <a:pt x="533" y="1006"/>
                  <a:pt x="792" y="889"/>
                </a:cubicBezTo>
                <a:cubicBezTo>
                  <a:pt x="1036" y="779"/>
                  <a:pt x="1220" y="592"/>
                  <a:pt x="1330" y="370"/>
                </a:cubicBezTo>
                <a:lnTo>
                  <a:pt x="353" y="0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9_1"/>
          <p:cNvSpPr>
            <a:spLocks/>
          </p:cNvSpPr>
          <p:nvPr/>
        </p:nvSpPr>
        <p:spPr bwMode="auto">
          <a:xfrm>
            <a:off x="4097341" y="3221325"/>
            <a:ext cx="2055263" cy="1523229"/>
          </a:xfrm>
          <a:custGeom>
            <a:avLst/>
            <a:gdLst>
              <a:gd name="T0" fmla="*/ 353 w 1330"/>
              <a:gd name="T1" fmla="*/ 0 h 1015"/>
              <a:gd name="T2" fmla="*/ 0 w 1330"/>
              <a:gd name="T3" fmla="*/ 934 h 1015"/>
              <a:gd name="T4" fmla="*/ 792 w 1330"/>
              <a:gd name="T5" fmla="*/ 889 h 1015"/>
              <a:gd name="T6" fmla="*/ 1330 w 1330"/>
              <a:gd name="T7" fmla="*/ 370 h 1015"/>
              <a:gd name="T8" fmla="*/ 353 w 1330"/>
              <a:gd name="T9" fmla="*/ 0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0" h="1015">
                <a:moveTo>
                  <a:pt x="353" y="0"/>
                </a:moveTo>
                <a:cubicBezTo>
                  <a:pt x="0" y="934"/>
                  <a:pt x="0" y="934"/>
                  <a:pt x="0" y="934"/>
                </a:cubicBezTo>
                <a:cubicBezTo>
                  <a:pt x="252" y="1015"/>
                  <a:pt x="533" y="1006"/>
                  <a:pt x="792" y="889"/>
                </a:cubicBezTo>
                <a:cubicBezTo>
                  <a:pt x="1036" y="779"/>
                  <a:pt x="1220" y="592"/>
                  <a:pt x="1330" y="370"/>
                </a:cubicBezTo>
                <a:lnTo>
                  <a:pt x="353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2631969" y="1729805"/>
            <a:ext cx="1689705" cy="1390226"/>
          </a:xfrm>
          <a:custGeom>
            <a:avLst/>
            <a:gdLst>
              <a:gd name="T0" fmla="*/ 292 w 1001"/>
              <a:gd name="T1" fmla="*/ 0 h 824"/>
              <a:gd name="T2" fmla="*/ 47 w 1001"/>
              <a:gd name="T3" fmla="*/ 824 h 824"/>
              <a:gd name="T4" fmla="*/ 1001 w 1001"/>
              <a:gd name="T5" fmla="*/ 707 h 824"/>
              <a:gd name="T6" fmla="*/ 292 w 1001"/>
              <a:gd name="T7" fmla="*/ 0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1" h="824">
                <a:moveTo>
                  <a:pt x="292" y="0"/>
                </a:moveTo>
                <a:cubicBezTo>
                  <a:pt x="145" y="162"/>
                  <a:pt x="0" y="477"/>
                  <a:pt x="47" y="824"/>
                </a:cubicBezTo>
                <a:cubicBezTo>
                  <a:pt x="1001" y="707"/>
                  <a:pt x="1001" y="707"/>
                  <a:pt x="1001" y="707"/>
                </a:cubicBezTo>
                <a:lnTo>
                  <a:pt x="292" y="0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10_1"/>
          <p:cNvSpPr>
            <a:spLocks/>
          </p:cNvSpPr>
          <p:nvPr/>
        </p:nvSpPr>
        <p:spPr bwMode="auto">
          <a:xfrm>
            <a:off x="2717958" y="1813397"/>
            <a:ext cx="1503635" cy="1237134"/>
          </a:xfrm>
          <a:custGeom>
            <a:avLst/>
            <a:gdLst>
              <a:gd name="T0" fmla="*/ 292 w 1001"/>
              <a:gd name="T1" fmla="*/ 0 h 824"/>
              <a:gd name="T2" fmla="*/ 47 w 1001"/>
              <a:gd name="T3" fmla="*/ 824 h 824"/>
              <a:gd name="T4" fmla="*/ 1001 w 1001"/>
              <a:gd name="T5" fmla="*/ 707 h 824"/>
              <a:gd name="T6" fmla="*/ 292 w 1001"/>
              <a:gd name="T7" fmla="*/ 0 h 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1" h="824">
                <a:moveTo>
                  <a:pt x="292" y="0"/>
                </a:moveTo>
                <a:cubicBezTo>
                  <a:pt x="145" y="162"/>
                  <a:pt x="0" y="477"/>
                  <a:pt x="47" y="824"/>
                </a:cubicBezTo>
                <a:cubicBezTo>
                  <a:pt x="1001" y="707"/>
                  <a:pt x="1001" y="707"/>
                  <a:pt x="1001" y="707"/>
                </a:cubicBezTo>
                <a:lnTo>
                  <a:pt x="292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2762624" y="3133243"/>
            <a:ext cx="1688237" cy="1457756"/>
          </a:xfrm>
          <a:custGeom>
            <a:avLst/>
            <a:gdLst>
              <a:gd name="T0" fmla="*/ 0 w 1001"/>
              <a:gd name="T1" fmla="*/ 158 h 864"/>
              <a:gd name="T2" fmla="*/ 579 w 1001"/>
              <a:gd name="T3" fmla="*/ 864 h 864"/>
              <a:gd name="T4" fmla="*/ 1001 w 1001"/>
              <a:gd name="T5" fmla="*/ 0 h 864"/>
              <a:gd name="T6" fmla="*/ 0 w 1001"/>
              <a:gd name="T7" fmla="*/ 158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1" h="864">
                <a:moveTo>
                  <a:pt x="0" y="158"/>
                </a:moveTo>
                <a:cubicBezTo>
                  <a:pt x="68" y="414"/>
                  <a:pt x="262" y="714"/>
                  <a:pt x="579" y="864"/>
                </a:cubicBezTo>
                <a:cubicBezTo>
                  <a:pt x="1001" y="0"/>
                  <a:pt x="1001" y="0"/>
                  <a:pt x="1001" y="0"/>
                </a:cubicBezTo>
                <a:lnTo>
                  <a:pt x="0" y="158"/>
                </a:ln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Freeform 11_1"/>
          <p:cNvSpPr>
            <a:spLocks/>
          </p:cNvSpPr>
          <p:nvPr/>
        </p:nvSpPr>
        <p:spPr bwMode="auto">
          <a:xfrm>
            <a:off x="2848532" y="3206461"/>
            <a:ext cx="1502329" cy="1297228"/>
          </a:xfrm>
          <a:custGeom>
            <a:avLst/>
            <a:gdLst>
              <a:gd name="T0" fmla="*/ 0 w 1001"/>
              <a:gd name="T1" fmla="*/ 158 h 864"/>
              <a:gd name="T2" fmla="*/ 579 w 1001"/>
              <a:gd name="T3" fmla="*/ 864 h 864"/>
              <a:gd name="T4" fmla="*/ 1001 w 1001"/>
              <a:gd name="T5" fmla="*/ 0 h 864"/>
              <a:gd name="T6" fmla="*/ 0 w 1001"/>
              <a:gd name="T7" fmla="*/ 158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1" h="864">
                <a:moveTo>
                  <a:pt x="0" y="158"/>
                </a:moveTo>
                <a:cubicBezTo>
                  <a:pt x="68" y="414"/>
                  <a:pt x="262" y="714"/>
                  <a:pt x="579" y="864"/>
                </a:cubicBezTo>
                <a:cubicBezTo>
                  <a:pt x="1001" y="0"/>
                  <a:pt x="1001" y="0"/>
                  <a:pt x="1001" y="0"/>
                </a:cubicBezTo>
                <a:lnTo>
                  <a:pt x="0" y="158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3345434" y="1678424"/>
            <a:ext cx="2460422" cy="2463357"/>
          </a:xfrm>
          <a:prstGeom prst="ellipse">
            <a:avLst/>
          </a:prstGeom>
          <a:solidFill>
            <a:schemeClr val="accent1"/>
          </a:solidFill>
          <a:ln w="19050">
            <a:gradFill flip="none"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100000">
                  <a:schemeClr val="bg2"/>
                </a:gs>
              </a:gsLst>
              <a:lin ang="2700000" scaled="1"/>
              <a:tileRect/>
            </a:gradFill>
          </a:ln>
          <a:effectLst>
            <a:outerShdw blurRad="190500" dist="127000" dir="2700000" algn="tl" rotWithShape="0">
              <a:schemeClr val="tx2">
                <a:alpha val="30000"/>
              </a:scheme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3500778" y="1845603"/>
            <a:ext cx="2143861" cy="2146614"/>
          </a:xfrm>
          <a:prstGeom prst="ellipse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24"/>
          <p:cNvSpPr>
            <a:spLocks/>
          </p:cNvSpPr>
          <p:nvPr/>
        </p:nvSpPr>
        <p:spPr bwMode="auto">
          <a:xfrm>
            <a:off x="4051139" y="2355726"/>
            <a:ext cx="1041721" cy="1082385"/>
          </a:xfrm>
          <a:custGeom>
            <a:avLst/>
            <a:gdLst/>
            <a:ahLst/>
            <a:cxnLst/>
            <a:rect l="l" t="t" r="r" b="b"/>
            <a:pathLst>
              <a:path w="528638" h="549275">
                <a:moveTo>
                  <a:pt x="21838" y="252412"/>
                </a:moveTo>
                <a:cubicBezTo>
                  <a:pt x="127387" y="252412"/>
                  <a:pt x="127387" y="252412"/>
                  <a:pt x="127387" y="252412"/>
                </a:cubicBezTo>
                <a:cubicBezTo>
                  <a:pt x="138306" y="252412"/>
                  <a:pt x="149225" y="261575"/>
                  <a:pt x="149225" y="272569"/>
                </a:cubicBezTo>
                <a:cubicBezTo>
                  <a:pt x="149225" y="527285"/>
                  <a:pt x="149225" y="527285"/>
                  <a:pt x="149225" y="527285"/>
                </a:cubicBezTo>
                <a:cubicBezTo>
                  <a:pt x="149225" y="538280"/>
                  <a:pt x="138306" y="549275"/>
                  <a:pt x="127387" y="549275"/>
                </a:cubicBezTo>
                <a:lnTo>
                  <a:pt x="21838" y="549275"/>
                </a:lnTo>
                <a:cubicBezTo>
                  <a:pt x="10919" y="549275"/>
                  <a:pt x="0" y="538280"/>
                  <a:pt x="0" y="527285"/>
                </a:cubicBezTo>
                <a:cubicBezTo>
                  <a:pt x="0" y="272569"/>
                  <a:pt x="0" y="272569"/>
                  <a:pt x="0" y="272569"/>
                </a:cubicBezTo>
                <a:cubicBezTo>
                  <a:pt x="0" y="261575"/>
                  <a:pt x="10919" y="252412"/>
                  <a:pt x="21838" y="252412"/>
                </a:cubicBezTo>
                <a:close/>
                <a:moveTo>
                  <a:pt x="212137" y="125412"/>
                </a:moveTo>
                <a:cubicBezTo>
                  <a:pt x="317853" y="125412"/>
                  <a:pt x="317853" y="125412"/>
                  <a:pt x="317853" y="125412"/>
                </a:cubicBezTo>
                <a:cubicBezTo>
                  <a:pt x="330612" y="125412"/>
                  <a:pt x="339726" y="134547"/>
                  <a:pt x="339726" y="147336"/>
                </a:cubicBezTo>
                <a:cubicBezTo>
                  <a:pt x="339726" y="527351"/>
                  <a:pt x="339726" y="527351"/>
                  <a:pt x="339726" y="527351"/>
                </a:cubicBezTo>
                <a:cubicBezTo>
                  <a:pt x="339726" y="538313"/>
                  <a:pt x="330612" y="549275"/>
                  <a:pt x="317853" y="549275"/>
                </a:cubicBezTo>
                <a:lnTo>
                  <a:pt x="212137" y="549275"/>
                </a:lnTo>
                <a:cubicBezTo>
                  <a:pt x="201201" y="549275"/>
                  <a:pt x="192088" y="538313"/>
                  <a:pt x="192088" y="527351"/>
                </a:cubicBezTo>
                <a:cubicBezTo>
                  <a:pt x="192088" y="147336"/>
                  <a:pt x="192088" y="147336"/>
                  <a:pt x="192088" y="147336"/>
                </a:cubicBezTo>
                <a:cubicBezTo>
                  <a:pt x="192088" y="134547"/>
                  <a:pt x="201201" y="125412"/>
                  <a:pt x="212137" y="125412"/>
                </a:cubicBezTo>
                <a:close/>
                <a:moveTo>
                  <a:pt x="401050" y="0"/>
                </a:moveTo>
                <a:cubicBezTo>
                  <a:pt x="506766" y="0"/>
                  <a:pt x="506766" y="0"/>
                  <a:pt x="506766" y="0"/>
                </a:cubicBezTo>
                <a:cubicBezTo>
                  <a:pt x="519525" y="0"/>
                  <a:pt x="528638" y="9124"/>
                  <a:pt x="528638" y="20073"/>
                </a:cubicBezTo>
                <a:cubicBezTo>
                  <a:pt x="528638" y="527377"/>
                  <a:pt x="528638" y="527377"/>
                  <a:pt x="528638" y="527377"/>
                </a:cubicBezTo>
                <a:cubicBezTo>
                  <a:pt x="528638" y="538326"/>
                  <a:pt x="519525" y="549275"/>
                  <a:pt x="506766" y="549275"/>
                </a:cubicBezTo>
                <a:lnTo>
                  <a:pt x="401050" y="549275"/>
                </a:lnTo>
                <a:cubicBezTo>
                  <a:pt x="390114" y="549275"/>
                  <a:pt x="381000" y="538326"/>
                  <a:pt x="381000" y="527377"/>
                </a:cubicBezTo>
                <a:cubicBezTo>
                  <a:pt x="381000" y="20073"/>
                  <a:pt x="381000" y="20073"/>
                  <a:pt x="381000" y="20073"/>
                </a:cubicBezTo>
                <a:cubicBezTo>
                  <a:pt x="381000" y="9124"/>
                  <a:pt x="390114" y="0"/>
                  <a:pt x="4010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781095" y="1354008"/>
            <a:ext cx="455774" cy="535747"/>
            <a:chOff x="2996620" y="1090520"/>
            <a:chExt cx="625883" cy="735704"/>
          </a:xfrm>
        </p:grpSpPr>
        <p:sp>
          <p:nvSpPr>
            <p:cNvPr id="25" name="Freeform 1613"/>
            <p:cNvSpPr>
              <a:spLocks/>
            </p:cNvSpPr>
            <p:nvPr/>
          </p:nvSpPr>
          <p:spPr bwMode="auto">
            <a:xfrm>
              <a:off x="3093847" y="1090520"/>
              <a:ext cx="528656" cy="735704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61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609"/>
            <p:cNvSpPr>
              <a:spLocks/>
            </p:cNvSpPr>
            <p:nvPr/>
          </p:nvSpPr>
          <p:spPr bwMode="auto">
            <a:xfrm>
              <a:off x="2996620" y="1090520"/>
              <a:ext cx="143682" cy="446083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26586" y="3529613"/>
            <a:ext cx="482610" cy="524243"/>
            <a:chOff x="6203612" y="1055324"/>
            <a:chExt cx="662734" cy="719906"/>
          </a:xfrm>
        </p:grpSpPr>
        <p:sp>
          <p:nvSpPr>
            <p:cNvPr id="28" name="Freeform 1615"/>
            <p:cNvSpPr>
              <a:spLocks/>
            </p:cNvSpPr>
            <p:nvPr/>
          </p:nvSpPr>
          <p:spPr bwMode="auto">
            <a:xfrm>
              <a:off x="6224673" y="1086918"/>
              <a:ext cx="641673" cy="688312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61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611"/>
            <p:cNvSpPr>
              <a:spLocks/>
            </p:cNvSpPr>
            <p:nvPr/>
          </p:nvSpPr>
          <p:spPr bwMode="auto">
            <a:xfrm>
              <a:off x="6203612" y="1055324"/>
              <a:ext cx="343029" cy="447594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97604" y="4282396"/>
            <a:ext cx="491919" cy="514930"/>
            <a:chOff x="7784404" y="1024963"/>
            <a:chExt cx="675518" cy="707118"/>
          </a:xfrm>
        </p:grpSpPr>
        <p:sp>
          <p:nvSpPr>
            <p:cNvPr id="31" name="Freeform 1616"/>
            <p:cNvSpPr>
              <a:spLocks/>
            </p:cNvSpPr>
            <p:nvPr/>
          </p:nvSpPr>
          <p:spPr bwMode="auto">
            <a:xfrm>
              <a:off x="7785909" y="1024963"/>
              <a:ext cx="674013" cy="707118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61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612"/>
            <p:cNvSpPr>
              <a:spLocks noEditPoints="1"/>
            </p:cNvSpPr>
            <p:nvPr/>
          </p:nvSpPr>
          <p:spPr bwMode="auto">
            <a:xfrm>
              <a:off x="7784404" y="1024963"/>
              <a:ext cx="346789" cy="443831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936786" y="2551372"/>
            <a:ext cx="486881" cy="544669"/>
            <a:chOff x="4588776" y="1100333"/>
            <a:chExt cx="668599" cy="747956"/>
          </a:xfrm>
        </p:grpSpPr>
        <p:sp>
          <p:nvSpPr>
            <p:cNvPr id="34" name="Freeform 1614"/>
            <p:cNvSpPr>
              <a:spLocks/>
            </p:cNvSpPr>
            <p:nvPr/>
          </p:nvSpPr>
          <p:spPr bwMode="auto">
            <a:xfrm>
              <a:off x="4588776" y="1129830"/>
              <a:ext cx="668599" cy="718459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61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610"/>
            <p:cNvSpPr>
              <a:spLocks/>
            </p:cNvSpPr>
            <p:nvPr/>
          </p:nvSpPr>
          <p:spPr bwMode="auto">
            <a:xfrm>
              <a:off x="4590182" y="1100333"/>
              <a:ext cx="315338" cy="416468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56826" y="2879385"/>
            <a:ext cx="505024" cy="522024"/>
            <a:chOff x="8498432" y="1024963"/>
            <a:chExt cx="693515" cy="716859"/>
          </a:xfrm>
        </p:grpSpPr>
        <p:sp>
          <p:nvSpPr>
            <p:cNvPr id="37" name="Freeform 12"/>
            <p:cNvSpPr>
              <a:spLocks/>
            </p:cNvSpPr>
            <p:nvPr/>
          </p:nvSpPr>
          <p:spPr bwMode="auto">
            <a:xfrm>
              <a:off x="8519527" y="1024963"/>
              <a:ext cx="672420" cy="716859"/>
            </a:xfrm>
            <a:custGeom>
              <a:avLst/>
              <a:gdLst/>
              <a:ahLst/>
              <a:cxnLst/>
              <a:rect l="l" t="t" r="r" b="b"/>
              <a:pathLst>
                <a:path w="1417615" h="1511300">
                  <a:moveTo>
                    <a:pt x="671490" y="0"/>
                  </a:moveTo>
                  <a:lnTo>
                    <a:pt x="1417615" y="746125"/>
                  </a:lnTo>
                  <a:lnTo>
                    <a:pt x="652440" y="1511300"/>
                  </a:lnTo>
                  <a:lnTo>
                    <a:pt x="30140" y="887413"/>
                  </a:lnTo>
                  <a:lnTo>
                    <a:pt x="71415" y="846138"/>
                  </a:lnTo>
                  <a:lnTo>
                    <a:pt x="323827" y="906463"/>
                  </a:lnTo>
                  <a:lnTo>
                    <a:pt x="442094" y="879552"/>
                  </a:lnTo>
                  <a:lnTo>
                    <a:pt x="0" y="437458"/>
                  </a:lnTo>
                  <a:lnTo>
                    <a:pt x="35043" y="402415"/>
                  </a:lnTo>
                  <a:lnTo>
                    <a:pt x="19027" y="355600"/>
                  </a:lnTo>
                  <a:lnTo>
                    <a:pt x="19027" y="163513"/>
                  </a:lnTo>
                  <a:lnTo>
                    <a:pt x="41252" y="74613"/>
                  </a:lnTo>
                  <a:lnTo>
                    <a:pt x="323827" y="36513"/>
                  </a:lnTo>
                  <a:lnTo>
                    <a:pt x="611165" y="36513"/>
                  </a:lnTo>
                  <a:lnTo>
                    <a:pt x="663552" y="635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61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8498432" y="1027975"/>
              <a:ext cx="348640" cy="446531"/>
            </a:xfrm>
            <a:custGeom>
              <a:avLst/>
              <a:gdLst>
                <a:gd name="T0" fmla="*/ 195 w 196"/>
                <a:gd name="T1" fmla="*/ 152 h 251"/>
                <a:gd name="T2" fmla="*/ 195 w 196"/>
                <a:gd name="T3" fmla="*/ 175 h 251"/>
                <a:gd name="T4" fmla="*/ 194 w 196"/>
                <a:gd name="T5" fmla="*/ 198 h 251"/>
                <a:gd name="T6" fmla="*/ 186 w 196"/>
                <a:gd name="T7" fmla="*/ 222 h 251"/>
                <a:gd name="T8" fmla="*/ 170 w 196"/>
                <a:gd name="T9" fmla="*/ 239 h 251"/>
                <a:gd name="T10" fmla="*/ 148 w 196"/>
                <a:gd name="T11" fmla="*/ 248 h 251"/>
                <a:gd name="T12" fmla="*/ 123 w 196"/>
                <a:gd name="T13" fmla="*/ 251 h 251"/>
                <a:gd name="T14" fmla="*/ 110 w 196"/>
                <a:gd name="T15" fmla="*/ 251 h 251"/>
                <a:gd name="T16" fmla="*/ 93 w 196"/>
                <a:gd name="T17" fmla="*/ 250 h 251"/>
                <a:gd name="T18" fmla="*/ 77 w 196"/>
                <a:gd name="T19" fmla="*/ 250 h 251"/>
                <a:gd name="T20" fmla="*/ 64 w 196"/>
                <a:gd name="T21" fmla="*/ 250 h 251"/>
                <a:gd name="T22" fmla="*/ 17 w 196"/>
                <a:gd name="T23" fmla="*/ 233 h 251"/>
                <a:gd name="T24" fmla="*/ 0 w 196"/>
                <a:gd name="T25" fmla="*/ 187 h 251"/>
                <a:gd name="T26" fmla="*/ 0 w 196"/>
                <a:gd name="T27" fmla="*/ 166 h 251"/>
                <a:gd name="T28" fmla="*/ 29 w 196"/>
                <a:gd name="T29" fmla="*/ 166 h 251"/>
                <a:gd name="T30" fmla="*/ 29 w 196"/>
                <a:gd name="T31" fmla="*/ 187 h 251"/>
                <a:gd name="T32" fmla="*/ 39 w 196"/>
                <a:gd name="T33" fmla="*/ 215 h 251"/>
                <a:gd name="T34" fmla="*/ 68 w 196"/>
                <a:gd name="T35" fmla="*/ 224 h 251"/>
                <a:gd name="T36" fmla="*/ 81 w 196"/>
                <a:gd name="T37" fmla="*/ 225 h 251"/>
                <a:gd name="T38" fmla="*/ 95 w 196"/>
                <a:gd name="T39" fmla="*/ 225 h 251"/>
                <a:gd name="T40" fmla="*/ 110 w 196"/>
                <a:gd name="T41" fmla="*/ 225 h 251"/>
                <a:gd name="T42" fmla="*/ 123 w 196"/>
                <a:gd name="T43" fmla="*/ 224 h 251"/>
                <a:gd name="T44" fmla="*/ 136 w 196"/>
                <a:gd name="T45" fmla="*/ 222 h 251"/>
                <a:gd name="T46" fmla="*/ 148 w 196"/>
                <a:gd name="T47" fmla="*/ 218 h 251"/>
                <a:gd name="T48" fmla="*/ 158 w 196"/>
                <a:gd name="T49" fmla="*/ 209 h 251"/>
                <a:gd name="T50" fmla="*/ 163 w 196"/>
                <a:gd name="T51" fmla="*/ 196 h 251"/>
                <a:gd name="T52" fmla="*/ 165 w 196"/>
                <a:gd name="T53" fmla="*/ 152 h 251"/>
                <a:gd name="T54" fmla="*/ 154 w 196"/>
                <a:gd name="T55" fmla="*/ 125 h 251"/>
                <a:gd name="T56" fmla="*/ 126 w 196"/>
                <a:gd name="T57" fmla="*/ 114 h 251"/>
                <a:gd name="T58" fmla="*/ 105 w 196"/>
                <a:gd name="T59" fmla="*/ 113 h 251"/>
                <a:gd name="T60" fmla="*/ 84 w 196"/>
                <a:gd name="T61" fmla="*/ 114 h 251"/>
                <a:gd name="T62" fmla="*/ 56 w 196"/>
                <a:gd name="T63" fmla="*/ 120 h 251"/>
                <a:gd name="T64" fmla="*/ 35 w 196"/>
                <a:gd name="T65" fmla="*/ 138 h 251"/>
                <a:gd name="T66" fmla="*/ 3 w 196"/>
                <a:gd name="T67" fmla="*/ 138 h 251"/>
                <a:gd name="T68" fmla="*/ 3 w 196"/>
                <a:gd name="T69" fmla="*/ 0 h 251"/>
                <a:gd name="T70" fmla="*/ 189 w 196"/>
                <a:gd name="T71" fmla="*/ 0 h 251"/>
                <a:gd name="T72" fmla="*/ 189 w 196"/>
                <a:gd name="T73" fmla="*/ 27 h 251"/>
                <a:gd name="T74" fmla="*/ 32 w 196"/>
                <a:gd name="T75" fmla="*/ 27 h 251"/>
                <a:gd name="T76" fmla="*/ 32 w 196"/>
                <a:gd name="T77" fmla="*/ 104 h 251"/>
                <a:gd name="T78" fmla="*/ 53 w 196"/>
                <a:gd name="T79" fmla="*/ 92 h 251"/>
                <a:gd name="T80" fmla="*/ 78 w 196"/>
                <a:gd name="T81" fmla="*/ 88 h 251"/>
                <a:gd name="T82" fmla="*/ 90 w 196"/>
                <a:gd name="T83" fmla="*/ 88 h 251"/>
                <a:gd name="T84" fmla="*/ 105 w 196"/>
                <a:gd name="T85" fmla="*/ 87 h 251"/>
                <a:gd name="T86" fmla="*/ 121 w 196"/>
                <a:gd name="T87" fmla="*/ 88 h 251"/>
                <a:gd name="T88" fmla="*/ 136 w 196"/>
                <a:gd name="T89" fmla="*/ 88 h 251"/>
                <a:gd name="T90" fmla="*/ 179 w 196"/>
                <a:gd name="T91" fmla="*/ 107 h 251"/>
                <a:gd name="T92" fmla="*/ 195 w 196"/>
                <a:gd name="T93" fmla="*/ 15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6" h="251">
                  <a:moveTo>
                    <a:pt x="195" y="152"/>
                  </a:moveTo>
                  <a:cubicBezTo>
                    <a:pt x="196" y="159"/>
                    <a:pt x="196" y="166"/>
                    <a:pt x="195" y="175"/>
                  </a:cubicBezTo>
                  <a:cubicBezTo>
                    <a:pt x="195" y="183"/>
                    <a:pt x="194" y="191"/>
                    <a:pt x="194" y="198"/>
                  </a:cubicBezTo>
                  <a:cubicBezTo>
                    <a:pt x="193" y="208"/>
                    <a:pt x="190" y="216"/>
                    <a:pt x="186" y="222"/>
                  </a:cubicBezTo>
                  <a:cubicBezTo>
                    <a:pt x="182" y="229"/>
                    <a:pt x="176" y="234"/>
                    <a:pt x="170" y="239"/>
                  </a:cubicBezTo>
                  <a:cubicBezTo>
                    <a:pt x="163" y="243"/>
                    <a:pt x="156" y="246"/>
                    <a:pt x="148" y="248"/>
                  </a:cubicBezTo>
                  <a:cubicBezTo>
                    <a:pt x="140" y="250"/>
                    <a:pt x="131" y="251"/>
                    <a:pt x="123" y="251"/>
                  </a:cubicBezTo>
                  <a:cubicBezTo>
                    <a:pt x="119" y="251"/>
                    <a:pt x="115" y="251"/>
                    <a:pt x="110" y="251"/>
                  </a:cubicBezTo>
                  <a:cubicBezTo>
                    <a:pt x="104" y="251"/>
                    <a:pt x="99" y="251"/>
                    <a:pt x="93" y="250"/>
                  </a:cubicBezTo>
                  <a:cubicBezTo>
                    <a:pt x="87" y="250"/>
                    <a:pt x="82" y="250"/>
                    <a:pt x="77" y="250"/>
                  </a:cubicBezTo>
                  <a:cubicBezTo>
                    <a:pt x="71" y="250"/>
                    <a:pt x="67" y="250"/>
                    <a:pt x="64" y="250"/>
                  </a:cubicBezTo>
                  <a:cubicBezTo>
                    <a:pt x="44" y="249"/>
                    <a:pt x="28" y="244"/>
                    <a:pt x="17" y="233"/>
                  </a:cubicBezTo>
                  <a:cubicBezTo>
                    <a:pt x="5" y="222"/>
                    <a:pt x="0" y="207"/>
                    <a:pt x="0" y="18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29" y="166"/>
                    <a:pt x="29" y="166"/>
                    <a:pt x="29" y="166"/>
                  </a:cubicBezTo>
                  <a:cubicBezTo>
                    <a:pt x="29" y="187"/>
                    <a:pt x="29" y="187"/>
                    <a:pt x="29" y="187"/>
                  </a:cubicBezTo>
                  <a:cubicBezTo>
                    <a:pt x="29" y="200"/>
                    <a:pt x="33" y="209"/>
                    <a:pt x="39" y="215"/>
                  </a:cubicBezTo>
                  <a:cubicBezTo>
                    <a:pt x="46" y="220"/>
                    <a:pt x="55" y="224"/>
                    <a:pt x="68" y="224"/>
                  </a:cubicBezTo>
                  <a:cubicBezTo>
                    <a:pt x="72" y="225"/>
                    <a:pt x="76" y="225"/>
                    <a:pt x="81" y="225"/>
                  </a:cubicBezTo>
                  <a:cubicBezTo>
                    <a:pt x="85" y="225"/>
                    <a:pt x="90" y="225"/>
                    <a:pt x="95" y="225"/>
                  </a:cubicBezTo>
                  <a:cubicBezTo>
                    <a:pt x="100" y="225"/>
                    <a:pt x="105" y="225"/>
                    <a:pt x="110" y="225"/>
                  </a:cubicBezTo>
                  <a:cubicBezTo>
                    <a:pt x="115" y="225"/>
                    <a:pt x="119" y="225"/>
                    <a:pt x="123" y="224"/>
                  </a:cubicBezTo>
                  <a:cubicBezTo>
                    <a:pt x="127" y="224"/>
                    <a:pt x="132" y="223"/>
                    <a:pt x="136" y="222"/>
                  </a:cubicBezTo>
                  <a:cubicBezTo>
                    <a:pt x="141" y="221"/>
                    <a:pt x="145" y="220"/>
                    <a:pt x="148" y="218"/>
                  </a:cubicBezTo>
                  <a:cubicBezTo>
                    <a:pt x="152" y="215"/>
                    <a:pt x="156" y="213"/>
                    <a:pt x="158" y="209"/>
                  </a:cubicBezTo>
                  <a:cubicBezTo>
                    <a:pt x="161" y="206"/>
                    <a:pt x="162" y="201"/>
                    <a:pt x="163" y="196"/>
                  </a:cubicBezTo>
                  <a:cubicBezTo>
                    <a:pt x="166" y="182"/>
                    <a:pt x="166" y="167"/>
                    <a:pt x="165" y="152"/>
                  </a:cubicBezTo>
                  <a:cubicBezTo>
                    <a:pt x="164" y="140"/>
                    <a:pt x="161" y="131"/>
                    <a:pt x="154" y="125"/>
                  </a:cubicBezTo>
                  <a:cubicBezTo>
                    <a:pt x="148" y="119"/>
                    <a:pt x="138" y="116"/>
                    <a:pt x="126" y="114"/>
                  </a:cubicBezTo>
                  <a:cubicBezTo>
                    <a:pt x="119" y="114"/>
                    <a:pt x="112" y="113"/>
                    <a:pt x="105" y="113"/>
                  </a:cubicBezTo>
                  <a:cubicBezTo>
                    <a:pt x="97" y="113"/>
                    <a:pt x="90" y="114"/>
                    <a:pt x="84" y="114"/>
                  </a:cubicBezTo>
                  <a:cubicBezTo>
                    <a:pt x="74" y="114"/>
                    <a:pt x="65" y="116"/>
                    <a:pt x="56" y="120"/>
                  </a:cubicBezTo>
                  <a:cubicBezTo>
                    <a:pt x="47" y="123"/>
                    <a:pt x="40" y="129"/>
                    <a:pt x="35" y="138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89" y="27"/>
                    <a:pt x="189" y="27"/>
                    <a:pt x="189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8" y="98"/>
                    <a:pt x="45" y="94"/>
                    <a:pt x="53" y="92"/>
                  </a:cubicBezTo>
                  <a:cubicBezTo>
                    <a:pt x="62" y="89"/>
                    <a:pt x="70" y="88"/>
                    <a:pt x="78" y="88"/>
                  </a:cubicBezTo>
                  <a:cubicBezTo>
                    <a:pt x="81" y="88"/>
                    <a:pt x="85" y="88"/>
                    <a:pt x="90" y="88"/>
                  </a:cubicBezTo>
                  <a:cubicBezTo>
                    <a:pt x="95" y="87"/>
                    <a:pt x="100" y="87"/>
                    <a:pt x="105" y="87"/>
                  </a:cubicBezTo>
                  <a:cubicBezTo>
                    <a:pt x="111" y="87"/>
                    <a:pt x="116" y="87"/>
                    <a:pt x="121" y="88"/>
                  </a:cubicBezTo>
                  <a:cubicBezTo>
                    <a:pt x="127" y="88"/>
                    <a:pt x="131" y="88"/>
                    <a:pt x="136" y="88"/>
                  </a:cubicBezTo>
                  <a:cubicBezTo>
                    <a:pt x="155" y="90"/>
                    <a:pt x="170" y="96"/>
                    <a:pt x="179" y="107"/>
                  </a:cubicBezTo>
                  <a:cubicBezTo>
                    <a:pt x="189" y="117"/>
                    <a:pt x="194" y="132"/>
                    <a:pt x="195" y="152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9" name="Freeform 42"/>
          <p:cNvSpPr>
            <a:spLocks/>
          </p:cNvSpPr>
          <p:nvPr/>
        </p:nvSpPr>
        <p:spPr bwMode="auto">
          <a:xfrm>
            <a:off x="3040139" y="2149028"/>
            <a:ext cx="334711" cy="281863"/>
          </a:xfrm>
          <a:custGeom>
            <a:avLst/>
            <a:gdLst/>
            <a:ahLst/>
            <a:cxnLst/>
            <a:rect l="l" t="t" r="r" b="b"/>
            <a:pathLst>
              <a:path w="361950" h="304801">
                <a:moveTo>
                  <a:pt x="181769" y="258763"/>
                </a:moveTo>
                <a:cubicBezTo>
                  <a:pt x="193606" y="258763"/>
                  <a:pt x="203201" y="269069"/>
                  <a:pt x="203201" y="281782"/>
                </a:cubicBezTo>
                <a:cubicBezTo>
                  <a:pt x="203201" y="294495"/>
                  <a:pt x="193606" y="304801"/>
                  <a:pt x="181769" y="304801"/>
                </a:cubicBezTo>
                <a:cubicBezTo>
                  <a:pt x="169932" y="304801"/>
                  <a:pt x="160337" y="294495"/>
                  <a:pt x="160337" y="281782"/>
                </a:cubicBezTo>
                <a:cubicBezTo>
                  <a:pt x="160337" y="269069"/>
                  <a:pt x="169932" y="258763"/>
                  <a:pt x="181769" y="258763"/>
                </a:cubicBezTo>
                <a:close/>
                <a:moveTo>
                  <a:pt x="61119" y="258763"/>
                </a:moveTo>
                <a:cubicBezTo>
                  <a:pt x="73832" y="258763"/>
                  <a:pt x="84138" y="269069"/>
                  <a:pt x="84138" y="281782"/>
                </a:cubicBezTo>
                <a:cubicBezTo>
                  <a:pt x="84138" y="294495"/>
                  <a:pt x="73832" y="304801"/>
                  <a:pt x="61119" y="304801"/>
                </a:cubicBezTo>
                <a:cubicBezTo>
                  <a:pt x="48406" y="304801"/>
                  <a:pt x="38100" y="294495"/>
                  <a:pt x="38100" y="281782"/>
                </a:cubicBezTo>
                <a:cubicBezTo>
                  <a:pt x="38100" y="269069"/>
                  <a:pt x="48406" y="258763"/>
                  <a:pt x="61119" y="258763"/>
                </a:cubicBezTo>
                <a:close/>
                <a:moveTo>
                  <a:pt x="238125" y="49213"/>
                </a:moveTo>
                <a:lnTo>
                  <a:pt x="182563" y="209551"/>
                </a:lnTo>
                <a:lnTo>
                  <a:pt x="23813" y="209551"/>
                </a:lnTo>
                <a:lnTo>
                  <a:pt x="0" y="80963"/>
                </a:lnTo>
                <a:close/>
                <a:moveTo>
                  <a:pt x="283032" y="0"/>
                </a:moveTo>
                <a:cubicBezTo>
                  <a:pt x="286540" y="0"/>
                  <a:pt x="286540" y="0"/>
                  <a:pt x="351428" y="0"/>
                </a:cubicBezTo>
                <a:cubicBezTo>
                  <a:pt x="356689" y="0"/>
                  <a:pt x="361950" y="3492"/>
                  <a:pt x="361950" y="10477"/>
                </a:cubicBezTo>
                <a:cubicBezTo>
                  <a:pt x="361950" y="15716"/>
                  <a:pt x="356689" y="19209"/>
                  <a:pt x="351428" y="19209"/>
                </a:cubicBezTo>
                <a:cubicBezTo>
                  <a:pt x="351419" y="19209"/>
                  <a:pt x="350700" y="19209"/>
                  <a:pt x="293555" y="19209"/>
                </a:cubicBezTo>
                <a:cubicBezTo>
                  <a:pt x="293550" y="19220"/>
                  <a:pt x="292983" y="20768"/>
                  <a:pt x="212883" y="239236"/>
                </a:cubicBezTo>
                <a:cubicBezTo>
                  <a:pt x="211129" y="240983"/>
                  <a:pt x="211129" y="240983"/>
                  <a:pt x="211129" y="242729"/>
                </a:cubicBezTo>
                <a:cubicBezTo>
                  <a:pt x="202360" y="244475"/>
                  <a:pt x="202360" y="244475"/>
                  <a:pt x="37510" y="244475"/>
                </a:cubicBezTo>
                <a:cubicBezTo>
                  <a:pt x="32248" y="244475"/>
                  <a:pt x="26987" y="240983"/>
                  <a:pt x="26987" y="235744"/>
                </a:cubicBezTo>
                <a:cubicBezTo>
                  <a:pt x="26987" y="230505"/>
                  <a:pt x="32248" y="225266"/>
                  <a:pt x="37510" y="225266"/>
                </a:cubicBezTo>
                <a:cubicBezTo>
                  <a:pt x="37524" y="225266"/>
                  <a:pt x="39000" y="225266"/>
                  <a:pt x="195346" y="225266"/>
                </a:cubicBezTo>
                <a:cubicBezTo>
                  <a:pt x="195350" y="225255"/>
                  <a:pt x="195929" y="223722"/>
                  <a:pt x="277771" y="6985"/>
                </a:cubicBezTo>
                <a:cubicBezTo>
                  <a:pt x="277771" y="5239"/>
                  <a:pt x="277771" y="5239"/>
                  <a:pt x="277771" y="3492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0" name="Freeform 78"/>
          <p:cNvSpPr>
            <a:spLocks/>
          </p:cNvSpPr>
          <p:nvPr/>
        </p:nvSpPr>
        <p:spPr bwMode="auto">
          <a:xfrm>
            <a:off x="4429951" y="1288626"/>
            <a:ext cx="281862" cy="264246"/>
          </a:xfrm>
          <a:custGeom>
            <a:avLst/>
            <a:gdLst>
              <a:gd name="T0" fmla="*/ 3 w 174"/>
              <a:gd name="T1" fmla="*/ 163 h 163"/>
              <a:gd name="T2" fmla="*/ 6 w 174"/>
              <a:gd name="T3" fmla="*/ 123 h 163"/>
              <a:gd name="T4" fmla="*/ 32 w 174"/>
              <a:gd name="T5" fmla="*/ 103 h 163"/>
              <a:gd name="T6" fmla="*/ 61 w 174"/>
              <a:gd name="T7" fmla="*/ 92 h 163"/>
              <a:gd name="T8" fmla="*/ 70 w 174"/>
              <a:gd name="T9" fmla="*/ 86 h 163"/>
              <a:gd name="T10" fmla="*/ 60 w 174"/>
              <a:gd name="T11" fmla="*/ 59 h 163"/>
              <a:gd name="T12" fmla="*/ 57 w 174"/>
              <a:gd name="T13" fmla="*/ 55 h 163"/>
              <a:gd name="T14" fmla="*/ 57 w 174"/>
              <a:gd name="T15" fmla="*/ 38 h 163"/>
              <a:gd name="T16" fmla="*/ 58 w 174"/>
              <a:gd name="T17" fmla="*/ 35 h 163"/>
              <a:gd name="T18" fmla="*/ 68 w 174"/>
              <a:gd name="T19" fmla="*/ 11 h 163"/>
              <a:gd name="T20" fmla="*/ 63 w 174"/>
              <a:gd name="T21" fmla="*/ 4 h 163"/>
              <a:gd name="T22" fmla="*/ 72 w 174"/>
              <a:gd name="T23" fmla="*/ 5 h 163"/>
              <a:gd name="T24" fmla="*/ 74 w 174"/>
              <a:gd name="T25" fmla="*/ 0 h 163"/>
              <a:gd name="T26" fmla="*/ 78 w 174"/>
              <a:gd name="T27" fmla="*/ 4 h 163"/>
              <a:gd name="T28" fmla="*/ 98 w 174"/>
              <a:gd name="T29" fmla="*/ 2 h 163"/>
              <a:gd name="T30" fmla="*/ 112 w 174"/>
              <a:gd name="T31" fmla="*/ 8 h 163"/>
              <a:gd name="T32" fmla="*/ 122 w 174"/>
              <a:gd name="T33" fmla="*/ 21 h 163"/>
              <a:gd name="T34" fmla="*/ 123 w 174"/>
              <a:gd name="T35" fmla="*/ 40 h 163"/>
              <a:gd name="T36" fmla="*/ 125 w 174"/>
              <a:gd name="T37" fmla="*/ 47 h 163"/>
              <a:gd name="T38" fmla="*/ 120 w 174"/>
              <a:gd name="T39" fmla="*/ 59 h 163"/>
              <a:gd name="T40" fmla="*/ 117 w 174"/>
              <a:gd name="T41" fmla="*/ 61 h 163"/>
              <a:gd name="T42" fmla="*/ 113 w 174"/>
              <a:gd name="T43" fmla="*/ 78 h 163"/>
              <a:gd name="T44" fmla="*/ 116 w 174"/>
              <a:gd name="T45" fmla="*/ 88 h 163"/>
              <a:gd name="T46" fmla="*/ 127 w 174"/>
              <a:gd name="T47" fmla="*/ 98 h 163"/>
              <a:gd name="T48" fmla="*/ 152 w 174"/>
              <a:gd name="T49" fmla="*/ 107 h 163"/>
              <a:gd name="T50" fmla="*/ 166 w 174"/>
              <a:gd name="T51" fmla="*/ 124 h 163"/>
              <a:gd name="T52" fmla="*/ 174 w 174"/>
              <a:gd name="T53" fmla="*/ 163 h 163"/>
              <a:gd name="T54" fmla="*/ 3 w 174"/>
              <a:gd name="T5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4" h="163">
                <a:moveTo>
                  <a:pt x="3" y="163"/>
                </a:moveTo>
                <a:cubicBezTo>
                  <a:pt x="3" y="163"/>
                  <a:pt x="0" y="138"/>
                  <a:pt x="6" y="123"/>
                </a:cubicBezTo>
                <a:cubicBezTo>
                  <a:pt x="11" y="109"/>
                  <a:pt x="15" y="105"/>
                  <a:pt x="32" y="103"/>
                </a:cubicBezTo>
                <a:cubicBezTo>
                  <a:pt x="49" y="100"/>
                  <a:pt x="59" y="94"/>
                  <a:pt x="61" y="92"/>
                </a:cubicBezTo>
                <a:cubicBezTo>
                  <a:pt x="63" y="89"/>
                  <a:pt x="67" y="87"/>
                  <a:pt x="70" y="86"/>
                </a:cubicBezTo>
                <a:cubicBezTo>
                  <a:pt x="70" y="86"/>
                  <a:pt x="69" y="69"/>
                  <a:pt x="60" y="59"/>
                </a:cubicBezTo>
                <a:cubicBezTo>
                  <a:pt x="60" y="59"/>
                  <a:pt x="57" y="57"/>
                  <a:pt x="57" y="55"/>
                </a:cubicBezTo>
                <a:cubicBezTo>
                  <a:pt x="56" y="53"/>
                  <a:pt x="54" y="43"/>
                  <a:pt x="57" y="38"/>
                </a:cubicBezTo>
                <a:cubicBezTo>
                  <a:pt x="57" y="38"/>
                  <a:pt x="58" y="36"/>
                  <a:pt x="58" y="35"/>
                </a:cubicBezTo>
                <a:cubicBezTo>
                  <a:pt x="58" y="34"/>
                  <a:pt x="56" y="21"/>
                  <a:pt x="68" y="11"/>
                </a:cubicBezTo>
                <a:cubicBezTo>
                  <a:pt x="68" y="11"/>
                  <a:pt x="71" y="5"/>
                  <a:pt x="63" y="4"/>
                </a:cubicBezTo>
                <a:cubicBezTo>
                  <a:pt x="63" y="4"/>
                  <a:pt x="67" y="2"/>
                  <a:pt x="72" y="5"/>
                </a:cubicBezTo>
                <a:cubicBezTo>
                  <a:pt x="72" y="5"/>
                  <a:pt x="70" y="2"/>
                  <a:pt x="74" y="0"/>
                </a:cubicBezTo>
                <a:cubicBezTo>
                  <a:pt x="74" y="0"/>
                  <a:pt x="72" y="5"/>
                  <a:pt x="78" y="4"/>
                </a:cubicBezTo>
                <a:cubicBezTo>
                  <a:pt x="84" y="2"/>
                  <a:pt x="92" y="0"/>
                  <a:pt x="98" y="2"/>
                </a:cubicBezTo>
                <a:cubicBezTo>
                  <a:pt x="104" y="4"/>
                  <a:pt x="105" y="7"/>
                  <a:pt x="112" y="8"/>
                </a:cubicBezTo>
                <a:cubicBezTo>
                  <a:pt x="119" y="8"/>
                  <a:pt x="122" y="17"/>
                  <a:pt x="122" y="21"/>
                </a:cubicBezTo>
                <a:cubicBezTo>
                  <a:pt x="122" y="24"/>
                  <a:pt x="122" y="38"/>
                  <a:pt x="123" y="40"/>
                </a:cubicBezTo>
                <a:cubicBezTo>
                  <a:pt x="125" y="42"/>
                  <a:pt x="125" y="43"/>
                  <a:pt x="125" y="47"/>
                </a:cubicBezTo>
                <a:cubicBezTo>
                  <a:pt x="124" y="50"/>
                  <a:pt x="122" y="59"/>
                  <a:pt x="120" y="59"/>
                </a:cubicBezTo>
                <a:cubicBezTo>
                  <a:pt x="119" y="59"/>
                  <a:pt x="117" y="60"/>
                  <a:pt x="117" y="61"/>
                </a:cubicBezTo>
                <a:cubicBezTo>
                  <a:pt x="117" y="62"/>
                  <a:pt x="113" y="74"/>
                  <a:pt x="113" y="78"/>
                </a:cubicBezTo>
                <a:cubicBezTo>
                  <a:pt x="113" y="82"/>
                  <a:pt x="113" y="87"/>
                  <a:pt x="116" y="88"/>
                </a:cubicBezTo>
                <a:cubicBezTo>
                  <a:pt x="120" y="89"/>
                  <a:pt x="124" y="95"/>
                  <a:pt x="127" y="98"/>
                </a:cubicBezTo>
                <a:cubicBezTo>
                  <a:pt x="129" y="100"/>
                  <a:pt x="145" y="104"/>
                  <a:pt x="152" y="107"/>
                </a:cubicBezTo>
                <a:cubicBezTo>
                  <a:pt x="159" y="111"/>
                  <a:pt x="162" y="110"/>
                  <a:pt x="166" y="124"/>
                </a:cubicBezTo>
                <a:cubicBezTo>
                  <a:pt x="171" y="138"/>
                  <a:pt x="174" y="152"/>
                  <a:pt x="174" y="163"/>
                </a:cubicBezTo>
                <a:lnTo>
                  <a:pt x="3" y="163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1" name="Freeform 90"/>
          <p:cNvSpPr>
            <a:spLocks/>
          </p:cNvSpPr>
          <p:nvPr/>
        </p:nvSpPr>
        <p:spPr bwMode="auto">
          <a:xfrm>
            <a:off x="5918231" y="2284947"/>
            <a:ext cx="189377" cy="298011"/>
          </a:xfrm>
          <a:custGeom>
            <a:avLst/>
            <a:gdLst>
              <a:gd name="T0" fmla="*/ 67 w 117"/>
              <a:gd name="T1" fmla="*/ 184 h 184"/>
              <a:gd name="T2" fmla="*/ 49 w 117"/>
              <a:gd name="T3" fmla="*/ 184 h 184"/>
              <a:gd name="T4" fmla="*/ 49 w 117"/>
              <a:gd name="T5" fmla="*/ 163 h 184"/>
              <a:gd name="T6" fmla="*/ 17 w 117"/>
              <a:gd name="T7" fmla="*/ 152 h 184"/>
              <a:gd name="T8" fmla="*/ 0 w 117"/>
              <a:gd name="T9" fmla="*/ 124 h 184"/>
              <a:gd name="T10" fmla="*/ 31 w 117"/>
              <a:gd name="T11" fmla="*/ 118 h 184"/>
              <a:gd name="T12" fmla="*/ 60 w 117"/>
              <a:gd name="T13" fmla="*/ 137 h 184"/>
              <a:gd name="T14" fmla="*/ 76 w 117"/>
              <a:gd name="T15" fmla="*/ 134 h 184"/>
              <a:gd name="T16" fmla="*/ 83 w 117"/>
              <a:gd name="T17" fmla="*/ 122 h 184"/>
              <a:gd name="T18" fmla="*/ 76 w 117"/>
              <a:gd name="T19" fmla="*/ 112 h 184"/>
              <a:gd name="T20" fmla="*/ 58 w 117"/>
              <a:gd name="T21" fmla="*/ 106 h 184"/>
              <a:gd name="T22" fmla="*/ 32 w 117"/>
              <a:gd name="T23" fmla="*/ 99 h 184"/>
              <a:gd name="T24" fmla="*/ 15 w 117"/>
              <a:gd name="T25" fmla="*/ 86 h 184"/>
              <a:gd name="T26" fmla="*/ 8 w 117"/>
              <a:gd name="T27" fmla="*/ 63 h 184"/>
              <a:gd name="T28" fmla="*/ 19 w 117"/>
              <a:gd name="T29" fmla="*/ 33 h 184"/>
              <a:gd name="T30" fmla="*/ 49 w 117"/>
              <a:gd name="T31" fmla="*/ 18 h 184"/>
              <a:gd name="T32" fmla="*/ 49 w 117"/>
              <a:gd name="T33" fmla="*/ 0 h 184"/>
              <a:gd name="T34" fmla="*/ 67 w 117"/>
              <a:gd name="T35" fmla="*/ 0 h 184"/>
              <a:gd name="T36" fmla="*/ 67 w 117"/>
              <a:gd name="T37" fmla="*/ 18 h 184"/>
              <a:gd name="T38" fmla="*/ 82 w 117"/>
              <a:gd name="T39" fmla="*/ 21 h 184"/>
              <a:gd name="T40" fmla="*/ 95 w 117"/>
              <a:gd name="T41" fmla="*/ 28 h 184"/>
              <a:gd name="T42" fmla="*/ 112 w 117"/>
              <a:gd name="T43" fmla="*/ 51 h 184"/>
              <a:gd name="T44" fmla="*/ 84 w 117"/>
              <a:gd name="T45" fmla="*/ 60 h 184"/>
              <a:gd name="T46" fmla="*/ 60 w 117"/>
              <a:gd name="T47" fmla="*/ 44 h 184"/>
              <a:gd name="T48" fmla="*/ 40 w 117"/>
              <a:gd name="T49" fmla="*/ 57 h 184"/>
              <a:gd name="T50" fmla="*/ 46 w 117"/>
              <a:gd name="T51" fmla="*/ 66 h 184"/>
              <a:gd name="T52" fmla="*/ 61 w 117"/>
              <a:gd name="T53" fmla="*/ 71 h 184"/>
              <a:gd name="T54" fmla="*/ 97 w 117"/>
              <a:gd name="T55" fmla="*/ 82 h 184"/>
              <a:gd name="T56" fmla="*/ 117 w 117"/>
              <a:gd name="T57" fmla="*/ 117 h 184"/>
              <a:gd name="T58" fmla="*/ 110 w 117"/>
              <a:gd name="T59" fmla="*/ 140 h 184"/>
              <a:gd name="T60" fmla="*/ 92 w 117"/>
              <a:gd name="T61" fmla="*/ 156 h 184"/>
              <a:gd name="T62" fmla="*/ 80 w 117"/>
              <a:gd name="T63" fmla="*/ 161 h 184"/>
              <a:gd name="T64" fmla="*/ 67 w 117"/>
              <a:gd name="T65" fmla="*/ 163 h 184"/>
              <a:gd name="T66" fmla="*/ 67 w 117"/>
              <a:gd name="T67" fmla="*/ 18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7" h="184">
                <a:moveTo>
                  <a:pt x="67" y="184"/>
                </a:moveTo>
                <a:cubicBezTo>
                  <a:pt x="49" y="184"/>
                  <a:pt x="49" y="184"/>
                  <a:pt x="49" y="184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37" y="162"/>
                  <a:pt x="26" y="158"/>
                  <a:pt x="17" y="152"/>
                </a:cubicBezTo>
                <a:cubicBezTo>
                  <a:pt x="9" y="145"/>
                  <a:pt x="3" y="136"/>
                  <a:pt x="0" y="124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5" y="131"/>
                  <a:pt x="44" y="137"/>
                  <a:pt x="60" y="137"/>
                </a:cubicBezTo>
                <a:cubicBezTo>
                  <a:pt x="66" y="137"/>
                  <a:pt x="71" y="136"/>
                  <a:pt x="76" y="134"/>
                </a:cubicBezTo>
                <a:cubicBezTo>
                  <a:pt x="80" y="131"/>
                  <a:pt x="83" y="127"/>
                  <a:pt x="83" y="122"/>
                </a:cubicBezTo>
                <a:cubicBezTo>
                  <a:pt x="83" y="117"/>
                  <a:pt x="81" y="114"/>
                  <a:pt x="76" y="112"/>
                </a:cubicBezTo>
                <a:cubicBezTo>
                  <a:pt x="72" y="110"/>
                  <a:pt x="66" y="108"/>
                  <a:pt x="58" y="106"/>
                </a:cubicBezTo>
                <a:cubicBezTo>
                  <a:pt x="48" y="104"/>
                  <a:pt x="39" y="102"/>
                  <a:pt x="32" y="99"/>
                </a:cubicBezTo>
                <a:cubicBezTo>
                  <a:pt x="25" y="96"/>
                  <a:pt x="19" y="92"/>
                  <a:pt x="15" y="86"/>
                </a:cubicBezTo>
                <a:cubicBezTo>
                  <a:pt x="10" y="80"/>
                  <a:pt x="8" y="72"/>
                  <a:pt x="8" y="63"/>
                </a:cubicBezTo>
                <a:cubicBezTo>
                  <a:pt x="8" y="51"/>
                  <a:pt x="12" y="41"/>
                  <a:pt x="19" y="33"/>
                </a:cubicBezTo>
                <a:cubicBezTo>
                  <a:pt x="27" y="25"/>
                  <a:pt x="37" y="20"/>
                  <a:pt x="49" y="18"/>
                </a:cubicBezTo>
                <a:cubicBezTo>
                  <a:pt x="49" y="0"/>
                  <a:pt x="49" y="0"/>
                  <a:pt x="49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18"/>
                  <a:pt x="67" y="18"/>
                  <a:pt x="67" y="18"/>
                </a:cubicBezTo>
                <a:cubicBezTo>
                  <a:pt x="73" y="18"/>
                  <a:pt x="78" y="19"/>
                  <a:pt x="82" y="21"/>
                </a:cubicBezTo>
                <a:cubicBezTo>
                  <a:pt x="87" y="22"/>
                  <a:pt x="91" y="25"/>
                  <a:pt x="95" y="28"/>
                </a:cubicBezTo>
                <a:cubicBezTo>
                  <a:pt x="103" y="33"/>
                  <a:pt x="109" y="41"/>
                  <a:pt x="112" y="51"/>
                </a:cubicBezTo>
                <a:cubicBezTo>
                  <a:pt x="84" y="60"/>
                  <a:pt x="84" y="60"/>
                  <a:pt x="84" y="60"/>
                </a:cubicBezTo>
                <a:cubicBezTo>
                  <a:pt x="81" y="49"/>
                  <a:pt x="73" y="44"/>
                  <a:pt x="60" y="44"/>
                </a:cubicBezTo>
                <a:cubicBezTo>
                  <a:pt x="47" y="44"/>
                  <a:pt x="40" y="48"/>
                  <a:pt x="40" y="57"/>
                </a:cubicBezTo>
                <a:cubicBezTo>
                  <a:pt x="40" y="61"/>
                  <a:pt x="42" y="65"/>
                  <a:pt x="46" y="66"/>
                </a:cubicBezTo>
                <a:cubicBezTo>
                  <a:pt x="49" y="68"/>
                  <a:pt x="54" y="69"/>
                  <a:pt x="61" y="71"/>
                </a:cubicBezTo>
                <a:cubicBezTo>
                  <a:pt x="78" y="75"/>
                  <a:pt x="90" y="78"/>
                  <a:pt x="97" y="82"/>
                </a:cubicBezTo>
                <a:cubicBezTo>
                  <a:pt x="110" y="91"/>
                  <a:pt x="117" y="102"/>
                  <a:pt x="117" y="117"/>
                </a:cubicBezTo>
                <a:cubicBezTo>
                  <a:pt x="117" y="126"/>
                  <a:pt x="114" y="133"/>
                  <a:pt x="110" y="140"/>
                </a:cubicBezTo>
                <a:cubicBezTo>
                  <a:pt x="105" y="147"/>
                  <a:pt x="99" y="152"/>
                  <a:pt x="92" y="156"/>
                </a:cubicBezTo>
                <a:cubicBezTo>
                  <a:pt x="88" y="158"/>
                  <a:pt x="84" y="160"/>
                  <a:pt x="80" y="161"/>
                </a:cubicBezTo>
                <a:cubicBezTo>
                  <a:pt x="76" y="163"/>
                  <a:pt x="72" y="163"/>
                  <a:pt x="67" y="163"/>
                </a:cubicBezTo>
                <a:lnTo>
                  <a:pt x="67" y="184"/>
                </a:lnTo>
                <a:close/>
              </a:path>
            </a:pathLst>
          </a:custGeom>
          <a:gradFill flip="none" rotWithShape="0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2" name="Rectangle 97"/>
          <p:cNvSpPr>
            <a:spLocks noChangeArrowheads="1"/>
          </p:cNvSpPr>
          <p:nvPr/>
        </p:nvSpPr>
        <p:spPr bwMode="auto">
          <a:xfrm>
            <a:off x="5174657" y="4141192"/>
            <a:ext cx="233418" cy="189376"/>
          </a:xfrm>
          <a:custGeom>
            <a:avLst/>
            <a:gdLst/>
            <a:ahLst/>
            <a:cxnLst/>
            <a:rect l="l" t="t" r="r" b="b"/>
            <a:pathLst>
              <a:path w="252413" h="204787">
                <a:moveTo>
                  <a:pt x="36513" y="65087"/>
                </a:moveTo>
                <a:lnTo>
                  <a:pt x="252413" y="65087"/>
                </a:lnTo>
                <a:lnTo>
                  <a:pt x="252413" y="204787"/>
                </a:lnTo>
                <a:lnTo>
                  <a:pt x="36513" y="204787"/>
                </a:lnTo>
                <a:close/>
                <a:moveTo>
                  <a:pt x="158751" y="0"/>
                </a:moveTo>
                <a:lnTo>
                  <a:pt x="217488" y="0"/>
                </a:lnTo>
                <a:lnTo>
                  <a:pt x="217488" y="31750"/>
                </a:lnTo>
                <a:lnTo>
                  <a:pt x="217488" y="38100"/>
                </a:lnTo>
                <a:lnTo>
                  <a:pt x="217488" y="52388"/>
                </a:lnTo>
                <a:lnTo>
                  <a:pt x="23812" y="52388"/>
                </a:lnTo>
                <a:lnTo>
                  <a:pt x="23812" y="173038"/>
                </a:lnTo>
                <a:lnTo>
                  <a:pt x="0" y="173038"/>
                </a:lnTo>
                <a:lnTo>
                  <a:pt x="0" y="31750"/>
                </a:lnTo>
                <a:lnTo>
                  <a:pt x="134938" y="31750"/>
                </a:ln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3" name="Freeform 103"/>
          <p:cNvSpPr>
            <a:spLocks/>
          </p:cNvSpPr>
          <p:nvPr/>
        </p:nvSpPr>
        <p:spPr bwMode="auto">
          <a:xfrm>
            <a:off x="3472671" y="3939203"/>
            <a:ext cx="199652" cy="255437"/>
          </a:xfrm>
          <a:custGeom>
            <a:avLst/>
            <a:gdLst/>
            <a:ahLst/>
            <a:cxnLst/>
            <a:rect l="l" t="t" r="r" b="b"/>
            <a:pathLst>
              <a:path w="215900" h="276225">
                <a:moveTo>
                  <a:pt x="27781" y="168275"/>
                </a:moveTo>
                <a:cubicBezTo>
                  <a:pt x="43408" y="168275"/>
                  <a:pt x="55563" y="180463"/>
                  <a:pt x="55563" y="196133"/>
                </a:cubicBezTo>
                <a:lnTo>
                  <a:pt x="55563" y="248367"/>
                </a:lnTo>
                <a:cubicBezTo>
                  <a:pt x="55563" y="264037"/>
                  <a:pt x="43408" y="276225"/>
                  <a:pt x="27781" y="276225"/>
                </a:cubicBezTo>
                <a:cubicBezTo>
                  <a:pt x="12154" y="276225"/>
                  <a:pt x="0" y="264037"/>
                  <a:pt x="0" y="248367"/>
                </a:cubicBezTo>
                <a:cubicBezTo>
                  <a:pt x="0" y="196133"/>
                  <a:pt x="0" y="196133"/>
                  <a:pt x="0" y="196133"/>
                </a:cubicBezTo>
                <a:cubicBezTo>
                  <a:pt x="0" y="180463"/>
                  <a:pt x="12154" y="168275"/>
                  <a:pt x="27781" y="168275"/>
                </a:cubicBezTo>
                <a:close/>
                <a:moveTo>
                  <a:pt x="189783" y="88900"/>
                </a:moveTo>
                <a:cubicBezTo>
                  <a:pt x="203712" y="88900"/>
                  <a:pt x="215900" y="101155"/>
                  <a:pt x="215900" y="115161"/>
                </a:cubicBezTo>
                <a:lnTo>
                  <a:pt x="215900" y="248214"/>
                </a:lnTo>
                <a:cubicBezTo>
                  <a:pt x="215900" y="263970"/>
                  <a:pt x="203712" y="276225"/>
                  <a:pt x="189783" y="276225"/>
                </a:cubicBezTo>
                <a:cubicBezTo>
                  <a:pt x="174113" y="276225"/>
                  <a:pt x="161925" y="263970"/>
                  <a:pt x="161925" y="248214"/>
                </a:cubicBezTo>
                <a:cubicBezTo>
                  <a:pt x="161925" y="115161"/>
                  <a:pt x="161925" y="115161"/>
                  <a:pt x="161925" y="115161"/>
                </a:cubicBezTo>
                <a:cubicBezTo>
                  <a:pt x="161925" y="101155"/>
                  <a:pt x="174113" y="88900"/>
                  <a:pt x="189783" y="88900"/>
                </a:cubicBezTo>
                <a:close/>
                <a:moveTo>
                  <a:pt x="108820" y="0"/>
                </a:moveTo>
                <a:cubicBezTo>
                  <a:pt x="122749" y="0"/>
                  <a:pt x="134937" y="12238"/>
                  <a:pt x="134937" y="27972"/>
                </a:cubicBezTo>
                <a:lnTo>
                  <a:pt x="134937" y="248253"/>
                </a:lnTo>
                <a:cubicBezTo>
                  <a:pt x="134937" y="263987"/>
                  <a:pt x="122749" y="276225"/>
                  <a:pt x="108820" y="276225"/>
                </a:cubicBezTo>
                <a:cubicBezTo>
                  <a:pt x="93150" y="276225"/>
                  <a:pt x="80962" y="263987"/>
                  <a:pt x="80962" y="248253"/>
                </a:cubicBezTo>
                <a:cubicBezTo>
                  <a:pt x="80962" y="27972"/>
                  <a:pt x="80962" y="27972"/>
                  <a:pt x="80962" y="27972"/>
                </a:cubicBezTo>
                <a:cubicBezTo>
                  <a:pt x="80962" y="12238"/>
                  <a:pt x="93150" y="0"/>
                  <a:pt x="10882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010833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D26765F-5B90-4535-83C8-6297761750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8074">
            <a:off x="7134313" y="-90649"/>
            <a:ext cx="1978388" cy="1978388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060EF68A-D3CA-4457-9722-AF2017FDAF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6300">
            <a:off x="6349604" y="1162861"/>
            <a:ext cx="1293428" cy="1293428"/>
          </a:xfrm>
          <a:prstGeom prst="rect">
            <a:avLst/>
          </a:prstGeom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id="{0A7AC11A-9407-439B-BEF6-E015FC437A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6300">
            <a:off x="7667530" y="1878777"/>
            <a:ext cx="672090" cy="672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28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9"/>
          <p:cNvSpPr>
            <a:spLocks/>
          </p:cNvSpPr>
          <p:nvPr/>
        </p:nvSpPr>
        <p:spPr bwMode="auto">
          <a:xfrm>
            <a:off x="2780314" y="3046421"/>
            <a:ext cx="389156" cy="991173"/>
          </a:xfrm>
          <a:custGeom>
            <a:avLst/>
            <a:gdLst>
              <a:gd name="T0" fmla="*/ 180 w 249"/>
              <a:gd name="T1" fmla="*/ 0 h 636"/>
              <a:gd name="T2" fmla="*/ 110 w 249"/>
              <a:gd name="T3" fmla="*/ 70 h 636"/>
              <a:gd name="T4" fmla="*/ 130 w 249"/>
              <a:gd name="T5" fmla="*/ 119 h 636"/>
              <a:gd name="T6" fmla="*/ 56 w 249"/>
              <a:gd name="T7" fmla="*/ 321 h 636"/>
              <a:gd name="T8" fmla="*/ 22 w 249"/>
              <a:gd name="T9" fmla="*/ 567 h 636"/>
              <a:gd name="T10" fmla="*/ 0 w 249"/>
              <a:gd name="T11" fmla="*/ 601 h 636"/>
              <a:gd name="T12" fmla="*/ 35 w 249"/>
              <a:gd name="T13" fmla="*/ 636 h 636"/>
              <a:gd name="T14" fmla="*/ 71 w 249"/>
              <a:gd name="T15" fmla="*/ 601 h 636"/>
              <a:gd name="T16" fmla="*/ 49 w 249"/>
              <a:gd name="T17" fmla="*/ 568 h 636"/>
              <a:gd name="T18" fmla="*/ 82 w 249"/>
              <a:gd name="T19" fmla="*/ 327 h 636"/>
              <a:gd name="T20" fmla="*/ 152 w 249"/>
              <a:gd name="T21" fmla="*/ 134 h 636"/>
              <a:gd name="T22" fmla="*/ 180 w 249"/>
              <a:gd name="T23" fmla="*/ 140 h 636"/>
              <a:gd name="T24" fmla="*/ 249 w 249"/>
              <a:gd name="T25" fmla="*/ 70 h 636"/>
              <a:gd name="T26" fmla="*/ 180 w 249"/>
              <a:gd name="T27" fmla="*/ 0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9" h="636">
                <a:moveTo>
                  <a:pt x="180" y="0"/>
                </a:moveTo>
                <a:cubicBezTo>
                  <a:pt x="141" y="0"/>
                  <a:pt x="110" y="32"/>
                  <a:pt x="110" y="70"/>
                </a:cubicBezTo>
                <a:cubicBezTo>
                  <a:pt x="110" y="89"/>
                  <a:pt x="117" y="106"/>
                  <a:pt x="130" y="119"/>
                </a:cubicBezTo>
                <a:cubicBezTo>
                  <a:pt x="106" y="164"/>
                  <a:pt x="76" y="233"/>
                  <a:pt x="56" y="321"/>
                </a:cubicBezTo>
                <a:cubicBezTo>
                  <a:pt x="30" y="435"/>
                  <a:pt x="24" y="522"/>
                  <a:pt x="22" y="567"/>
                </a:cubicBezTo>
                <a:cubicBezTo>
                  <a:pt x="9" y="572"/>
                  <a:pt x="0" y="585"/>
                  <a:pt x="0" y="601"/>
                </a:cubicBezTo>
                <a:cubicBezTo>
                  <a:pt x="0" y="620"/>
                  <a:pt x="16" y="636"/>
                  <a:pt x="35" y="636"/>
                </a:cubicBezTo>
                <a:cubicBezTo>
                  <a:pt x="55" y="636"/>
                  <a:pt x="71" y="620"/>
                  <a:pt x="71" y="601"/>
                </a:cubicBezTo>
                <a:cubicBezTo>
                  <a:pt x="71" y="586"/>
                  <a:pt x="62" y="573"/>
                  <a:pt x="49" y="568"/>
                </a:cubicBezTo>
                <a:cubicBezTo>
                  <a:pt x="51" y="524"/>
                  <a:pt x="57" y="438"/>
                  <a:pt x="82" y="327"/>
                </a:cubicBezTo>
                <a:cubicBezTo>
                  <a:pt x="101" y="244"/>
                  <a:pt x="129" y="178"/>
                  <a:pt x="152" y="134"/>
                </a:cubicBezTo>
                <a:cubicBezTo>
                  <a:pt x="161" y="138"/>
                  <a:pt x="170" y="140"/>
                  <a:pt x="180" y="140"/>
                </a:cubicBezTo>
                <a:cubicBezTo>
                  <a:pt x="218" y="140"/>
                  <a:pt x="249" y="109"/>
                  <a:pt x="249" y="70"/>
                </a:cubicBezTo>
                <a:cubicBezTo>
                  <a:pt x="249" y="32"/>
                  <a:pt x="218" y="0"/>
                  <a:pt x="18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2995787" y="2415675"/>
            <a:ext cx="790065" cy="799206"/>
          </a:xfrm>
          <a:custGeom>
            <a:avLst/>
            <a:gdLst>
              <a:gd name="T0" fmla="*/ 461 w 507"/>
              <a:gd name="T1" fmla="*/ 19 h 512"/>
              <a:gd name="T2" fmla="*/ 366 w 507"/>
              <a:gd name="T3" fmla="*/ 46 h 512"/>
              <a:gd name="T4" fmla="*/ 360 w 507"/>
              <a:gd name="T5" fmla="*/ 98 h 512"/>
              <a:gd name="T6" fmla="*/ 196 w 507"/>
              <a:gd name="T7" fmla="*/ 238 h 512"/>
              <a:gd name="T8" fmla="*/ 46 w 507"/>
              <a:gd name="T9" fmla="*/ 436 h 512"/>
              <a:gd name="T10" fmla="*/ 10 w 507"/>
              <a:gd name="T11" fmla="*/ 454 h 512"/>
              <a:gd name="T12" fmla="*/ 24 w 507"/>
              <a:gd name="T13" fmla="*/ 503 h 512"/>
              <a:gd name="T14" fmla="*/ 72 w 507"/>
              <a:gd name="T15" fmla="*/ 489 h 512"/>
              <a:gd name="T16" fmla="*/ 69 w 507"/>
              <a:gd name="T17" fmla="*/ 449 h 512"/>
              <a:gd name="T18" fmla="*/ 216 w 507"/>
              <a:gd name="T19" fmla="*/ 256 h 512"/>
              <a:gd name="T20" fmla="*/ 372 w 507"/>
              <a:gd name="T21" fmla="*/ 122 h 512"/>
              <a:gd name="T22" fmla="*/ 393 w 507"/>
              <a:gd name="T23" fmla="*/ 141 h 512"/>
              <a:gd name="T24" fmla="*/ 488 w 507"/>
              <a:gd name="T25" fmla="*/ 114 h 512"/>
              <a:gd name="T26" fmla="*/ 461 w 507"/>
              <a:gd name="T27" fmla="*/ 1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7" h="512">
                <a:moveTo>
                  <a:pt x="461" y="19"/>
                </a:moveTo>
                <a:cubicBezTo>
                  <a:pt x="428" y="0"/>
                  <a:pt x="385" y="12"/>
                  <a:pt x="366" y="46"/>
                </a:cubicBezTo>
                <a:cubicBezTo>
                  <a:pt x="357" y="62"/>
                  <a:pt x="355" y="81"/>
                  <a:pt x="360" y="98"/>
                </a:cubicBezTo>
                <a:cubicBezTo>
                  <a:pt x="317" y="126"/>
                  <a:pt x="257" y="171"/>
                  <a:pt x="196" y="238"/>
                </a:cubicBezTo>
                <a:cubicBezTo>
                  <a:pt x="118" y="325"/>
                  <a:pt x="69" y="398"/>
                  <a:pt x="46" y="436"/>
                </a:cubicBezTo>
                <a:cubicBezTo>
                  <a:pt x="32" y="434"/>
                  <a:pt x="17" y="441"/>
                  <a:pt x="10" y="454"/>
                </a:cubicBezTo>
                <a:cubicBezTo>
                  <a:pt x="0" y="471"/>
                  <a:pt x="6" y="493"/>
                  <a:pt x="24" y="503"/>
                </a:cubicBezTo>
                <a:cubicBezTo>
                  <a:pt x="41" y="512"/>
                  <a:pt x="63" y="506"/>
                  <a:pt x="72" y="489"/>
                </a:cubicBezTo>
                <a:cubicBezTo>
                  <a:pt x="80" y="476"/>
                  <a:pt x="78" y="460"/>
                  <a:pt x="69" y="449"/>
                </a:cubicBezTo>
                <a:cubicBezTo>
                  <a:pt x="92" y="412"/>
                  <a:pt x="140" y="340"/>
                  <a:pt x="216" y="256"/>
                </a:cubicBezTo>
                <a:cubicBezTo>
                  <a:pt x="273" y="193"/>
                  <a:pt x="330" y="149"/>
                  <a:pt x="372" y="122"/>
                </a:cubicBezTo>
                <a:cubicBezTo>
                  <a:pt x="377" y="130"/>
                  <a:pt x="384" y="136"/>
                  <a:pt x="393" y="141"/>
                </a:cubicBezTo>
                <a:cubicBezTo>
                  <a:pt x="426" y="160"/>
                  <a:pt x="469" y="148"/>
                  <a:pt x="488" y="114"/>
                </a:cubicBezTo>
                <a:cubicBezTo>
                  <a:pt x="507" y="81"/>
                  <a:pt x="495" y="38"/>
                  <a:pt x="461" y="19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21"/>
          <p:cNvSpPr>
            <a:spLocks/>
          </p:cNvSpPr>
          <p:nvPr/>
        </p:nvSpPr>
        <p:spPr bwMode="auto">
          <a:xfrm>
            <a:off x="3597804" y="2193674"/>
            <a:ext cx="1017290" cy="407439"/>
          </a:xfrm>
          <a:custGeom>
            <a:avLst/>
            <a:gdLst>
              <a:gd name="T0" fmla="*/ 633 w 652"/>
              <a:gd name="T1" fmla="*/ 44 h 262"/>
              <a:gd name="T2" fmla="*/ 538 w 652"/>
              <a:gd name="T3" fmla="*/ 19 h 262"/>
              <a:gd name="T4" fmla="*/ 505 w 652"/>
              <a:gd name="T5" fmla="*/ 61 h 262"/>
              <a:gd name="T6" fmla="*/ 294 w 652"/>
              <a:gd name="T7" fmla="*/ 98 h 262"/>
              <a:gd name="T8" fmla="*/ 64 w 652"/>
              <a:gd name="T9" fmla="*/ 193 h 262"/>
              <a:gd name="T10" fmla="*/ 23 w 652"/>
              <a:gd name="T11" fmla="*/ 190 h 262"/>
              <a:gd name="T12" fmla="*/ 10 w 652"/>
              <a:gd name="T13" fmla="*/ 239 h 262"/>
              <a:gd name="T14" fmla="*/ 59 w 652"/>
              <a:gd name="T15" fmla="*/ 252 h 262"/>
              <a:gd name="T16" fmla="*/ 77 w 652"/>
              <a:gd name="T17" fmla="*/ 216 h 262"/>
              <a:gd name="T18" fmla="*/ 302 w 652"/>
              <a:gd name="T19" fmla="*/ 124 h 262"/>
              <a:gd name="T20" fmla="*/ 503 w 652"/>
              <a:gd name="T21" fmla="*/ 88 h 262"/>
              <a:gd name="T22" fmla="*/ 512 w 652"/>
              <a:gd name="T23" fmla="*/ 114 h 262"/>
              <a:gd name="T24" fmla="*/ 608 w 652"/>
              <a:gd name="T25" fmla="*/ 140 h 262"/>
              <a:gd name="T26" fmla="*/ 633 w 652"/>
              <a:gd name="T27" fmla="*/ 4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52" h="262">
                <a:moveTo>
                  <a:pt x="633" y="44"/>
                </a:moveTo>
                <a:cubicBezTo>
                  <a:pt x="614" y="11"/>
                  <a:pt x="571" y="0"/>
                  <a:pt x="538" y="19"/>
                </a:cubicBezTo>
                <a:cubicBezTo>
                  <a:pt x="521" y="29"/>
                  <a:pt x="510" y="44"/>
                  <a:pt x="505" y="61"/>
                </a:cubicBezTo>
                <a:cubicBezTo>
                  <a:pt x="454" y="63"/>
                  <a:pt x="380" y="71"/>
                  <a:pt x="294" y="98"/>
                </a:cubicBezTo>
                <a:cubicBezTo>
                  <a:pt x="182" y="134"/>
                  <a:pt x="103" y="172"/>
                  <a:pt x="64" y="193"/>
                </a:cubicBezTo>
                <a:cubicBezTo>
                  <a:pt x="52" y="184"/>
                  <a:pt x="36" y="182"/>
                  <a:pt x="23" y="190"/>
                </a:cubicBezTo>
                <a:cubicBezTo>
                  <a:pt x="6" y="200"/>
                  <a:pt x="0" y="222"/>
                  <a:pt x="10" y="239"/>
                </a:cubicBezTo>
                <a:cubicBezTo>
                  <a:pt x="20" y="256"/>
                  <a:pt x="42" y="262"/>
                  <a:pt x="59" y="252"/>
                </a:cubicBezTo>
                <a:cubicBezTo>
                  <a:pt x="72" y="244"/>
                  <a:pt x="79" y="230"/>
                  <a:pt x="77" y="216"/>
                </a:cubicBezTo>
                <a:cubicBezTo>
                  <a:pt x="116" y="195"/>
                  <a:pt x="193" y="158"/>
                  <a:pt x="302" y="124"/>
                </a:cubicBezTo>
                <a:cubicBezTo>
                  <a:pt x="383" y="98"/>
                  <a:pt x="454" y="90"/>
                  <a:pt x="503" y="88"/>
                </a:cubicBezTo>
                <a:cubicBezTo>
                  <a:pt x="504" y="97"/>
                  <a:pt x="507" y="106"/>
                  <a:pt x="512" y="114"/>
                </a:cubicBezTo>
                <a:cubicBezTo>
                  <a:pt x="532" y="148"/>
                  <a:pt x="574" y="159"/>
                  <a:pt x="608" y="140"/>
                </a:cubicBezTo>
                <a:cubicBezTo>
                  <a:pt x="641" y="120"/>
                  <a:pt x="652" y="78"/>
                  <a:pt x="633" y="4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22"/>
          <p:cNvSpPr>
            <a:spLocks/>
          </p:cNvSpPr>
          <p:nvPr/>
        </p:nvSpPr>
        <p:spPr bwMode="auto">
          <a:xfrm>
            <a:off x="4436186" y="2258969"/>
            <a:ext cx="996396" cy="378709"/>
          </a:xfrm>
          <a:custGeom>
            <a:avLst/>
            <a:gdLst>
              <a:gd name="T0" fmla="*/ 639 w 639"/>
              <a:gd name="T1" fmla="*/ 172 h 243"/>
              <a:gd name="T2" fmla="*/ 568 w 639"/>
              <a:gd name="T3" fmla="*/ 103 h 243"/>
              <a:gd name="T4" fmla="*/ 519 w 639"/>
              <a:gd name="T5" fmla="*/ 124 h 243"/>
              <a:gd name="T6" fmla="*/ 317 w 639"/>
              <a:gd name="T7" fmla="*/ 53 h 243"/>
              <a:gd name="T8" fmla="*/ 70 w 639"/>
              <a:gd name="T9" fmla="*/ 22 h 243"/>
              <a:gd name="T10" fmla="*/ 36 w 639"/>
              <a:gd name="T11" fmla="*/ 0 h 243"/>
              <a:gd name="T12" fmla="*/ 1 w 639"/>
              <a:gd name="T13" fmla="*/ 36 h 243"/>
              <a:gd name="T14" fmla="*/ 37 w 639"/>
              <a:gd name="T15" fmla="*/ 71 h 243"/>
              <a:gd name="T16" fmla="*/ 70 w 639"/>
              <a:gd name="T17" fmla="*/ 49 h 243"/>
              <a:gd name="T18" fmla="*/ 311 w 639"/>
              <a:gd name="T19" fmla="*/ 79 h 243"/>
              <a:gd name="T20" fmla="*/ 504 w 639"/>
              <a:gd name="T21" fmla="*/ 146 h 243"/>
              <a:gd name="T22" fmla="*/ 499 w 639"/>
              <a:gd name="T23" fmla="*/ 174 h 243"/>
              <a:gd name="T24" fmla="*/ 570 w 639"/>
              <a:gd name="T25" fmla="*/ 242 h 243"/>
              <a:gd name="T26" fmla="*/ 639 w 639"/>
              <a:gd name="T27" fmla="*/ 172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9" h="243">
                <a:moveTo>
                  <a:pt x="639" y="172"/>
                </a:moveTo>
                <a:cubicBezTo>
                  <a:pt x="638" y="133"/>
                  <a:pt x="606" y="103"/>
                  <a:pt x="568" y="103"/>
                </a:cubicBezTo>
                <a:cubicBezTo>
                  <a:pt x="549" y="103"/>
                  <a:pt x="532" y="111"/>
                  <a:pt x="519" y="124"/>
                </a:cubicBezTo>
                <a:cubicBezTo>
                  <a:pt x="474" y="100"/>
                  <a:pt x="405" y="71"/>
                  <a:pt x="317" y="53"/>
                </a:cubicBezTo>
                <a:cubicBezTo>
                  <a:pt x="202" y="28"/>
                  <a:pt x="115" y="23"/>
                  <a:pt x="70" y="22"/>
                </a:cubicBezTo>
                <a:cubicBezTo>
                  <a:pt x="64" y="9"/>
                  <a:pt x="51" y="0"/>
                  <a:pt x="36" y="0"/>
                </a:cubicBezTo>
                <a:cubicBezTo>
                  <a:pt x="16" y="0"/>
                  <a:pt x="0" y="16"/>
                  <a:pt x="1" y="36"/>
                </a:cubicBezTo>
                <a:cubicBezTo>
                  <a:pt x="1" y="56"/>
                  <a:pt x="17" y="72"/>
                  <a:pt x="37" y="71"/>
                </a:cubicBezTo>
                <a:cubicBezTo>
                  <a:pt x="52" y="71"/>
                  <a:pt x="65" y="62"/>
                  <a:pt x="70" y="49"/>
                </a:cubicBezTo>
                <a:cubicBezTo>
                  <a:pt x="114" y="50"/>
                  <a:pt x="200" y="55"/>
                  <a:pt x="311" y="79"/>
                </a:cubicBezTo>
                <a:cubicBezTo>
                  <a:pt x="394" y="96"/>
                  <a:pt x="460" y="124"/>
                  <a:pt x="504" y="146"/>
                </a:cubicBezTo>
                <a:cubicBezTo>
                  <a:pt x="501" y="155"/>
                  <a:pt x="499" y="164"/>
                  <a:pt x="499" y="174"/>
                </a:cubicBezTo>
                <a:cubicBezTo>
                  <a:pt x="500" y="212"/>
                  <a:pt x="531" y="243"/>
                  <a:pt x="570" y="242"/>
                </a:cubicBezTo>
                <a:cubicBezTo>
                  <a:pt x="608" y="242"/>
                  <a:pt x="639" y="210"/>
                  <a:pt x="639" y="17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23"/>
          <p:cNvSpPr>
            <a:spLocks/>
          </p:cNvSpPr>
          <p:nvPr/>
        </p:nvSpPr>
        <p:spPr bwMode="auto">
          <a:xfrm>
            <a:off x="5261510" y="2469216"/>
            <a:ext cx="787453" cy="799206"/>
          </a:xfrm>
          <a:custGeom>
            <a:avLst/>
            <a:gdLst>
              <a:gd name="T0" fmla="*/ 486 w 505"/>
              <a:gd name="T1" fmla="*/ 469 h 513"/>
              <a:gd name="T2" fmla="*/ 461 w 505"/>
              <a:gd name="T3" fmla="*/ 373 h 513"/>
              <a:gd name="T4" fmla="*/ 408 w 505"/>
              <a:gd name="T5" fmla="*/ 366 h 513"/>
              <a:gd name="T6" fmla="*/ 271 w 505"/>
              <a:gd name="T7" fmla="*/ 200 h 513"/>
              <a:gd name="T8" fmla="*/ 76 w 505"/>
              <a:gd name="T9" fmla="*/ 47 h 513"/>
              <a:gd name="T10" fmla="*/ 59 w 505"/>
              <a:gd name="T11" fmla="*/ 10 h 513"/>
              <a:gd name="T12" fmla="*/ 10 w 505"/>
              <a:gd name="T13" fmla="*/ 23 h 513"/>
              <a:gd name="T14" fmla="*/ 22 w 505"/>
              <a:gd name="T15" fmla="*/ 72 h 513"/>
              <a:gd name="T16" fmla="*/ 62 w 505"/>
              <a:gd name="T17" fmla="*/ 70 h 513"/>
              <a:gd name="T18" fmla="*/ 253 w 505"/>
              <a:gd name="T19" fmla="*/ 220 h 513"/>
              <a:gd name="T20" fmla="*/ 384 w 505"/>
              <a:gd name="T21" fmla="*/ 378 h 513"/>
              <a:gd name="T22" fmla="*/ 365 w 505"/>
              <a:gd name="T23" fmla="*/ 398 h 513"/>
              <a:gd name="T24" fmla="*/ 390 w 505"/>
              <a:gd name="T25" fmla="*/ 494 h 513"/>
              <a:gd name="T26" fmla="*/ 486 w 505"/>
              <a:gd name="T27" fmla="*/ 469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5" h="513">
                <a:moveTo>
                  <a:pt x="486" y="469"/>
                </a:moveTo>
                <a:cubicBezTo>
                  <a:pt x="505" y="435"/>
                  <a:pt x="494" y="393"/>
                  <a:pt x="461" y="373"/>
                </a:cubicBezTo>
                <a:cubicBezTo>
                  <a:pt x="444" y="364"/>
                  <a:pt x="426" y="362"/>
                  <a:pt x="408" y="366"/>
                </a:cubicBezTo>
                <a:cubicBezTo>
                  <a:pt x="381" y="322"/>
                  <a:pt x="337" y="262"/>
                  <a:pt x="271" y="200"/>
                </a:cubicBezTo>
                <a:cubicBezTo>
                  <a:pt x="186" y="120"/>
                  <a:pt x="114" y="71"/>
                  <a:pt x="76" y="47"/>
                </a:cubicBezTo>
                <a:cubicBezTo>
                  <a:pt x="78" y="33"/>
                  <a:pt x="72" y="18"/>
                  <a:pt x="59" y="10"/>
                </a:cubicBezTo>
                <a:cubicBezTo>
                  <a:pt x="41" y="0"/>
                  <a:pt x="20" y="6"/>
                  <a:pt x="10" y="23"/>
                </a:cubicBezTo>
                <a:cubicBezTo>
                  <a:pt x="0" y="40"/>
                  <a:pt x="5" y="62"/>
                  <a:pt x="22" y="72"/>
                </a:cubicBezTo>
                <a:cubicBezTo>
                  <a:pt x="35" y="80"/>
                  <a:pt x="51" y="78"/>
                  <a:pt x="62" y="70"/>
                </a:cubicBezTo>
                <a:cubicBezTo>
                  <a:pt x="99" y="93"/>
                  <a:pt x="170" y="142"/>
                  <a:pt x="253" y="220"/>
                </a:cubicBezTo>
                <a:cubicBezTo>
                  <a:pt x="315" y="278"/>
                  <a:pt x="358" y="336"/>
                  <a:pt x="384" y="378"/>
                </a:cubicBezTo>
                <a:cubicBezTo>
                  <a:pt x="377" y="383"/>
                  <a:pt x="370" y="390"/>
                  <a:pt x="365" y="398"/>
                </a:cubicBezTo>
                <a:cubicBezTo>
                  <a:pt x="346" y="432"/>
                  <a:pt x="357" y="474"/>
                  <a:pt x="390" y="494"/>
                </a:cubicBezTo>
                <a:cubicBezTo>
                  <a:pt x="423" y="513"/>
                  <a:pt x="466" y="502"/>
                  <a:pt x="486" y="469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24"/>
          <p:cNvSpPr>
            <a:spLocks/>
          </p:cNvSpPr>
          <p:nvPr/>
        </p:nvSpPr>
        <p:spPr bwMode="auto">
          <a:xfrm>
            <a:off x="5864833" y="3082987"/>
            <a:ext cx="411356" cy="1014679"/>
          </a:xfrm>
          <a:custGeom>
            <a:avLst/>
            <a:gdLst>
              <a:gd name="T0" fmla="*/ 219 w 264"/>
              <a:gd name="T1" fmla="*/ 631 h 651"/>
              <a:gd name="T2" fmla="*/ 244 w 264"/>
              <a:gd name="T3" fmla="*/ 536 h 651"/>
              <a:gd name="T4" fmla="*/ 202 w 264"/>
              <a:gd name="T5" fmla="*/ 504 h 651"/>
              <a:gd name="T6" fmla="*/ 164 w 264"/>
              <a:gd name="T7" fmla="*/ 293 h 651"/>
              <a:gd name="T8" fmla="*/ 69 w 264"/>
              <a:gd name="T9" fmla="*/ 63 h 651"/>
              <a:gd name="T10" fmla="*/ 72 w 264"/>
              <a:gd name="T11" fmla="*/ 22 h 651"/>
              <a:gd name="T12" fmla="*/ 23 w 264"/>
              <a:gd name="T13" fmla="*/ 9 h 651"/>
              <a:gd name="T14" fmla="*/ 10 w 264"/>
              <a:gd name="T15" fmla="*/ 58 h 651"/>
              <a:gd name="T16" fmla="*/ 46 w 264"/>
              <a:gd name="T17" fmla="*/ 76 h 651"/>
              <a:gd name="T18" fmla="*/ 139 w 264"/>
              <a:gd name="T19" fmla="*/ 301 h 651"/>
              <a:gd name="T20" fmla="*/ 175 w 264"/>
              <a:gd name="T21" fmla="*/ 502 h 651"/>
              <a:gd name="T22" fmla="*/ 149 w 264"/>
              <a:gd name="T23" fmla="*/ 511 h 651"/>
              <a:gd name="T24" fmla="*/ 124 w 264"/>
              <a:gd name="T25" fmla="*/ 606 h 651"/>
              <a:gd name="T26" fmla="*/ 219 w 264"/>
              <a:gd name="T27" fmla="*/ 63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4" h="651">
                <a:moveTo>
                  <a:pt x="219" y="631"/>
                </a:moveTo>
                <a:cubicBezTo>
                  <a:pt x="252" y="612"/>
                  <a:pt x="264" y="569"/>
                  <a:pt x="244" y="536"/>
                </a:cubicBezTo>
                <a:cubicBezTo>
                  <a:pt x="235" y="520"/>
                  <a:pt x="219" y="509"/>
                  <a:pt x="202" y="504"/>
                </a:cubicBezTo>
                <a:cubicBezTo>
                  <a:pt x="200" y="453"/>
                  <a:pt x="191" y="378"/>
                  <a:pt x="164" y="293"/>
                </a:cubicBezTo>
                <a:cubicBezTo>
                  <a:pt x="129" y="181"/>
                  <a:pt x="90" y="102"/>
                  <a:pt x="69" y="63"/>
                </a:cubicBezTo>
                <a:cubicBezTo>
                  <a:pt x="78" y="51"/>
                  <a:pt x="80" y="35"/>
                  <a:pt x="72" y="22"/>
                </a:cubicBezTo>
                <a:cubicBezTo>
                  <a:pt x="62" y="5"/>
                  <a:pt x="40" y="0"/>
                  <a:pt x="23" y="9"/>
                </a:cubicBezTo>
                <a:cubicBezTo>
                  <a:pt x="6" y="19"/>
                  <a:pt x="0" y="41"/>
                  <a:pt x="10" y="58"/>
                </a:cubicBezTo>
                <a:cubicBezTo>
                  <a:pt x="18" y="71"/>
                  <a:pt x="32" y="78"/>
                  <a:pt x="46" y="76"/>
                </a:cubicBezTo>
                <a:cubicBezTo>
                  <a:pt x="67" y="115"/>
                  <a:pt x="104" y="192"/>
                  <a:pt x="139" y="301"/>
                </a:cubicBezTo>
                <a:cubicBezTo>
                  <a:pt x="164" y="382"/>
                  <a:pt x="173" y="453"/>
                  <a:pt x="175" y="502"/>
                </a:cubicBezTo>
                <a:cubicBezTo>
                  <a:pt x="166" y="503"/>
                  <a:pt x="157" y="506"/>
                  <a:pt x="149" y="511"/>
                </a:cubicBezTo>
                <a:cubicBezTo>
                  <a:pt x="116" y="530"/>
                  <a:pt x="104" y="573"/>
                  <a:pt x="124" y="606"/>
                </a:cubicBezTo>
                <a:cubicBezTo>
                  <a:pt x="143" y="640"/>
                  <a:pt x="186" y="651"/>
                  <a:pt x="219" y="63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33" name="Freeform 58"/>
          <p:cNvSpPr>
            <a:spLocks/>
          </p:cNvSpPr>
          <p:nvPr/>
        </p:nvSpPr>
        <p:spPr bwMode="auto">
          <a:xfrm>
            <a:off x="2260569" y="2078756"/>
            <a:ext cx="901066" cy="904984"/>
          </a:xfrm>
          <a:custGeom>
            <a:avLst/>
            <a:gdLst>
              <a:gd name="T0" fmla="*/ 79 w 578"/>
              <a:gd name="T1" fmla="*/ 421 h 580"/>
              <a:gd name="T2" fmla="*/ 96 w 578"/>
              <a:gd name="T3" fmla="*/ 428 h 580"/>
              <a:gd name="T4" fmla="*/ 125 w 578"/>
              <a:gd name="T5" fmla="*/ 432 h 580"/>
              <a:gd name="T6" fmla="*/ 250 w 578"/>
              <a:gd name="T7" fmla="*/ 432 h 580"/>
              <a:gd name="T8" fmla="*/ 283 w 578"/>
              <a:gd name="T9" fmla="*/ 432 h 580"/>
              <a:gd name="T10" fmla="*/ 405 w 578"/>
              <a:gd name="T11" fmla="*/ 578 h 580"/>
              <a:gd name="T12" fmla="*/ 410 w 578"/>
              <a:gd name="T13" fmla="*/ 580 h 580"/>
              <a:gd name="T14" fmla="*/ 407 w 578"/>
              <a:gd name="T15" fmla="*/ 566 h 580"/>
              <a:gd name="T16" fmla="*/ 397 w 578"/>
              <a:gd name="T17" fmla="*/ 504 h 580"/>
              <a:gd name="T18" fmla="*/ 402 w 578"/>
              <a:gd name="T19" fmla="*/ 432 h 580"/>
              <a:gd name="T20" fmla="*/ 467 w 578"/>
              <a:gd name="T21" fmla="*/ 432 h 580"/>
              <a:gd name="T22" fmla="*/ 529 w 578"/>
              <a:gd name="T23" fmla="*/ 411 h 580"/>
              <a:gd name="T24" fmla="*/ 554 w 578"/>
              <a:gd name="T25" fmla="*/ 385 h 580"/>
              <a:gd name="T26" fmla="*/ 575 w 578"/>
              <a:gd name="T27" fmla="*/ 304 h 580"/>
              <a:gd name="T28" fmla="*/ 487 w 578"/>
              <a:gd name="T29" fmla="*/ 171 h 580"/>
              <a:gd name="T30" fmla="*/ 474 w 578"/>
              <a:gd name="T31" fmla="*/ 168 h 580"/>
              <a:gd name="T32" fmla="*/ 467 w 578"/>
              <a:gd name="T33" fmla="*/ 142 h 580"/>
              <a:gd name="T34" fmla="*/ 432 w 578"/>
              <a:gd name="T35" fmla="*/ 99 h 580"/>
              <a:gd name="T36" fmla="*/ 331 w 578"/>
              <a:gd name="T37" fmla="*/ 79 h 580"/>
              <a:gd name="T38" fmla="*/ 168 w 578"/>
              <a:gd name="T39" fmla="*/ 34 h 580"/>
              <a:gd name="T40" fmla="*/ 163 w 578"/>
              <a:gd name="T41" fmla="*/ 36 h 580"/>
              <a:gd name="T42" fmla="*/ 83 w 578"/>
              <a:gd name="T43" fmla="*/ 173 h 580"/>
              <a:gd name="T44" fmla="*/ 84 w 578"/>
              <a:gd name="T45" fmla="*/ 178 h 580"/>
              <a:gd name="T46" fmla="*/ 80 w 578"/>
              <a:gd name="T47" fmla="*/ 179 h 580"/>
              <a:gd name="T48" fmla="*/ 11 w 578"/>
              <a:gd name="T49" fmla="*/ 257 h 580"/>
              <a:gd name="T50" fmla="*/ 5 w 578"/>
              <a:gd name="T51" fmla="*/ 285 h 580"/>
              <a:gd name="T52" fmla="*/ 65 w 578"/>
              <a:gd name="T53" fmla="*/ 413 h 580"/>
              <a:gd name="T54" fmla="*/ 79 w 578"/>
              <a:gd name="T55" fmla="*/ 421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78" h="580">
                <a:moveTo>
                  <a:pt x="79" y="421"/>
                </a:moveTo>
                <a:cubicBezTo>
                  <a:pt x="85" y="424"/>
                  <a:pt x="91" y="426"/>
                  <a:pt x="96" y="428"/>
                </a:cubicBezTo>
                <a:cubicBezTo>
                  <a:pt x="106" y="431"/>
                  <a:pt x="116" y="432"/>
                  <a:pt x="125" y="432"/>
                </a:cubicBezTo>
                <a:cubicBezTo>
                  <a:pt x="164" y="432"/>
                  <a:pt x="216" y="432"/>
                  <a:pt x="250" y="432"/>
                </a:cubicBezTo>
                <a:cubicBezTo>
                  <a:pt x="270" y="432"/>
                  <a:pt x="283" y="432"/>
                  <a:pt x="283" y="432"/>
                </a:cubicBezTo>
                <a:cubicBezTo>
                  <a:pt x="312" y="520"/>
                  <a:pt x="386" y="567"/>
                  <a:pt x="405" y="578"/>
                </a:cubicBezTo>
                <a:cubicBezTo>
                  <a:pt x="408" y="579"/>
                  <a:pt x="410" y="580"/>
                  <a:pt x="410" y="580"/>
                </a:cubicBezTo>
                <a:cubicBezTo>
                  <a:pt x="410" y="580"/>
                  <a:pt x="409" y="575"/>
                  <a:pt x="407" y="566"/>
                </a:cubicBezTo>
                <a:cubicBezTo>
                  <a:pt x="404" y="552"/>
                  <a:pt x="399" y="527"/>
                  <a:pt x="397" y="504"/>
                </a:cubicBezTo>
                <a:cubicBezTo>
                  <a:pt x="394" y="467"/>
                  <a:pt x="402" y="432"/>
                  <a:pt x="402" y="432"/>
                </a:cubicBezTo>
                <a:cubicBezTo>
                  <a:pt x="402" y="432"/>
                  <a:pt x="450" y="432"/>
                  <a:pt x="467" y="432"/>
                </a:cubicBezTo>
                <a:cubicBezTo>
                  <a:pt x="476" y="432"/>
                  <a:pt x="504" y="430"/>
                  <a:pt x="529" y="411"/>
                </a:cubicBezTo>
                <a:cubicBezTo>
                  <a:pt x="538" y="404"/>
                  <a:pt x="547" y="396"/>
                  <a:pt x="554" y="385"/>
                </a:cubicBezTo>
                <a:cubicBezTo>
                  <a:pt x="566" y="366"/>
                  <a:pt x="575" y="340"/>
                  <a:pt x="575" y="304"/>
                </a:cubicBezTo>
                <a:cubicBezTo>
                  <a:pt x="578" y="211"/>
                  <a:pt x="514" y="180"/>
                  <a:pt x="487" y="171"/>
                </a:cubicBezTo>
                <a:cubicBezTo>
                  <a:pt x="479" y="169"/>
                  <a:pt x="474" y="168"/>
                  <a:pt x="474" y="168"/>
                </a:cubicBezTo>
                <a:cubicBezTo>
                  <a:pt x="474" y="168"/>
                  <a:pt x="474" y="157"/>
                  <a:pt x="467" y="142"/>
                </a:cubicBezTo>
                <a:cubicBezTo>
                  <a:pt x="461" y="129"/>
                  <a:pt x="451" y="114"/>
                  <a:pt x="432" y="99"/>
                </a:cubicBezTo>
                <a:cubicBezTo>
                  <a:pt x="377" y="55"/>
                  <a:pt x="331" y="79"/>
                  <a:pt x="331" y="79"/>
                </a:cubicBezTo>
                <a:cubicBezTo>
                  <a:pt x="331" y="79"/>
                  <a:pt x="272" y="0"/>
                  <a:pt x="168" y="34"/>
                </a:cubicBezTo>
                <a:cubicBezTo>
                  <a:pt x="166" y="35"/>
                  <a:pt x="164" y="35"/>
                  <a:pt x="163" y="36"/>
                </a:cubicBezTo>
                <a:cubicBezTo>
                  <a:pt x="77" y="67"/>
                  <a:pt x="81" y="151"/>
                  <a:pt x="83" y="173"/>
                </a:cubicBezTo>
                <a:cubicBezTo>
                  <a:pt x="83" y="176"/>
                  <a:pt x="84" y="178"/>
                  <a:pt x="84" y="178"/>
                </a:cubicBezTo>
                <a:cubicBezTo>
                  <a:pt x="84" y="178"/>
                  <a:pt x="82" y="178"/>
                  <a:pt x="80" y="179"/>
                </a:cubicBezTo>
                <a:cubicBezTo>
                  <a:pt x="67" y="185"/>
                  <a:pt x="27" y="207"/>
                  <a:pt x="11" y="257"/>
                </a:cubicBezTo>
                <a:cubicBezTo>
                  <a:pt x="8" y="266"/>
                  <a:pt x="6" y="275"/>
                  <a:pt x="5" y="285"/>
                </a:cubicBezTo>
                <a:cubicBezTo>
                  <a:pt x="0" y="336"/>
                  <a:pt x="23" y="386"/>
                  <a:pt x="65" y="413"/>
                </a:cubicBezTo>
                <a:cubicBezTo>
                  <a:pt x="69" y="416"/>
                  <a:pt x="74" y="419"/>
                  <a:pt x="79" y="42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34" name="Freeform 59"/>
          <p:cNvSpPr>
            <a:spLocks/>
          </p:cNvSpPr>
          <p:nvPr/>
        </p:nvSpPr>
        <p:spPr bwMode="auto">
          <a:xfrm>
            <a:off x="2495631" y="2294228"/>
            <a:ext cx="391768" cy="391768"/>
          </a:xfrm>
          <a:custGeom>
            <a:avLst/>
            <a:gdLst>
              <a:gd name="T0" fmla="*/ 37 w 251"/>
              <a:gd name="T1" fmla="*/ 214 h 251"/>
              <a:gd name="T2" fmla="*/ 60 w 251"/>
              <a:gd name="T3" fmla="*/ 232 h 251"/>
              <a:gd name="T4" fmla="*/ 126 w 251"/>
              <a:gd name="T5" fmla="*/ 251 h 251"/>
              <a:gd name="T6" fmla="*/ 193 w 251"/>
              <a:gd name="T7" fmla="*/ 232 h 251"/>
              <a:gd name="T8" fmla="*/ 214 w 251"/>
              <a:gd name="T9" fmla="*/ 214 h 251"/>
              <a:gd name="T10" fmla="*/ 232 w 251"/>
              <a:gd name="T11" fmla="*/ 192 h 251"/>
              <a:gd name="T12" fmla="*/ 251 w 251"/>
              <a:gd name="T13" fmla="*/ 125 h 251"/>
              <a:gd name="T14" fmla="*/ 233 w 251"/>
              <a:gd name="T15" fmla="*/ 60 h 251"/>
              <a:gd name="T16" fmla="*/ 214 w 251"/>
              <a:gd name="T17" fmla="*/ 37 h 251"/>
              <a:gd name="T18" fmla="*/ 193 w 251"/>
              <a:gd name="T19" fmla="*/ 19 h 251"/>
              <a:gd name="T20" fmla="*/ 126 w 251"/>
              <a:gd name="T21" fmla="*/ 0 h 251"/>
              <a:gd name="T22" fmla="*/ 60 w 251"/>
              <a:gd name="T23" fmla="*/ 18 h 251"/>
              <a:gd name="T24" fmla="*/ 37 w 251"/>
              <a:gd name="T25" fmla="*/ 37 h 251"/>
              <a:gd name="T26" fmla="*/ 18 w 251"/>
              <a:gd name="T27" fmla="*/ 60 h 251"/>
              <a:gd name="T28" fmla="*/ 0 w 251"/>
              <a:gd name="T29" fmla="*/ 125 h 251"/>
              <a:gd name="T30" fmla="*/ 19 w 251"/>
              <a:gd name="T31" fmla="*/ 192 h 251"/>
              <a:gd name="T32" fmla="*/ 37 w 251"/>
              <a:gd name="T33" fmla="*/ 214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1" h="251">
                <a:moveTo>
                  <a:pt x="37" y="214"/>
                </a:moveTo>
                <a:cubicBezTo>
                  <a:pt x="44" y="221"/>
                  <a:pt x="52" y="227"/>
                  <a:pt x="60" y="232"/>
                </a:cubicBezTo>
                <a:cubicBezTo>
                  <a:pt x="79" y="244"/>
                  <a:pt x="102" y="251"/>
                  <a:pt x="126" y="251"/>
                </a:cubicBezTo>
                <a:cubicBezTo>
                  <a:pt x="150" y="251"/>
                  <a:pt x="173" y="244"/>
                  <a:pt x="193" y="232"/>
                </a:cubicBezTo>
                <a:cubicBezTo>
                  <a:pt x="201" y="227"/>
                  <a:pt x="208" y="221"/>
                  <a:pt x="214" y="214"/>
                </a:cubicBezTo>
                <a:cubicBezTo>
                  <a:pt x="221" y="207"/>
                  <a:pt x="227" y="200"/>
                  <a:pt x="232" y="192"/>
                </a:cubicBezTo>
                <a:cubicBezTo>
                  <a:pt x="244" y="173"/>
                  <a:pt x="251" y="150"/>
                  <a:pt x="251" y="125"/>
                </a:cubicBezTo>
                <a:cubicBezTo>
                  <a:pt x="251" y="101"/>
                  <a:pt x="245" y="79"/>
                  <a:pt x="233" y="60"/>
                </a:cubicBezTo>
                <a:cubicBezTo>
                  <a:pt x="228" y="52"/>
                  <a:pt x="221" y="44"/>
                  <a:pt x="214" y="37"/>
                </a:cubicBezTo>
                <a:cubicBezTo>
                  <a:pt x="208" y="30"/>
                  <a:pt x="201" y="24"/>
                  <a:pt x="193" y="19"/>
                </a:cubicBezTo>
                <a:cubicBezTo>
                  <a:pt x="173" y="7"/>
                  <a:pt x="150" y="0"/>
                  <a:pt x="126" y="0"/>
                </a:cubicBezTo>
                <a:cubicBezTo>
                  <a:pt x="102" y="0"/>
                  <a:pt x="79" y="7"/>
                  <a:pt x="60" y="18"/>
                </a:cubicBezTo>
                <a:cubicBezTo>
                  <a:pt x="52" y="23"/>
                  <a:pt x="44" y="30"/>
                  <a:pt x="37" y="37"/>
                </a:cubicBezTo>
                <a:cubicBezTo>
                  <a:pt x="30" y="44"/>
                  <a:pt x="24" y="52"/>
                  <a:pt x="18" y="60"/>
                </a:cubicBezTo>
                <a:cubicBezTo>
                  <a:pt x="7" y="79"/>
                  <a:pt x="0" y="101"/>
                  <a:pt x="0" y="125"/>
                </a:cubicBezTo>
                <a:cubicBezTo>
                  <a:pt x="0" y="150"/>
                  <a:pt x="7" y="173"/>
                  <a:pt x="19" y="192"/>
                </a:cubicBezTo>
                <a:cubicBezTo>
                  <a:pt x="24" y="200"/>
                  <a:pt x="30" y="207"/>
                  <a:pt x="37" y="21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35" name="Freeform 60"/>
          <p:cNvSpPr>
            <a:spLocks/>
          </p:cNvSpPr>
          <p:nvPr/>
        </p:nvSpPr>
        <p:spPr bwMode="auto">
          <a:xfrm>
            <a:off x="3044104" y="1498939"/>
            <a:ext cx="881478" cy="864501"/>
          </a:xfrm>
          <a:custGeom>
            <a:avLst/>
            <a:gdLst>
              <a:gd name="T0" fmla="*/ 69 w 565"/>
              <a:gd name="T1" fmla="*/ 420 h 554"/>
              <a:gd name="T2" fmla="*/ 88 w 565"/>
              <a:gd name="T3" fmla="*/ 428 h 554"/>
              <a:gd name="T4" fmla="*/ 129 w 565"/>
              <a:gd name="T5" fmla="*/ 435 h 554"/>
              <a:gd name="T6" fmla="*/ 235 w 565"/>
              <a:gd name="T7" fmla="*/ 435 h 554"/>
              <a:gd name="T8" fmla="*/ 250 w 565"/>
              <a:gd name="T9" fmla="*/ 435 h 554"/>
              <a:gd name="T10" fmla="*/ 316 w 565"/>
              <a:gd name="T11" fmla="*/ 554 h 554"/>
              <a:gd name="T12" fmla="*/ 333 w 565"/>
              <a:gd name="T13" fmla="*/ 510 h 554"/>
              <a:gd name="T14" fmla="*/ 364 w 565"/>
              <a:gd name="T15" fmla="*/ 431 h 554"/>
              <a:gd name="T16" fmla="*/ 377 w 565"/>
              <a:gd name="T17" fmla="*/ 431 h 554"/>
              <a:gd name="T18" fmla="*/ 450 w 565"/>
              <a:gd name="T19" fmla="*/ 431 h 554"/>
              <a:gd name="T20" fmla="*/ 554 w 565"/>
              <a:gd name="T21" fmla="*/ 362 h 554"/>
              <a:gd name="T22" fmla="*/ 565 w 565"/>
              <a:gd name="T23" fmla="*/ 318 h 554"/>
              <a:gd name="T24" fmla="*/ 565 w 565"/>
              <a:gd name="T25" fmla="*/ 298 h 554"/>
              <a:gd name="T26" fmla="*/ 473 w 565"/>
              <a:gd name="T27" fmla="*/ 171 h 554"/>
              <a:gd name="T28" fmla="*/ 467 w 565"/>
              <a:gd name="T29" fmla="*/ 170 h 554"/>
              <a:gd name="T30" fmla="*/ 419 w 565"/>
              <a:gd name="T31" fmla="*/ 93 h 554"/>
              <a:gd name="T32" fmla="*/ 390 w 565"/>
              <a:gd name="T33" fmla="*/ 75 h 554"/>
              <a:gd name="T34" fmla="*/ 307 w 565"/>
              <a:gd name="T35" fmla="*/ 71 h 554"/>
              <a:gd name="T36" fmla="*/ 147 w 565"/>
              <a:gd name="T37" fmla="*/ 47 h 554"/>
              <a:gd name="T38" fmla="*/ 82 w 565"/>
              <a:gd name="T39" fmla="*/ 175 h 554"/>
              <a:gd name="T40" fmla="*/ 83 w 565"/>
              <a:gd name="T41" fmla="*/ 180 h 554"/>
              <a:gd name="T42" fmla="*/ 80 w 565"/>
              <a:gd name="T43" fmla="*/ 181 h 554"/>
              <a:gd name="T44" fmla="*/ 12 w 565"/>
              <a:gd name="T45" fmla="*/ 249 h 554"/>
              <a:gd name="T46" fmla="*/ 2 w 565"/>
              <a:gd name="T47" fmla="*/ 281 h 554"/>
              <a:gd name="T48" fmla="*/ 0 w 565"/>
              <a:gd name="T49" fmla="*/ 303 h 554"/>
              <a:gd name="T50" fmla="*/ 56 w 565"/>
              <a:gd name="T51" fmla="*/ 412 h 554"/>
              <a:gd name="T52" fmla="*/ 69 w 565"/>
              <a:gd name="T53" fmla="*/ 420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5" h="554">
                <a:moveTo>
                  <a:pt x="69" y="420"/>
                </a:moveTo>
                <a:cubicBezTo>
                  <a:pt x="76" y="424"/>
                  <a:pt x="82" y="426"/>
                  <a:pt x="88" y="428"/>
                </a:cubicBezTo>
                <a:cubicBezTo>
                  <a:pt x="102" y="433"/>
                  <a:pt x="116" y="435"/>
                  <a:pt x="129" y="435"/>
                </a:cubicBezTo>
                <a:cubicBezTo>
                  <a:pt x="169" y="435"/>
                  <a:pt x="213" y="435"/>
                  <a:pt x="235" y="435"/>
                </a:cubicBezTo>
                <a:cubicBezTo>
                  <a:pt x="244" y="435"/>
                  <a:pt x="250" y="435"/>
                  <a:pt x="250" y="435"/>
                </a:cubicBezTo>
                <a:cubicBezTo>
                  <a:pt x="253" y="463"/>
                  <a:pt x="268" y="526"/>
                  <a:pt x="316" y="554"/>
                </a:cubicBezTo>
                <a:cubicBezTo>
                  <a:pt x="321" y="540"/>
                  <a:pt x="327" y="525"/>
                  <a:pt x="333" y="510"/>
                </a:cubicBezTo>
                <a:cubicBezTo>
                  <a:pt x="343" y="484"/>
                  <a:pt x="354" y="458"/>
                  <a:pt x="364" y="431"/>
                </a:cubicBezTo>
                <a:cubicBezTo>
                  <a:pt x="364" y="431"/>
                  <a:pt x="369" y="431"/>
                  <a:pt x="377" y="431"/>
                </a:cubicBezTo>
                <a:cubicBezTo>
                  <a:pt x="397" y="431"/>
                  <a:pt x="434" y="431"/>
                  <a:pt x="450" y="431"/>
                </a:cubicBezTo>
                <a:cubicBezTo>
                  <a:pt x="467" y="431"/>
                  <a:pt x="529" y="420"/>
                  <a:pt x="554" y="362"/>
                </a:cubicBezTo>
                <a:cubicBezTo>
                  <a:pt x="560" y="349"/>
                  <a:pt x="563" y="335"/>
                  <a:pt x="565" y="318"/>
                </a:cubicBezTo>
                <a:cubicBezTo>
                  <a:pt x="565" y="311"/>
                  <a:pt x="565" y="305"/>
                  <a:pt x="565" y="298"/>
                </a:cubicBezTo>
                <a:cubicBezTo>
                  <a:pt x="563" y="200"/>
                  <a:pt x="494" y="176"/>
                  <a:pt x="473" y="171"/>
                </a:cubicBezTo>
                <a:cubicBezTo>
                  <a:pt x="470" y="170"/>
                  <a:pt x="467" y="170"/>
                  <a:pt x="467" y="170"/>
                </a:cubicBezTo>
                <a:cubicBezTo>
                  <a:pt x="467" y="170"/>
                  <a:pt x="468" y="135"/>
                  <a:pt x="419" y="93"/>
                </a:cubicBezTo>
                <a:cubicBezTo>
                  <a:pt x="410" y="85"/>
                  <a:pt x="400" y="79"/>
                  <a:pt x="390" y="75"/>
                </a:cubicBezTo>
                <a:cubicBezTo>
                  <a:pt x="348" y="57"/>
                  <a:pt x="307" y="71"/>
                  <a:pt x="307" y="71"/>
                </a:cubicBezTo>
                <a:cubicBezTo>
                  <a:pt x="307" y="71"/>
                  <a:pt x="237" y="0"/>
                  <a:pt x="147" y="47"/>
                </a:cubicBezTo>
                <a:cubicBezTo>
                  <a:pt x="70" y="88"/>
                  <a:pt x="78" y="156"/>
                  <a:pt x="82" y="175"/>
                </a:cubicBezTo>
                <a:cubicBezTo>
                  <a:pt x="83" y="178"/>
                  <a:pt x="83" y="180"/>
                  <a:pt x="83" y="180"/>
                </a:cubicBezTo>
                <a:cubicBezTo>
                  <a:pt x="83" y="180"/>
                  <a:pt x="82" y="180"/>
                  <a:pt x="80" y="181"/>
                </a:cubicBezTo>
                <a:cubicBezTo>
                  <a:pt x="70" y="186"/>
                  <a:pt x="31" y="206"/>
                  <a:pt x="12" y="249"/>
                </a:cubicBezTo>
                <a:cubicBezTo>
                  <a:pt x="7" y="258"/>
                  <a:pt x="3" y="269"/>
                  <a:pt x="2" y="281"/>
                </a:cubicBezTo>
                <a:cubicBezTo>
                  <a:pt x="0" y="288"/>
                  <a:pt x="0" y="295"/>
                  <a:pt x="0" y="303"/>
                </a:cubicBezTo>
                <a:cubicBezTo>
                  <a:pt x="0" y="354"/>
                  <a:pt x="24" y="391"/>
                  <a:pt x="56" y="412"/>
                </a:cubicBezTo>
                <a:cubicBezTo>
                  <a:pt x="60" y="415"/>
                  <a:pt x="65" y="418"/>
                  <a:pt x="69" y="42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36" name="Freeform 61"/>
          <p:cNvSpPr>
            <a:spLocks/>
          </p:cNvSpPr>
          <p:nvPr/>
        </p:nvSpPr>
        <p:spPr bwMode="auto">
          <a:xfrm>
            <a:off x="3279165" y="1703963"/>
            <a:ext cx="391768" cy="390462"/>
          </a:xfrm>
          <a:custGeom>
            <a:avLst/>
            <a:gdLst>
              <a:gd name="T0" fmla="*/ 37 w 251"/>
              <a:gd name="T1" fmla="*/ 214 h 251"/>
              <a:gd name="T2" fmla="*/ 60 w 251"/>
              <a:gd name="T3" fmla="*/ 233 h 251"/>
              <a:gd name="T4" fmla="*/ 126 w 251"/>
              <a:gd name="T5" fmla="*/ 251 h 251"/>
              <a:gd name="T6" fmla="*/ 193 w 251"/>
              <a:gd name="T7" fmla="*/ 232 h 251"/>
              <a:gd name="T8" fmla="*/ 215 w 251"/>
              <a:gd name="T9" fmla="*/ 214 h 251"/>
              <a:gd name="T10" fmla="*/ 232 w 251"/>
              <a:gd name="T11" fmla="*/ 192 h 251"/>
              <a:gd name="T12" fmla="*/ 251 w 251"/>
              <a:gd name="T13" fmla="*/ 126 h 251"/>
              <a:gd name="T14" fmla="*/ 233 w 251"/>
              <a:gd name="T15" fmla="*/ 60 h 251"/>
              <a:gd name="T16" fmla="*/ 215 w 251"/>
              <a:gd name="T17" fmla="*/ 37 h 251"/>
              <a:gd name="T18" fmla="*/ 193 w 251"/>
              <a:gd name="T19" fmla="*/ 19 h 251"/>
              <a:gd name="T20" fmla="*/ 126 w 251"/>
              <a:gd name="T21" fmla="*/ 0 h 251"/>
              <a:gd name="T22" fmla="*/ 60 w 251"/>
              <a:gd name="T23" fmla="*/ 18 h 251"/>
              <a:gd name="T24" fmla="*/ 37 w 251"/>
              <a:gd name="T25" fmla="*/ 37 h 251"/>
              <a:gd name="T26" fmla="*/ 19 w 251"/>
              <a:gd name="T27" fmla="*/ 60 h 251"/>
              <a:gd name="T28" fmla="*/ 0 w 251"/>
              <a:gd name="T29" fmla="*/ 126 h 251"/>
              <a:gd name="T30" fmla="*/ 19 w 251"/>
              <a:gd name="T31" fmla="*/ 192 h 251"/>
              <a:gd name="T32" fmla="*/ 37 w 251"/>
              <a:gd name="T33" fmla="*/ 214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1" h="251">
                <a:moveTo>
                  <a:pt x="37" y="214"/>
                </a:moveTo>
                <a:cubicBezTo>
                  <a:pt x="44" y="221"/>
                  <a:pt x="52" y="227"/>
                  <a:pt x="60" y="233"/>
                </a:cubicBezTo>
                <a:cubicBezTo>
                  <a:pt x="79" y="244"/>
                  <a:pt x="102" y="251"/>
                  <a:pt x="126" y="251"/>
                </a:cubicBezTo>
                <a:cubicBezTo>
                  <a:pt x="150" y="251"/>
                  <a:pt x="173" y="244"/>
                  <a:pt x="193" y="232"/>
                </a:cubicBezTo>
                <a:cubicBezTo>
                  <a:pt x="201" y="227"/>
                  <a:pt x="208" y="221"/>
                  <a:pt x="215" y="214"/>
                </a:cubicBezTo>
                <a:cubicBezTo>
                  <a:pt x="221" y="208"/>
                  <a:pt x="227" y="200"/>
                  <a:pt x="232" y="192"/>
                </a:cubicBezTo>
                <a:cubicBezTo>
                  <a:pt x="244" y="173"/>
                  <a:pt x="251" y="150"/>
                  <a:pt x="251" y="126"/>
                </a:cubicBezTo>
                <a:cubicBezTo>
                  <a:pt x="251" y="102"/>
                  <a:pt x="245" y="79"/>
                  <a:pt x="233" y="60"/>
                </a:cubicBezTo>
                <a:cubicBezTo>
                  <a:pt x="228" y="52"/>
                  <a:pt x="222" y="44"/>
                  <a:pt x="215" y="37"/>
                </a:cubicBezTo>
                <a:cubicBezTo>
                  <a:pt x="208" y="30"/>
                  <a:pt x="201" y="24"/>
                  <a:pt x="193" y="19"/>
                </a:cubicBezTo>
                <a:cubicBezTo>
                  <a:pt x="173" y="7"/>
                  <a:pt x="150" y="0"/>
                  <a:pt x="126" y="0"/>
                </a:cubicBezTo>
                <a:cubicBezTo>
                  <a:pt x="102" y="0"/>
                  <a:pt x="79" y="7"/>
                  <a:pt x="60" y="18"/>
                </a:cubicBezTo>
                <a:cubicBezTo>
                  <a:pt x="52" y="24"/>
                  <a:pt x="44" y="30"/>
                  <a:pt x="37" y="37"/>
                </a:cubicBezTo>
                <a:cubicBezTo>
                  <a:pt x="30" y="44"/>
                  <a:pt x="24" y="52"/>
                  <a:pt x="19" y="60"/>
                </a:cubicBezTo>
                <a:cubicBezTo>
                  <a:pt x="7" y="79"/>
                  <a:pt x="0" y="102"/>
                  <a:pt x="0" y="126"/>
                </a:cubicBezTo>
                <a:cubicBezTo>
                  <a:pt x="0" y="150"/>
                  <a:pt x="7" y="173"/>
                  <a:pt x="19" y="192"/>
                </a:cubicBezTo>
                <a:cubicBezTo>
                  <a:pt x="25" y="200"/>
                  <a:pt x="30" y="208"/>
                  <a:pt x="37" y="21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37" name="Freeform 62"/>
          <p:cNvSpPr>
            <a:spLocks/>
          </p:cNvSpPr>
          <p:nvPr/>
        </p:nvSpPr>
        <p:spPr bwMode="auto">
          <a:xfrm>
            <a:off x="4078370" y="1282326"/>
            <a:ext cx="881478" cy="854054"/>
          </a:xfrm>
          <a:custGeom>
            <a:avLst/>
            <a:gdLst>
              <a:gd name="T0" fmla="*/ 216 w 565"/>
              <a:gd name="T1" fmla="*/ 436 h 548"/>
              <a:gd name="T2" fmla="*/ 222 w 565"/>
              <a:gd name="T3" fmla="*/ 448 h 548"/>
              <a:gd name="T4" fmla="*/ 254 w 565"/>
              <a:gd name="T5" fmla="*/ 513 h 548"/>
              <a:gd name="T6" fmla="*/ 271 w 565"/>
              <a:gd name="T7" fmla="*/ 548 h 548"/>
              <a:gd name="T8" fmla="*/ 308 w 565"/>
              <a:gd name="T9" fmla="*/ 477 h 548"/>
              <a:gd name="T10" fmla="*/ 332 w 565"/>
              <a:gd name="T11" fmla="*/ 432 h 548"/>
              <a:gd name="T12" fmla="*/ 463 w 565"/>
              <a:gd name="T13" fmla="*/ 432 h 548"/>
              <a:gd name="T14" fmla="*/ 555 w 565"/>
              <a:gd name="T15" fmla="*/ 357 h 548"/>
              <a:gd name="T16" fmla="*/ 565 w 565"/>
              <a:gd name="T17" fmla="*/ 301 h 548"/>
              <a:gd name="T18" fmla="*/ 563 w 565"/>
              <a:gd name="T19" fmla="*/ 274 h 548"/>
              <a:gd name="T20" fmla="*/ 475 w 565"/>
              <a:gd name="T21" fmla="*/ 173 h 548"/>
              <a:gd name="T22" fmla="*/ 465 w 565"/>
              <a:gd name="T23" fmla="*/ 172 h 548"/>
              <a:gd name="T24" fmla="*/ 418 w 565"/>
              <a:gd name="T25" fmla="*/ 99 h 548"/>
              <a:gd name="T26" fmla="*/ 381 w 565"/>
              <a:gd name="T27" fmla="*/ 84 h 548"/>
              <a:gd name="T28" fmla="*/ 325 w 565"/>
              <a:gd name="T29" fmla="*/ 85 h 548"/>
              <a:gd name="T30" fmla="*/ 163 w 565"/>
              <a:gd name="T31" fmla="*/ 39 h 548"/>
              <a:gd name="T32" fmla="*/ 152 w 565"/>
              <a:gd name="T33" fmla="*/ 44 h 548"/>
              <a:gd name="T34" fmla="*/ 80 w 565"/>
              <a:gd name="T35" fmla="*/ 168 h 548"/>
              <a:gd name="T36" fmla="*/ 81 w 565"/>
              <a:gd name="T37" fmla="*/ 174 h 548"/>
              <a:gd name="T38" fmla="*/ 72 w 565"/>
              <a:gd name="T39" fmla="*/ 179 h 548"/>
              <a:gd name="T40" fmla="*/ 0 w 565"/>
              <a:gd name="T41" fmla="*/ 303 h 548"/>
              <a:gd name="T42" fmla="*/ 16 w 565"/>
              <a:gd name="T43" fmla="*/ 371 h 548"/>
              <a:gd name="T44" fmla="*/ 120 w 565"/>
              <a:gd name="T45" fmla="*/ 436 h 548"/>
              <a:gd name="T46" fmla="*/ 216 w 565"/>
              <a:gd name="T47" fmla="*/ 43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65" h="548">
                <a:moveTo>
                  <a:pt x="216" y="436"/>
                </a:moveTo>
                <a:cubicBezTo>
                  <a:pt x="218" y="440"/>
                  <a:pt x="220" y="444"/>
                  <a:pt x="222" y="448"/>
                </a:cubicBezTo>
                <a:cubicBezTo>
                  <a:pt x="233" y="470"/>
                  <a:pt x="243" y="491"/>
                  <a:pt x="254" y="513"/>
                </a:cubicBezTo>
                <a:cubicBezTo>
                  <a:pt x="259" y="525"/>
                  <a:pt x="265" y="536"/>
                  <a:pt x="271" y="548"/>
                </a:cubicBezTo>
                <a:cubicBezTo>
                  <a:pt x="283" y="524"/>
                  <a:pt x="296" y="500"/>
                  <a:pt x="308" y="477"/>
                </a:cubicBezTo>
                <a:cubicBezTo>
                  <a:pt x="316" y="462"/>
                  <a:pt x="324" y="447"/>
                  <a:pt x="332" y="432"/>
                </a:cubicBezTo>
                <a:cubicBezTo>
                  <a:pt x="332" y="432"/>
                  <a:pt x="449" y="433"/>
                  <a:pt x="463" y="432"/>
                </a:cubicBezTo>
                <a:cubicBezTo>
                  <a:pt x="475" y="431"/>
                  <a:pt x="531" y="413"/>
                  <a:pt x="555" y="357"/>
                </a:cubicBezTo>
                <a:cubicBezTo>
                  <a:pt x="561" y="342"/>
                  <a:pt x="565" y="323"/>
                  <a:pt x="565" y="301"/>
                </a:cubicBezTo>
                <a:cubicBezTo>
                  <a:pt x="565" y="291"/>
                  <a:pt x="564" y="282"/>
                  <a:pt x="563" y="274"/>
                </a:cubicBezTo>
                <a:cubicBezTo>
                  <a:pt x="552" y="196"/>
                  <a:pt x="497" y="177"/>
                  <a:pt x="475" y="173"/>
                </a:cubicBezTo>
                <a:cubicBezTo>
                  <a:pt x="469" y="172"/>
                  <a:pt x="465" y="172"/>
                  <a:pt x="465" y="172"/>
                </a:cubicBezTo>
                <a:cubicBezTo>
                  <a:pt x="465" y="172"/>
                  <a:pt x="464" y="129"/>
                  <a:pt x="418" y="99"/>
                </a:cubicBezTo>
                <a:cubicBezTo>
                  <a:pt x="405" y="91"/>
                  <a:pt x="393" y="86"/>
                  <a:pt x="381" y="84"/>
                </a:cubicBezTo>
                <a:cubicBezTo>
                  <a:pt x="350" y="77"/>
                  <a:pt x="325" y="85"/>
                  <a:pt x="325" y="85"/>
                </a:cubicBezTo>
                <a:cubicBezTo>
                  <a:pt x="325" y="85"/>
                  <a:pt x="265" y="0"/>
                  <a:pt x="163" y="39"/>
                </a:cubicBezTo>
                <a:cubicBezTo>
                  <a:pt x="159" y="40"/>
                  <a:pt x="155" y="42"/>
                  <a:pt x="152" y="44"/>
                </a:cubicBezTo>
                <a:cubicBezTo>
                  <a:pt x="78" y="78"/>
                  <a:pt x="78" y="146"/>
                  <a:pt x="80" y="168"/>
                </a:cubicBezTo>
                <a:cubicBezTo>
                  <a:pt x="80" y="172"/>
                  <a:pt x="81" y="174"/>
                  <a:pt x="81" y="174"/>
                </a:cubicBezTo>
                <a:cubicBezTo>
                  <a:pt x="81" y="174"/>
                  <a:pt x="77" y="176"/>
                  <a:pt x="72" y="179"/>
                </a:cubicBezTo>
                <a:cubicBezTo>
                  <a:pt x="50" y="192"/>
                  <a:pt x="0" y="230"/>
                  <a:pt x="0" y="303"/>
                </a:cubicBezTo>
                <a:cubicBezTo>
                  <a:pt x="0" y="326"/>
                  <a:pt x="5" y="350"/>
                  <a:pt x="16" y="371"/>
                </a:cubicBezTo>
                <a:cubicBezTo>
                  <a:pt x="42" y="417"/>
                  <a:pt x="92" y="436"/>
                  <a:pt x="120" y="436"/>
                </a:cubicBezTo>
                <a:cubicBezTo>
                  <a:pt x="157" y="436"/>
                  <a:pt x="216" y="436"/>
                  <a:pt x="216" y="43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38" name="Freeform 63"/>
          <p:cNvSpPr>
            <a:spLocks/>
          </p:cNvSpPr>
          <p:nvPr/>
        </p:nvSpPr>
        <p:spPr bwMode="auto">
          <a:xfrm>
            <a:off x="4271643" y="1496328"/>
            <a:ext cx="391768" cy="391768"/>
          </a:xfrm>
          <a:custGeom>
            <a:avLst/>
            <a:gdLst>
              <a:gd name="T0" fmla="*/ 37 w 251"/>
              <a:gd name="T1" fmla="*/ 214 h 251"/>
              <a:gd name="T2" fmla="*/ 60 w 251"/>
              <a:gd name="T3" fmla="*/ 232 h 251"/>
              <a:gd name="T4" fmla="*/ 125 w 251"/>
              <a:gd name="T5" fmla="*/ 251 h 251"/>
              <a:gd name="T6" fmla="*/ 192 w 251"/>
              <a:gd name="T7" fmla="*/ 231 h 251"/>
              <a:gd name="T8" fmla="*/ 214 w 251"/>
              <a:gd name="T9" fmla="*/ 214 h 251"/>
              <a:gd name="T10" fmla="*/ 232 w 251"/>
              <a:gd name="T11" fmla="*/ 192 h 251"/>
              <a:gd name="T12" fmla="*/ 251 w 251"/>
              <a:gd name="T13" fmla="*/ 125 h 251"/>
              <a:gd name="T14" fmla="*/ 233 w 251"/>
              <a:gd name="T15" fmla="*/ 60 h 251"/>
              <a:gd name="T16" fmla="*/ 214 w 251"/>
              <a:gd name="T17" fmla="*/ 36 h 251"/>
              <a:gd name="T18" fmla="*/ 192 w 251"/>
              <a:gd name="T19" fmla="*/ 19 h 251"/>
              <a:gd name="T20" fmla="*/ 125 w 251"/>
              <a:gd name="T21" fmla="*/ 0 h 251"/>
              <a:gd name="T22" fmla="*/ 60 w 251"/>
              <a:gd name="T23" fmla="*/ 18 h 251"/>
              <a:gd name="T24" fmla="*/ 37 w 251"/>
              <a:gd name="T25" fmla="*/ 36 h 251"/>
              <a:gd name="T26" fmla="*/ 18 w 251"/>
              <a:gd name="T27" fmla="*/ 60 h 251"/>
              <a:gd name="T28" fmla="*/ 0 w 251"/>
              <a:gd name="T29" fmla="*/ 125 h 251"/>
              <a:gd name="T30" fmla="*/ 19 w 251"/>
              <a:gd name="T31" fmla="*/ 192 h 251"/>
              <a:gd name="T32" fmla="*/ 37 w 251"/>
              <a:gd name="T33" fmla="*/ 214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1" h="251">
                <a:moveTo>
                  <a:pt x="37" y="214"/>
                </a:moveTo>
                <a:cubicBezTo>
                  <a:pt x="44" y="221"/>
                  <a:pt x="51" y="227"/>
                  <a:pt x="60" y="232"/>
                </a:cubicBezTo>
                <a:cubicBezTo>
                  <a:pt x="79" y="244"/>
                  <a:pt x="101" y="251"/>
                  <a:pt x="125" y="251"/>
                </a:cubicBezTo>
                <a:cubicBezTo>
                  <a:pt x="150" y="251"/>
                  <a:pt x="173" y="244"/>
                  <a:pt x="192" y="231"/>
                </a:cubicBezTo>
                <a:cubicBezTo>
                  <a:pt x="200" y="226"/>
                  <a:pt x="208" y="221"/>
                  <a:pt x="214" y="214"/>
                </a:cubicBezTo>
                <a:cubicBezTo>
                  <a:pt x="221" y="207"/>
                  <a:pt x="227" y="200"/>
                  <a:pt x="232" y="192"/>
                </a:cubicBezTo>
                <a:cubicBezTo>
                  <a:pt x="244" y="172"/>
                  <a:pt x="251" y="150"/>
                  <a:pt x="251" y="125"/>
                </a:cubicBezTo>
                <a:cubicBezTo>
                  <a:pt x="251" y="101"/>
                  <a:pt x="244" y="79"/>
                  <a:pt x="233" y="60"/>
                </a:cubicBezTo>
                <a:cubicBezTo>
                  <a:pt x="227" y="51"/>
                  <a:pt x="221" y="43"/>
                  <a:pt x="214" y="36"/>
                </a:cubicBezTo>
                <a:cubicBezTo>
                  <a:pt x="208" y="30"/>
                  <a:pt x="200" y="24"/>
                  <a:pt x="192" y="19"/>
                </a:cubicBezTo>
                <a:cubicBezTo>
                  <a:pt x="173" y="7"/>
                  <a:pt x="150" y="0"/>
                  <a:pt x="125" y="0"/>
                </a:cubicBezTo>
                <a:cubicBezTo>
                  <a:pt x="101" y="0"/>
                  <a:pt x="79" y="6"/>
                  <a:pt x="60" y="18"/>
                </a:cubicBezTo>
                <a:cubicBezTo>
                  <a:pt x="51" y="23"/>
                  <a:pt x="44" y="29"/>
                  <a:pt x="37" y="36"/>
                </a:cubicBezTo>
                <a:cubicBezTo>
                  <a:pt x="30" y="43"/>
                  <a:pt x="23" y="51"/>
                  <a:pt x="18" y="60"/>
                </a:cubicBezTo>
                <a:cubicBezTo>
                  <a:pt x="7" y="79"/>
                  <a:pt x="0" y="101"/>
                  <a:pt x="0" y="125"/>
                </a:cubicBezTo>
                <a:cubicBezTo>
                  <a:pt x="0" y="150"/>
                  <a:pt x="7" y="172"/>
                  <a:pt x="19" y="192"/>
                </a:cubicBezTo>
                <a:cubicBezTo>
                  <a:pt x="24" y="200"/>
                  <a:pt x="30" y="207"/>
                  <a:pt x="37" y="21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39" name="Freeform 64"/>
          <p:cNvSpPr>
            <a:spLocks/>
          </p:cNvSpPr>
          <p:nvPr/>
        </p:nvSpPr>
        <p:spPr bwMode="auto">
          <a:xfrm>
            <a:off x="5134838" y="1538116"/>
            <a:ext cx="884089" cy="813572"/>
          </a:xfrm>
          <a:custGeom>
            <a:avLst/>
            <a:gdLst>
              <a:gd name="T0" fmla="*/ 151 w 567"/>
              <a:gd name="T1" fmla="*/ 522 h 522"/>
              <a:gd name="T2" fmla="*/ 193 w 567"/>
              <a:gd name="T3" fmla="*/ 509 h 522"/>
              <a:gd name="T4" fmla="*/ 279 w 567"/>
              <a:gd name="T5" fmla="*/ 421 h 522"/>
              <a:gd name="T6" fmla="*/ 282 w 567"/>
              <a:gd name="T7" fmla="*/ 414 h 522"/>
              <a:gd name="T8" fmla="*/ 423 w 567"/>
              <a:gd name="T9" fmla="*/ 415 h 522"/>
              <a:gd name="T10" fmla="*/ 451 w 567"/>
              <a:gd name="T11" fmla="*/ 415 h 522"/>
              <a:gd name="T12" fmla="*/ 503 w 567"/>
              <a:gd name="T13" fmla="*/ 401 h 522"/>
              <a:gd name="T14" fmla="*/ 561 w 567"/>
              <a:gd name="T15" fmla="*/ 330 h 522"/>
              <a:gd name="T16" fmla="*/ 567 w 567"/>
              <a:gd name="T17" fmla="*/ 282 h 522"/>
              <a:gd name="T18" fmla="*/ 526 w 567"/>
              <a:gd name="T19" fmla="*/ 183 h 522"/>
              <a:gd name="T20" fmla="*/ 484 w 567"/>
              <a:gd name="T21" fmla="*/ 158 h 522"/>
              <a:gd name="T22" fmla="*/ 469 w 567"/>
              <a:gd name="T23" fmla="*/ 154 h 522"/>
              <a:gd name="T24" fmla="*/ 420 w 567"/>
              <a:gd name="T25" fmla="*/ 77 h 522"/>
              <a:gd name="T26" fmla="*/ 360 w 567"/>
              <a:gd name="T27" fmla="*/ 51 h 522"/>
              <a:gd name="T28" fmla="*/ 308 w 567"/>
              <a:gd name="T29" fmla="*/ 55 h 522"/>
              <a:gd name="T30" fmla="*/ 180 w 567"/>
              <a:gd name="T31" fmla="*/ 19 h 522"/>
              <a:gd name="T32" fmla="*/ 148 w 567"/>
              <a:gd name="T33" fmla="*/ 31 h 522"/>
              <a:gd name="T34" fmla="*/ 82 w 567"/>
              <a:gd name="T35" fmla="*/ 148 h 522"/>
              <a:gd name="T36" fmla="*/ 85 w 567"/>
              <a:gd name="T37" fmla="*/ 164 h 522"/>
              <a:gd name="T38" fmla="*/ 48 w 567"/>
              <a:gd name="T39" fmla="*/ 188 h 522"/>
              <a:gd name="T40" fmla="*/ 1 w 567"/>
              <a:gd name="T41" fmla="*/ 291 h 522"/>
              <a:gd name="T42" fmla="*/ 123 w 567"/>
              <a:gd name="T43" fmla="*/ 419 h 522"/>
              <a:gd name="T44" fmla="*/ 168 w 567"/>
              <a:gd name="T45" fmla="*/ 418 h 522"/>
              <a:gd name="T46" fmla="*/ 151 w 567"/>
              <a:gd name="T47" fmla="*/ 522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67" h="522">
                <a:moveTo>
                  <a:pt x="151" y="522"/>
                </a:moveTo>
                <a:cubicBezTo>
                  <a:pt x="166" y="520"/>
                  <a:pt x="181" y="515"/>
                  <a:pt x="193" y="509"/>
                </a:cubicBezTo>
                <a:cubicBezTo>
                  <a:pt x="243" y="485"/>
                  <a:pt x="270" y="438"/>
                  <a:pt x="279" y="421"/>
                </a:cubicBezTo>
                <a:cubicBezTo>
                  <a:pt x="281" y="417"/>
                  <a:pt x="282" y="414"/>
                  <a:pt x="282" y="414"/>
                </a:cubicBezTo>
                <a:cubicBezTo>
                  <a:pt x="282" y="414"/>
                  <a:pt x="373" y="415"/>
                  <a:pt x="423" y="415"/>
                </a:cubicBezTo>
                <a:cubicBezTo>
                  <a:pt x="436" y="415"/>
                  <a:pt x="447" y="415"/>
                  <a:pt x="451" y="415"/>
                </a:cubicBezTo>
                <a:cubicBezTo>
                  <a:pt x="460" y="415"/>
                  <a:pt x="482" y="412"/>
                  <a:pt x="503" y="401"/>
                </a:cubicBezTo>
                <a:cubicBezTo>
                  <a:pt x="527" y="389"/>
                  <a:pt x="551" y="367"/>
                  <a:pt x="561" y="330"/>
                </a:cubicBezTo>
                <a:cubicBezTo>
                  <a:pt x="565" y="316"/>
                  <a:pt x="567" y="300"/>
                  <a:pt x="567" y="282"/>
                </a:cubicBezTo>
                <a:cubicBezTo>
                  <a:pt x="565" y="232"/>
                  <a:pt x="547" y="201"/>
                  <a:pt x="526" y="183"/>
                </a:cubicBezTo>
                <a:cubicBezTo>
                  <a:pt x="512" y="169"/>
                  <a:pt x="496" y="162"/>
                  <a:pt x="484" y="158"/>
                </a:cubicBezTo>
                <a:cubicBezTo>
                  <a:pt x="475" y="155"/>
                  <a:pt x="469" y="154"/>
                  <a:pt x="469" y="154"/>
                </a:cubicBezTo>
                <a:cubicBezTo>
                  <a:pt x="469" y="154"/>
                  <a:pt x="470" y="119"/>
                  <a:pt x="420" y="77"/>
                </a:cubicBezTo>
                <a:cubicBezTo>
                  <a:pt x="401" y="60"/>
                  <a:pt x="379" y="53"/>
                  <a:pt x="360" y="51"/>
                </a:cubicBezTo>
                <a:cubicBezTo>
                  <a:pt x="331" y="47"/>
                  <a:pt x="308" y="55"/>
                  <a:pt x="308" y="55"/>
                </a:cubicBezTo>
                <a:cubicBezTo>
                  <a:pt x="308" y="55"/>
                  <a:pt x="254" y="0"/>
                  <a:pt x="180" y="19"/>
                </a:cubicBezTo>
                <a:cubicBezTo>
                  <a:pt x="170" y="21"/>
                  <a:pt x="159" y="25"/>
                  <a:pt x="148" y="31"/>
                </a:cubicBezTo>
                <a:cubicBezTo>
                  <a:pt x="82" y="66"/>
                  <a:pt x="79" y="122"/>
                  <a:pt x="82" y="148"/>
                </a:cubicBezTo>
                <a:cubicBezTo>
                  <a:pt x="83" y="158"/>
                  <a:pt x="85" y="164"/>
                  <a:pt x="85" y="164"/>
                </a:cubicBezTo>
                <a:cubicBezTo>
                  <a:pt x="85" y="164"/>
                  <a:pt x="67" y="171"/>
                  <a:pt x="48" y="188"/>
                </a:cubicBezTo>
                <a:cubicBezTo>
                  <a:pt x="17" y="214"/>
                  <a:pt x="0" y="251"/>
                  <a:pt x="1" y="291"/>
                </a:cubicBezTo>
                <a:cubicBezTo>
                  <a:pt x="3" y="373"/>
                  <a:pt x="69" y="413"/>
                  <a:pt x="123" y="419"/>
                </a:cubicBezTo>
                <a:cubicBezTo>
                  <a:pt x="138" y="420"/>
                  <a:pt x="153" y="419"/>
                  <a:pt x="168" y="418"/>
                </a:cubicBezTo>
                <a:cubicBezTo>
                  <a:pt x="171" y="446"/>
                  <a:pt x="168" y="474"/>
                  <a:pt x="151" y="52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40" name="Freeform 65"/>
          <p:cNvSpPr>
            <a:spLocks/>
          </p:cNvSpPr>
          <p:nvPr/>
        </p:nvSpPr>
        <p:spPr bwMode="auto">
          <a:xfrm>
            <a:off x="5342475" y="1705269"/>
            <a:ext cx="391768" cy="391768"/>
          </a:xfrm>
          <a:custGeom>
            <a:avLst/>
            <a:gdLst>
              <a:gd name="T0" fmla="*/ 36 w 251"/>
              <a:gd name="T1" fmla="*/ 215 h 251"/>
              <a:gd name="T2" fmla="*/ 60 w 251"/>
              <a:gd name="T3" fmla="*/ 233 h 251"/>
              <a:gd name="T4" fmla="*/ 125 w 251"/>
              <a:gd name="T5" fmla="*/ 251 h 251"/>
              <a:gd name="T6" fmla="*/ 192 w 251"/>
              <a:gd name="T7" fmla="*/ 232 h 251"/>
              <a:gd name="T8" fmla="*/ 214 w 251"/>
              <a:gd name="T9" fmla="*/ 215 h 251"/>
              <a:gd name="T10" fmla="*/ 232 w 251"/>
              <a:gd name="T11" fmla="*/ 193 h 251"/>
              <a:gd name="T12" fmla="*/ 251 w 251"/>
              <a:gd name="T13" fmla="*/ 126 h 251"/>
              <a:gd name="T14" fmla="*/ 232 w 251"/>
              <a:gd name="T15" fmla="*/ 61 h 251"/>
              <a:gd name="T16" fmla="*/ 214 w 251"/>
              <a:gd name="T17" fmla="*/ 37 h 251"/>
              <a:gd name="T18" fmla="*/ 192 w 251"/>
              <a:gd name="T19" fmla="*/ 20 h 251"/>
              <a:gd name="T20" fmla="*/ 125 w 251"/>
              <a:gd name="T21" fmla="*/ 0 h 251"/>
              <a:gd name="T22" fmla="*/ 60 w 251"/>
              <a:gd name="T23" fmla="*/ 19 h 251"/>
              <a:gd name="T24" fmla="*/ 36 w 251"/>
              <a:gd name="T25" fmla="*/ 37 h 251"/>
              <a:gd name="T26" fmla="*/ 18 w 251"/>
              <a:gd name="T27" fmla="*/ 61 h 251"/>
              <a:gd name="T28" fmla="*/ 0 w 251"/>
              <a:gd name="T29" fmla="*/ 126 h 251"/>
              <a:gd name="T30" fmla="*/ 19 w 251"/>
              <a:gd name="T31" fmla="*/ 193 h 251"/>
              <a:gd name="T32" fmla="*/ 36 w 251"/>
              <a:gd name="T33" fmla="*/ 215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1" h="251">
                <a:moveTo>
                  <a:pt x="36" y="215"/>
                </a:moveTo>
                <a:cubicBezTo>
                  <a:pt x="43" y="222"/>
                  <a:pt x="51" y="228"/>
                  <a:pt x="60" y="233"/>
                </a:cubicBezTo>
                <a:cubicBezTo>
                  <a:pt x="79" y="245"/>
                  <a:pt x="101" y="251"/>
                  <a:pt x="125" y="251"/>
                </a:cubicBezTo>
                <a:cubicBezTo>
                  <a:pt x="150" y="251"/>
                  <a:pt x="173" y="244"/>
                  <a:pt x="192" y="232"/>
                </a:cubicBezTo>
                <a:cubicBezTo>
                  <a:pt x="200" y="227"/>
                  <a:pt x="207" y="221"/>
                  <a:pt x="214" y="215"/>
                </a:cubicBezTo>
                <a:cubicBezTo>
                  <a:pt x="221" y="208"/>
                  <a:pt x="226" y="201"/>
                  <a:pt x="232" y="193"/>
                </a:cubicBezTo>
                <a:cubicBezTo>
                  <a:pt x="244" y="173"/>
                  <a:pt x="251" y="150"/>
                  <a:pt x="251" y="126"/>
                </a:cubicBezTo>
                <a:cubicBezTo>
                  <a:pt x="251" y="102"/>
                  <a:pt x="244" y="80"/>
                  <a:pt x="232" y="61"/>
                </a:cubicBezTo>
                <a:cubicBezTo>
                  <a:pt x="227" y="52"/>
                  <a:pt x="221" y="44"/>
                  <a:pt x="214" y="37"/>
                </a:cubicBezTo>
                <a:cubicBezTo>
                  <a:pt x="207" y="31"/>
                  <a:pt x="200" y="25"/>
                  <a:pt x="192" y="20"/>
                </a:cubicBezTo>
                <a:cubicBezTo>
                  <a:pt x="173" y="7"/>
                  <a:pt x="150" y="0"/>
                  <a:pt x="125" y="0"/>
                </a:cubicBezTo>
                <a:cubicBezTo>
                  <a:pt x="101" y="0"/>
                  <a:pt x="79" y="7"/>
                  <a:pt x="60" y="19"/>
                </a:cubicBezTo>
                <a:cubicBezTo>
                  <a:pt x="51" y="24"/>
                  <a:pt x="43" y="30"/>
                  <a:pt x="36" y="37"/>
                </a:cubicBezTo>
                <a:cubicBezTo>
                  <a:pt x="29" y="44"/>
                  <a:pt x="23" y="52"/>
                  <a:pt x="18" y="61"/>
                </a:cubicBezTo>
                <a:cubicBezTo>
                  <a:pt x="6" y="80"/>
                  <a:pt x="0" y="102"/>
                  <a:pt x="0" y="126"/>
                </a:cubicBezTo>
                <a:cubicBezTo>
                  <a:pt x="0" y="150"/>
                  <a:pt x="7" y="173"/>
                  <a:pt x="19" y="193"/>
                </a:cubicBezTo>
                <a:cubicBezTo>
                  <a:pt x="24" y="201"/>
                  <a:pt x="30" y="208"/>
                  <a:pt x="36" y="21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41" name="Freeform 66"/>
          <p:cNvSpPr>
            <a:spLocks/>
          </p:cNvSpPr>
          <p:nvPr/>
        </p:nvSpPr>
        <p:spPr bwMode="auto">
          <a:xfrm>
            <a:off x="5840019" y="2104874"/>
            <a:ext cx="901066" cy="856666"/>
          </a:xfrm>
          <a:custGeom>
            <a:avLst/>
            <a:gdLst>
              <a:gd name="T0" fmla="*/ 118 w 578"/>
              <a:gd name="T1" fmla="*/ 550 h 550"/>
              <a:gd name="T2" fmla="*/ 143 w 578"/>
              <a:gd name="T3" fmla="*/ 547 h 550"/>
              <a:gd name="T4" fmla="*/ 230 w 578"/>
              <a:gd name="T5" fmla="*/ 505 h 550"/>
              <a:gd name="T6" fmla="*/ 264 w 578"/>
              <a:gd name="T7" fmla="*/ 460 h 550"/>
              <a:gd name="T8" fmla="*/ 281 w 578"/>
              <a:gd name="T9" fmla="*/ 419 h 550"/>
              <a:gd name="T10" fmla="*/ 412 w 578"/>
              <a:gd name="T11" fmla="*/ 419 h 550"/>
              <a:gd name="T12" fmla="*/ 469 w 578"/>
              <a:gd name="T13" fmla="*/ 419 h 550"/>
              <a:gd name="T14" fmla="*/ 512 w 578"/>
              <a:gd name="T15" fmla="*/ 409 h 550"/>
              <a:gd name="T16" fmla="*/ 571 w 578"/>
              <a:gd name="T17" fmla="*/ 335 h 550"/>
              <a:gd name="T18" fmla="*/ 577 w 578"/>
              <a:gd name="T19" fmla="*/ 291 h 550"/>
              <a:gd name="T20" fmla="*/ 540 w 578"/>
              <a:gd name="T21" fmla="*/ 189 h 550"/>
              <a:gd name="T22" fmla="*/ 486 w 578"/>
              <a:gd name="T23" fmla="*/ 157 h 550"/>
              <a:gd name="T24" fmla="*/ 476 w 578"/>
              <a:gd name="T25" fmla="*/ 154 h 550"/>
              <a:gd name="T26" fmla="*/ 434 w 578"/>
              <a:gd name="T27" fmla="*/ 86 h 550"/>
              <a:gd name="T28" fmla="*/ 364 w 578"/>
              <a:gd name="T29" fmla="*/ 59 h 550"/>
              <a:gd name="T30" fmla="*/ 332 w 578"/>
              <a:gd name="T31" fmla="*/ 65 h 550"/>
              <a:gd name="T32" fmla="*/ 196 w 578"/>
              <a:gd name="T33" fmla="*/ 14 h 550"/>
              <a:gd name="T34" fmla="*/ 170 w 578"/>
              <a:gd name="T35" fmla="*/ 21 h 550"/>
              <a:gd name="T36" fmla="*/ 84 w 578"/>
              <a:gd name="T37" fmla="*/ 138 h 550"/>
              <a:gd name="T38" fmla="*/ 85 w 578"/>
              <a:gd name="T39" fmla="*/ 164 h 550"/>
              <a:gd name="T40" fmla="*/ 59 w 578"/>
              <a:gd name="T41" fmla="*/ 179 h 550"/>
              <a:gd name="T42" fmla="*/ 8 w 578"/>
              <a:gd name="T43" fmla="*/ 309 h 550"/>
              <a:gd name="T44" fmla="*/ 127 w 578"/>
              <a:gd name="T45" fmla="*/ 419 h 550"/>
              <a:gd name="T46" fmla="*/ 150 w 578"/>
              <a:gd name="T47" fmla="*/ 419 h 550"/>
              <a:gd name="T48" fmla="*/ 162 w 578"/>
              <a:gd name="T49" fmla="*/ 419 h 550"/>
              <a:gd name="T50" fmla="*/ 118 w 578"/>
              <a:gd name="T51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78" h="550">
                <a:moveTo>
                  <a:pt x="118" y="550"/>
                </a:moveTo>
                <a:cubicBezTo>
                  <a:pt x="118" y="550"/>
                  <a:pt x="128" y="550"/>
                  <a:pt x="143" y="547"/>
                </a:cubicBezTo>
                <a:cubicBezTo>
                  <a:pt x="167" y="542"/>
                  <a:pt x="203" y="531"/>
                  <a:pt x="230" y="505"/>
                </a:cubicBezTo>
                <a:cubicBezTo>
                  <a:pt x="245" y="491"/>
                  <a:pt x="256" y="474"/>
                  <a:pt x="264" y="460"/>
                </a:cubicBezTo>
                <a:cubicBezTo>
                  <a:pt x="276" y="437"/>
                  <a:pt x="281" y="419"/>
                  <a:pt x="281" y="419"/>
                </a:cubicBezTo>
                <a:cubicBezTo>
                  <a:pt x="281" y="419"/>
                  <a:pt x="357" y="419"/>
                  <a:pt x="412" y="419"/>
                </a:cubicBezTo>
                <a:cubicBezTo>
                  <a:pt x="440" y="419"/>
                  <a:pt x="463" y="419"/>
                  <a:pt x="469" y="419"/>
                </a:cubicBezTo>
                <a:cubicBezTo>
                  <a:pt x="476" y="419"/>
                  <a:pt x="493" y="417"/>
                  <a:pt x="512" y="409"/>
                </a:cubicBezTo>
                <a:cubicBezTo>
                  <a:pt x="535" y="398"/>
                  <a:pt x="560" y="377"/>
                  <a:pt x="571" y="335"/>
                </a:cubicBezTo>
                <a:cubicBezTo>
                  <a:pt x="575" y="323"/>
                  <a:pt x="577" y="308"/>
                  <a:pt x="577" y="291"/>
                </a:cubicBezTo>
                <a:cubicBezTo>
                  <a:pt x="578" y="241"/>
                  <a:pt x="561" y="209"/>
                  <a:pt x="540" y="189"/>
                </a:cubicBezTo>
                <a:cubicBezTo>
                  <a:pt x="521" y="170"/>
                  <a:pt x="499" y="161"/>
                  <a:pt x="486" y="157"/>
                </a:cubicBezTo>
                <a:cubicBezTo>
                  <a:pt x="480" y="155"/>
                  <a:pt x="476" y="154"/>
                  <a:pt x="476" y="154"/>
                </a:cubicBezTo>
                <a:cubicBezTo>
                  <a:pt x="476" y="154"/>
                  <a:pt x="476" y="120"/>
                  <a:pt x="434" y="86"/>
                </a:cubicBezTo>
                <a:cubicBezTo>
                  <a:pt x="407" y="64"/>
                  <a:pt x="382" y="59"/>
                  <a:pt x="364" y="59"/>
                </a:cubicBezTo>
                <a:cubicBezTo>
                  <a:pt x="345" y="59"/>
                  <a:pt x="332" y="65"/>
                  <a:pt x="332" y="65"/>
                </a:cubicBezTo>
                <a:cubicBezTo>
                  <a:pt x="332" y="65"/>
                  <a:pt x="284" y="0"/>
                  <a:pt x="196" y="14"/>
                </a:cubicBezTo>
                <a:cubicBezTo>
                  <a:pt x="188" y="16"/>
                  <a:pt x="179" y="18"/>
                  <a:pt x="170" y="21"/>
                </a:cubicBezTo>
                <a:cubicBezTo>
                  <a:pt x="98" y="44"/>
                  <a:pt x="85" y="103"/>
                  <a:pt x="84" y="138"/>
                </a:cubicBezTo>
                <a:cubicBezTo>
                  <a:pt x="83" y="154"/>
                  <a:pt x="85" y="164"/>
                  <a:pt x="85" y="164"/>
                </a:cubicBezTo>
                <a:cubicBezTo>
                  <a:pt x="85" y="164"/>
                  <a:pt x="74" y="169"/>
                  <a:pt x="59" y="179"/>
                </a:cubicBezTo>
                <a:cubicBezTo>
                  <a:pt x="19" y="209"/>
                  <a:pt x="0" y="260"/>
                  <a:pt x="8" y="309"/>
                </a:cubicBezTo>
                <a:cubicBezTo>
                  <a:pt x="17" y="372"/>
                  <a:pt x="72" y="418"/>
                  <a:pt x="127" y="419"/>
                </a:cubicBezTo>
                <a:cubicBezTo>
                  <a:pt x="135" y="419"/>
                  <a:pt x="143" y="419"/>
                  <a:pt x="150" y="419"/>
                </a:cubicBezTo>
                <a:cubicBezTo>
                  <a:pt x="157" y="419"/>
                  <a:pt x="162" y="419"/>
                  <a:pt x="162" y="419"/>
                </a:cubicBezTo>
                <a:cubicBezTo>
                  <a:pt x="156" y="483"/>
                  <a:pt x="118" y="550"/>
                  <a:pt x="118" y="55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42" name="Freeform 67"/>
          <p:cNvSpPr>
            <a:spLocks/>
          </p:cNvSpPr>
          <p:nvPr/>
        </p:nvSpPr>
        <p:spPr bwMode="auto">
          <a:xfrm>
            <a:off x="6064634" y="2275944"/>
            <a:ext cx="391768" cy="390462"/>
          </a:xfrm>
          <a:custGeom>
            <a:avLst/>
            <a:gdLst>
              <a:gd name="T0" fmla="*/ 36 w 251"/>
              <a:gd name="T1" fmla="*/ 214 h 251"/>
              <a:gd name="T2" fmla="*/ 60 w 251"/>
              <a:gd name="T3" fmla="*/ 232 h 251"/>
              <a:gd name="T4" fmla="*/ 125 w 251"/>
              <a:gd name="T5" fmla="*/ 251 h 251"/>
              <a:gd name="T6" fmla="*/ 192 w 251"/>
              <a:gd name="T7" fmla="*/ 231 h 251"/>
              <a:gd name="T8" fmla="*/ 214 w 251"/>
              <a:gd name="T9" fmla="*/ 214 h 251"/>
              <a:gd name="T10" fmla="*/ 232 w 251"/>
              <a:gd name="T11" fmla="*/ 192 h 251"/>
              <a:gd name="T12" fmla="*/ 251 w 251"/>
              <a:gd name="T13" fmla="*/ 125 h 251"/>
              <a:gd name="T14" fmla="*/ 232 w 251"/>
              <a:gd name="T15" fmla="*/ 60 h 251"/>
              <a:gd name="T16" fmla="*/ 214 w 251"/>
              <a:gd name="T17" fmla="*/ 36 h 251"/>
              <a:gd name="T18" fmla="*/ 192 w 251"/>
              <a:gd name="T19" fmla="*/ 19 h 251"/>
              <a:gd name="T20" fmla="*/ 125 w 251"/>
              <a:gd name="T21" fmla="*/ 0 h 251"/>
              <a:gd name="T22" fmla="*/ 60 w 251"/>
              <a:gd name="T23" fmla="*/ 18 h 251"/>
              <a:gd name="T24" fmla="*/ 36 w 251"/>
              <a:gd name="T25" fmla="*/ 36 h 251"/>
              <a:gd name="T26" fmla="*/ 18 w 251"/>
              <a:gd name="T27" fmla="*/ 60 h 251"/>
              <a:gd name="T28" fmla="*/ 0 w 251"/>
              <a:gd name="T29" fmla="*/ 125 h 251"/>
              <a:gd name="T30" fmla="*/ 19 w 251"/>
              <a:gd name="T31" fmla="*/ 192 h 251"/>
              <a:gd name="T32" fmla="*/ 36 w 251"/>
              <a:gd name="T33" fmla="*/ 214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51" h="251">
                <a:moveTo>
                  <a:pt x="36" y="214"/>
                </a:moveTo>
                <a:cubicBezTo>
                  <a:pt x="43" y="221"/>
                  <a:pt x="51" y="227"/>
                  <a:pt x="60" y="232"/>
                </a:cubicBezTo>
                <a:cubicBezTo>
                  <a:pt x="79" y="244"/>
                  <a:pt x="101" y="251"/>
                  <a:pt x="125" y="251"/>
                </a:cubicBezTo>
                <a:cubicBezTo>
                  <a:pt x="150" y="251"/>
                  <a:pt x="173" y="243"/>
                  <a:pt x="192" y="231"/>
                </a:cubicBezTo>
                <a:cubicBezTo>
                  <a:pt x="200" y="226"/>
                  <a:pt x="207" y="220"/>
                  <a:pt x="214" y="214"/>
                </a:cubicBezTo>
                <a:cubicBezTo>
                  <a:pt x="221" y="207"/>
                  <a:pt x="227" y="200"/>
                  <a:pt x="232" y="192"/>
                </a:cubicBezTo>
                <a:cubicBezTo>
                  <a:pt x="244" y="172"/>
                  <a:pt x="251" y="150"/>
                  <a:pt x="251" y="125"/>
                </a:cubicBezTo>
                <a:cubicBezTo>
                  <a:pt x="251" y="101"/>
                  <a:pt x="244" y="79"/>
                  <a:pt x="232" y="60"/>
                </a:cubicBezTo>
                <a:cubicBezTo>
                  <a:pt x="227" y="51"/>
                  <a:pt x="221" y="43"/>
                  <a:pt x="214" y="36"/>
                </a:cubicBezTo>
                <a:cubicBezTo>
                  <a:pt x="207" y="30"/>
                  <a:pt x="200" y="24"/>
                  <a:pt x="192" y="19"/>
                </a:cubicBezTo>
                <a:cubicBezTo>
                  <a:pt x="173" y="7"/>
                  <a:pt x="150" y="0"/>
                  <a:pt x="125" y="0"/>
                </a:cubicBezTo>
                <a:cubicBezTo>
                  <a:pt x="101" y="0"/>
                  <a:pt x="79" y="6"/>
                  <a:pt x="60" y="18"/>
                </a:cubicBezTo>
                <a:cubicBezTo>
                  <a:pt x="51" y="23"/>
                  <a:pt x="43" y="29"/>
                  <a:pt x="36" y="36"/>
                </a:cubicBezTo>
                <a:cubicBezTo>
                  <a:pt x="29" y="43"/>
                  <a:pt x="23" y="51"/>
                  <a:pt x="18" y="60"/>
                </a:cubicBezTo>
                <a:cubicBezTo>
                  <a:pt x="6" y="79"/>
                  <a:pt x="0" y="101"/>
                  <a:pt x="0" y="125"/>
                </a:cubicBezTo>
                <a:cubicBezTo>
                  <a:pt x="0" y="150"/>
                  <a:pt x="7" y="172"/>
                  <a:pt x="19" y="192"/>
                </a:cubicBezTo>
                <a:cubicBezTo>
                  <a:pt x="24" y="200"/>
                  <a:pt x="30" y="207"/>
                  <a:pt x="36" y="21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43" name="Freeform 68"/>
          <p:cNvSpPr>
            <a:spLocks/>
          </p:cNvSpPr>
          <p:nvPr/>
        </p:nvSpPr>
        <p:spPr bwMode="auto">
          <a:xfrm>
            <a:off x="2596184" y="2400005"/>
            <a:ext cx="190660" cy="190213"/>
          </a:xfrm>
          <a:custGeom>
            <a:avLst/>
            <a:gdLst/>
            <a:ahLst/>
            <a:cxnLst/>
            <a:rect l="l" t="t" r="r" b="b"/>
            <a:pathLst>
              <a:path w="231775" h="231231">
                <a:moveTo>
                  <a:pt x="120877" y="122237"/>
                </a:moveTo>
                <a:cubicBezTo>
                  <a:pt x="154992" y="122237"/>
                  <a:pt x="191003" y="122237"/>
                  <a:pt x="225118" y="122237"/>
                </a:cubicBezTo>
                <a:lnTo>
                  <a:pt x="227013" y="122237"/>
                </a:lnTo>
                <a:cubicBezTo>
                  <a:pt x="227013" y="160035"/>
                  <a:pt x="204270" y="203502"/>
                  <a:pt x="160678" y="222401"/>
                </a:cubicBezTo>
                <a:cubicBezTo>
                  <a:pt x="117087" y="241300"/>
                  <a:pt x="69704" y="228071"/>
                  <a:pt x="41275" y="199723"/>
                </a:cubicBezTo>
                <a:cubicBezTo>
                  <a:pt x="67809" y="173264"/>
                  <a:pt x="92448" y="148696"/>
                  <a:pt x="117087" y="124127"/>
                </a:cubicBezTo>
                <a:cubicBezTo>
                  <a:pt x="118982" y="124127"/>
                  <a:pt x="118982" y="122237"/>
                  <a:pt x="120877" y="122237"/>
                </a:cubicBezTo>
                <a:close/>
                <a:moveTo>
                  <a:pt x="123825" y="0"/>
                </a:moveTo>
                <a:lnTo>
                  <a:pt x="129507" y="0"/>
                </a:lnTo>
                <a:cubicBezTo>
                  <a:pt x="133294" y="0"/>
                  <a:pt x="138976" y="1894"/>
                  <a:pt x="142764" y="1894"/>
                </a:cubicBezTo>
                <a:cubicBezTo>
                  <a:pt x="174959" y="7576"/>
                  <a:pt x="199580" y="24620"/>
                  <a:pt x="216624" y="53028"/>
                </a:cubicBezTo>
                <a:cubicBezTo>
                  <a:pt x="226094" y="70073"/>
                  <a:pt x="231775" y="87118"/>
                  <a:pt x="231775" y="106056"/>
                </a:cubicBezTo>
                <a:cubicBezTo>
                  <a:pt x="195792" y="107950"/>
                  <a:pt x="159808" y="107950"/>
                  <a:pt x="123825" y="107950"/>
                </a:cubicBezTo>
                <a:cubicBezTo>
                  <a:pt x="123825" y="71967"/>
                  <a:pt x="123825" y="35983"/>
                  <a:pt x="123825" y="0"/>
                </a:cubicBezTo>
                <a:close/>
                <a:moveTo>
                  <a:pt x="101851" y="0"/>
                </a:moveTo>
                <a:lnTo>
                  <a:pt x="109538" y="0"/>
                </a:lnTo>
                <a:cubicBezTo>
                  <a:pt x="109538" y="36011"/>
                  <a:pt x="109538" y="72021"/>
                  <a:pt x="109538" y="106136"/>
                </a:cubicBezTo>
                <a:cubicBezTo>
                  <a:pt x="109538" y="108031"/>
                  <a:pt x="109538" y="109927"/>
                  <a:pt x="107616" y="109927"/>
                </a:cubicBezTo>
                <a:cubicBezTo>
                  <a:pt x="82634" y="134565"/>
                  <a:pt x="57652" y="159204"/>
                  <a:pt x="32669" y="183843"/>
                </a:cubicBezTo>
                <a:cubicBezTo>
                  <a:pt x="28826" y="181948"/>
                  <a:pt x="24982" y="178157"/>
                  <a:pt x="21139" y="172471"/>
                </a:cubicBezTo>
                <a:cubicBezTo>
                  <a:pt x="7687" y="157309"/>
                  <a:pt x="1922" y="138356"/>
                  <a:pt x="0" y="117508"/>
                </a:cubicBezTo>
                <a:cubicBezTo>
                  <a:pt x="0" y="111822"/>
                  <a:pt x="0" y="106136"/>
                  <a:pt x="0" y="102346"/>
                </a:cubicBezTo>
                <a:cubicBezTo>
                  <a:pt x="1922" y="79602"/>
                  <a:pt x="7687" y="60649"/>
                  <a:pt x="21139" y="45487"/>
                </a:cubicBezTo>
                <a:cubicBezTo>
                  <a:pt x="38435" y="20848"/>
                  <a:pt x="61495" y="7581"/>
                  <a:pt x="90321" y="1895"/>
                </a:cubicBezTo>
                <a:cubicBezTo>
                  <a:pt x="94164" y="1895"/>
                  <a:pt x="98008" y="0"/>
                  <a:pt x="10185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46" name="Freeform 71"/>
          <p:cNvSpPr>
            <a:spLocks/>
          </p:cNvSpPr>
          <p:nvPr/>
        </p:nvSpPr>
        <p:spPr bwMode="auto">
          <a:xfrm>
            <a:off x="4382645" y="1591657"/>
            <a:ext cx="189355" cy="189355"/>
          </a:xfrm>
          <a:custGeom>
            <a:avLst/>
            <a:gdLst/>
            <a:ahLst/>
            <a:cxnLst/>
            <a:rect l="l" t="t" r="r" b="b"/>
            <a:pathLst>
              <a:path w="230188" h="230188">
                <a:moveTo>
                  <a:pt x="141430" y="176213"/>
                </a:moveTo>
                <a:cubicBezTo>
                  <a:pt x="150908" y="183658"/>
                  <a:pt x="160386" y="192964"/>
                  <a:pt x="169863" y="202270"/>
                </a:cubicBezTo>
                <a:cubicBezTo>
                  <a:pt x="164177" y="205992"/>
                  <a:pt x="158490" y="211576"/>
                  <a:pt x="152804" y="213437"/>
                </a:cubicBezTo>
                <a:cubicBezTo>
                  <a:pt x="141430" y="222743"/>
                  <a:pt x="126266" y="226466"/>
                  <a:pt x="111102" y="228327"/>
                </a:cubicBezTo>
                <a:cubicBezTo>
                  <a:pt x="103520" y="230188"/>
                  <a:pt x="97833" y="230188"/>
                  <a:pt x="94042" y="230188"/>
                </a:cubicBezTo>
                <a:cubicBezTo>
                  <a:pt x="88356" y="228327"/>
                  <a:pt x="82669" y="228327"/>
                  <a:pt x="76983" y="226466"/>
                </a:cubicBezTo>
                <a:cubicBezTo>
                  <a:pt x="65610" y="224604"/>
                  <a:pt x="54236" y="219021"/>
                  <a:pt x="42863" y="211576"/>
                </a:cubicBezTo>
                <a:cubicBezTo>
                  <a:pt x="50445" y="200409"/>
                  <a:pt x="56132" y="189242"/>
                  <a:pt x="63714" y="179935"/>
                </a:cubicBezTo>
                <a:cubicBezTo>
                  <a:pt x="90251" y="194825"/>
                  <a:pt x="116789" y="194825"/>
                  <a:pt x="141430" y="176213"/>
                </a:cubicBezTo>
                <a:close/>
                <a:moveTo>
                  <a:pt x="203654" y="168275"/>
                </a:moveTo>
                <a:cubicBezTo>
                  <a:pt x="209324" y="172038"/>
                  <a:pt x="214994" y="173919"/>
                  <a:pt x="220663" y="175801"/>
                </a:cubicBezTo>
                <a:cubicBezTo>
                  <a:pt x="214994" y="192734"/>
                  <a:pt x="205544" y="205905"/>
                  <a:pt x="194205" y="219075"/>
                </a:cubicBezTo>
                <a:cubicBezTo>
                  <a:pt x="190425" y="213431"/>
                  <a:pt x="184755" y="209668"/>
                  <a:pt x="180975" y="204023"/>
                </a:cubicBezTo>
                <a:cubicBezTo>
                  <a:pt x="190425" y="194616"/>
                  <a:pt x="197984" y="183327"/>
                  <a:pt x="203654" y="168275"/>
                </a:cubicBezTo>
                <a:close/>
                <a:moveTo>
                  <a:pt x="39483" y="139700"/>
                </a:moveTo>
                <a:cubicBezTo>
                  <a:pt x="43273" y="154869"/>
                  <a:pt x="48958" y="166247"/>
                  <a:pt x="60326" y="175728"/>
                </a:cubicBezTo>
                <a:cubicBezTo>
                  <a:pt x="52747" y="187105"/>
                  <a:pt x="45168" y="196586"/>
                  <a:pt x="37588" y="207963"/>
                </a:cubicBezTo>
                <a:cubicBezTo>
                  <a:pt x="18641" y="190897"/>
                  <a:pt x="5377" y="171935"/>
                  <a:pt x="1588" y="145389"/>
                </a:cubicBezTo>
                <a:cubicBezTo>
                  <a:pt x="14851" y="143492"/>
                  <a:pt x="28115" y="141596"/>
                  <a:pt x="39483" y="139700"/>
                </a:cubicBezTo>
                <a:close/>
                <a:moveTo>
                  <a:pt x="163103" y="128588"/>
                </a:moveTo>
                <a:lnTo>
                  <a:pt x="200999" y="128588"/>
                </a:lnTo>
                <a:cubicBezTo>
                  <a:pt x="204788" y="149354"/>
                  <a:pt x="189630" y="185223"/>
                  <a:pt x="174472" y="198438"/>
                </a:cubicBezTo>
                <a:cubicBezTo>
                  <a:pt x="164998" y="188999"/>
                  <a:pt x="155524" y="179560"/>
                  <a:pt x="146050" y="172008"/>
                </a:cubicBezTo>
                <a:cubicBezTo>
                  <a:pt x="157419" y="158793"/>
                  <a:pt x="163103" y="145578"/>
                  <a:pt x="163103" y="128588"/>
                </a:cubicBezTo>
                <a:close/>
                <a:moveTo>
                  <a:pt x="228356" y="107950"/>
                </a:moveTo>
                <a:cubicBezTo>
                  <a:pt x="228356" y="111685"/>
                  <a:pt x="230188" y="115421"/>
                  <a:pt x="230188" y="119156"/>
                </a:cubicBezTo>
                <a:cubicBezTo>
                  <a:pt x="230188" y="121023"/>
                  <a:pt x="230188" y="121023"/>
                  <a:pt x="230188" y="122891"/>
                </a:cubicBezTo>
                <a:lnTo>
                  <a:pt x="230188" y="135965"/>
                </a:lnTo>
                <a:cubicBezTo>
                  <a:pt x="230188" y="141568"/>
                  <a:pt x="230188" y="145303"/>
                  <a:pt x="228356" y="150906"/>
                </a:cubicBezTo>
                <a:cubicBezTo>
                  <a:pt x="226525" y="156509"/>
                  <a:pt x="224693" y="163979"/>
                  <a:pt x="224693" y="171450"/>
                </a:cubicBezTo>
                <a:cubicBezTo>
                  <a:pt x="217366" y="167715"/>
                  <a:pt x="211871" y="165847"/>
                  <a:pt x="206375" y="163979"/>
                </a:cubicBezTo>
                <a:cubicBezTo>
                  <a:pt x="211871" y="147171"/>
                  <a:pt x="211871" y="128494"/>
                  <a:pt x="210039" y="111685"/>
                </a:cubicBezTo>
                <a:cubicBezTo>
                  <a:pt x="215534" y="109818"/>
                  <a:pt x="222861" y="107950"/>
                  <a:pt x="228356" y="107950"/>
                </a:cubicBezTo>
                <a:close/>
                <a:moveTo>
                  <a:pt x="11112" y="84138"/>
                </a:moveTo>
                <a:cubicBezTo>
                  <a:pt x="22225" y="89886"/>
                  <a:pt x="33337" y="95634"/>
                  <a:pt x="44450" y="101382"/>
                </a:cubicBezTo>
                <a:cubicBezTo>
                  <a:pt x="40746" y="112877"/>
                  <a:pt x="38894" y="122457"/>
                  <a:pt x="38894" y="133953"/>
                </a:cubicBezTo>
                <a:cubicBezTo>
                  <a:pt x="25929" y="135869"/>
                  <a:pt x="12964" y="137785"/>
                  <a:pt x="1852" y="139701"/>
                </a:cubicBezTo>
                <a:cubicBezTo>
                  <a:pt x="0" y="137785"/>
                  <a:pt x="0" y="137785"/>
                  <a:pt x="0" y="135869"/>
                </a:cubicBezTo>
                <a:cubicBezTo>
                  <a:pt x="0" y="132037"/>
                  <a:pt x="0" y="126289"/>
                  <a:pt x="0" y="122457"/>
                </a:cubicBezTo>
                <a:cubicBezTo>
                  <a:pt x="0" y="118625"/>
                  <a:pt x="1852" y="116709"/>
                  <a:pt x="1852" y="112877"/>
                </a:cubicBezTo>
                <a:cubicBezTo>
                  <a:pt x="3704" y="103298"/>
                  <a:pt x="5556" y="93718"/>
                  <a:pt x="11112" y="84138"/>
                </a:cubicBezTo>
                <a:close/>
                <a:moveTo>
                  <a:pt x="179445" y="68263"/>
                </a:moveTo>
                <a:cubicBezTo>
                  <a:pt x="192542" y="83153"/>
                  <a:pt x="198155" y="101765"/>
                  <a:pt x="200026" y="122238"/>
                </a:cubicBezTo>
                <a:cubicBezTo>
                  <a:pt x="186929" y="122238"/>
                  <a:pt x="173832" y="122238"/>
                  <a:pt x="160735" y="122238"/>
                </a:cubicBezTo>
                <a:cubicBezTo>
                  <a:pt x="160735" y="111071"/>
                  <a:pt x="155122" y="99903"/>
                  <a:pt x="147638" y="90597"/>
                </a:cubicBezTo>
                <a:cubicBezTo>
                  <a:pt x="158864" y="83153"/>
                  <a:pt x="168219" y="75708"/>
                  <a:pt x="179445" y="68263"/>
                </a:cubicBezTo>
                <a:close/>
                <a:moveTo>
                  <a:pt x="56280" y="39688"/>
                </a:moveTo>
                <a:cubicBezTo>
                  <a:pt x="61964" y="51057"/>
                  <a:pt x="67649" y="62425"/>
                  <a:pt x="71438" y="75689"/>
                </a:cubicBezTo>
                <a:cubicBezTo>
                  <a:pt x="61964" y="81373"/>
                  <a:pt x="54385" y="88952"/>
                  <a:pt x="48701" y="98426"/>
                </a:cubicBezTo>
                <a:cubicBezTo>
                  <a:pt x="35437" y="92742"/>
                  <a:pt x="24068" y="87057"/>
                  <a:pt x="12700" y="79478"/>
                </a:cubicBezTo>
                <a:cubicBezTo>
                  <a:pt x="24068" y="62425"/>
                  <a:pt x="37332" y="49162"/>
                  <a:pt x="56280" y="39688"/>
                </a:cubicBezTo>
                <a:close/>
                <a:moveTo>
                  <a:pt x="191050" y="34925"/>
                </a:moveTo>
                <a:cubicBezTo>
                  <a:pt x="209978" y="54233"/>
                  <a:pt x="221335" y="75471"/>
                  <a:pt x="227013" y="102501"/>
                </a:cubicBezTo>
                <a:cubicBezTo>
                  <a:pt x="221335" y="104432"/>
                  <a:pt x="215656" y="104432"/>
                  <a:pt x="208085" y="106363"/>
                </a:cubicBezTo>
                <a:cubicBezTo>
                  <a:pt x="204300" y="83194"/>
                  <a:pt x="192943" y="65817"/>
                  <a:pt x="177800" y="50371"/>
                </a:cubicBezTo>
                <a:cubicBezTo>
                  <a:pt x="181586" y="44579"/>
                  <a:pt x="187264" y="40717"/>
                  <a:pt x="191050" y="34925"/>
                </a:cubicBezTo>
                <a:close/>
                <a:moveTo>
                  <a:pt x="123974" y="31750"/>
                </a:moveTo>
                <a:cubicBezTo>
                  <a:pt x="145257" y="37498"/>
                  <a:pt x="162670" y="47078"/>
                  <a:pt x="176213" y="64321"/>
                </a:cubicBezTo>
                <a:cubicBezTo>
                  <a:pt x="166539" y="71985"/>
                  <a:pt x="154931" y="79649"/>
                  <a:pt x="145257" y="87313"/>
                </a:cubicBezTo>
                <a:cubicBezTo>
                  <a:pt x="139452" y="83481"/>
                  <a:pt x="135583" y="79649"/>
                  <a:pt x="129778" y="75817"/>
                </a:cubicBezTo>
                <a:cubicBezTo>
                  <a:pt x="123974" y="73901"/>
                  <a:pt x="120105" y="71985"/>
                  <a:pt x="114300" y="70069"/>
                </a:cubicBezTo>
                <a:cubicBezTo>
                  <a:pt x="116235" y="56657"/>
                  <a:pt x="120105" y="45162"/>
                  <a:pt x="123974" y="31750"/>
                </a:cubicBezTo>
                <a:close/>
                <a:moveTo>
                  <a:pt x="90488" y="28019"/>
                </a:moveTo>
                <a:cubicBezTo>
                  <a:pt x="100489" y="26829"/>
                  <a:pt x="110491" y="27305"/>
                  <a:pt x="119063" y="29210"/>
                </a:cubicBezTo>
                <a:cubicBezTo>
                  <a:pt x="115253" y="42545"/>
                  <a:pt x="111443" y="55880"/>
                  <a:pt x="109538" y="67310"/>
                </a:cubicBezTo>
                <a:cubicBezTo>
                  <a:pt x="98108" y="67310"/>
                  <a:pt x="86678" y="67310"/>
                  <a:pt x="77153" y="73025"/>
                </a:cubicBezTo>
                <a:cubicBezTo>
                  <a:pt x="71438" y="59690"/>
                  <a:pt x="65723" y="48260"/>
                  <a:pt x="61913" y="36830"/>
                </a:cubicBezTo>
                <a:cubicBezTo>
                  <a:pt x="70486" y="32067"/>
                  <a:pt x="80487" y="29210"/>
                  <a:pt x="90488" y="28019"/>
                </a:cubicBezTo>
                <a:close/>
                <a:moveTo>
                  <a:pt x="100013" y="0"/>
                </a:moveTo>
                <a:lnTo>
                  <a:pt x="107606" y="0"/>
                </a:lnTo>
                <a:cubicBezTo>
                  <a:pt x="111402" y="0"/>
                  <a:pt x="115198" y="0"/>
                  <a:pt x="118994" y="0"/>
                </a:cubicBezTo>
                <a:cubicBezTo>
                  <a:pt x="143670" y="3810"/>
                  <a:pt x="166447" y="15240"/>
                  <a:pt x="187326" y="32385"/>
                </a:cubicBezTo>
                <a:cubicBezTo>
                  <a:pt x="181632" y="38100"/>
                  <a:pt x="177836" y="41910"/>
                  <a:pt x="174039" y="47625"/>
                </a:cubicBezTo>
                <a:cubicBezTo>
                  <a:pt x="153160" y="28575"/>
                  <a:pt x="128485" y="19050"/>
                  <a:pt x="100013" y="19050"/>
                </a:cubicBezTo>
                <a:cubicBezTo>
                  <a:pt x="100013" y="13335"/>
                  <a:pt x="100013" y="5715"/>
                  <a:pt x="10001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58" name="Freeform 83"/>
          <p:cNvSpPr>
            <a:spLocks/>
          </p:cNvSpPr>
          <p:nvPr/>
        </p:nvSpPr>
        <p:spPr bwMode="auto">
          <a:xfrm>
            <a:off x="6179553" y="2364745"/>
            <a:ext cx="189115" cy="204998"/>
          </a:xfrm>
          <a:custGeom>
            <a:avLst/>
            <a:gdLst/>
            <a:ahLst/>
            <a:cxnLst/>
            <a:rect l="l" t="t" r="r" b="b"/>
            <a:pathLst>
              <a:path w="229897" h="249204">
                <a:moveTo>
                  <a:pt x="104776" y="58738"/>
                </a:moveTo>
                <a:cubicBezTo>
                  <a:pt x="141148" y="60625"/>
                  <a:pt x="169863" y="88924"/>
                  <a:pt x="169863" y="124769"/>
                </a:cubicBezTo>
                <a:cubicBezTo>
                  <a:pt x="169863" y="160614"/>
                  <a:pt x="141148" y="188913"/>
                  <a:pt x="104776" y="188913"/>
                </a:cubicBezTo>
                <a:cubicBezTo>
                  <a:pt x="68403" y="188913"/>
                  <a:pt x="39688" y="160614"/>
                  <a:pt x="39688" y="124769"/>
                </a:cubicBezTo>
                <a:cubicBezTo>
                  <a:pt x="39688" y="87037"/>
                  <a:pt x="68403" y="58738"/>
                  <a:pt x="104776" y="58738"/>
                </a:cubicBezTo>
                <a:close/>
                <a:moveTo>
                  <a:pt x="104212" y="0"/>
                </a:moveTo>
                <a:cubicBezTo>
                  <a:pt x="106107" y="0"/>
                  <a:pt x="108001" y="0"/>
                  <a:pt x="111791" y="0"/>
                </a:cubicBezTo>
                <a:cubicBezTo>
                  <a:pt x="111797" y="0"/>
                  <a:pt x="111897" y="0"/>
                  <a:pt x="113686" y="0"/>
                </a:cubicBezTo>
                <a:cubicBezTo>
                  <a:pt x="119370" y="0"/>
                  <a:pt x="123160" y="1896"/>
                  <a:pt x="128844" y="1896"/>
                </a:cubicBezTo>
                <a:cubicBezTo>
                  <a:pt x="157265" y="7582"/>
                  <a:pt x="180002" y="20851"/>
                  <a:pt x="198950" y="43597"/>
                </a:cubicBezTo>
                <a:cubicBezTo>
                  <a:pt x="225476" y="73926"/>
                  <a:pt x="234950" y="109940"/>
                  <a:pt x="227371" y="149746"/>
                </a:cubicBezTo>
                <a:cubicBezTo>
                  <a:pt x="221687" y="178179"/>
                  <a:pt x="206529" y="200926"/>
                  <a:pt x="185687" y="219881"/>
                </a:cubicBezTo>
                <a:cubicBezTo>
                  <a:pt x="153476" y="246418"/>
                  <a:pt x="117475" y="254000"/>
                  <a:pt x="77685" y="246418"/>
                </a:cubicBezTo>
                <a:cubicBezTo>
                  <a:pt x="54948" y="242627"/>
                  <a:pt x="34106" y="231254"/>
                  <a:pt x="17053" y="214194"/>
                </a:cubicBezTo>
                <a:cubicBezTo>
                  <a:pt x="11369" y="208508"/>
                  <a:pt x="5685" y="200926"/>
                  <a:pt x="0" y="195239"/>
                </a:cubicBezTo>
                <a:cubicBezTo>
                  <a:pt x="11369" y="187657"/>
                  <a:pt x="20843" y="181970"/>
                  <a:pt x="30316" y="176284"/>
                </a:cubicBezTo>
                <a:cubicBezTo>
                  <a:pt x="47369" y="195239"/>
                  <a:pt x="64422" y="206612"/>
                  <a:pt x="89054" y="212299"/>
                </a:cubicBezTo>
                <a:cubicBezTo>
                  <a:pt x="108001" y="216090"/>
                  <a:pt x="128844" y="212299"/>
                  <a:pt x="145897" y="202821"/>
                </a:cubicBezTo>
                <a:cubicBezTo>
                  <a:pt x="180002" y="183866"/>
                  <a:pt x="198950" y="145955"/>
                  <a:pt x="191371" y="106149"/>
                </a:cubicBezTo>
                <a:cubicBezTo>
                  <a:pt x="183792" y="70134"/>
                  <a:pt x="149686" y="37911"/>
                  <a:pt x="104212" y="36015"/>
                </a:cubicBezTo>
                <a:cubicBezTo>
                  <a:pt x="104212" y="24642"/>
                  <a:pt x="104212" y="11373"/>
                  <a:pt x="10421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60" name="Freeform 85"/>
          <p:cNvSpPr>
            <a:spLocks/>
          </p:cNvSpPr>
          <p:nvPr/>
        </p:nvSpPr>
        <p:spPr bwMode="auto">
          <a:xfrm>
            <a:off x="3395634" y="1807129"/>
            <a:ext cx="174744" cy="181520"/>
          </a:xfrm>
          <a:custGeom>
            <a:avLst/>
            <a:gdLst/>
            <a:ahLst/>
            <a:cxnLst/>
            <a:rect l="l" t="t" r="r" b="b"/>
            <a:pathLst>
              <a:path w="212427" h="220663">
                <a:moveTo>
                  <a:pt x="7541" y="101600"/>
                </a:moveTo>
                <a:cubicBezTo>
                  <a:pt x="22622" y="101600"/>
                  <a:pt x="35818" y="101600"/>
                  <a:pt x="49014" y="101600"/>
                </a:cubicBezTo>
                <a:cubicBezTo>
                  <a:pt x="54670" y="101600"/>
                  <a:pt x="58440" y="105380"/>
                  <a:pt x="58440" y="109160"/>
                </a:cubicBezTo>
                <a:cubicBezTo>
                  <a:pt x="58440" y="111050"/>
                  <a:pt x="58440" y="111050"/>
                  <a:pt x="58440" y="112939"/>
                </a:cubicBezTo>
                <a:cubicBezTo>
                  <a:pt x="58440" y="145068"/>
                  <a:pt x="58440" y="177196"/>
                  <a:pt x="58440" y="209324"/>
                </a:cubicBezTo>
                <a:cubicBezTo>
                  <a:pt x="58440" y="214993"/>
                  <a:pt x="56555" y="218773"/>
                  <a:pt x="52784" y="220663"/>
                </a:cubicBezTo>
                <a:cubicBezTo>
                  <a:pt x="35818" y="220663"/>
                  <a:pt x="20737" y="220663"/>
                  <a:pt x="5655" y="220663"/>
                </a:cubicBezTo>
                <a:cubicBezTo>
                  <a:pt x="0" y="218773"/>
                  <a:pt x="-1885" y="214993"/>
                  <a:pt x="0" y="209324"/>
                </a:cubicBezTo>
                <a:cubicBezTo>
                  <a:pt x="0" y="177196"/>
                  <a:pt x="0" y="143178"/>
                  <a:pt x="0" y="111050"/>
                </a:cubicBezTo>
                <a:cubicBezTo>
                  <a:pt x="0" y="109160"/>
                  <a:pt x="0" y="105380"/>
                  <a:pt x="1885" y="103490"/>
                </a:cubicBezTo>
                <a:cubicBezTo>
                  <a:pt x="3770" y="101600"/>
                  <a:pt x="5655" y="101600"/>
                  <a:pt x="7541" y="101600"/>
                </a:cubicBezTo>
                <a:close/>
                <a:moveTo>
                  <a:pt x="85328" y="50800"/>
                </a:moveTo>
                <a:cubicBezTo>
                  <a:pt x="98524" y="50800"/>
                  <a:pt x="113605" y="50800"/>
                  <a:pt x="126801" y="50800"/>
                </a:cubicBezTo>
                <a:cubicBezTo>
                  <a:pt x="132457" y="50800"/>
                  <a:pt x="136227" y="54575"/>
                  <a:pt x="136227" y="58350"/>
                </a:cubicBezTo>
                <a:cubicBezTo>
                  <a:pt x="136227" y="111196"/>
                  <a:pt x="136227" y="160267"/>
                  <a:pt x="136227" y="209339"/>
                </a:cubicBezTo>
                <a:cubicBezTo>
                  <a:pt x="136227" y="215001"/>
                  <a:pt x="134342" y="218776"/>
                  <a:pt x="128686" y="220663"/>
                </a:cubicBezTo>
                <a:cubicBezTo>
                  <a:pt x="113605" y="220663"/>
                  <a:pt x="98524" y="220663"/>
                  <a:pt x="83442" y="220663"/>
                </a:cubicBezTo>
                <a:cubicBezTo>
                  <a:pt x="77787" y="218776"/>
                  <a:pt x="75902" y="215001"/>
                  <a:pt x="75902" y="211226"/>
                </a:cubicBezTo>
                <a:cubicBezTo>
                  <a:pt x="75902" y="160267"/>
                  <a:pt x="75902" y="109308"/>
                  <a:pt x="75902" y="60237"/>
                </a:cubicBezTo>
                <a:cubicBezTo>
                  <a:pt x="75902" y="54575"/>
                  <a:pt x="79672" y="50800"/>
                  <a:pt x="85328" y="50800"/>
                </a:cubicBezTo>
                <a:close/>
                <a:moveTo>
                  <a:pt x="157940" y="0"/>
                </a:moveTo>
                <a:cubicBezTo>
                  <a:pt x="173508" y="0"/>
                  <a:pt x="191021" y="0"/>
                  <a:pt x="206589" y="0"/>
                </a:cubicBezTo>
                <a:lnTo>
                  <a:pt x="212427" y="5658"/>
                </a:lnTo>
                <a:cubicBezTo>
                  <a:pt x="212427" y="75440"/>
                  <a:pt x="212427" y="145223"/>
                  <a:pt x="212427" y="213119"/>
                </a:cubicBezTo>
                <a:cubicBezTo>
                  <a:pt x="212427" y="216891"/>
                  <a:pt x="208535" y="218777"/>
                  <a:pt x="206589" y="220663"/>
                </a:cubicBezTo>
                <a:cubicBezTo>
                  <a:pt x="191021" y="220663"/>
                  <a:pt x="173508" y="220663"/>
                  <a:pt x="157940" y="220663"/>
                </a:cubicBezTo>
                <a:cubicBezTo>
                  <a:pt x="154048" y="218777"/>
                  <a:pt x="152102" y="215005"/>
                  <a:pt x="152102" y="209347"/>
                </a:cubicBezTo>
                <a:cubicBezTo>
                  <a:pt x="152102" y="143337"/>
                  <a:pt x="152102" y="77326"/>
                  <a:pt x="152102" y="9430"/>
                </a:cubicBezTo>
                <a:cubicBezTo>
                  <a:pt x="152102" y="5658"/>
                  <a:pt x="154048" y="1886"/>
                  <a:pt x="15794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8663" name="Freeform 88"/>
          <p:cNvSpPr>
            <a:spLocks/>
          </p:cNvSpPr>
          <p:nvPr/>
        </p:nvSpPr>
        <p:spPr bwMode="auto">
          <a:xfrm>
            <a:off x="5440417" y="1799295"/>
            <a:ext cx="206331" cy="203719"/>
          </a:xfrm>
          <a:custGeom>
            <a:avLst/>
            <a:gdLst/>
            <a:ahLst/>
            <a:cxnLst/>
            <a:rect l="l" t="t" r="r" b="b"/>
            <a:pathLst>
              <a:path w="250825" h="247650">
                <a:moveTo>
                  <a:pt x="222581" y="17462"/>
                </a:moveTo>
                <a:cubicBezTo>
                  <a:pt x="226385" y="38310"/>
                  <a:pt x="228286" y="59158"/>
                  <a:pt x="230188" y="80006"/>
                </a:cubicBezTo>
                <a:cubicBezTo>
                  <a:pt x="224483" y="76216"/>
                  <a:pt x="216875" y="74321"/>
                  <a:pt x="211170" y="70530"/>
                </a:cubicBezTo>
                <a:cubicBezTo>
                  <a:pt x="199758" y="97064"/>
                  <a:pt x="188347" y="123598"/>
                  <a:pt x="176936" y="152027"/>
                </a:cubicBezTo>
                <a:cubicBezTo>
                  <a:pt x="165525" y="138760"/>
                  <a:pt x="154114" y="125493"/>
                  <a:pt x="144604" y="114122"/>
                </a:cubicBezTo>
                <a:cubicBezTo>
                  <a:pt x="133193" y="133074"/>
                  <a:pt x="123684" y="153923"/>
                  <a:pt x="112273" y="172876"/>
                </a:cubicBezTo>
                <a:cubicBezTo>
                  <a:pt x="102764" y="163399"/>
                  <a:pt x="91352" y="153923"/>
                  <a:pt x="81843" y="142551"/>
                </a:cubicBezTo>
                <a:cubicBezTo>
                  <a:pt x="72334" y="163399"/>
                  <a:pt x="62824" y="182352"/>
                  <a:pt x="55217" y="203200"/>
                </a:cubicBezTo>
                <a:cubicBezTo>
                  <a:pt x="49511" y="201305"/>
                  <a:pt x="43806" y="197514"/>
                  <a:pt x="38100" y="195619"/>
                </a:cubicBezTo>
                <a:cubicBezTo>
                  <a:pt x="51413" y="167190"/>
                  <a:pt x="62824" y="140656"/>
                  <a:pt x="76137" y="112226"/>
                </a:cubicBezTo>
                <a:cubicBezTo>
                  <a:pt x="85647" y="121703"/>
                  <a:pt x="97058" y="133074"/>
                  <a:pt x="108469" y="142551"/>
                </a:cubicBezTo>
                <a:cubicBezTo>
                  <a:pt x="117978" y="123598"/>
                  <a:pt x="129390" y="102750"/>
                  <a:pt x="140801" y="81902"/>
                </a:cubicBezTo>
                <a:cubicBezTo>
                  <a:pt x="150310" y="93273"/>
                  <a:pt x="159819" y="106540"/>
                  <a:pt x="171231" y="117912"/>
                </a:cubicBezTo>
                <a:cubicBezTo>
                  <a:pt x="178838" y="98959"/>
                  <a:pt x="186445" y="81902"/>
                  <a:pt x="194053" y="64844"/>
                </a:cubicBezTo>
                <a:cubicBezTo>
                  <a:pt x="186445" y="61054"/>
                  <a:pt x="180740" y="59158"/>
                  <a:pt x="173132" y="55368"/>
                </a:cubicBezTo>
                <a:cubicBezTo>
                  <a:pt x="190249" y="43996"/>
                  <a:pt x="205464" y="30729"/>
                  <a:pt x="222581" y="17462"/>
                </a:cubicBezTo>
                <a:close/>
                <a:moveTo>
                  <a:pt x="0" y="0"/>
                </a:moveTo>
                <a:lnTo>
                  <a:pt x="9501" y="0"/>
                </a:lnTo>
                <a:cubicBezTo>
                  <a:pt x="9501" y="79399"/>
                  <a:pt x="9501" y="156908"/>
                  <a:pt x="9501" y="234417"/>
                </a:cubicBezTo>
                <a:cubicBezTo>
                  <a:pt x="9501" y="236307"/>
                  <a:pt x="9501" y="236307"/>
                  <a:pt x="9501" y="238198"/>
                </a:cubicBezTo>
                <a:cubicBezTo>
                  <a:pt x="89309" y="238198"/>
                  <a:pt x="169117" y="238198"/>
                  <a:pt x="250825" y="238198"/>
                </a:cubicBezTo>
                <a:cubicBezTo>
                  <a:pt x="250825" y="241979"/>
                  <a:pt x="250825" y="243869"/>
                  <a:pt x="250825" y="247650"/>
                </a:cubicBezTo>
                <a:cubicBezTo>
                  <a:pt x="167217" y="247650"/>
                  <a:pt x="83609" y="247650"/>
                  <a:pt x="0" y="247650"/>
                </a:cubicBezTo>
                <a:cubicBezTo>
                  <a:pt x="0" y="164470"/>
                  <a:pt x="0" y="81290"/>
                  <a:pt x="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标题 1"/>
          <p:cNvSpPr txBox="1">
            <a:spLocks/>
          </p:cNvSpPr>
          <p:nvPr/>
        </p:nvSpPr>
        <p:spPr>
          <a:xfrm>
            <a:off x="6713519" y="2569743"/>
            <a:ext cx="1622203" cy="284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spc="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1" name="标题 1"/>
          <p:cNvSpPr txBox="1">
            <a:spLocks/>
          </p:cNvSpPr>
          <p:nvPr/>
        </p:nvSpPr>
        <p:spPr>
          <a:xfrm>
            <a:off x="6046352" y="1503978"/>
            <a:ext cx="1622203" cy="284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spc="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2" name="标题 1"/>
          <p:cNvSpPr txBox="1">
            <a:spLocks/>
          </p:cNvSpPr>
          <p:nvPr/>
        </p:nvSpPr>
        <p:spPr>
          <a:xfrm>
            <a:off x="3782476" y="929455"/>
            <a:ext cx="1622203" cy="284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spc="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3" name="标题 1"/>
          <p:cNvSpPr txBox="1">
            <a:spLocks/>
          </p:cNvSpPr>
          <p:nvPr/>
        </p:nvSpPr>
        <p:spPr>
          <a:xfrm>
            <a:off x="1419226" y="1496685"/>
            <a:ext cx="1622203" cy="284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spc="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4" name="标题 1"/>
          <p:cNvSpPr txBox="1">
            <a:spLocks/>
          </p:cNvSpPr>
          <p:nvPr/>
        </p:nvSpPr>
        <p:spPr>
          <a:xfrm>
            <a:off x="608125" y="2524242"/>
            <a:ext cx="1622203" cy="284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spc="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007257" y="103109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67EA496-151B-43E6-8FF7-7F94E16AA2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202" y="2792224"/>
            <a:ext cx="1780036" cy="219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9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45037F0D-C04D-4EDA-9DCA-591E69E84D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738" y="676969"/>
            <a:ext cx="813468" cy="138658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E04C6E8-41FD-4768-897A-A05EC6892B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207" y="3302430"/>
            <a:ext cx="1311999" cy="184107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FEB2552-EB87-4B9A-A3AE-1E23A65E37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248" y="3071812"/>
            <a:ext cx="1609347" cy="207569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685895" y="1370261"/>
            <a:ext cx="3579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谢谢您</a:t>
            </a:r>
            <a:r>
              <a:rPr lang="zh-CN" altLang="en-US" sz="4400" b="1" dirty="0">
                <a:solidFill>
                  <a:schemeClr val="accent4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的</a:t>
            </a:r>
            <a:r>
              <a:rPr lang="zh-CN" altLang="en-US" sz="44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观赏</a:t>
            </a:r>
            <a:endParaRPr lang="zh-CN" altLang="en-US" sz="4400" b="1" dirty="0">
              <a:solidFill>
                <a:schemeClr val="accent4">
                  <a:lumMod val="7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822349" y="2534889"/>
            <a:ext cx="5306919" cy="2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The grand opening of grand opening promotion</a:t>
            </a:r>
            <a:endParaRPr lang="zh-CN" altLang="en-US" sz="1400" dirty="0">
              <a:solidFill>
                <a:schemeClr val="accent2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15EEC52-75D5-426A-9475-879E7F467B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2139702"/>
            <a:ext cx="3170662" cy="317066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4045757-06C2-4BD0-8042-E4E3764BE1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268" y="2534889"/>
            <a:ext cx="2014732" cy="258470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2E9CE757-128E-4E51-AA46-75F1CF59C1EC}"/>
              </a:ext>
            </a:extLst>
          </p:cNvPr>
          <p:cNvSpPr txBox="1"/>
          <p:nvPr/>
        </p:nvSpPr>
        <p:spPr>
          <a:xfrm>
            <a:off x="3972316" y="3359149"/>
            <a:ext cx="885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BY:XXX</a:t>
            </a:r>
            <a:endParaRPr lang="zh-CN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72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1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2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A2F461D-5B13-49D0-B833-9A55731C74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9" y="519126"/>
            <a:ext cx="6480720" cy="46243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49545" y="203629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3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accent3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8350" y="268263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输入您的标题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390D079-E949-4DE2-B6DD-4F22530038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3753">
            <a:off x="8061819" y="278984"/>
            <a:ext cx="920152" cy="9201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0C644BB-DDF4-4697-83EA-B24C162290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3753">
            <a:off x="7191752" y="306537"/>
            <a:ext cx="588593" cy="58859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27B73F2-8ECE-4E5E-A8A9-04867B849C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3753">
            <a:off x="7539509" y="724812"/>
            <a:ext cx="733605" cy="73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6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1205661" y="3133754"/>
            <a:ext cx="6633773" cy="614362"/>
          </a:xfrm>
          <a:custGeom>
            <a:avLst/>
            <a:gdLst>
              <a:gd name="T0" fmla="*/ 772 w 772"/>
              <a:gd name="T1" fmla="*/ 154 h 164"/>
              <a:gd name="T2" fmla="*/ 762 w 772"/>
              <a:gd name="T3" fmla="*/ 164 h 164"/>
              <a:gd name="T4" fmla="*/ 10 w 772"/>
              <a:gd name="T5" fmla="*/ 164 h 164"/>
              <a:gd name="T6" fmla="*/ 0 w 772"/>
              <a:gd name="T7" fmla="*/ 154 h 164"/>
              <a:gd name="T8" fmla="*/ 0 w 772"/>
              <a:gd name="T9" fmla="*/ 10 h 164"/>
              <a:gd name="T10" fmla="*/ 10 w 772"/>
              <a:gd name="T11" fmla="*/ 0 h 164"/>
              <a:gd name="T12" fmla="*/ 762 w 772"/>
              <a:gd name="T13" fmla="*/ 0 h 164"/>
              <a:gd name="T14" fmla="*/ 772 w 772"/>
              <a:gd name="T15" fmla="*/ 10 h 164"/>
              <a:gd name="T16" fmla="*/ 772 w 772"/>
              <a:gd name="T17" fmla="*/ 15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2" h="164">
                <a:moveTo>
                  <a:pt x="772" y="154"/>
                </a:moveTo>
                <a:cubicBezTo>
                  <a:pt x="772" y="160"/>
                  <a:pt x="768" y="164"/>
                  <a:pt x="762" y="164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4" y="164"/>
                  <a:pt x="0" y="160"/>
                  <a:pt x="0" y="15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762" y="0"/>
                  <a:pt x="762" y="0"/>
                  <a:pt x="762" y="0"/>
                </a:cubicBezTo>
                <a:cubicBezTo>
                  <a:pt x="768" y="0"/>
                  <a:pt x="772" y="5"/>
                  <a:pt x="772" y="10"/>
                </a:cubicBezTo>
                <a:cubicBezTo>
                  <a:pt x="772" y="154"/>
                  <a:pt x="772" y="154"/>
                  <a:pt x="772" y="154"/>
                </a:cubicBezTo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7253029" y="3186141"/>
            <a:ext cx="512763" cy="512762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251699" y="3186141"/>
            <a:ext cx="5917661" cy="5127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19"/>
          <p:cNvSpPr>
            <a:spLocks/>
          </p:cNvSpPr>
          <p:nvPr/>
        </p:nvSpPr>
        <p:spPr bwMode="auto">
          <a:xfrm>
            <a:off x="1206483" y="2422152"/>
            <a:ext cx="6633773" cy="614362"/>
          </a:xfrm>
          <a:custGeom>
            <a:avLst/>
            <a:gdLst>
              <a:gd name="T0" fmla="*/ 772 w 772"/>
              <a:gd name="T1" fmla="*/ 154 h 164"/>
              <a:gd name="T2" fmla="*/ 762 w 772"/>
              <a:gd name="T3" fmla="*/ 164 h 164"/>
              <a:gd name="T4" fmla="*/ 10 w 772"/>
              <a:gd name="T5" fmla="*/ 164 h 164"/>
              <a:gd name="T6" fmla="*/ 0 w 772"/>
              <a:gd name="T7" fmla="*/ 154 h 164"/>
              <a:gd name="T8" fmla="*/ 0 w 772"/>
              <a:gd name="T9" fmla="*/ 10 h 164"/>
              <a:gd name="T10" fmla="*/ 10 w 772"/>
              <a:gd name="T11" fmla="*/ 0 h 164"/>
              <a:gd name="T12" fmla="*/ 762 w 772"/>
              <a:gd name="T13" fmla="*/ 0 h 164"/>
              <a:gd name="T14" fmla="*/ 772 w 772"/>
              <a:gd name="T15" fmla="*/ 10 h 164"/>
              <a:gd name="T16" fmla="*/ 772 w 772"/>
              <a:gd name="T17" fmla="*/ 15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2" h="164">
                <a:moveTo>
                  <a:pt x="772" y="154"/>
                </a:moveTo>
                <a:cubicBezTo>
                  <a:pt x="772" y="159"/>
                  <a:pt x="768" y="164"/>
                  <a:pt x="762" y="164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4" y="164"/>
                  <a:pt x="0" y="159"/>
                  <a:pt x="0" y="15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762" y="0"/>
                  <a:pt x="762" y="0"/>
                  <a:pt x="762" y="0"/>
                </a:cubicBezTo>
                <a:cubicBezTo>
                  <a:pt x="768" y="0"/>
                  <a:pt x="772" y="4"/>
                  <a:pt x="772" y="10"/>
                </a:cubicBezTo>
                <a:cubicBezTo>
                  <a:pt x="772" y="154"/>
                  <a:pt x="772" y="154"/>
                  <a:pt x="772" y="154"/>
                </a:cubicBezTo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1252522" y="2471365"/>
            <a:ext cx="512763" cy="512762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1252522" y="2471365"/>
            <a:ext cx="512763" cy="512762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Rectangle 23"/>
          <p:cNvSpPr>
            <a:spLocks noChangeArrowheads="1"/>
          </p:cNvSpPr>
          <p:nvPr/>
        </p:nvSpPr>
        <p:spPr bwMode="auto">
          <a:xfrm>
            <a:off x="1839896" y="2471365"/>
            <a:ext cx="5926717" cy="5127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Freeform 32"/>
          <p:cNvSpPr>
            <a:spLocks/>
          </p:cNvSpPr>
          <p:nvPr/>
        </p:nvSpPr>
        <p:spPr bwMode="auto">
          <a:xfrm>
            <a:off x="1204504" y="3854524"/>
            <a:ext cx="6633773" cy="614362"/>
          </a:xfrm>
          <a:custGeom>
            <a:avLst/>
            <a:gdLst>
              <a:gd name="T0" fmla="*/ 772 w 772"/>
              <a:gd name="T1" fmla="*/ 154 h 164"/>
              <a:gd name="T2" fmla="*/ 762 w 772"/>
              <a:gd name="T3" fmla="*/ 164 h 164"/>
              <a:gd name="T4" fmla="*/ 10 w 772"/>
              <a:gd name="T5" fmla="*/ 164 h 164"/>
              <a:gd name="T6" fmla="*/ 0 w 772"/>
              <a:gd name="T7" fmla="*/ 154 h 164"/>
              <a:gd name="T8" fmla="*/ 0 w 772"/>
              <a:gd name="T9" fmla="*/ 10 h 164"/>
              <a:gd name="T10" fmla="*/ 10 w 772"/>
              <a:gd name="T11" fmla="*/ 0 h 164"/>
              <a:gd name="T12" fmla="*/ 762 w 772"/>
              <a:gd name="T13" fmla="*/ 0 h 164"/>
              <a:gd name="T14" fmla="*/ 772 w 772"/>
              <a:gd name="T15" fmla="*/ 10 h 164"/>
              <a:gd name="T16" fmla="*/ 772 w 772"/>
              <a:gd name="T17" fmla="*/ 15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2" h="164">
                <a:moveTo>
                  <a:pt x="772" y="154"/>
                </a:moveTo>
                <a:cubicBezTo>
                  <a:pt x="772" y="159"/>
                  <a:pt x="768" y="164"/>
                  <a:pt x="762" y="164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4" y="164"/>
                  <a:pt x="0" y="159"/>
                  <a:pt x="0" y="15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762" y="0"/>
                  <a:pt x="762" y="0"/>
                  <a:pt x="762" y="0"/>
                </a:cubicBezTo>
                <a:cubicBezTo>
                  <a:pt x="768" y="0"/>
                  <a:pt x="772" y="4"/>
                  <a:pt x="772" y="10"/>
                </a:cubicBezTo>
                <a:cubicBezTo>
                  <a:pt x="772" y="154"/>
                  <a:pt x="772" y="154"/>
                  <a:pt x="772" y="154"/>
                </a:cubicBezTo>
              </a:path>
            </a:pathLst>
          </a:custGeom>
          <a:gradFill flip="none" rotWithShape="0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Rectangle 33"/>
          <p:cNvSpPr>
            <a:spLocks noChangeArrowheads="1"/>
          </p:cNvSpPr>
          <p:nvPr/>
        </p:nvSpPr>
        <p:spPr bwMode="auto">
          <a:xfrm>
            <a:off x="1250543" y="3902149"/>
            <a:ext cx="512763" cy="514350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Rectangle 34"/>
          <p:cNvSpPr>
            <a:spLocks noChangeArrowheads="1"/>
          </p:cNvSpPr>
          <p:nvPr/>
        </p:nvSpPr>
        <p:spPr bwMode="auto">
          <a:xfrm>
            <a:off x="1250543" y="3902149"/>
            <a:ext cx="512763" cy="514350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Rectangle 36"/>
          <p:cNvSpPr>
            <a:spLocks noChangeArrowheads="1"/>
          </p:cNvSpPr>
          <p:nvPr/>
        </p:nvSpPr>
        <p:spPr bwMode="auto">
          <a:xfrm>
            <a:off x="1837917" y="3902149"/>
            <a:ext cx="5926717" cy="514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Freeform 43"/>
          <p:cNvSpPr>
            <a:spLocks/>
          </p:cNvSpPr>
          <p:nvPr/>
        </p:nvSpPr>
        <p:spPr bwMode="auto">
          <a:xfrm>
            <a:off x="1206484" y="1707038"/>
            <a:ext cx="6633773" cy="614362"/>
          </a:xfrm>
          <a:custGeom>
            <a:avLst/>
            <a:gdLst>
              <a:gd name="T0" fmla="*/ 772 w 772"/>
              <a:gd name="T1" fmla="*/ 154 h 164"/>
              <a:gd name="T2" fmla="*/ 762 w 772"/>
              <a:gd name="T3" fmla="*/ 164 h 164"/>
              <a:gd name="T4" fmla="*/ 10 w 772"/>
              <a:gd name="T5" fmla="*/ 164 h 164"/>
              <a:gd name="T6" fmla="*/ 0 w 772"/>
              <a:gd name="T7" fmla="*/ 154 h 164"/>
              <a:gd name="T8" fmla="*/ 0 w 772"/>
              <a:gd name="T9" fmla="*/ 10 h 164"/>
              <a:gd name="T10" fmla="*/ 10 w 772"/>
              <a:gd name="T11" fmla="*/ 0 h 164"/>
              <a:gd name="T12" fmla="*/ 762 w 772"/>
              <a:gd name="T13" fmla="*/ 0 h 164"/>
              <a:gd name="T14" fmla="*/ 772 w 772"/>
              <a:gd name="T15" fmla="*/ 10 h 164"/>
              <a:gd name="T16" fmla="*/ 772 w 772"/>
              <a:gd name="T17" fmla="*/ 15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2" h="164">
                <a:moveTo>
                  <a:pt x="772" y="154"/>
                </a:moveTo>
                <a:cubicBezTo>
                  <a:pt x="772" y="160"/>
                  <a:pt x="768" y="164"/>
                  <a:pt x="762" y="164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4" y="164"/>
                  <a:pt x="0" y="160"/>
                  <a:pt x="0" y="15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762" y="0"/>
                  <a:pt x="762" y="0"/>
                  <a:pt x="762" y="0"/>
                </a:cubicBezTo>
                <a:cubicBezTo>
                  <a:pt x="768" y="0"/>
                  <a:pt x="772" y="4"/>
                  <a:pt x="772" y="10"/>
                </a:cubicBezTo>
                <a:cubicBezTo>
                  <a:pt x="772" y="154"/>
                  <a:pt x="772" y="154"/>
                  <a:pt x="772" y="154"/>
                </a:cubicBezTo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Rectangle 44"/>
          <p:cNvSpPr>
            <a:spLocks noChangeArrowheads="1"/>
          </p:cNvSpPr>
          <p:nvPr/>
        </p:nvSpPr>
        <p:spPr bwMode="auto">
          <a:xfrm>
            <a:off x="7253852" y="1754663"/>
            <a:ext cx="512763" cy="517525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Rectangle 45"/>
          <p:cNvSpPr>
            <a:spLocks noChangeArrowheads="1"/>
          </p:cNvSpPr>
          <p:nvPr/>
        </p:nvSpPr>
        <p:spPr bwMode="auto">
          <a:xfrm>
            <a:off x="7253852" y="1754663"/>
            <a:ext cx="512763" cy="517525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193" name="Rectangle 47"/>
          <p:cNvSpPr>
            <a:spLocks noChangeArrowheads="1"/>
          </p:cNvSpPr>
          <p:nvPr/>
        </p:nvSpPr>
        <p:spPr bwMode="auto">
          <a:xfrm>
            <a:off x="1252522" y="1754663"/>
            <a:ext cx="5917661" cy="517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199" name="Freeform 56"/>
          <p:cNvSpPr>
            <a:spLocks/>
          </p:cNvSpPr>
          <p:nvPr/>
        </p:nvSpPr>
        <p:spPr bwMode="auto">
          <a:xfrm>
            <a:off x="1202684" y="983093"/>
            <a:ext cx="6633773" cy="617537"/>
          </a:xfrm>
          <a:custGeom>
            <a:avLst/>
            <a:gdLst>
              <a:gd name="T0" fmla="*/ 772 w 772"/>
              <a:gd name="T1" fmla="*/ 154 h 165"/>
              <a:gd name="T2" fmla="*/ 762 w 772"/>
              <a:gd name="T3" fmla="*/ 165 h 165"/>
              <a:gd name="T4" fmla="*/ 10 w 772"/>
              <a:gd name="T5" fmla="*/ 165 h 165"/>
              <a:gd name="T6" fmla="*/ 0 w 772"/>
              <a:gd name="T7" fmla="*/ 154 h 165"/>
              <a:gd name="T8" fmla="*/ 0 w 772"/>
              <a:gd name="T9" fmla="*/ 11 h 165"/>
              <a:gd name="T10" fmla="*/ 10 w 772"/>
              <a:gd name="T11" fmla="*/ 0 h 165"/>
              <a:gd name="T12" fmla="*/ 762 w 772"/>
              <a:gd name="T13" fmla="*/ 0 h 165"/>
              <a:gd name="T14" fmla="*/ 772 w 772"/>
              <a:gd name="T15" fmla="*/ 11 h 165"/>
              <a:gd name="T16" fmla="*/ 772 w 772"/>
              <a:gd name="T17" fmla="*/ 154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2" h="165">
                <a:moveTo>
                  <a:pt x="772" y="154"/>
                </a:moveTo>
                <a:cubicBezTo>
                  <a:pt x="772" y="160"/>
                  <a:pt x="768" y="165"/>
                  <a:pt x="762" y="165"/>
                </a:cubicBezTo>
                <a:cubicBezTo>
                  <a:pt x="10" y="165"/>
                  <a:pt x="10" y="165"/>
                  <a:pt x="10" y="165"/>
                </a:cubicBezTo>
                <a:cubicBezTo>
                  <a:pt x="4" y="165"/>
                  <a:pt x="0" y="160"/>
                  <a:pt x="0" y="154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762" y="0"/>
                  <a:pt x="762" y="0"/>
                  <a:pt x="762" y="0"/>
                </a:cubicBezTo>
                <a:cubicBezTo>
                  <a:pt x="768" y="0"/>
                  <a:pt x="772" y="5"/>
                  <a:pt x="772" y="11"/>
                </a:cubicBezTo>
                <a:cubicBezTo>
                  <a:pt x="772" y="154"/>
                  <a:pt x="772" y="154"/>
                  <a:pt x="772" y="154"/>
                </a:cubicBezTo>
              </a:path>
            </a:pathLst>
          </a:custGeom>
          <a:solidFill>
            <a:srgbClr val="443D6F"/>
          </a:solidFill>
          <a:ln w="6350">
            <a:solidFill>
              <a:schemeClr val="accent6">
                <a:lumMod val="75000"/>
              </a:schemeClr>
            </a:soli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00" name="Rectangle 57"/>
          <p:cNvSpPr>
            <a:spLocks noChangeArrowheads="1"/>
          </p:cNvSpPr>
          <p:nvPr/>
        </p:nvSpPr>
        <p:spPr bwMode="auto">
          <a:xfrm>
            <a:off x="1237844" y="1041652"/>
            <a:ext cx="512763" cy="512762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204" name="Rectangle 60"/>
          <p:cNvSpPr>
            <a:spLocks noChangeArrowheads="1"/>
          </p:cNvSpPr>
          <p:nvPr/>
        </p:nvSpPr>
        <p:spPr bwMode="auto">
          <a:xfrm>
            <a:off x="1817194" y="1029407"/>
            <a:ext cx="5926717" cy="5127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6" name="Freeform 24"/>
          <p:cNvSpPr>
            <a:spLocks/>
          </p:cNvSpPr>
          <p:nvPr/>
        </p:nvSpPr>
        <p:spPr bwMode="auto">
          <a:xfrm rot="4170276">
            <a:off x="1308356" y="3961271"/>
            <a:ext cx="409364" cy="400917"/>
          </a:xfrm>
          <a:custGeom>
            <a:avLst/>
            <a:gdLst/>
            <a:ahLst/>
            <a:cxnLst/>
            <a:rect l="l" t="t" r="r" b="b"/>
            <a:pathLst>
              <a:path w="409364" h="400917">
                <a:moveTo>
                  <a:pt x="56633" y="249639"/>
                </a:moveTo>
                <a:cubicBezTo>
                  <a:pt x="53953" y="257770"/>
                  <a:pt x="53953" y="263191"/>
                  <a:pt x="59313" y="268612"/>
                </a:cubicBezTo>
                <a:cubicBezTo>
                  <a:pt x="64673" y="276743"/>
                  <a:pt x="78073" y="282164"/>
                  <a:pt x="94153" y="287584"/>
                </a:cubicBezTo>
                <a:cubicBezTo>
                  <a:pt x="244231" y="339081"/>
                  <a:pt x="244231" y="339081"/>
                  <a:pt x="244231" y="339081"/>
                </a:cubicBezTo>
                <a:cubicBezTo>
                  <a:pt x="262991" y="344503"/>
                  <a:pt x="276391" y="344503"/>
                  <a:pt x="284430" y="344502"/>
                </a:cubicBezTo>
                <a:cubicBezTo>
                  <a:pt x="292470" y="341792"/>
                  <a:pt x="297830" y="336371"/>
                  <a:pt x="300510" y="330951"/>
                </a:cubicBezTo>
                <a:cubicBezTo>
                  <a:pt x="303190" y="322819"/>
                  <a:pt x="300510" y="314688"/>
                  <a:pt x="295150" y="306557"/>
                </a:cubicBezTo>
                <a:cubicBezTo>
                  <a:pt x="289790" y="301137"/>
                  <a:pt x="279071" y="295715"/>
                  <a:pt x="260311" y="290295"/>
                </a:cubicBezTo>
                <a:cubicBezTo>
                  <a:pt x="110233" y="238798"/>
                  <a:pt x="110233" y="238798"/>
                  <a:pt x="110233" y="238798"/>
                </a:cubicBezTo>
                <a:cubicBezTo>
                  <a:pt x="94153" y="233377"/>
                  <a:pt x="80753" y="233377"/>
                  <a:pt x="72713" y="233377"/>
                </a:cubicBezTo>
                <a:cubicBezTo>
                  <a:pt x="64673" y="236087"/>
                  <a:pt x="56633" y="241508"/>
                  <a:pt x="56633" y="249639"/>
                </a:cubicBezTo>
                <a:close/>
                <a:moveTo>
                  <a:pt x="95765" y="0"/>
                </a:moveTo>
                <a:cubicBezTo>
                  <a:pt x="144011" y="16053"/>
                  <a:pt x="144011" y="16053"/>
                  <a:pt x="144011" y="16053"/>
                </a:cubicBezTo>
                <a:cubicBezTo>
                  <a:pt x="114527" y="115049"/>
                  <a:pt x="114527" y="115049"/>
                  <a:pt x="114527" y="115049"/>
                </a:cubicBezTo>
                <a:cubicBezTo>
                  <a:pt x="184216" y="141805"/>
                  <a:pt x="184216" y="141805"/>
                  <a:pt x="184216" y="141805"/>
                </a:cubicBezTo>
                <a:lnTo>
                  <a:pt x="176175" y="117725"/>
                </a:lnTo>
                <a:cubicBezTo>
                  <a:pt x="173495" y="109698"/>
                  <a:pt x="176175" y="101671"/>
                  <a:pt x="178855" y="90969"/>
                </a:cubicBezTo>
                <a:cubicBezTo>
                  <a:pt x="186896" y="64213"/>
                  <a:pt x="205659" y="48160"/>
                  <a:pt x="235142" y="45485"/>
                </a:cubicBezTo>
                <a:cubicBezTo>
                  <a:pt x="256585" y="42809"/>
                  <a:pt x="283389" y="45485"/>
                  <a:pt x="318233" y="56187"/>
                </a:cubicBezTo>
                <a:cubicBezTo>
                  <a:pt x="358438" y="69565"/>
                  <a:pt x="385241" y="85618"/>
                  <a:pt x="401324" y="101671"/>
                </a:cubicBezTo>
                <a:cubicBezTo>
                  <a:pt x="417406" y="123076"/>
                  <a:pt x="420086" y="147156"/>
                  <a:pt x="409364" y="176587"/>
                </a:cubicBezTo>
                <a:cubicBezTo>
                  <a:pt x="401324" y="208694"/>
                  <a:pt x="385242" y="227423"/>
                  <a:pt x="361119" y="232774"/>
                </a:cubicBezTo>
                <a:cubicBezTo>
                  <a:pt x="342356" y="238125"/>
                  <a:pt x="312872" y="235449"/>
                  <a:pt x="269987" y="222072"/>
                </a:cubicBezTo>
                <a:cubicBezTo>
                  <a:pt x="288749" y="171236"/>
                  <a:pt x="288749" y="171236"/>
                  <a:pt x="288749" y="171236"/>
                </a:cubicBezTo>
                <a:cubicBezTo>
                  <a:pt x="307512" y="179263"/>
                  <a:pt x="320913" y="181938"/>
                  <a:pt x="328954" y="181938"/>
                </a:cubicBezTo>
                <a:cubicBezTo>
                  <a:pt x="345036" y="184614"/>
                  <a:pt x="355758" y="179263"/>
                  <a:pt x="361118" y="165885"/>
                </a:cubicBezTo>
                <a:cubicBezTo>
                  <a:pt x="366479" y="147156"/>
                  <a:pt x="358438" y="133778"/>
                  <a:pt x="336995" y="125751"/>
                </a:cubicBezTo>
                <a:cubicBezTo>
                  <a:pt x="328954" y="120400"/>
                  <a:pt x="315553" y="117725"/>
                  <a:pt x="299471" y="109698"/>
                </a:cubicBezTo>
                <a:cubicBezTo>
                  <a:pt x="275348" y="101671"/>
                  <a:pt x="256585" y="98996"/>
                  <a:pt x="245864" y="101671"/>
                </a:cubicBezTo>
                <a:cubicBezTo>
                  <a:pt x="235142" y="104347"/>
                  <a:pt x="227102" y="109698"/>
                  <a:pt x="224421" y="120400"/>
                </a:cubicBezTo>
                <a:cubicBezTo>
                  <a:pt x="221741" y="128427"/>
                  <a:pt x="221741" y="133778"/>
                  <a:pt x="224421" y="141805"/>
                </a:cubicBezTo>
                <a:lnTo>
                  <a:pt x="237823" y="155182"/>
                </a:lnTo>
                <a:cubicBezTo>
                  <a:pt x="224421" y="203343"/>
                  <a:pt x="224421" y="203343"/>
                  <a:pt x="224421" y="203343"/>
                </a:cubicBezTo>
                <a:cubicBezTo>
                  <a:pt x="50199" y="139129"/>
                  <a:pt x="50199" y="139129"/>
                  <a:pt x="50199" y="139129"/>
                </a:cubicBezTo>
                <a:cubicBezTo>
                  <a:pt x="95765" y="0"/>
                  <a:pt x="95765" y="0"/>
                  <a:pt x="95765" y="0"/>
                </a:cubicBezTo>
                <a:close/>
                <a:moveTo>
                  <a:pt x="4871" y="233450"/>
                </a:moveTo>
                <a:cubicBezTo>
                  <a:pt x="12939" y="206501"/>
                  <a:pt x="26385" y="190329"/>
                  <a:pt x="45210" y="182244"/>
                </a:cubicBezTo>
                <a:lnTo>
                  <a:pt x="81851" y="175507"/>
                </a:lnTo>
                <a:cubicBezTo>
                  <a:pt x="95634" y="176180"/>
                  <a:pt x="111097" y="179549"/>
                  <a:pt x="128577" y="184939"/>
                </a:cubicBezTo>
                <a:cubicBezTo>
                  <a:pt x="279176" y="233450"/>
                  <a:pt x="279176" y="233450"/>
                  <a:pt x="279176" y="233450"/>
                </a:cubicBezTo>
                <a:cubicBezTo>
                  <a:pt x="311448" y="244231"/>
                  <a:pt x="335651" y="260401"/>
                  <a:pt x="346408" y="279266"/>
                </a:cubicBezTo>
                <a:cubicBezTo>
                  <a:pt x="357165" y="298132"/>
                  <a:pt x="357165" y="319693"/>
                  <a:pt x="349097" y="343949"/>
                </a:cubicBezTo>
                <a:cubicBezTo>
                  <a:pt x="341030" y="370898"/>
                  <a:pt x="327583" y="387069"/>
                  <a:pt x="308758" y="395154"/>
                </a:cubicBezTo>
                <a:cubicBezTo>
                  <a:pt x="289934" y="403239"/>
                  <a:pt x="263041" y="403240"/>
                  <a:pt x="228080" y="392459"/>
                </a:cubicBezTo>
                <a:cubicBezTo>
                  <a:pt x="77481" y="343949"/>
                  <a:pt x="77481" y="343949"/>
                  <a:pt x="77481" y="343949"/>
                </a:cubicBezTo>
                <a:cubicBezTo>
                  <a:pt x="42521" y="330473"/>
                  <a:pt x="18317" y="316997"/>
                  <a:pt x="7560" y="298132"/>
                </a:cubicBezTo>
                <a:cubicBezTo>
                  <a:pt x="-507" y="279266"/>
                  <a:pt x="-3197" y="257706"/>
                  <a:pt x="4871" y="23345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8" name="Freeform 27"/>
          <p:cNvSpPr>
            <a:spLocks/>
          </p:cNvSpPr>
          <p:nvPr/>
        </p:nvSpPr>
        <p:spPr bwMode="auto">
          <a:xfrm rot="17345238">
            <a:off x="7312104" y="1791815"/>
            <a:ext cx="407086" cy="414055"/>
          </a:xfrm>
          <a:custGeom>
            <a:avLst/>
            <a:gdLst/>
            <a:ahLst/>
            <a:cxnLst/>
            <a:rect l="l" t="t" r="r" b="b"/>
            <a:pathLst>
              <a:path w="407086" h="414055">
                <a:moveTo>
                  <a:pt x="300508" y="72271"/>
                </a:moveTo>
                <a:cubicBezTo>
                  <a:pt x="297811" y="64220"/>
                  <a:pt x="292417" y="58853"/>
                  <a:pt x="284326" y="58853"/>
                </a:cubicBezTo>
                <a:lnTo>
                  <a:pt x="268481" y="58517"/>
                </a:lnTo>
                <a:cubicBezTo>
                  <a:pt x="262075" y="59524"/>
                  <a:pt x="254658" y="61537"/>
                  <a:pt x="246567" y="64220"/>
                </a:cubicBezTo>
                <a:cubicBezTo>
                  <a:pt x="92836" y="112526"/>
                  <a:pt x="92836" y="112526"/>
                  <a:pt x="92836" y="112526"/>
                </a:cubicBezTo>
                <a:cubicBezTo>
                  <a:pt x="76654" y="117892"/>
                  <a:pt x="65865" y="123260"/>
                  <a:pt x="57774" y="131311"/>
                </a:cubicBezTo>
                <a:cubicBezTo>
                  <a:pt x="52380" y="136678"/>
                  <a:pt x="52380" y="144729"/>
                  <a:pt x="55077" y="152780"/>
                </a:cubicBezTo>
                <a:cubicBezTo>
                  <a:pt x="57774" y="160831"/>
                  <a:pt x="63168" y="163515"/>
                  <a:pt x="71260" y="166198"/>
                </a:cubicBezTo>
                <a:cubicBezTo>
                  <a:pt x="79351" y="168882"/>
                  <a:pt x="92836" y="166198"/>
                  <a:pt x="109018" y="160831"/>
                </a:cubicBezTo>
                <a:cubicBezTo>
                  <a:pt x="260053" y="112526"/>
                  <a:pt x="260053" y="112526"/>
                  <a:pt x="260053" y="112526"/>
                </a:cubicBezTo>
                <a:cubicBezTo>
                  <a:pt x="278932" y="107158"/>
                  <a:pt x="289720" y="99107"/>
                  <a:pt x="295114" y="93740"/>
                </a:cubicBezTo>
                <a:cubicBezTo>
                  <a:pt x="300508" y="88373"/>
                  <a:pt x="303205" y="80322"/>
                  <a:pt x="300508" y="72271"/>
                </a:cubicBezTo>
                <a:close/>
                <a:moveTo>
                  <a:pt x="403565" y="231009"/>
                </a:moveTo>
                <a:cubicBezTo>
                  <a:pt x="408926" y="255236"/>
                  <a:pt x="408926" y="276770"/>
                  <a:pt x="398205" y="295613"/>
                </a:cubicBezTo>
                <a:cubicBezTo>
                  <a:pt x="387483" y="314456"/>
                  <a:pt x="368721" y="327916"/>
                  <a:pt x="341917" y="335991"/>
                </a:cubicBezTo>
                <a:cubicBezTo>
                  <a:pt x="323155" y="344066"/>
                  <a:pt x="304393" y="346758"/>
                  <a:pt x="288311" y="344067"/>
                </a:cubicBezTo>
                <a:cubicBezTo>
                  <a:pt x="272229" y="344067"/>
                  <a:pt x="256146" y="338683"/>
                  <a:pt x="237384" y="333299"/>
                </a:cubicBezTo>
                <a:cubicBezTo>
                  <a:pt x="173056" y="306381"/>
                  <a:pt x="173056" y="306381"/>
                  <a:pt x="173056" y="306381"/>
                </a:cubicBezTo>
                <a:cubicBezTo>
                  <a:pt x="162335" y="300997"/>
                  <a:pt x="151613" y="298305"/>
                  <a:pt x="143572" y="295614"/>
                </a:cubicBezTo>
                <a:cubicBezTo>
                  <a:pt x="127490" y="292922"/>
                  <a:pt x="116769" y="292922"/>
                  <a:pt x="106047" y="295613"/>
                </a:cubicBezTo>
                <a:cubicBezTo>
                  <a:pt x="138211" y="397903"/>
                  <a:pt x="138211" y="397903"/>
                  <a:pt x="138211" y="397903"/>
                </a:cubicBezTo>
                <a:lnTo>
                  <a:pt x="89965" y="414055"/>
                </a:lnTo>
                <a:cubicBezTo>
                  <a:pt x="39039" y="255235"/>
                  <a:pt x="39039" y="255235"/>
                  <a:pt x="39039" y="255235"/>
                </a:cubicBezTo>
                <a:cubicBezTo>
                  <a:pt x="55121" y="249852"/>
                  <a:pt x="73883" y="244468"/>
                  <a:pt x="98007" y="241777"/>
                </a:cubicBezTo>
                <a:cubicBezTo>
                  <a:pt x="108728" y="239085"/>
                  <a:pt x="124810" y="239085"/>
                  <a:pt x="140892" y="241776"/>
                </a:cubicBezTo>
                <a:cubicBezTo>
                  <a:pt x="162335" y="244468"/>
                  <a:pt x="183777" y="252544"/>
                  <a:pt x="207900" y="260619"/>
                </a:cubicBezTo>
                <a:cubicBezTo>
                  <a:pt x="248106" y="276770"/>
                  <a:pt x="248106" y="276770"/>
                  <a:pt x="248106" y="276770"/>
                </a:cubicBezTo>
                <a:cubicBezTo>
                  <a:pt x="264188" y="284846"/>
                  <a:pt x="274909" y="287538"/>
                  <a:pt x="282950" y="287538"/>
                </a:cubicBezTo>
                <a:cubicBezTo>
                  <a:pt x="293671" y="290229"/>
                  <a:pt x="307073" y="287538"/>
                  <a:pt x="320475" y="284846"/>
                </a:cubicBezTo>
                <a:cubicBezTo>
                  <a:pt x="336557" y="279462"/>
                  <a:pt x="344598" y="274079"/>
                  <a:pt x="349959" y="266003"/>
                </a:cubicBezTo>
                <a:cubicBezTo>
                  <a:pt x="355319" y="260619"/>
                  <a:pt x="355319" y="252544"/>
                  <a:pt x="352639" y="244468"/>
                </a:cubicBezTo>
                <a:cubicBezTo>
                  <a:pt x="349958" y="239085"/>
                  <a:pt x="347278" y="233701"/>
                  <a:pt x="344598" y="228317"/>
                </a:cubicBezTo>
                <a:cubicBezTo>
                  <a:pt x="339237" y="225625"/>
                  <a:pt x="333877" y="222934"/>
                  <a:pt x="328516" y="222934"/>
                </a:cubicBezTo>
                <a:cubicBezTo>
                  <a:pt x="323155" y="222934"/>
                  <a:pt x="317794" y="225625"/>
                  <a:pt x="309753" y="225625"/>
                </a:cubicBezTo>
                <a:cubicBezTo>
                  <a:pt x="304393" y="228317"/>
                  <a:pt x="299032" y="228317"/>
                  <a:pt x="290991" y="231009"/>
                </a:cubicBezTo>
                <a:lnTo>
                  <a:pt x="281610" y="235720"/>
                </a:lnTo>
                <a:cubicBezTo>
                  <a:pt x="280270" y="236393"/>
                  <a:pt x="280270" y="236393"/>
                  <a:pt x="280270" y="236393"/>
                </a:cubicBezTo>
                <a:cubicBezTo>
                  <a:pt x="261507" y="185248"/>
                  <a:pt x="261507" y="185248"/>
                  <a:pt x="261507" y="185248"/>
                </a:cubicBezTo>
                <a:lnTo>
                  <a:pt x="270888" y="182892"/>
                </a:lnTo>
                <a:cubicBezTo>
                  <a:pt x="272229" y="182556"/>
                  <a:pt x="272229" y="182556"/>
                  <a:pt x="272229" y="182556"/>
                </a:cubicBezTo>
                <a:cubicBezTo>
                  <a:pt x="307073" y="169097"/>
                  <a:pt x="336557" y="166405"/>
                  <a:pt x="355319" y="174480"/>
                </a:cubicBezTo>
                <a:cubicBezTo>
                  <a:pt x="376762" y="185247"/>
                  <a:pt x="392844" y="201399"/>
                  <a:pt x="403565" y="231009"/>
                </a:cubicBezTo>
                <a:close/>
                <a:moveTo>
                  <a:pt x="347560" y="56723"/>
                </a:moveTo>
                <a:cubicBezTo>
                  <a:pt x="355592" y="83674"/>
                  <a:pt x="355592" y="105233"/>
                  <a:pt x="344883" y="121404"/>
                </a:cubicBezTo>
                <a:cubicBezTo>
                  <a:pt x="334173" y="140270"/>
                  <a:pt x="312753" y="156440"/>
                  <a:pt x="277947" y="167220"/>
                </a:cubicBezTo>
                <a:cubicBezTo>
                  <a:pt x="128011" y="215732"/>
                  <a:pt x="128011" y="215732"/>
                  <a:pt x="128011" y="215732"/>
                </a:cubicBezTo>
                <a:cubicBezTo>
                  <a:pt x="93205" y="226512"/>
                  <a:pt x="66430" y="229207"/>
                  <a:pt x="45011" y="221122"/>
                </a:cubicBezTo>
                <a:cubicBezTo>
                  <a:pt x="26269" y="213037"/>
                  <a:pt x="12882" y="194171"/>
                  <a:pt x="4850" y="169916"/>
                </a:cubicBezTo>
                <a:cubicBezTo>
                  <a:pt x="-3183" y="142965"/>
                  <a:pt x="-505" y="121405"/>
                  <a:pt x="7527" y="105234"/>
                </a:cubicBezTo>
                <a:cubicBezTo>
                  <a:pt x="20914" y="86369"/>
                  <a:pt x="42333" y="70199"/>
                  <a:pt x="77140" y="59418"/>
                </a:cubicBezTo>
                <a:cubicBezTo>
                  <a:pt x="227076" y="10907"/>
                  <a:pt x="227076" y="10907"/>
                  <a:pt x="227076" y="10907"/>
                </a:cubicBezTo>
                <a:cubicBezTo>
                  <a:pt x="244479" y="4169"/>
                  <a:pt x="259874" y="800"/>
                  <a:pt x="273261" y="127"/>
                </a:cubicBezTo>
                <a:cubicBezTo>
                  <a:pt x="286649" y="-547"/>
                  <a:pt x="298028" y="1475"/>
                  <a:pt x="307399" y="5517"/>
                </a:cubicBezTo>
                <a:cubicBezTo>
                  <a:pt x="326141" y="13602"/>
                  <a:pt x="339528" y="32467"/>
                  <a:pt x="347560" y="5672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0" name="Freeform 30"/>
          <p:cNvSpPr>
            <a:spLocks/>
          </p:cNvSpPr>
          <p:nvPr/>
        </p:nvSpPr>
        <p:spPr bwMode="auto">
          <a:xfrm rot="19492186">
            <a:off x="7294405" y="3157475"/>
            <a:ext cx="455283" cy="445695"/>
          </a:xfrm>
          <a:custGeom>
            <a:avLst/>
            <a:gdLst/>
            <a:ahLst/>
            <a:cxnLst/>
            <a:rect l="l" t="t" r="r" b="b"/>
            <a:pathLst>
              <a:path w="455283" h="445695">
                <a:moveTo>
                  <a:pt x="361620" y="199632"/>
                </a:moveTo>
                <a:lnTo>
                  <a:pt x="229858" y="280595"/>
                </a:lnTo>
                <a:lnTo>
                  <a:pt x="279070" y="313932"/>
                </a:lnTo>
                <a:close/>
                <a:moveTo>
                  <a:pt x="218674" y="57594"/>
                </a:moveTo>
                <a:lnTo>
                  <a:pt x="208873" y="54230"/>
                </a:lnTo>
                <a:cubicBezTo>
                  <a:pt x="205157" y="53558"/>
                  <a:pt x="201100" y="53557"/>
                  <a:pt x="197045" y="54902"/>
                </a:cubicBezTo>
                <a:cubicBezTo>
                  <a:pt x="188934" y="60284"/>
                  <a:pt x="180822" y="68358"/>
                  <a:pt x="170008" y="84504"/>
                </a:cubicBezTo>
                <a:cubicBezTo>
                  <a:pt x="75378" y="213673"/>
                  <a:pt x="75378" y="213673"/>
                  <a:pt x="75378" y="213673"/>
                </a:cubicBezTo>
                <a:cubicBezTo>
                  <a:pt x="64563" y="227128"/>
                  <a:pt x="59156" y="237892"/>
                  <a:pt x="59156" y="248656"/>
                </a:cubicBezTo>
                <a:cubicBezTo>
                  <a:pt x="56452" y="256729"/>
                  <a:pt x="59156" y="262111"/>
                  <a:pt x="67267" y="267493"/>
                </a:cubicBezTo>
                <a:cubicBezTo>
                  <a:pt x="72674" y="272875"/>
                  <a:pt x="80785" y="272874"/>
                  <a:pt x="88897" y="270184"/>
                </a:cubicBezTo>
                <a:cubicBezTo>
                  <a:pt x="97008" y="267493"/>
                  <a:pt x="105119" y="256729"/>
                  <a:pt x="115934" y="243274"/>
                </a:cubicBezTo>
                <a:cubicBezTo>
                  <a:pt x="210563" y="114105"/>
                  <a:pt x="210563" y="114105"/>
                  <a:pt x="210563" y="114105"/>
                </a:cubicBezTo>
                <a:cubicBezTo>
                  <a:pt x="221378" y="100650"/>
                  <a:pt x="226785" y="87194"/>
                  <a:pt x="226785" y="79122"/>
                </a:cubicBezTo>
                <a:cubicBezTo>
                  <a:pt x="229489" y="71049"/>
                  <a:pt x="226785" y="62976"/>
                  <a:pt x="218674" y="57594"/>
                </a:cubicBezTo>
                <a:close/>
                <a:moveTo>
                  <a:pt x="401308" y="129782"/>
                </a:moveTo>
                <a:lnTo>
                  <a:pt x="455283" y="167882"/>
                </a:lnTo>
                <a:lnTo>
                  <a:pt x="323521" y="347270"/>
                </a:lnTo>
                <a:lnTo>
                  <a:pt x="345746" y="363145"/>
                </a:lnTo>
                <a:lnTo>
                  <a:pt x="312408" y="406008"/>
                </a:lnTo>
                <a:lnTo>
                  <a:pt x="291771" y="390133"/>
                </a:lnTo>
                <a:lnTo>
                  <a:pt x="252083" y="445695"/>
                </a:lnTo>
                <a:lnTo>
                  <a:pt x="202871" y="413945"/>
                </a:lnTo>
                <a:lnTo>
                  <a:pt x="245733" y="355207"/>
                </a:lnTo>
                <a:lnTo>
                  <a:pt x="166358" y="298057"/>
                </a:lnTo>
                <a:lnTo>
                  <a:pt x="198108" y="255195"/>
                </a:lnTo>
                <a:close/>
                <a:moveTo>
                  <a:pt x="250568" y="18087"/>
                </a:moveTo>
                <a:cubicBezTo>
                  <a:pt x="272088" y="34166"/>
                  <a:pt x="282848" y="52924"/>
                  <a:pt x="285538" y="71682"/>
                </a:cubicBezTo>
                <a:cubicBezTo>
                  <a:pt x="288227" y="93119"/>
                  <a:pt x="277467" y="119917"/>
                  <a:pt x="255948" y="149393"/>
                </a:cubicBezTo>
                <a:cubicBezTo>
                  <a:pt x="164491" y="275339"/>
                  <a:pt x="164491" y="275339"/>
                  <a:pt x="164491" y="275339"/>
                </a:cubicBezTo>
                <a:cubicBezTo>
                  <a:pt x="142971" y="304815"/>
                  <a:pt x="121452" y="320894"/>
                  <a:pt x="99932" y="326254"/>
                </a:cubicBezTo>
                <a:cubicBezTo>
                  <a:pt x="78413" y="331613"/>
                  <a:pt x="59584" y="326254"/>
                  <a:pt x="35374" y="310175"/>
                </a:cubicBezTo>
                <a:cubicBezTo>
                  <a:pt x="13855" y="294097"/>
                  <a:pt x="3095" y="275339"/>
                  <a:pt x="405" y="256581"/>
                </a:cubicBezTo>
                <a:cubicBezTo>
                  <a:pt x="-2284" y="235144"/>
                  <a:pt x="8475" y="208347"/>
                  <a:pt x="29994" y="178870"/>
                </a:cubicBezTo>
                <a:cubicBezTo>
                  <a:pt x="121452" y="50244"/>
                  <a:pt x="121452" y="50244"/>
                  <a:pt x="121452" y="50244"/>
                </a:cubicBezTo>
                <a:cubicBezTo>
                  <a:pt x="142971" y="20767"/>
                  <a:pt x="164491" y="4689"/>
                  <a:pt x="186010" y="2009"/>
                </a:cubicBezTo>
                <a:cubicBezTo>
                  <a:pt x="196770" y="-670"/>
                  <a:pt x="206857" y="-671"/>
                  <a:pt x="217280" y="2010"/>
                </a:cubicBezTo>
                <a:cubicBezTo>
                  <a:pt x="227704" y="4688"/>
                  <a:pt x="238464" y="10049"/>
                  <a:pt x="250568" y="18087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2" name="Freeform 34"/>
          <p:cNvSpPr>
            <a:spLocks/>
          </p:cNvSpPr>
          <p:nvPr/>
        </p:nvSpPr>
        <p:spPr bwMode="auto">
          <a:xfrm rot="2091374">
            <a:off x="1336220" y="2511014"/>
            <a:ext cx="432357" cy="431502"/>
          </a:xfrm>
          <a:custGeom>
            <a:avLst/>
            <a:gdLst/>
            <a:ahLst/>
            <a:cxnLst/>
            <a:rect l="l" t="t" r="r" b="b"/>
            <a:pathLst>
              <a:path w="432357" h="431502">
                <a:moveTo>
                  <a:pt x="68757" y="162681"/>
                </a:moveTo>
                <a:cubicBezTo>
                  <a:pt x="60720" y="168063"/>
                  <a:pt x="58041" y="173445"/>
                  <a:pt x="60720" y="181518"/>
                </a:cubicBezTo>
                <a:cubicBezTo>
                  <a:pt x="60720" y="189591"/>
                  <a:pt x="66078" y="203046"/>
                  <a:pt x="76793" y="216501"/>
                </a:cubicBezTo>
                <a:cubicBezTo>
                  <a:pt x="170555" y="345670"/>
                  <a:pt x="170555" y="345670"/>
                  <a:pt x="170555" y="345670"/>
                </a:cubicBezTo>
                <a:cubicBezTo>
                  <a:pt x="181271" y="361816"/>
                  <a:pt x="189308" y="369889"/>
                  <a:pt x="197344" y="372580"/>
                </a:cubicBezTo>
                <a:cubicBezTo>
                  <a:pt x="205381" y="377962"/>
                  <a:pt x="213418" y="375271"/>
                  <a:pt x="218776" y="372580"/>
                </a:cubicBezTo>
                <a:cubicBezTo>
                  <a:pt x="226812" y="367198"/>
                  <a:pt x="229491" y="359125"/>
                  <a:pt x="229491" y="351052"/>
                </a:cubicBezTo>
                <a:cubicBezTo>
                  <a:pt x="226812" y="342979"/>
                  <a:pt x="221454" y="332215"/>
                  <a:pt x="210739" y="316069"/>
                </a:cubicBezTo>
                <a:cubicBezTo>
                  <a:pt x="116977" y="186900"/>
                  <a:pt x="116977" y="186900"/>
                  <a:pt x="116977" y="186900"/>
                </a:cubicBezTo>
                <a:cubicBezTo>
                  <a:pt x="106261" y="173445"/>
                  <a:pt x="98225" y="162681"/>
                  <a:pt x="90188" y="159990"/>
                </a:cubicBezTo>
                <a:cubicBezTo>
                  <a:pt x="86170" y="158645"/>
                  <a:pt x="82151" y="157972"/>
                  <a:pt x="78468" y="158308"/>
                </a:cubicBezTo>
                <a:cubicBezTo>
                  <a:pt x="74784" y="158645"/>
                  <a:pt x="71436" y="159990"/>
                  <a:pt x="68757" y="162681"/>
                </a:cubicBezTo>
                <a:close/>
                <a:moveTo>
                  <a:pt x="183045" y="20472"/>
                </a:moveTo>
                <a:cubicBezTo>
                  <a:pt x="207172" y="4347"/>
                  <a:pt x="228618" y="-3716"/>
                  <a:pt x="247383" y="1659"/>
                </a:cubicBezTo>
                <a:cubicBezTo>
                  <a:pt x="268830" y="7034"/>
                  <a:pt x="287595" y="20472"/>
                  <a:pt x="303680" y="44659"/>
                </a:cubicBezTo>
                <a:cubicBezTo>
                  <a:pt x="314403" y="58097"/>
                  <a:pt x="319765" y="71534"/>
                  <a:pt x="322445" y="84972"/>
                </a:cubicBezTo>
                <a:cubicBezTo>
                  <a:pt x="327807" y="103784"/>
                  <a:pt x="325126" y="117222"/>
                  <a:pt x="314403" y="127972"/>
                </a:cubicBezTo>
                <a:cubicBezTo>
                  <a:pt x="327807" y="119909"/>
                  <a:pt x="341211" y="119909"/>
                  <a:pt x="357295" y="127972"/>
                </a:cubicBezTo>
                <a:cubicBezTo>
                  <a:pt x="370699" y="133347"/>
                  <a:pt x="386784" y="149472"/>
                  <a:pt x="402868" y="170972"/>
                </a:cubicBezTo>
                <a:cubicBezTo>
                  <a:pt x="424315" y="197847"/>
                  <a:pt x="432357" y="224722"/>
                  <a:pt x="432357" y="248909"/>
                </a:cubicBezTo>
                <a:cubicBezTo>
                  <a:pt x="432357" y="273097"/>
                  <a:pt x="421634" y="294597"/>
                  <a:pt x="394826" y="313410"/>
                </a:cubicBezTo>
                <a:cubicBezTo>
                  <a:pt x="368018" y="332222"/>
                  <a:pt x="341211" y="337597"/>
                  <a:pt x="314403" y="324160"/>
                </a:cubicBezTo>
                <a:cubicBezTo>
                  <a:pt x="298318" y="316097"/>
                  <a:pt x="282234" y="299972"/>
                  <a:pt x="266149" y="278472"/>
                </a:cubicBezTo>
                <a:lnTo>
                  <a:pt x="256766" y="264363"/>
                </a:lnTo>
                <a:cubicBezTo>
                  <a:pt x="255426" y="262347"/>
                  <a:pt x="255426" y="262347"/>
                  <a:pt x="255426" y="262347"/>
                </a:cubicBezTo>
                <a:cubicBezTo>
                  <a:pt x="298318" y="230097"/>
                  <a:pt x="298318" y="230097"/>
                  <a:pt x="298318" y="230097"/>
                </a:cubicBezTo>
                <a:lnTo>
                  <a:pt x="305355" y="239503"/>
                </a:lnTo>
                <a:cubicBezTo>
                  <a:pt x="306361" y="240847"/>
                  <a:pt x="306361" y="240847"/>
                  <a:pt x="306361" y="240847"/>
                </a:cubicBezTo>
                <a:cubicBezTo>
                  <a:pt x="317084" y="256972"/>
                  <a:pt x="325126" y="265035"/>
                  <a:pt x="333168" y="270410"/>
                </a:cubicBezTo>
                <a:cubicBezTo>
                  <a:pt x="343891" y="278472"/>
                  <a:pt x="354615" y="278472"/>
                  <a:pt x="365338" y="270410"/>
                </a:cubicBezTo>
                <a:cubicBezTo>
                  <a:pt x="378741" y="259660"/>
                  <a:pt x="381422" y="246222"/>
                  <a:pt x="370699" y="227409"/>
                </a:cubicBezTo>
                <a:cubicBezTo>
                  <a:pt x="368018" y="219347"/>
                  <a:pt x="359976" y="211284"/>
                  <a:pt x="351934" y="197847"/>
                </a:cubicBezTo>
                <a:cubicBezTo>
                  <a:pt x="346572" y="189784"/>
                  <a:pt x="341211" y="184410"/>
                  <a:pt x="338530" y="179034"/>
                </a:cubicBezTo>
                <a:cubicBezTo>
                  <a:pt x="333168" y="176347"/>
                  <a:pt x="330487" y="173659"/>
                  <a:pt x="325126" y="170972"/>
                </a:cubicBezTo>
                <a:cubicBezTo>
                  <a:pt x="317084" y="168284"/>
                  <a:pt x="309041" y="168284"/>
                  <a:pt x="300999" y="173659"/>
                </a:cubicBezTo>
                <a:cubicBezTo>
                  <a:pt x="292957" y="176347"/>
                  <a:pt x="284914" y="181722"/>
                  <a:pt x="274191" y="189784"/>
                </a:cubicBezTo>
                <a:cubicBezTo>
                  <a:pt x="244703" y="146784"/>
                  <a:pt x="244703" y="146784"/>
                  <a:pt x="244703" y="146784"/>
                </a:cubicBezTo>
                <a:cubicBezTo>
                  <a:pt x="255426" y="141409"/>
                  <a:pt x="258107" y="136034"/>
                  <a:pt x="263468" y="133347"/>
                </a:cubicBezTo>
                <a:cubicBezTo>
                  <a:pt x="266149" y="130659"/>
                  <a:pt x="268830" y="127972"/>
                  <a:pt x="271511" y="122597"/>
                </a:cubicBezTo>
                <a:cubicBezTo>
                  <a:pt x="274191" y="114534"/>
                  <a:pt x="274191" y="106472"/>
                  <a:pt x="271511" y="98409"/>
                </a:cubicBezTo>
                <a:cubicBezTo>
                  <a:pt x="268830" y="93034"/>
                  <a:pt x="266149" y="84972"/>
                  <a:pt x="258107" y="76909"/>
                </a:cubicBezTo>
                <a:cubicBezTo>
                  <a:pt x="244703" y="55409"/>
                  <a:pt x="228618" y="50034"/>
                  <a:pt x="212534" y="60784"/>
                </a:cubicBezTo>
                <a:cubicBezTo>
                  <a:pt x="207172" y="66159"/>
                  <a:pt x="204491" y="71534"/>
                  <a:pt x="201810" y="76909"/>
                </a:cubicBezTo>
                <a:cubicBezTo>
                  <a:pt x="199130" y="84972"/>
                  <a:pt x="201810" y="93034"/>
                  <a:pt x="207172" y="101097"/>
                </a:cubicBezTo>
                <a:cubicBezTo>
                  <a:pt x="223257" y="119909"/>
                  <a:pt x="223257" y="119909"/>
                  <a:pt x="223257" y="119909"/>
                </a:cubicBezTo>
                <a:cubicBezTo>
                  <a:pt x="180364" y="152159"/>
                  <a:pt x="180364" y="152159"/>
                  <a:pt x="180364" y="152159"/>
                </a:cubicBezTo>
                <a:cubicBezTo>
                  <a:pt x="158918" y="125284"/>
                  <a:pt x="148195" y="101097"/>
                  <a:pt x="148195" y="79597"/>
                </a:cubicBezTo>
                <a:cubicBezTo>
                  <a:pt x="148195" y="55409"/>
                  <a:pt x="158918" y="36597"/>
                  <a:pt x="183045" y="20472"/>
                </a:cubicBezTo>
                <a:close/>
                <a:moveTo>
                  <a:pt x="38065" y="119999"/>
                </a:moveTo>
                <a:lnTo>
                  <a:pt x="70008" y="103921"/>
                </a:lnTo>
                <a:cubicBezTo>
                  <a:pt x="80431" y="101241"/>
                  <a:pt x="90519" y="101241"/>
                  <a:pt x="99933" y="103921"/>
                </a:cubicBezTo>
                <a:cubicBezTo>
                  <a:pt x="121453" y="106600"/>
                  <a:pt x="142972" y="125358"/>
                  <a:pt x="164492" y="154835"/>
                </a:cubicBezTo>
                <a:cubicBezTo>
                  <a:pt x="255949" y="280781"/>
                  <a:pt x="255949" y="280781"/>
                  <a:pt x="255949" y="280781"/>
                </a:cubicBezTo>
                <a:cubicBezTo>
                  <a:pt x="277468" y="310258"/>
                  <a:pt x="288228" y="337055"/>
                  <a:pt x="285538" y="358493"/>
                </a:cubicBezTo>
                <a:cubicBezTo>
                  <a:pt x="282848" y="379930"/>
                  <a:pt x="272089" y="396008"/>
                  <a:pt x="250569" y="412087"/>
                </a:cubicBezTo>
                <a:cubicBezTo>
                  <a:pt x="229050" y="428165"/>
                  <a:pt x="207530" y="433524"/>
                  <a:pt x="186011" y="430845"/>
                </a:cubicBezTo>
                <a:cubicBezTo>
                  <a:pt x="164492" y="425485"/>
                  <a:pt x="142972" y="409407"/>
                  <a:pt x="124143" y="379930"/>
                </a:cubicBezTo>
                <a:cubicBezTo>
                  <a:pt x="29995" y="251304"/>
                  <a:pt x="29995" y="251304"/>
                  <a:pt x="29995" y="251304"/>
                </a:cubicBezTo>
                <a:cubicBezTo>
                  <a:pt x="8476" y="221828"/>
                  <a:pt x="-2284" y="197710"/>
                  <a:pt x="406" y="173593"/>
                </a:cubicBezTo>
                <a:cubicBezTo>
                  <a:pt x="3096" y="154835"/>
                  <a:pt x="13856" y="136077"/>
                  <a:pt x="38065" y="119999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70155" y="1119954"/>
            <a:ext cx="285028" cy="361950"/>
            <a:chOff x="5973300" y="1926162"/>
            <a:chExt cx="285028" cy="361950"/>
          </a:xfrm>
        </p:grpSpPr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5973300" y="1926162"/>
              <a:ext cx="166687" cy="361950"/>
            </a:xfrm>
            <a:custGeom>
              <a:avLst/>
              <a:gdLst/>
              <a:ahLst/>
              <a:cxnLst/>
              <a:rect l="l" t="t" r="r" b="b"/>
              <a:pathLst>
                <a:path w="166687" h="361950">
                  <a:moveTo>
                    <a:pt x="84388" y="50800"/>
                  </a:moveTo>
                  <a:cubicBezTo>
                    <a:pt x="76367" y="53484"/>
                    <a:pt x="71020" y="56168"/>
                    <a:pt x="65673" y="61536"/>
                  </a:cubicBezTo>
                  <a:cubicBezTo>
                    <a:pt x="60325" y="69588"/>
                    <a:pt x="60325" y="83008"/>
                    <a:pt x="60325" y="101796"/>
                  </a:cubicBezTo>
                  <a:cubicBezTo>
                    <a:pt x="60325" y="260154"/>
                    <a:pt x="60325" y="260154"/>
                    <a:pt x="60325" y="260154"/>
                  </a:cubicBezTo>
                  <a:cubicBezTo>
                    <a:pt x="60325" y="278942"/>
                    <a:pt x="60325" y="292362"/>
                    <a:pt x="65673" y="297730"/>
                  </a:cubicBezTo>
                  <a:cubicBezTo>
                    <a:pt x="71020" y="305782"/>
                    <a:pt x="76367" y="311150"/>
                    <a:pt x="84388" y="311150"/>
                  </a:cubicBezTo>
                  <a:cubicBezTo>
                    <a:pt x="92409" y="311150"/>
                    <a:pt x="97757" y="305782"/>
                    <a:pt x="103104" y="300414"/>
                  </a:cubicBezTo>
                  <a:cubicBezTo>
                    <a:pt x="108452" y="292362"/>
                    <a:pt x="111125" y="278942"/>
                    <a:pt x="111125" y="260154"/>
                  </a:cubicBezTo>
                  <a:cubicBezTo>
                    <a:pt x="111125" y="101796"/>
                    <a:pt x="111125" y="101796"/>
                    <a:pt x="111125" y="101796"/>
                  </a:cubicBezTo>
                  <a:cubicBezTo>
                    <a:pt x="111125" y="83008"/>
                    <a:pt x="108452" y="69588"/>
                    <a:pt x="103104" y="64220"/>
                  </a:cubicBezTo>
                  <a:cubicBezTo>
                    <a:pt x="97757" y="56168"/>
                    <a:pt x="92409" y="50800"/>
                    <a:pt x="84388" y="50800"/>
                  </a:cubicBezTo>
                  <a:close/>
                  <a:moveTo>
                    <a:pt x="83344" y="0"/>
                  </a:moveTo>
                  <a:cubicBezTo>
                    <a:pt x="110229" y="0"/>
                    <a:pt x="131737" y="8043"/>
                    <a:pt x="145179" y="21449"/>
                  </a:cubicBezTo>
                  <a:cubicBezTo>
                    <a:pt x="158622" y="40217"/>
                    <a:pt x="166687" y="64347"/>
                    <a:pt x="166687" y="101882"/>
                  </a:cubicBezTo>
                  <a:cubicBezTo>
                    <a:pt x="166687" y="260068"/>
                    <a:pt x="166687" y="260068"/>
                    <a:pt x="166687" y="260068"/>
                  </a:cubicBezTo>
                  <a:cubicBezTo>
                    <a:pt x="166687" y="294922"/>
                    <a:pt x="158622" y="321733"/>
                    <a:pt x="145179" y="337820"/>
                  </a:cubicBezTo>
                  <a:cubicBezTo>
                    <a:pt x="131737" y="353907"/>
                    <a:pt x="110229" y="361950"/>
                    <a:pt x="83344" y="361950"/>
                  </a:cubicBezTo>
                  <a:cubicBezTo>
                    <a:pt x="56459" y="361950"/>
                    <a:pt x="34951" y="353907"/>
                    <a:pt x="21508" y="337820"/>
                  </a:cubicBezTo>
                  <a:cubicBezTo>
                    <a:pt x="8066" y="321733"/>
                    <a:pt x="0" y="294922"/>
                    <a:pt x="0" y="260068"/>
                  </a:cubicBezTo>
                  <a:cubicBezTo>
                    <a:pt x="0" y="101882"/>
                    <a:pt x="0" y="101882"/>
                    <a:pt x="0" y="101882"/>
                  </a:cubicBezTo>
                  <a:cubicBezTo>
                    <a:pt x="0" y="64347"/>
                    <a:pt x="8066" y="40217"/>
                    <a:pt x="21508" y="24130"/>
                  </a:cubicBezTo>
                  <a:cubicBezTo>
                    <a:pt x="34951" y="8043"/>
                    <a:pt x="56459" y="0"/>
                    <a:pt x="83344" y="0"/>
                  </a:cubicBezTo>
                  <a:close/>
                </a:path>
              </a:pathLst>
            </a:custGeom>
            <a:solidFill>
              <a:srgbClr val="534C81"/>
            </a:solidFill>
            <a:ln w="6350">
              <a:solidFill>
                <a:srgbClr val="534C81"/>
              </a:solidFill>
            </a:ln>
            <a:effectLst>
              <a:innerShdw blurRad="190500">
                <a:prstClr val="black">
                  <a:alpha val="3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6131328" y="1929193"/>
              <a:ext cx="127000" cy="350838"/>
            </a:xfrm>
            <a:custGeom>
              <a:avLst/>
              <a:gdLst>
                <a:gd name="T0" fmla="*/ 26 w 47"/>
                <a:gd name="T1" fmla="*/ 131 h 131"/>
                <a:gd name="T2" fmla="*/ 26 w 47"/>
                <a:gd name="T3" fmla="*/ 40 h 131"/>
                <a:gd name="T4" fmla="*/ 0 w 47"/>
                <a:gd name="T5" fmla="*/ 40 h 131"/>
                <a:gd name="T6" fmla="*/ 0 w 47"/>
                <a:gd name="T7" fmla="*/ 23 h 131"/>
                <a:gd name="T8" fmla="*/ 20 w 47"/>
                <a:gd name="T9" fmla="*/ 18 h 131"/>
                <a:gd name="T10" fmla="*/ 32 w 47"/>
                <a:gd name="T11" fmla="*/ 0 h 131"/>
                <a:gd name="T12" fmla="*/ 47 w 47"/>
                <a:gd name="T13" fmla="*/ 0 h 131"/>
                <a:gd name="T14" fmla="*/ 47 w 47"/>
                <a:gd name="T15" fmla="*/ 131 h 131"/>
                <a:gd name="T16" fmla="*/ 26 w 47"/>
                <a:gd name="T1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31">
                  <a:moveTo>
                    <a:pt x="26" y="131"/>
                  </a:moveTo>
                  <a:cubicBezTo>
                    <a:pt x="26" y="40"/>
                    <a:pt x="26" y="40"/>
                    <a:pt x="2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23"/>
                    <a:pt x="15" y="21"/>
                    <a:pt x="20" y="18"/>
                  </a:cubicBezTo>
                  <a:cubicBezTo>
                    <a:pt x="26" y="14"/>
                    <a:pt x="30" y="8"/>
                    <a:pt x="3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31"/>
                    <a:pt x="47" y="131"/>
                    <a:pt x="47" y="131"/>
                  </a:cubicBezTo>
                  <a:lnTo>
                    <a:pt x="26" y="131"/>
                  </a:lnTo>
                  <a:close/>
                </a:path>
              </a:pathLst>
            </a:custGeom>
            <a:solidFill>
              <a:srgbClr val="453E71"/>
            </a:solidFill>
            <a:ln w="6350">
              <a:solidFill>
                <a:srgbClr val="534C81"/>
              </a:solidFill>
            </a:ln>
            <a:effectLst>
              <a:innerShdw blurRad="190500">
                <a:prstClr val="black">
                  <a:alpha val="3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副标题 2"/>
          <p:cNvSpPr txBox="1">
            <a:spLocks/>
          </p:cNvSpPr>
          <p:nvPr/>
        </p:nvSpPr>
        <p:spPr>
          <a:xfrm>
            <a:off x="1858316" y="1892834"/>
            <a:ext cx="5286599" cy="288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32" name="副标题 2"/>
          <p:cNvSpPr txBox="1">
            <a:spLocks/>
          </p:cNvSpPr>
          <p:nvPr/>
        </p:nvSpPr>
        <p:spPr>
          <a:xfrm>
            <a:off x="1858314" y="2591658"/>
            <a:ext cx="5906320" cy="288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33" name="副标题 2"/>
          <p:cNvSpPr txBox="1">
            <a:spLocks/>
          </p:cNvSpPr>
          <p:nvPr/>
        </p:nvSpPr>
        <p:spPr>
          <a:xfrm>
            <a:off x="1857493" y="3290143"/>
            <a:ext cx="5689413" cy="288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34" name="副标题 2"/>
          <p:cNvSpPr txBox="1">
            <a:spLocks/>
          </p:cNvSpPr>
          <p:nvPr/>
        </p:nvSpPr>
        <p:spPr>
          <a:xfrm>
            <a:off x="1856335" y="3994624"/>
            <a:ext cx="5906320" cy="3597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</a:t>
            </a:r>
            <a:r>
              <a:rPr lang="zh-CN" altLang="en-US" dirty="0">
                <a:solidFill>
                  <a:schemeClr val="accent4">
                    <a:lumMod val="20000"/>
                    <a:lumOff val="8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5" name="副标题 2"/>
          <p:cNvSpPr txBox="1">
            <a:spLocks/>
          </p:cNvSpPr>
          <p:nvPr/>
        </p:nvSpPr>
        <p:spPr>
          <a:xfrm>
            <a:off x="1892479" y="1189513"/>
            <a:ext cx="5286599" cy="288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010833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A5BE4E5-766D-4B09-9104-1D54406516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16416" y="3864166"/>
            <a:ext cx="648072" cy="110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93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图表 44"/>
          <p:cNvGraphicFramePr/>
          <p:nvPr>
            <p:extLst>
              <p:ext uri="{D42A27DB-BD31-4B8C-83A1-F6EECF244321}">
                <p14:modId xmlns:p14="http://schemas.microsoft.com/office/powerpoint/2010/main" val="3205622925"/>
              </p:ext>
            </p:extLst>
          </p:nvPr>
        </p:nvGraphicFramePr>
        <p:xfrm>
          <a:off x="3541118" y="990398"/>
          <a:ext cx="1514643" cy="1529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val="4165258676"/>
              </p:ext>
            </p:extLst>
          </p:nvPr>
        </p:nvGraphicFramePr>
        <p:xfrm>
          <a:off x="5379527" y="990398"/>
          <a:ext cx="1514643" cy="1529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796459965"/>
              </p:ext>
            </p:extLst>
          </p:nvPr>
        </p:nvGraphicFramePr>
        <p:xfrm>
          <a:off x="1691680" y="990398"/>
          <a:ext cx="1514643" cy="1529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Freeform 6"/>
          <p:cNvSpPr>
            <a:spLocks/>
          </p:cNvSpPr>
          <p:nvPr/>
        </p:nvSpPr>
        <p:spPr bwMode="auto">
          <a:xfrm>
            <a:off x="1729865" y="1016996"/>
            <a:ext cx="1439863" cy="3501381"/>
          </a:xfrm>
          <a:custGeom>
            <a:avLst/>
            <a:gdLst/>
            <a:ahLst/>
            <a:cxnLst/>
            <a:rect l="l" t="t" r="r" b="b"/>
            <a:pathLst>
              <a:path w="1439863" h="3501381">
                <a:moveTo>
                  <a:pt x="888102" y="928688"/>
                </a:moveTo>
                <a:cubicBezTo>
                  <a:pt x="847004" y="958695"/>
                  <a:pt x="798433" y="981200"/>
                  <a:pt x="746125" y="988702"/>
                </a:cubicBezTo>
                <a:cubicBezTo>
                  <a:pt x="746125" y="1311276"/>
                  <a:pt x="746125" y="1311276"/>
                  <a:pt x="746125" y="1311276"/>
                </a:cubicBezTo>
                <a:cubicBezTo>
                  <a:pt x="884366" y="1303774"/>
                  <a:pt x="1015135" y="1251262"/>
                  <a:pt x="1116013" y="1157491"/>
                </a:cubicBezTo>
                <a:cubicBezTo>
                  <a:pt x="888102" y="928688"/>
                  <a:pt x="888102" y="928688"/>
                  <a:pt x="888102" y="928688"/>
                </a:cubicBezTo>
                <a:close/>
                <a:moveTo>
                  <a:pt x="551152" y="928688"/>
                </a:moveTo>
                <a:cubicBezTo>
                  <a:pt x="322263" y="1157491"/>
                  <a:pt x="322263" y="1157491"/>
                  <a:pt x="322263" y="1157491"/>
                </a:cubicBezTo>
                <a:cubicBezTo>
                  <a:pt x="423574" y="1251262"/>
                  <a:pt x="554904" y="1303774"/>
                  <a:pt x="693738" y="1311276"/>
                </a:cubicBezTo>
                <a:cubicBezTo>
                  <a:pt x="693738" y="988702"/>
                  <a:pt x="693738" y="988702"/>
                  <a:pt x="693738" y="988702"/>
                </a:cubicBezTo>
                <a:cubicBezTo>
                  <a:pt x="641206" y="981200"/>
                  <a:pt x="588675" y="958695"/>
                  <a:pt x="551152" y="928688"/>
                </a:cubicBezTo>
                <a:close/>
                <a:moveTo>
                  <a:pt x="981776" y="749300"/>
                </a:moveTo>
                <a:cubicBezTo>
                  <a:pt x="978025" y="801832"/>
                  <a:pt x="955520" y="850611"/>
                  <a:pt x="925513" y="891886"/>
                </a:cubicBezTo>
                <a:cubicBezTo>
                  <a:pt x="1154316" y="1120775"/>
                  <a:pt x="1154316" y="1120775"/>
                  <a:pt x="1154316" y="1120775"/>
                </a:cubicBezTo>
                <a:cubicBezTo>
                  <a:pt x="1248087" y="1019464"/>
                  <a:pt x="1300599" y="888134"/>
                  <a:pt x="1308101" y="749300"/>
                </a:cubicBezTo>
                <a:cubicBezTo>
                  <a:pt x="981776" y="749300"/>
                  <a:pt x="981776" y="749300"/>
                  <a:pt x="981776" y="749300"/>
                </a:cubicBezTo>
                <a:close/>
                <a:moveTo>
                  <a:pt x="130175" y="749300"/>
                </a:moveTo>
                <a:cubicBezTo>
                  <a:pt x="133926" y="888134"/>
                  <a:pt x="190189" y="1019464"/>
                  <a:pt x="283961" y="1120775"/>
                </a:cubicBezTo>
                <a:cubicBezTo>
                  <a:pt x="512763" y="891886"/>
                  <a:pt x="512763" y="891886"/>
                  <a:pt x="512763" y="891886"/>
                </a:cubicBezTo>
                <a:cubicBezTo>
                  <a:pt x="479005" y="850611"/>
                  <a:pt x="460251" y="801832"/>
                  <a:pt x="452749" y="749300"/>
                </a:cubicBezTo>
                <a:cubicBezTo>
                  <a:pt x="130175" y="749300"/>
                  <a:pt x="130175" y="749300"/>
                  <a:pt x="130175" y="749300"/>
                </a:cubicBezTo>
                <a:close/>
                <a:moveTo>
                  <a:pt x="1154316" y="325438"/>
                </a:moveTo>
                <a:cubicBezTo>
                  <a:pt x="925513" y="554327"/>
                  <a:pt x="925513" y="554327"/>
                  <a:pt x="925513" y="554327"/>
                </a:cubicBezTo>
                <a:cubicBezTo>
                  <a:pt x="955520" y="591849"/>
                  <a:pt x="978025" y="644381"/>
                  <a:pt x="981776" y="696913"/>
                </a:cubicBezTo>
                <a:cubicBezTo>
                  <a:pt x="1308101" y="696913"/>
                  <a:pt x="1308101" y="696913"/>
                  <a:pt x="1308101" y="696913"/>
                </a:cubicBezTo>
                <a:cubicBezTo>
                  <a:pt x="1300599" y="558079"/>
                  <a:pt x="1248087" y="426749"/>
                  <a:pt x="1154316" y="325438"/>
                </a:cubicBezTo>
                <a:close/>
                <a:moveTo>
                  <a:pt x="283961" y="325438"/>
                </a:moveTo>
                <a:cubicBezTo>
                  <a:pt x="190189" y="426749"/>
                  <a:pt x="133926" y="558079"/>
                  <a:pt x="130175" y="696913"/>
                </a:cubicBezTo>
                <a:cubicBezTo>
                  <a:pt x="452749" y="696913"/>
                  <a:pt x="452749" y="696913"/>
                  <a:pt x="452749" y="696913"/>
                </a:cubicBezTo>
                <a:cubicBezTo>
                  <a:pt x="460251" y="644381"/>
                  <a:pt x="479005" y="591849"/>
                  <a:pt x="512763" y="554327"/>
                </a:cubicBezTo>
                <a:cubicBezTo>
                  <a:pt x="283961" y="325438"/>
                  <a:pt x="283961" y="325438"/>
                  <a:pt x="283961" y="325438"/>
                </a:cubicBezTo>
                <a:close/>
                <a:moveTo>
                  <a:pt x="746125" y="134938"/>
                </a:moveTo>
                <a:cubicBezTo>
                  <a:pt x="746125" y="457512"/>
                  <a:pt x="746125" y="457512"/>
                  <a:pt x="746125" y="457512"/>
                </a:cubicBezTo>
                <a:cubicBezTo>
                  <a:pt x="798433" y="465014"/>
                  <a:pt x="847004" y="483768"/>
                  <a:pt x="888102" y="517526"/>
                </a:cubicBezTo>
                <a:cubicBezTo>
                  <a:pt x="1116013" y="288723"/>
                  <a:pt x="1116013" y="288723"/>
                  <a:pt x="1116013" y="288723"/>
                </a:cubicBezTo>
                <a:cubicBezTo>
                  <a:pt x="1015135" y="194952"/>
                  <a:pt x="884366" y="138689"/>
                  <a:pt x="746125" y="134938"/>
                </a:cubicBezTo>
                <a:close/>
                <a:moveTo>
                  <a:pt x="693738" y="134938"/>
                </a:moveTo>
                <a:cubicBezTo>
                  <a:pt x="554904" y="138689"/>
                  <a:pt x="423574" y="194952"/>
                  <a:pt x="322263" y="288723"/>
                </a:cubicBezTo>
                <a:cubicBezTo>
                  <a:pt x="551152" y="517526"/>
                  <a:pt x="551152" y="517526"/>
                  <a:pt x="551152" y="517526"/>
                </a:cubicBezTo>
                <a:cubicBezTo>
                  <a:pt x="588675" y="483768"/>
                  <a:pt x="641206" y="465014"/>
                  <a:pt x="693738" y="457512"/>
                </a:cubicBezTo>
                <a:cubicBezTo>
                  <a:pt x="693738" y="134938"/>
                  <a:pt x="693738" y="134938"/>
                  <a:pt x="693738" y="134938"/>
                </a:cubicBezTo>
                <a:close/>
                <a:moveTo>
                  <a:pt x="719932" y="0"/>
                </a:moveTo>
                <a:cubicBezTo>
                  <a:pt x="1117394" y="0"/>
                  <a:pt x="1439863" y="296137"/>
                  <a:pt x="1439863" y="665437"/>
                </a:cubicBezTo>
                <a:cubicBezTo>
                  <a:pt x="1439863" y="884926"/>
                  <a:pt x="1439863" y="2616455"/>
                  <a:pt x="1439863" y="2835945"/>
                </a:cubicBezTo>
                <a:cubicBezTo>
                  <a:pt x="1439863" y="3201760"/>
                  <a:pt x="1117394" y="3501381"/>
                  <a:pt x="719932" y="3501381"/>
                </a:cubicBezTo>
                <a:cubicBezTo>
                  <a:pt x="322469" y="3501381"/>
                  <a:pt x="0" y="3201760"/>
                  <a:pt x="0" y="2835945"/>
                </a:cubicBezTo>
                <a:cubicBezTo>
                  <a:pt x="0" y="2616455"/>
                  <a:pt x="0" y="884926"/>
                  <a:pt x="0" y="665437"/>
                </a:cubicBezTo>
                <a:cubicBezTo>
                  <a:pt x="0" y="296137"/>
                  <a:pt x="322469" y="0"/>
                  <a:pt x="71993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1917190" y="2977560"/>
            <a:ext cx="1063625" cy="22225"/>
          </a:xfrm>
          <a:prstGeom prst="rect">
            <a:avLst/>
          </a:pr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>
            <a:off x="3577714" y="1016996"/>
            <a:ext cx="1436688" cy="3501381"/>
          </a:xfrm>
          <a:custGeom>
            <a:avLst/>
            <a:gdLst/>
            <a:ahLst/>
            <a:cxnLst/>
            <a:rect l="l" t="t" r="r" b="b"/>
            <a:pathLst>
              <a:path w="1436688" h="3501381">
                <a:moveTo>
                  <a:pt x="889064" y="928688"/>
                </a:moveTo>
                <a:cubicBezTo>
                  <a:pt x="847852" y="958695"/>
                  <a:pt x="799148" y="981200"/>
                  <a:pt x="742950" y="988702"/>
                </a:cubicBezTo>
                <a:cubicBezTo>
                  <a:pt x="742950" y="1311276"/>
                  <a:pt x="742950" y="1311276"/>
                  <a:pt x="742950" y="1311276"/>
                </a:cubicBezTo>
                <a:cubicBezTo>
                  <a:pt x="881571" y="1303774"/>
                  <a:pt x="1016445" y="1251262"/>
                  <a:pt x="1117600" y="1157491"/>
                </a:cubicBezTo>
                <a:cubicBezTo>
                  <a:pt x="889064" y="928688"/>
                  <a:pt x="889064" y="928688"/>
                  <a:pt x="889064" y="928688"/>
                </a:cubicBezTo>
                <a:close/>
                <a:moveTo>
                  <a:pt x="547625" y="928688"/>
                </a:moveTo>
                <a:cubicBezTo>
                  <a:pt x="319088" y="1157491"/>
                  <a:pt x="319088" y="1157491"/>
                  <a:pt x="319088" y="1157491"/>
                </a:cubicBezTo>
                <a:cubicBezTo>
                  <a:pt x="423990" y="1251262"/>
                  <a:pt x="555118" y="1303774"/>
                  <a:pt x="693738" y="1311276"/>
                </a:cubicBezTo>
                <a:cubicBezTo>
                  <a:pt x="693738" y="988702"/>
                  <a:pt x="693738" y="988702"/>
                  <a:pt x="693738" y="988702"/>
                </a:cubicBezTo>
                <a:cubicBezTo>
                  <a:pt x="637541" y="981200"/>
                  <a:pt x="588836" y="958695"/>
                  <a:pt x="547625" y="928688"/>
                </a:cubicBezTo>
                <a:close/>
                <a:moveTo>
                  <a:pt x="982263" y="749300"/>
                </a:moveTo>
                <a:cubicBezTo>
                  <a:pt x="978517" y="801832"/>
                  <a:pt x="956046" y="850611"/>
                  <a:pt x="922338" y="891886"/>
                </a:cubicBezTo>
                <a:cubicBezTo>
                  <a:pt x="1150800" y="1120775"/>
                  <a:pt x="1150800" y="1120775"/>
                  <a:pt x="1150800" y="1120775"/>
                </a:cubicBezTo>
                <a:cubicBezTo>
                  <a:pt x="1248177" y="1019464"/>
                  <a:pt x="1300611" y="888134"/>
                  <a:pt x="1308101" y="749300"/>
                </a:cubicBezTo>
                <a:cubicBezTo>
                  <a:pt x="982263" y="749300"/>
                  <a:pt x="982263" y="749300"/>
                  <a:pt x="982263" y="749300"/>
                </a:cubicBezTo>
                <a:close/>
                <a:moveTo>
                  <a:pt x="127000" y="749300"/>
                </a:moveTo>
                <a:cubicBezTo>
                  <a:pt x="134521" y="888134"/>
                  <a:pt x="190932" y="1019464"/>
                  <a:pt x="284949" y="1120775"/>
                </a:cubicBezTo>
                <a:cubicBezTo>
                  <a:pt x="514350" y="891886"/>
                  <a:pt x="514350" y="891886"/>
                  <a:pt x="514350" y="891886"/>
                </a:cubicBezTo>
                <a:cubicBezTo>
                  <a:pt x="480504" y="850611"/>
                  <a:pt x="457940" y="801832"/>
                  <a:pt x="454179" y="749300"/>
                </a:cubicBezTo>
                <a:cubicBezTo>
                  <a:pt x="127000" y="749300"/>
                  <a:pt x="127000" y="749300"/>
                  <a:pt x="127000" y="749300"/>
                </a:cubicBezTo>
                <a:close/>
                <a:moveTo>
                  <a:pt x="1150800" y="325438"/>
                </a:moveTo>
                <a:cubicBezTo>
                  <a:pt x="922338" y="554327"/>
                  <a:pt x="922338" y="554327"/>
                  <a:pt x="922338" y="554327"/>
                </a:cubicBezTo>
                <a:cubicBezTo>
                  <a:pt x="956046" y="591849"/>
                  <a:pt x="978517" y="644381"/>
                  <a:pt x="982263" y="696913"/>
                </a:cubicBezTo>
                <a:cubicBezTo>
                  <a:pt x="1308101" y="696913"/>
                  <a:pt x="1308101" y="696913"/>
                  <a:pt x="1308101" y="696913"/>
                </a:cubicBezTo>
                <a:cubicBezTo>
                  <a:pt x="1300611" y="558079"/>
                  <a:pt x="1248177" y="426749"/>
                  <a:pt x="1150800" y="325438"/>
                </a:cubicBezTo>
                <a:close/>
                <a:moveTo>
                  <a:pt x="284949" y="325438"/>
                </a:moveTo>
                <a:cubicBezTo>
                  <a:pt x="190932" y="426749"/>
                  <a:pt x="134521" y="558079"/>
                  <a:pt x="127000" y="696913"/>
                </a:cubicBezTo>
                <a:cubicBezTo>
                  <a:pt x="454179" y="696913"/>
                  <a:pt x="454179" y="696913"/>
                  <a:pt x="454179" y="696913"/>
                </a:cubicBezTo>
                <a:cubicBezTo>
                  <a:pt x="457940" y="644381"/>
                  <a:pt x="480504" y="591849"/>
                  <a:pt x="514350" y="554327"/>
                </a:cubicBezTo>
                <a:cubicBezTo>
                  <a:pt x="284949" y="325438"/>
                  <a:pt x="284949" y="325438"/>
                  <a:pt x="284949" y="325438"/>
                </a:cubicBezTo>
                <a:close/>
                <a:moveTo>
                  <a:pt x="742950" y="134938"/>
                </a:moveTo>
                <a:cubicBezTo>
                  <a:pt x="742950" y="457512"/>
                  <a:pt x="742950" y="457512"/>
                  <a:pt x="742950" y="457512"/>
                </a:cubicBezTo>
                <a:cubicBezTo>
                  <a:pt x="799148" y="465014"/>
                  <a:pt x="847852" y="483768"/>
                  <a:pt x="889064" y="517526"/>
                </a:cubicBezTo>
                <a:cubicBezTo>
                  <a:pt x="1117600" y="288723"/>
                  <a:pt x="1117600" y="288723"/>
                  <a:pt x="1117600" y="288723"/>
                </a:cubicBezTo>
                <a:cubicBezTo>
                  <a:pt x="1016445" y="194952"/>
                  <a:pt x="881571" y="138689"/>
                  <a:pt x="742950" y="134938"/>
                </a:cubicBezTo>
                <a:close/>
                <a:moveTo>
                  <a:pt x="693738" y="134938"/>
                </a:moveTo>
                <a:cubicBezTo>
                  <a:pt x="555118" y="138689"/>
                  <a:pt x="423990" y="194952"/>
                  <a:pt x="319088" y="288723"/>
                </a:cubicBezTo>
                <a:cubicBezTo>
                  <a:pt x="547625" y="517526"/>
                  <a:pt x="547625" y="517526"/>
                  <a:pt x="547625" y="517526"/>
                </a:cubicBezTo>
                <a:cubicBezTo>
                  <a:pt x="588836" y="483768"/>
                  <a:pt x="637541" y="465014"/>
                  <a:pt x="693738" y="457512"/>
                </a:cubicBezTo>
                <a:cubicBezTo>
                  <a:pt x="693738" y="134938"/>
                  <a:pt x="693738" y="134938"/>
                  <a:pt x="693738" y="134938"/>
                </a:cubicBezTo>
                <a:close/>
                <a:moveTo>
                  <a:pt x="720220" y="0"/>
                </a:moveTo>
                <a:cubicBezTo>
                  <a:pt x="1114090" y="0"/>
                  <a:pt x="1436688" y="296137"/>
                  <a:pt x="1436688" y="665437"/>
                </a:cubicBezTo>
                <a:cubicBezTo>
                  <a:pt x="1436688" y="884926"/>
                  <a:pt x="1436688" y="2616455"/>
                  <a:pt x="1436688" y="2835945"/>
                </a:cubicBezTo>
                <a:cubicBezTo>
                  <a:pt x="1436688" y="3201760"/>
                  <a:pt x="1114090" y="3501381"/>
                  <a:pt x="720220" y="3501381"/>
                </a:cubicBezTo>
                <a:cubicBezTo>
                  <a:pt x="322598" y="3501381"/>
                  <a:pt x="0" y="3201760"/>
                  <a:pt x="0" y="2835945"/>
                </a:cubicBezTo>
                <a:cubicBezTo>
                  <a:pt x="0" y="2616455"/>
                  <a:pt x="0" y="884926"/>
                  <a:pt x="0" y="665437"/>
                </a:cubicBezTo>
                <a:cubicBezTo>
                  <a:pt x="0" y="296137"/>
                  <a:pt x="322598" y="0"/>
                  <a:pt x="72022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Rectangle 31"/>
          <p:cNvSpPr>
            <a:spLocks noChangeArrowheads="1"/>
          </p:cNvSpPr>
          <p:nvPr/>
        </p:nvSpPr>
        <p:spPr bwMode="auto">
          <a:xfrm>
            <a:off x="3765040" y="2977560"/>
            <a:ext cx="1065213" cy="22225"/>
          </a:xfrm>
          <a:prstGeom prst="rect">
            <a:avLst/>
          </a:pr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32"/>
          <p:cNvSpPr>
            <a:spLocks/>
          </p:cNvSpPr>
          <p:nvPr/>
        </p:nvSpPr>
        <p:spPr bwMode="auto">
          <a:xfrm>
            <a:off x="5425564" y="1016996"/>
            <a:ext cx="1436688" cy="3501381"/>
          </a:xfrm>
          <a:custGeom>
            <a:avLst/>
            <a:gdLst/>
            <a:ahLst/>
            <a:cxnLst/>
            <a:rect l="l" t="t" r="r" b="b"/>
            <a:pathLst>
              <a:path w="1436688" h="3501381">
                <a:moveTo>
                  <a:pt x="885537" y="928688"/>
                </a:moveTo>
                <a:cubicBezTo>
                  <a:pt x="848014" y="958695"/>
                  <a:pt x="795482" y="981200"/>
                  <a:pt x="742950" y="988702"/>
                </a:cubicBezTo>
                <a:cubicBezTo>
                  <a:pt x="742950" y="1311276"/>
                  <a:pt x="742950" y="1311276"/>
                  <a:pt x="742950" y="1311276"/>
                </a:cubicBezTo>
                <a:cubicBezTo>
                  <a:pt x="881784" y="1303774"/>
                  <a:pt x="1013114" y="1251262"/>
                  <a:pt x="1114425" y="1157491"/>
                </a:cubicBezTo>
                <a:cubicBezTo>
                  <a:pt x="885537" y="928688"/>
                  <a:pt x="885537" y="928688"/>
                  <a:pt x="885537" y="928688"/>
                </a:cubicBezTo>
                <a:close/>
                <a:moveTo>
                  <a:pt x="547977" y="928688"/>
                </a:moveTo>
                <a:cubicBezTo>
                  <a:pt x="319088" y="1157491"/>
                  <a:pt x="319088" y="1157491"/>
                  <a:pt x="319088" y="1157491"/>
                </a:cubicBezTo>
                <a:cubicBezTo>
                  <a:pt x="420400" y="1251262"/>
                  <a:pt x="551729" y="1303774"/>
                  <a:pt x="690563" y="1311276"/>
                </a:cubicBezTo>
                <a:cubicBezTo>
                  <a:pt x="690563" y="988702"/>
                  <a:pt x="690563" y="988702"/>
                  <a:pt x="690563" y="988702"/>
                </a:cubicBezTo>
                <a:cubicBezTo>
                  <a:pt x="638031" y="981200"/>
                  <a:pt x="589252" y="958695"/>
                  <a:pt x="547977" y="928688"/>
                </a:cubicBezTo>
                <a:close/>
                <a:moveTo>
                  <a:pt x="982352" y="749300"/>
                </a:moveTo>
                <a:cubicBezTo>
                  <a:pt x="974850" y="801832"/>
                  <a:pt x="956096" y="850611"/>
                  <a:pt x="922338" y="891886"/>
                </a:cubicBezTo>
                <a:cubicBezTo>
                  <a:pt x="1151141" y="1120775"/>
                  <a:pt x="1151141" y="1120775"/>
                  <a:pt x="1151141" y="1120775"/>
                </a:cubicBezTo>
                <a:cubicBezTo>
                  <a:pt x="1244912" y="1019464"/>
                  <a:pt x="1301175" y="888134"/>
                  <a:pt x="1304926" y="749300"/>
                </a:cubicBezTo>
                <a:cubicBezTo>
                  <a:pt x="982352" y="749300"/>
                  <a:pt x="982352" y="749300"/>
                  <a:pt x="982352" y="749300"/>
                </a:cubicBezTo>
                <a:close/>
                <a:moveTo>
                  <a:pt x="128588" y="749300"/>
                </a:moveTo>
                <a:cubicBezTo>
                  <a:pt x="136090" y="888134"/>
                  <a:pt x="188602" y="1019464"/>
                  <a:pt x="282374" y="1120775"/>
                </a:cubicBezTo>
                <a:cubicBezTo>
                  <a:pt x="511176" y="891886"/>
                  <a:pt x="511176" y="891886"/>
                  <a:pt x="511176" y="891886"/>
                </a:cubicBezTo>
                <a:cubicBezTo>
                  <a:pt x="481169" y="850611"/>
                  <a:pt x="458664" y="801832"/>
                  <a:pt x="454913" y="749300"/>
                </a:cubicBezTo>
                <a:cubicBezTo>
                  <a:pt x="128588" y="749300"/>
                  <a:pt x="128588" y="749300"/>
                  <a:pt x="128588" y="749300"/>
                </a:cubicBezTo>
                <a:close/>
                <a:moveTo>
                  <a:pt x="1151141" y="325438"/>
                </a:moveTo>
                <a:cubicBezTo>
                  <a:pt x="922338" y="554327"/>
                  <a:pt x="922338" y="554327"/>
                  <a:pt x="922338" y="554327"/>
                </a:cubicBezTo>
                <a:cubicBezTo>
                  <a:pt x="956096" y="591849"/>
                  <a:pt x="974850" y="644381"/>
                  <a:pt x="982352" y="696913"/>
                </a:cubicBezTo>
                <a:cubicBezTo>
                  <a:pt x="1304926" y="696913"/>
                  <a:pt x="1304926" y="696913"/>
                  <a:pt x="1304926" y="696913"/>
                </a:cubicBezTo>
                <a:cubicBezTo>
                  <a:pt x="1301175" y="558079"/>
                  <a:pt x="1244912" y="426749"/>
                  <a:pt x="1151141" y="325438"/>
                </a:cubicBezTo>
                <a:close/>
                <a:moveTo>
                  <a:pt x="282374" y="325438"/>
                </a:moveTo>
                <a:cubicBezTo>
                  <a:pt x="188602" y="426749"/>
                  <a:pt x="136090" y="558079"/>
                  <a:pt x="128588" y="696913"/>
                </a:cubicBezTo>
                <a:cubicBezTo>
                  <a:pt x="454913" y="696913"/>
                  <a:pt x="454913" y="696913"/>
                  <a:pt x="454913" y="696913"/>
                </a:cubicBezTo>
                <a:cubicBezTo>
                  <a:pt x="458664" y="644381"/>
                  <a:pt x="481169" y="591849"/>
                  <a:pt x="511176" y="554327"/>
                </a:cubicBezTo>
                <a:cubicBezTo>
                  <a:pt x="282374" y="325438"/>
                  <a:pt x="282374" y="325438"/>
                  <a:pt x="282374" y="325438"/>
                </a:cubicBezTo>
                <a:close/>
                <a:moveTo>
                  <a:pt x="742950" y="134938"/>
                </a:moveTo>
                <a:cubicBezTo>
                  <a:pt x="742950" y="457512"/>
                  <a:pt x="742950" y="457512"/>
                  <a:pt x="742950" y="457512"/>
                </a:cubicBezTo>
                <a:cubicBezTo>
                  <a:pt x="795482" y="465014"/>
                  <a:pt x="848014" y="483768"/>
                  <a:pt x="885537" y="517526"/>
                </a:cubicBezTo>
                <a:cubicBezTo>
                  <a:pt x="1114425" y="288723"/>
                  <a:pt x="1114425" y="288723"/>
                  <a:pt x="1114425" y="288723"/>
                </a:cubicBezTo>
                <a:cubicBezTo>
                  <a:pt x="1013114" y="194952"/>
                  <a:pt x="881784" y="138689"/>
                  <a:pt x="742950" y="134938"/>
                </a:cubicBezTo>
                <a:close/>
                <a:moveTo>
                  <a:pt x="690563" y="134938"/>
                </a:moveTo>
                <a:cubicBezTo>
                  <a:pt x="551729" y="138689"/>
                  <a:pt x="420400" y="194952"/>
                  <a:pt x="319088" y="288723"/>
                </a:cubicBezTo>
                <a:cubicBezTo>
                  <a:pt x="547977" y="517526"/>
                  <a:pt x="547977" y="517526"/>
                  <a:pt x="547977" y="517526"/>
                </a:cubicBezTo>
                <a:cubicBezTo>
                  <a:pt x="589252" y="483768"/>
                  <a:pt x="638031" y="465014"/>
                  <a:pt x="690563" y="457512"/>
                </a:cubicBezTo>
                <a:cubicBezTo>
                  <a:pt x="690563" y="134938"/>
                  <a:pt x="690563" y="134938"/>
                  <a:pt x="690563" y="134938"/>
                </a:cubicBezTo>
                <a:close/>
                <a:moveTo>
                  <a:pt x="716469" y="0"/>
                </a:moveTo>
                <a:cubicBezTo>
                  <a:pt x="1114090" y="0"/>
                  <a:pt x="1436688" y="296137"/>
                  <a:pt x="1436688" y="665437"/>
                </a:cubicBezTo>
                <a:cubicBezTo>
                  <a:pt x="1436688" y="884926"/>
                  <a:pt x="1436688" y="2616455"/>
                  <a:pt x="1436688" y="2835945"/>
                </a:cubicBezTo>
                <a:cubicBezTo>
                  <a:pt x="1436688" y="3201760"/>
                  <a:pt x="1114090" y="3501381"/>
                  <a:pt x="716469" y="3501381"/>
                </a:cubicBezTo>
                <a:cubicBezTo>
                  <a:pt x="318847" y="3501381"/>
                  <a:pt x="0" y="3201760"/>
                  <a:pt x="0" y="2835945"/>
                </a:cubicBezTo>
                <a:cubicBezTo>
                  <a:pt x="0" y="2616455"/>
                  <a:pt x="0" y="884926"/>
                  <a:pt x="0" y="665437"/>
                </a:cubicBezTo>
                <a:cubicBezTo>
                  <a:pt x="0" y="296137"/>
                  <a:pt x="318847" y="0"/>
                  <a:pt x="716469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731" name="Rectangle 44"/>
          <p:cNvSpPr>
            <a:spLocks noChangeArrowheads="1"/>
          </p:cNvSpPr>
          <p:nvPr/>
        </p:nvSpPr>
        <p:spPr bwMode="auto">
          <a:xfrm>
            <a:off x="5609714" y="2977560"/>
            <a:ext cx="1065213" cy="22225"/>
          </a:xfrm>
          <a:prstGeom prst="rect">
            <a:avLst/>
          </a:pr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标题 1"/>
          <p:cNvSpPr txBox="1">
            <a:spLocks/>
          </p:cNvSpPr>
          <p:nvPr/>
        </p:nvSpPr>
        <p:spPr>
          <a:xfrm>
            <a:off x="1975499" y="3437651"/>
            <a:ext cx="897048" cy="65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42" name="标题 1"/>
          <p:cNvSpPr txBox="1">
            <a:spLocks/>
          </p:cNvSpPr>
          <p:nvPr/>
        </p:nvSpPr>
        <p:spPr>
          <a:xfrm>
            <a:off x="3849915" y="3437651"/>
            <a:ext cx="897048" cy="65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43" name="标题 1"/>
          <p:cNvSpPr txBox="1">
            <a:spLocks/>
          </p:cNvSpPr>
          <p:nvPr/>
        </p:nvSpPr>
        <p:spPr>
          <a:xfrm>
            <a:off x="5693796" y="3437651"/>
            <a:ext cx="897048" cy="6526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75499" y="2555311"/>
            <a:ext cx="897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  <a:cs typeface="+mn-ea"/>
                <a:sym typeface="+mn-lt"/>
              </a:rPr>
              <a:t>75%</a:t>
            </a:r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70553" y="2555311"/>
            <a:ext cx="897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  <a:cs typeface="+mn-ea"/>
                <a:sym typeface="+mn-lt"/>
              </a:rPr>
              <a:t>60%</a:t>
            </a:r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695384" y="2555311"/>
            <a:ext cx="897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2"/>
                </a:solidFill>
                <a:cs typeface="+mn-ea"/>
                <a:sym typeface="+mn-lt"/>
              </a:rPr>
              <a:t>25%</a:t>
            </a:r>
            <a:endParaRPr lang="zh-CN" alt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9880" y="627534"/>
            <a:ext cx="5530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DD10CF3-A64E-46EB-95E3-E59B32D5D0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31351"/>
            <a:ext cx="1533147" cy="321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9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5A0707A2-6644-4669-80A0-2FFB339B44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638" y="1498986"/>
            <a:ext cx="4099218" cy="4099218"/>
          </a:xfrm>
          <a:prstGeom prst="rect">
            <a:avLst/>
          </a:prstGeom>
        </p:spPr>
      </p:pic>
      <p:sp>
        <p:nvSpPr>
          <p:cNvPr id="4" name="Freeform 6"/>
          <p:cNvSpPr>
            <a:spLocks/>
          </p:cNvSpPr>
          <p:nvPr/>
        </p:nvSpPr>
        <p:spPr bwMode="auto">
          <a:xfrm>
            <a:off x="3955738" y="640993"/>
            <a:ext cx="2057187" cy="1929171"/>
          </a:xfrm>
          <a:custGeom>
            <a:avLst/>
            <a:gdLst>
              <a:gd name="T0" fmla="*/ 857 w 1118"/>
              <a:gd name="T1" fmla="*/ 527 h 1049"/>
              <a:gd name="T2" fmla="*/ 1118 w 1118"/>
              <a:gd name="T3" fmla="*/ 597 h 1049"/>
              <a:gd name="T4" fmla="*/ 857 w 1118"/>
              <a:gd name="T5" fmla="*/ 145 h 1049"/>
              <a:gd name="T6" fmla="*/ 144 w 1118"/>
              <a:gd name="T7" fmla="*/ 336 h 1049"/>
              <a:gd name="T8" fmla="*/ 335 w 1118"/>
              <a:gd name="T9" fmla="*/ 1049 h 1049"/>
              <a:gd name="T10" fmla="*/ 857 w 1118"/>
              <a:gd name="T11" fmla="*/ 527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8" h="1049">
                <a:moveTo>
                  <a:pt x="857" y="527"/>
                </a:moveTo>
                <a:cubicBezTo>
                  <a:pt x="952" y="527"/>
                  <a:pt x="1041" y="552"/>
                  <a:pt x="1118" y="597"/>
                </a:cubicBezTo>
                <a:cubicBezTo>
                  <a:pt x="1118" y="416"/>
                  <a:pt x="1024" y="241"/>
                  <a:pt x="857" y="145"/>
                </a:cubicBezTo>
                <a:cubicBezTo>
                  <a:pt x="607" y="0"/>
                  <a:pt x="288" y="86"/>
                  <a:pt x="144" y="336"/>
                </a:cubicBezTo>
                <a:cubicBezTo>
                  <a:pt x="0" y="585"/>
                  <a:pt x="85" y="905"/>
                  <a:pt x="335" y="1049"/>
                </a:cubicBezTo>
                <a:cubicBezTo>
                  <a:pt x="335" y="761"/>
                  <a:pt x="569" y="527"/>
                  <a:pt x="857" y="527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572000" y="1610043"/>
            <a:ext cx="1920240" cy="1792224"/>
          </a:xfrm>
          <a:custGeom>
            <a:avLst/>
            <a:gdLst>
              <a:gd name="T0" fmla="*/ 522 w 1044"/>
              <a:gd name="T1" fmla="*/ 0 h 974"/>
              <a:gd name="T2" fmla="*/ 0 w 1044"/>
              <a:gd name="T3" fmla="*/ 522 h 974"/>
              <a:gd name="T4" fmla="*/ 713 w 1044"/>
              <a:gd name="T5" fmla="*/ 713 h 974"/>
              <a:gd name="T6" fmla="*/ 783 w 1044"/>
              <a:gd name="T7" fmla="*/ 974 h 974"/>
              <a:gd name="T8" fmla="*/ 1044 w 1044"/>
              <a:gd name="T9" fmla="*/ 522 h 974"/>
              <a:gd name="T10" fmla="*/ 522 w 1044"/>
              <a:gd name="T11" fmla="*/ 0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4" h="974">
                <a:moveTo>
                  <a:pt x="522" y="0"/>
                </a:moveTo>
                <a:cubicBezTo>
                  <a:pt x="234" y="0"/>
                  <a:pt x="0" y="234"/>
                  <a:pt x="0" y="522"/>
                </a:cubicBezTo>
                <a:cubicBezTo>
                  <a:pt x="250" y="378"/>
                  <a:pt x="569" y="463"/>
                  <a:pt x="713" y="713"/>
                </a:cubicBezTo>
                <a:cubicBezTo>
                  <a:pt x="761" y="796"/>
                  <a:pt x="783" y="885"/>
                  <a:pt x="783" y="974"/>
                </a:cubicBezTo>
                <a:cubicBezTo>
                  <a:pt x="939" y="884"/>
                  <a:pt x="1044" y="715"/>
                  <a:pt x="1044" y="522"/>
                </a:cubicBezTo>
                <a:cubicBezTo>
                  <a:pt x="1044" y="234"/>
                  <a:pt x="811" y="0"/>
                  <a:pt x="52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4572000" y="2305200"/>
            <a:ext cx="1576384" cy="2106310"/>
          </a:xfrm>
          <a:custGeom>
            <a:avLst/>
            <a:gdLst>
              <a:gd name="T0" fmla="*/ 713 w 857"/>
              <a:gd name="T1" fmla="*/ 335 h 1145"/>
              <a:gd name="T2" fmla="*/ 0 w 857"/>
              <a:gd name="T3" fmla="*/ 144 h 1145"/>
              <a:gd name="T4" fmla="*/ 191 w 857"/>
              <a:gd name="T5" fmla="*/ 857 h 1145"/>
              <a:gd name="T6" fmla="*/ 0 w 857"/>
              <a:gd name="T7" fmla="*/ 1048 h 1145"/>
              <a:gd name="T8" fmla="*/ 522 w 857"/>
              <a:gd name="T9" fmla="*/ 1048 h 1145"/>
              <a:gd name="T10" fmla="*/ 713 w 857"/>
              <a:gd name="T11" fmla="*/ 335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7" h="1145">
                <a:moveTo>
                  <a:pt x="713" y="335"/>
                </a:moveTo>
                <a:cubicBezTo>
                  <a:pt x="569" y="85"/>
                  <a:pt x="250" y="0"/>
                  <a:pt x="0" y="144"/>
                </a:cubicBezTo>
                <a:cubicBezTo>
                  <a:pt x="250" y="288"/>
                  <a:pt x="335" y="608"/>
                  <a:pt x="191" y="857"/>
                </a:cubicBezTo>
                <a:cubicBezTo>
                  <a:pt x="144" y="940"/>
                  <a:pt x="77" y="1004"/>
                  <a:pt x="0" y="1048"/>
                </a:cubicBezTo>
                <a:cubicBezTo>
                  <a:pt x="156" y="1138"/>
                  <a:pt x="355" y="1145"/>
                  <a:pt x="522" y="1048"/>
                </a:cubicBezTo>
                <a:cubicBezTo>
                  <a:pt x="772" y="904"/>
                  <a:pt x="857" y="585"/>
                  <a:pt x="713" y="33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3132566" y="2570164"/>
            <a:ext cx="2055699" cy="1929171"/>
          </a:xfrm>
          <a:custGeom>
            <a:avLst/>
            <a:gdLst>
              <a:gd name="T0" fmla="*/ 783 w 1118"/>
              <a:gd name="T1" fmla="*/ 0 h 1049"/>
              <a:gd name="T2" fmla="*/ 261 w 1118"/>
              <a:gd name="T3" fmla="*/ 522 h 1049"/>
              <a:gd name="T4" fmla="*/ 0 w 1118"/>
              <a:gd name="T5" fmla="*/ 452 h 1049"/>
              <a:gd name="T6" fmla="*/ 261 w 1118"/>
              <a:gd name="T7" fmla="*/ 904 h 1049"/>
              <a:gd name="T8" fmla="*/ 974 w 1118"/>
              <a:gd name="T9" fmla="*/ 713 h 1049"/>
              <a:gd name="T10" fmla="*/ 783 w 1118"/>
              <a:gd name="T11" fmla="*/ 0 h 10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8" h="1049">
                <a:moveTo>
                  <a:pt x="783" y="0"/>
                </a:moveTo>
                <a:cubicBezTo>
                  <a:pt x="783" y="288"/>
                  <a:pt x="549" y="522"/>
                  <a:pt x="261" y="522"/>
                </a:cubicBezTo>
                <a:cubicBezTo>
                  <a:pt x="166" y="522"/>
                  <a:pt x="77" y="497"/>
                  <a:pt x="0" y="452"/>
                </a:cubicBezTo>
                <a:cubicBezTo>
                  <a:pt x="0" y="633"/>
                  <a:pt x="93" y="808"/>
                  <a:pt x="261" y="904"/>
                </a:cubicBezTo>
                <a:cubicBezTo>
                  <a:pt x="511" y="1049"/>
                  <a:pt x="830" y="963"/>
                  <a:pt x="974" y="713"/>
                </a:cubicBezTo>
                <a:cubicBezTo>
                  <a:pt x="1118" y="464"/>
                  <a:pt x="1033" y="144"/>
                  <a:pt x="783" y="0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651760" y="1738059"/>
            <a:ext cx="1920240" cy="1792224"/>
          </a:xfrm>
          <a:custGeom>
            <a:avLst/>
            <a:gdLst>
              <a:gd name="T0" fmla="*/ 331 w 1044"/>
              <a:gd name="T1" fmla="*/ 261 h 974"/>
              <a:gd name="T2" fmla="*/ 261 w 1044"/>
              <a:gd name="T3" fmla="*/ 0 h 974"/>
              <a:gd name="T4" fmla="*/ 0 w 1044"/>
              <a:gd name="T5" fmla="*/ 452 h 974"/>
              <a:gd name="T6" fmla="*/ 522 w 1044"/>
              <a:gd name="T7" fmla="*/ 974 h 974"/>
              <a:gd name="T8" fmla="*/ 1044 w 1044"/>
              <a:gd name="T9" fmla="*/ 452 h 974"/>
              <a:gd name="T10" fmla="*/ 331 w 1044"/>
              <a:gd name="T11" fmla="*/ 261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4" h="974">
                <a:moveTo>
                  <a:pt x="331" y="261"/>
                </a:moveTo>
                <a:cubicBezTo>
                  <a:pt x="283" y="178"/>
                  <a:pt x="261" y="89"/>
                  <a:pt x="261" y="0"/>
                </a:cubicBezTo>
                <a:cubicBezTo>
                  <a:pt x="105" y="90"/>
                  <a:pt x="0" y="259"/>
                  <a:pt x="0" y="452"/>
                </a:cubicBezTo>
                <a:cubicBezTo>
                  <a:pt x="0" y="740"/>
                  <a:pt x="233" y="974"/>
                  <a:pt x="522" y="974"/>
                </a:cubicBezTo>
                <a:cubicBezTo>
                  <a:pt x="810" y="974"/>
                  <a:pt x="1044" y="740"/>
                  <a:pt x="1044" y="452"/>
                </a:cubicBezTo>
                <a:cubicBezTo>
                  <a:pt x="794" y="596"/>
                  <a:pt x="475" y="511"/>
                  <a:pt x="331" y="261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2995617" y="728817"/>
            <a:ext cx="1576384" cy="2106310"/>
          </a:xfrm>
          <a:custGeom>
            <a:avLst/>
            <a:gdLst>
              <a:gd name="T0" fmla="*/ 666 w 857"/>
              <a:gd name="T1" fmla="*/ 288 h 1145"/>
              <a:gd name="T2" fmla="*/ 857 w 857"/>
              <a:gd name="T3" fmla="*/ 97 h 1145"/>
              <a:gd name="T4" fmla="*/ 335 w 857"/>
              <a:gd name="T5" fmla="*/ 97 h 1145"/>
              <a:gd name="T6" fmla="*/ 144 w 857"/>
              <a:gd name="T7" fmla="*/ 810 h 1145"/>
              <a:gd name="T8" fmla="*/ 857 w 857"/>
              <a:gd name="T9" fmla="*/ 1001 h 1145"/>
              <a:gd name="T10" fmla="*/ 666 w 857"/>
              <a:gd name="T11" fmla="*/ 288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7" h="1145">
                <a:moveTo>
                  <a:pt x="666" y="288"/>
                </a:moveTo>
                <a:cubicBezTo>
                  <a:pt x="713" y="205"/>
                  <a:pt x="780" y="141"/>
                  <a:pt x="857" y="97"/>
                </a:cubicBezTo>
                <a:cubicBezTo>
                  <a:pt x="701" y="7"/>
                  <a:pt x="502" y="0"/>
                  <a:pt x="335" y="97"/>
                </a:cubicBezTo>
                <a:cubicBezTo>
                  <a:pt x="85" y="241"/>
                  <a:pt x="0" y="560"/>
                  <a:pt x="144" y="810"/>
                </a:cubicBezTo>
                <a:cubicBezTo>
                  <a:pt x="288" y="1060"/>
                  <a:pt x="607" y="1145"/>
                  <a:pt x="857" y="1001"/>
                </a:cubicBezTo>
                <a:cubicBezTo>
                  <a:pt x="607" y="857"/>
                  <a:pt x="522" y="537"/>
                  <a:pt x="666" y="288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80"/>
          <p:cNvSpPr>
            <a:spLocks/>
          </p:cNvSpPr>
          <p:nvPr/>
        </p:nvSpPr>
        <p:spPr bwMode="auto">
          <a:xfrm>
            <a:off x="3578628" y="1494331"/>
            <a:ext cx="470674" cy="398144"/>
          </a:xfrm>
          <a:custGeom>
            <a:avLst/>
            <a:gdLst/>
            <a:ahLst/>
            <a:cxnLst/>
            <a:rect l="l" t="t" r="r" b="b"/>
            <a:pathLst>
              <a:path w="484188" h="409576">
                <a:moveTo>
                  <a:pt x="243681" y="349250"/>
                </a:moveTo>
                <a:cubicBezTo>
                  <a:pt x="260778" y="349250"/>
                  <a:pt x="274637" y="362754"/>
                  <a:pt x="274637" y="379413"/>
                </a:cubicBezTo>
                <a:cubicBezTo>
                  <a:pt x="274637" y="396072"/>
                  <a:pt x="260778" y="409576"/>
                  <a:pt x="243681" y="409576"/>
                </a:cubicBezTo>
                <a:cubicBezTo>
                  <a:pt x="226584" y="409576"/>
                  <a:pt x="212725" y="396072"/>
                  <a:pt x="212725" y="379413"/>
                </a:cubicBezTo>
                <a:cubicBezTo>
                  <a:pt x="212725" y="362754"/>
                  <a:pt x="226584" y="349250"/>
                  <a:pt x="243681" y="349250"/>
                </a:cubicBezTo>
                <a:close/>
                <a:moveTo>
                  <a:pt x="82551" y="349250"/>
                </a:moveTo>
                <a:cubicBezTo>
                  <a:pt x="99210" y="349250"/>
                  <a:pt x="112714" y="362754"/>
                  <a:pt x="112714" y="379413"/>
                </a:cubicBezTo>
                <a:cubicBezTo>
                  <a:pt x="112714" y="396072"/>
                  <a:pt x="99210" y="409576"/>
                  <a:pt x="82551" y="409576"/>
                </a:cubicBezTo>
                <a:cubicBezTo>
                  <a:pt x="65892" y="409576"/>
                  <a:pt x="52388" y="396072"/>
                  <a:pt x="52388" y="379413"/>
                </a:cubicBezTo>
                <a:cubicBezTo>
                  <a:pt x="52388" y="362754"/>
                  <a:pt x="65892" y="349250"/>
                  <a:pt x="82551" y="349250"/>
                </a:cubicBezTo>
                <a:close/>
                <a:moveTo>
                  <a:pt x="320675" y="66675"/>
                </a:moveTo>
                <a:lnTo>
                  <a:pt x="246063" y="282575"/>
                </a:lnTo>
                <a:lnTo>
                  <a:pt x="31750" y="282575"/>
                </a:lnTo>
                <a:lnTo>
                  <a:pt x="0" y="112713"/>
                </a:lnTo>
                <a:close/>
                <a:moveTo>
                  <a:pt x="383548" y="0"/>
                </a:moveTo>
                <a:cubicBezTo>
                  <a:pt x="383562" y="0"/>
                  <a:pt x="384639" y="0"/>
                  <a:pt x="470307" y="0"/>
                </a:cubicBezTo>
                <a:cubicBezTo>
                  <a:pt x="478983" y="0"/>
                  <a:pt x="484188" y="6948"/>
                  <a:pt x="484188" y="13897"/>
                </a:cubicBezTo>
                <a:cubicBezTo>
                  <a:pt x="484188" y="20845"/>
                  <a:pt x="478983" y="27794"/>
                  <a:pt x="470307" y="27794"/>
                </a:cubicBezTo>
                <a:cubicBezTo>
                  <a:pt x="470294" y="27794"/>
                  <a:pt x="469334" y="27794"/>
                  <a:pt x="393959" y="27794"/>
                </a:cubicBezTo>
                <a:cubicBezTo>
                  <a:pt x="393954" y="27808"/>
                  <a:pt x="393194" y="29862"/>
                  <a:pt x="284643" y="323103"/>
                </a:cubicBezTo>
                <a:cubicBezTo>
                  <a:pt x="282908" y="324840"/>
                  <a:pt x="282908" y="326577"/>
                  <a:pt x="281173" y="326577"/>
                </a:cubicBezTo>
                <a:cubicBezTo>
                  <a:pt x="279438" y="328314"/>
                  <a:pt x="279438" y="330051"/>
                  <a:pt x="277702" y="330051"/>
                </a:cubicBezTo>
                <a:cubicBezTo>
                  <a:pt x="275967" y="331788"/>
                  <a:pt x="274232" y="331788"/>
                  <a:pt x="272497" y="331788"/>
                </a:cubicBezTo>
                <a:cubicBezTo>
                  <a:pt x="272477" y="331788"/>
                  <a:pt x="270403" y="331788"/>
                  <a:pt x="50395" y="331788"/>
                </a:cubicBezTo>
                <a:cubicBezTo>
                  <a:pt x="43454" y="331788"/>
                  <a:pt x="36513" y="326577"/>
                  <a:pt x="36513" y="317891"/>
                </a:cubicBezTo>
                <a:cubicBezTo>
                  <a:pt x="36513" y="310943"/>
                  <a:pt x="43454" y="305731"/>
                  <a:pt x="50395" y="305731"/>
                </a:cubicBezTo>
                <a:cubicBezTo>
                  <a:pt x="50413" y="305731"/>
                  <a:pt x="52394" y="305715"/>
                  <a:pt x="262086" y="303994"/>
                </a:cubicBezTo>
                <a:cubicBezTo>
                  <a:pt x="262091" y="303980"/>
                  <a:pt x="262852" y="301937"/>
                  <a:pt x="371402" y="10423"/>
                </a:cubicBezTo>
                <a:lnTo>
                  <a:pt x="380728" y="1737"/>
                </a:lnTo>
                <a:cubicBezTo>
                  <a:pt x="382247" y="434"/>
                  <a:pt x="382680" y="0"/>
                  <a:pt x="383548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Freeform 85"/>
          <p:cNvSpPr>
            <a:spLocks/>
          </p:cNvSpPr>
          <p:nvPr/>
        </p:nvSpPr>
        <p:spPr bwMode="auto">
          <a:xfrm>
            <a:off x="3287131" y="2669517"/>
            <a:ext cx="350942" cy="553250"/>
          </a:xfrm>
          <a:custGeom>
            <a:avLst/>
            <a:gdLst>
              <a:gd name="T0" fmla="*/ 90 w 155"/>
              <a:gd name="T1" fmla="*/ 245 h 245"/>
              <a:gd name="T2" fmla="*/ 65 w 155"/>
              <a:gd name="T3" fmla="*/ 245 h 245"/>
              <a:gd name="T4" fmla="*/ 65 w 155"/>
              <a:gd name="T5" fmla="*/ 217 h 245"/>
              <a:gd name="T6" fmla="*/ 23 w 155"/>
              <a:gd name="T7" fmla="*/ 201 h 245"/>
              <a:gd name="T8" fmla="*/ 0 w 155"/>
              <a:gd name="T9" fmla="*/ 165 h 245"/>
              <a:gd name="T10" fmla="*/ 41 w 155"/>
              <a:gd name="T11" fmla="*/ 156 h 245"/>
              <a:gd name="T12" fmla="*/ 80 w 155"/>
              <a:gd name="T13" fmla="*/ 182 h 245"/>
              <a:gd name="T14" fmla="*/ 101 w 155"/>
              <a:gd name="T15" fmla="*/ 177 h 245"/>
              <a:gd name="T16" fmla="*/ 110 w 155"/>
              <a:gd name="T17" fmla="*/ 162 h 245"/>
              <a:gd name="T18" fmla="*/ 101 w 155"/>
              <a:gd name="T19" fmla="*/ 148 h 245"/>
              <a:gd name="T20" fmla="*/ 77 w 155"/>
              <a:gd name="T21" fmla="*/ 141 h 245"/>
              <a:gd name="T22" fmla="*/ 43 w 155"/>
              <a:gd name="T23" fmla="*/ 131 h 245"/>
              <a:gd name="T24" fmla="*/ 20 w 155"/>
              <a:gd name="T25" fmla="*/ 114 h 245"/>
              <a:gd name="T26" fmla="*/ 10 w 155"/>
              <a:gd name="T27" fmla="*/ 83 h 245"/>
              <a:gd name="T28" fmla="*/ 26 w 155"/>
              <a:gd name="T29" fmla="*/ 44 h 245"/>
              <a:gd name="T30" fmla="*/ 65 w 155"/>
              <a:gd name="T31" fmla="*/ 24 h 245"/>
              <a:gd name="T32" fmla="*/ 65 w 155"/>
              <a:gd name="T33" fmla="*/ 0 h 245"/>
              <a:gd name="T34" fmla="*/ 90 w 155"/>
              <a:gd name="T35" fmla="*/ 0 h 245"/>
              <a:gd name="T36" fmla="*/ 90 w 155"/>
              <a:gd name="T37" fmla="*/ 24 h 245"/>
              <a:gd name="T38" fmla="*/ 109 w 155"/>
              <a:gd name="T39" fmla="*/ 27 h 245"/>
              <a:gd name="T40" fmla="*/ 127 w 155"/>
              <a:gd name="T41" fmla="*/ 37 h 245"/>
              <a:gd name="T42" fmla="*/ 149 w 155"/>
              <a:gd name="T43" fmla="*/ 68 h 245"/>
              <a:gd name="T44" fmla="*/ 112 w 155"/>
              <a:gd name="T45" fmla="*/ 80 h 245"/>
              <a:gd name="T46" fmla="*/ 80 w 155"/>
              <a:gd name="T47" fmla="*/ 58 h 245"/>
              <a:gd name="T48" fmla="*/ 53 w 155"/>
              <a:gd name="T49" fmla="*/ 75 h 245"/>
              <a:gd name="T50" fmla="*/ 61 w 155"/>
              <a:gd name="T51" fmla="*/ 88 h 245"/>
              <a:gd name="T52" fmla="*/ 81 w 155"/>
              <a:gd name="T53" fmla="*/ 95 h 245"/>
              <a:gd name="T54" fmla="*/ 128 w 155"/>
              <a:gd name="T55" fmla="*/ 109 h 245"/>
              <a:gd name="T56" fmla="*/ 155 w 155"/>
              <a:gd name="T57" fmla="*/ 155 h 245"/>
              <a:gd name="T58" fmla="*/ 146 w 155"/>
              <a:gd name="T59" fmla="*/ 186 h 245"/>
              <a:gd name="T60" fmla="*/ 122 w 155"/>
              <a:gd name="T61" fmla="*/ 208 h 245"/>
              <a:gd name="T62" fmla="*/ 106 w 155"/>
              <a:gd name="T63" fmla="*/ 214 h 245"/>
              <a:gd name="T64" fmla="*/ 90 w 155"/>
              <a:gd name="T65" fmla="*/ 217 h 245"/>
              <a:gd name="T66" fmla="*/ 90 w 155"/>
              <a:gd name="T67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5" h="245">
                <a:moveTo>
                  <a:pt x="90" y="245"/>
                </a:moveTo>
                <a:cubicBezTo>
                  <a:pt x="65" y="245"/>
                  <a:pt x="65" y="245"/>
                  <a:pt x="65" y="245"/>
                </a:cubicBezTo>
                <a:cubicBezTo>
                  <a:pt x="65" y="217"/>
                  <a:pt x="65" y="217"/>
                  <a:pt x="65" y="217"/>
                </a:cubicBezTo>
                <a:cubicBezTo>
                  <a:pt x="49" y="215"/>
                  <a:pt x="35" y="210"/>
                  <a:pt x="23" y="201"/>
                </a:cubicBezTo>
                <a:cubicBezTo>
                  <a:pt x="12" y="193"/>
                  <a:pt x="4" y="181"/>
                  <a:pt x="0" y="165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46" y="173"/>
                  <a:pt x="59" y="182"/>
                  <a:pt x="80" y="182"/>
                </a:cubicBezTo>
                <a:cubicBezTo>
                  <a:pt x="88" y="182"/>
                  <a:pt x="95" y="180"/>
                  <a:pt x="101" y="177"/>
                </a:cubicBezTo>
                <a:cubicBezTo>
                  <a:pt x="107" y="174"/>
                  <a:pt x="110" y="169"/>
                  <a:pt x="110" y="162"/>
                </a:cubicBezTo>
                <a:cubicBezTo>
                  <a:pt x="110" y="155"/>
                  <a:pt x="107" y="151"/>
                  <a:pt x="101" y="148"/>
                </a:cubicBezTo>
                <a:cubicBezTo>
                  <a:pt x="96" y="146"/>
                  <a:pt x="88" y="144"/>
                  <a:pt x="77" y="141"/>
                </a:cubicBezTo>
                <a:cubicBezTo>
                  <a:pt x="63" y="138"/>
                  <a:pt x="52" y="135"/>
                  <a:pt x="43" y="131"/>
                </a:cubicBezTo>
                <a:cubicBezTo>
                  <a:pt x="33" y="128"/>
                  <a:pt x="26" y="122"/>
                  <a:pt x="20" y="114"/>
                </a:cubicBezTo>
                <a:cubicBezTo>
                  <a:pt x="14" y="106"/>
                  <a:pt x="10" y="96"/>
                  <a:pt x="10" y="83"/>
                </a:cubicBezTo>
                <a:cubicBezTo>
                  <a:pt x="10" y="68"/>
                  <a:pt x="16" y="54"/>
                  <a:pt x="26" y="44"/>
                </a:cubicBezTo>
                <a:cubicBezTo>
                  <a:pt x="36" y="33"/>
                  <a:pt x="49" y="26"/>
                  <a:pt x="65" y="24"/>
                </a:cubicBezTo>
                <a:cubicBezTo>
                  <a:pt x="65" y="0"/>
                  <a:pt x="65" y="0"/>
                  <a:pt x="65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24"/>
                  <a:pt x="90" y="24"/>
                  <a:pt x="90" y="24"/>
                </a:cubicBezTo>
                <a:cubicBezTo>
                  <a:pt x="97" y="24"/>
                  <a:pt x="103" y="25"/>
                  <a:pt x="109" y="27"/>
                </a:cubicBezTo>
                <a:cubicBezTo>
                  <a:pt x="115" y="30"/>
                  <a:pt x="121" y="33"/>
                  <a:pt x="127" y="37"/>
                </a:cubicBezTo>
                <a:cubicBezTo>
                  <a:pt x="137" y="44"/>
                  <a:pt x="145" y="54"/>
                  <a:pt x="149" y="68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07" y="65"/>
                  <a:pt x="96" y="58"/>
                  <a:pt x="80" y="58"/>
                </a:cubicBezTo>
                <a:cubicBezTo>
                  <a:pt x="62" y="58"/>
                  <a:pt x="53" y="64"/>
                  <a:pt x="53" y="75"/>
                </a:cubicBezTo>
                <a:cubicBezTo>
                  <a:pt x="53" y="81"/>
                  <a:pt x="56" y="86"/>
                  <a:pt x="61" y="88"/>
                </a:cubicBezTo>
                <a:cubicBezTo>
                  <a:pt x="65" y="90"/>
                  <a:pt x="71" y="92"/>
                  <a:pt x="81" y="95"/>
                </a:cubicBezTo>
                <a:cubicBezTo>
                  <a:pt x="104" y="99"/>
                  <a:pt x="120" y="104"/>
                  <a:pt x="128" y="109"/>
                </a:cubicBezTo>
                <a:cubicBezTo>
                  <a:pt x="146" y="120"/>
                  <a:pt x="155" y="136"/>
                  <a:pt x="155" y="155"/>
                </a:cubicBezTo>
                <a:cubicBezTo>
                  <a:pt x="155" y="167"/>
                  <a:pt x="152" y="177"/>
                  <a:pt x="146" y="186"/>
                </a:cubicBezTo>
                <a:cubicBezTo>
                  <a:pt x="140" y="195"/>
                  <a:pt x="132" y="202"/>
                  <a:pt x="122" y="208"/>
                </a:cubicBezTo>
                <a:cubicBezTo>
                  <a:pt x="117" y="210"/>
                  <a:pt x="112" y="213"/>
                  <a:pt x="106" y="214"/>
                </a:cubicBezTo>
                <a:cubicBezTo>
                  <a:pt x="101" y="216"/>
                  <a:pt x="95" y="217"/>
                  <a:pt x="90" y="217"/>
                </a:cubicBezTo>
                <a:lnTo>
                  <a:pt x="90" y="245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7" name="Freeform 87"/>
          <p:cNvSpPr>
            <a:spLocks/>
          </p:cNvSpPr>
          <p:nvPr/>
        </p:nvSpPr>
        <p:spPr bwMode="auto">
          <a:xfrm>
            <a:off x="4169035" y="3558402"/>
            <a:ext cx="286946" cy="466548"/>
          </a:xfrm>
          <a:custGeom>
            <a:avLst/>
            <a:gdLst/>
            <a:ahLst/>
            <a:cxnLst/>
            <a:rect l="l" t="t" r="r" b="b"/>
            <a:pathLst>
              <a:path w="220662" h="358776">
                <a:moveTo>
                  <a:pt x="84278" y="350838"/>
                </a:moveTo>
                <a:cubicBezTo>
                  <a:pt x="121725" y="350838"/>
                  <a:pt x="135434" y="350838"/>
                  <a:pt x="140453" y="350838"/>
                </a:cubicBezTo>
                <a:lnTo>
                  <a:pt x="141287" y="352426"/>
                </a:lnTo>
                <a:cubicBezTo>
                  <a:pt x="141287" y="355601"/>
                  <a:pt x="136105" y="358776"/>
                  <a:pt x="132649" y="358776"/>
                </a:cubicBezTo>
                <a:cubicBezTo>
                  <a:pt x="91188" y="358776"/>
                  <a:pt x="91188" y="358776"/>
                  <a:pt x="91188" y="358776"/>
                </a:cubicBezTo>
                <a:cubicBezTo>
                  <a:pt x="86005" y="358776"/>
                  <a:pt x="82550" y="355601"/>
                  <a:pt x="82550" y="352426"/>
                </a:cubicBezTo>
                <a:close/>
                <a:moveTo>
                  <a:pt x="70300" y="333375"/>
                </a:moveTo>
                <a:cubicBezTo>
                  <a:pt x="153689" y="333375"/>
                  <a:pt x="153689" y="333375"/>
                  <a:pt x="153689" y="333375"/>
                </a:cubicBezTo>
                <a:lnTo>
                  <a:pt x="157163" y="336550"/>
                </a:lnTo>
                <a:cubicBezTo>
                  <a:pt x="157163" y="338138"/>
                  <a:pt x="155426" y="338138"/>
                  <a:pt x="153689" y="338138"/>
                </a:cubicBezTo>
                <a:cubicBezTo>
                  <a:pt x="154313" y="338138"/>
                  <a:pt x="154942" y="338138"/>
                  <a:pt x="155575" y="338138"/>
                </a:cubicBezTo>
                <a:cubicBezTo>
                  <a:pt x="153829" y="339952"/>
                  <a:pt x="152083" y="341767"/>
                  <a:pt x="148590" y="345395"/>
                </a:cubicBezTo>
                <a:lnTo>
                  <a:pt x="143352" y="350838"/>
                </a:lnTo>
                <a:cubicBezTo>
                  <a:pt x="143341" y="350838"/>
                  <a:pt x="143172" y="350838"/>
                  <a:pt x="140453" y="350838"/>
                </a:cubicBezTo>
                <a:cubicBezTo>
                  <a:pt x="139984" y="346899"/>
                  <a:pt x="135661" y="344488"/>
                  <a:pt x="132649" y="344488"/>
                </a:cubicBezTo>
                <a:cubicBezTo>
                  <a:pt x="132630" y="344488"/>
                  <a:pt x="131746" y="344488"/>
                  <a:pt x="91188" y="344488"/>
                </a:cubicBezTo>
                <a:cubicBezTo>
                  <a:pt x="86740" y="344488"/>
                  <a:pt x="83564" y="346827"/>
                  <a:pt x="84278" y="350838"/>
                </a:cubicBezTo>
                <a:lnTo>
                  <a:pt x="80486" y="350838"/>
                </a:lnTo>
                <a:cubicBezTo>
                  <a:pt x="78740" y="349024"/>
                  <a:pt x="70009" y="339952"/>
                  <a:pt x="68263" y="339952"/>
                </a:cubicBezTo>
                <a:lnTo>
                  <a:pt x="68263" y="338138"/>
                </a:lnTo>
                <a:cubicBezTo>
                  <a:pt x="68274" y="338138"/>
                  <a:pt x="68415" y="338138"/>
                  <a:pt x="70300" y="338138"/>
                </a:cubicBezTo>
                <a:cubicBezTo>
                  <a:pt x="66825" y="338138"/>
                  <a:pt x="65088" y="338138"/>
                  <a:pt x="65088" y="336550"/>
                </a:cubicBezTo>
                <a:cubicBezTo>
                  <a:pt x="65088" y="334963"/>
                  <a:pt x="66825" y="333375"/>
                  <a:pt x="70300" y="333375"/>
                </a:cubicBezTo>
                <a:close/>
                <a:moveTo>
                  <a:pt x="70291" y="322263"/>
                </a:moveTo>
                <a:cubicBezTo>
                  <a:pt x="153547" y="322263"/>
                  <a:pt x="153547" y="322263"/>
                  <a:pt x="153547" y="322263"/>
                </a:cubicBezTo>
                <a:lnTo>
                  <a:pt x="158750" y="326073"/>
                </a:lnTo>
                <a:lnTo>
                  <a:pt x="153547" y="331788"/>
                </a:lnTo>
                <a:cubicBezTo>
                  <a:pt x="70291" y="331788"/>
                  <a:pt x="70291" y="331788"/>
                  <a:pt x="70291" y="331788"/>
                </a:cubicBezTo>
                <a:cubicBezTo>
                  <a:pt x="66822" y="331788"/>
                  <a:pt x="65088" y="329883"/>
                  <a:pt x="65088" y="326073"/>
                </a:cubicBezTo>
                <a:cubicBezTo>
                  <a:pt x="65088" y="324168"/>
                  <a:pt x="66822" y="322263"/>
                  <a:pt x="70291" y="322263"/>
                </a:cubicBezTo>
                <a:close/>
                <a:moveTo>
                  <a:pt x="70291" y="309563"/>
                </a:moveTo>
                <a:cubicBezTo>
                  <a:pt x="153547" y="309563"/>
                  <a:pt x="153547" y="309563"/>
                  <a:pt x="153547" y="309563"/>
                </a:cubicBezTo>
                <a:lnTo>
                  <a:pt x="158750" y="314326"/>
                </a:lnTo>
                <a:lnTo>
                  <a:pt x="153547" y="317501"/>
                </a:lnTo>
                <a:cubicBezTo>
                  <a:pt x="70291" y="317501"/>
                  <a:pt x="70291" y="317501"/>
                  <a:pt x="70291" y="317501"/>
                </a:cubicBezTo>
                <a:lnTo>
                  <a:pt x="65088" y="314326"/>
                </a:lnTo>
                <a:cubicBezTo>
                  <a:pt x="65088" y="311151"/>
                  <a:pt x="66822" y="309563"/>
                  <a:pt x="70291" y="309563"/>
                </a:cubicBezTo>
                <a:close/>
                <a:moveTo>
                  <a:pt x="70291" y="296863"/>
                </a:moveTo>
                <a:cubicBezTo>
                  <a:pt x="153547" y="296863"/>
                  <a:pt x="153547" y="296863"/>
                  <a:pt x="153547" y="296863"/>
                </a:cubicBezTo>
                <a:lnTo>
                  <a:pt x="158750" y="300673"/>
                </a:lnTo>
                <a:lnTo>
                  <a:pt x="153547" y="306388"/>
                </a:lnTo>
                <a:cubicBezTo>
                  <a:pt x="70291" y="306388"/>
                  <a:pt x="70291" y="306388"/>
                  <a:pt x="70291" y="306388"/>
                </a:cubicBezTo>
                <a:cubicBezTo>
                  <a:pt x="66822" y="306388"/>
                  <a:pt x="65088" y="304483"/>
                  <a:pt x="65088" y="300673"/>
                </a:cubicBezTo>
                <a:cubicBezTo>
                  <a:pt x="65088" y="298768"/>
                  <a:pt x="66822" y="296863"/>
                  <a:pt x="70291" y="296863"/>
                </a:cubicBezTo>
                <a:close/>
                <a:moveTo>
                  <a:pt x="68557" y="282575"/>
                </a:moveTo>
                <a:cubicBezTo>
                  <a:pt x="155281" y="282575"/>
                  <a:pt x="155281" y="282575"/>
                  <a:pt x="155281" y="282575"/>
                </a:cubicBezTo>
                <a:lnTo>
                  <a:pt x="158750" y="288290"/>
                </a:lnTo>
                <a:cubicBezTo>
                  <a:pt x="158750" y="290195"/>
                  <a:pt x="157016" y="292100"/>
                  <a:pt x="155281" y="292100"/>
                </a:cubicBezTo>
                <a:cubicBezTo>
                  <a:pt x="68557" y="292100"/>
                  <a:pt x="68557" y="292100"/>
                  <a:pt x="68557" y="292100"/>
                </a:cubicBezTo>
                <a:cubicBezTo>
                  <a:pt x="66822" y="292100"/>
                  <a:pt x="65088" y="290195"/>
                  <a:pt x="65088" y="288290"/>
                </a:cubicBezTo>
                <a:close/>
                <a:moveTo>
                  <a:pt x="104246" y="19050"/>
                </a:moveTo>
                <a:cubicBezTo>
                  <a:pt x="81642" y="20789"/>
                  <a:pt x="62517" y="29485"/>
                  <a:pt x="45130" y="45139"/>
                </a:cubicBezTo>
                <a:cubicBezTo>
                  <a:pt x="38175" y="52096"/>
                  <a:pt x="31221" y="59053"/>
                  <a:pt x="27743" y="69488"/>
                </a:cubicBezTo>
                <a:cubicBezTo>
                  <a:pt x="22527" y="79924"/>
                  <a:pt x="19050" y="92098"/>
                  <a:pt x="19050" y="104273"/>
                </a:cubicBezTo>
                <a:lnTo>
                  <a:pt x="19050" y="110361"/>
                </a:lnTo>
                <a:cubicBezTo>
                  <a:pt x="19050" y="111230"/>
                  <a:pt x="19050" y="111230"/>
                  <a:pt x="19050" y="111230"/>
                </a:cubicBezTo>
                <a:cubicBezTo>
                  <a:pt x="20788" y="126883"/>
                  <a:pt x="22527" y="140797"/>
                  <a:pt x="27743" y="151233"/>
                </a:cubicBezTo>
                <a:cubicBezTo>
                  <a:pt x="32959" y="161668"/>
                  <a:pt x="38175" y="170365"/>
                  <a:pt x="43391" y="180800"/>
                </a:cubicBezTo>
                <a:cubicBezTo>
                  <a:pt x="46869" y="187757"/>
                  <a:pt x="48607" y="189496"/>
                  <a:pt x="50346" y="191236"/>
                </a:cubicBezTo>
                <a:cubicBezTo>
                  <a:pt x="55562" y="199932"/>
                  <a:pt x="60778" y="210367"/>
                  <a:pt x="64256" y="222542"/>
                </a:cubicBezTo>
                <a:cubicBezTo>
                  <a:pt x="65994" y="227760"/>
                  <a:pt x="65994" y="232978"/>
                  <a:pt x="67733" y="238195"/>
                </a:cubicBezTo>
                <a:lnTo>
                  <a:pt x="67733" y="246892"/>
                </a:lnTo>
                <a:lnTo>
                  <a:pt x="72949" y="255588"/>
                </a:lnTo>
                <a:cubicBezTo>
                  <a:pt x="83382" y="255588"/>
                  <a:pt x="92075" y="255588"/>
                  <a:pt x="104246" y="255588"/>
                </a:cubicBezTo>
                <a:cubicBezTo>
                  <a:pt x="111201" y="255588"/>
                  <a:pt x="118155" y="255588"/>
                  <a:pt x="125110" y="255588"/>
                </a:cubicBezTo>
                <a:cubicBezTo>
                  <a:pt x="133804" y="255588"/>
                  <a:pt x="140758" y="255588"/>
                  <a:pt x="147713" y="255588"/>
                </a:cubicBezTo>
                <a:cubicBezTo>
                  <a:pt x="151190" y="252109"/>
                  <a:pt x="151190" y="245152"/>
                  <a:pt x="152929" y="238195"/>
                </a:cubicBezTo>
                <a:cubicBezTo>
                  <a:pt x="152929" y="232978"/>
                  <a:pt x="154668" y="227760"/>
                  <a:pt x="156406" y="222542"/>
                </a:cubicBezTo>
                <a:cubicBezTo>
                  <a:pt x="159884" y="210367"/>
                  <a:pt x="165100" y="199932"/>
                  <a:pt x="170316" y="191236"/>
                </a:cubicBezTo>
                <a:lnTo>
                  <a:pt x="173793" y="184279"/>
                </a:lnTo>
                <a:cubicBezTo>
                  <a:pt x="175532" y="180800"/>
                  <a:pt x="177271" y="179061"/>
                  <a:pt x="179009" y="175582"/>
                </a:cubicBezTo>
                <a:cubicBezTo>
                  <a:pt x="189441" y="156451"/>
                  <a:pt x="199874" y="137319"/>
                  <a:pt x="201612" y="109491"/>
                </a:cubicBezTo>
                <a:cubicBezTo>
                  <a:pt x="201612" y="83402"/>
                  <a:pt x="192919" y="62531"/>
                  <a:pt x="175532" y="45139"/>
                </a:cubicBezTo>
                <a:cubicBezTo>
                  <a:pt x="159884" y="29485"/>
                  <a:pt x="137281" y="20789"/>
                  <a:pt x="111201" y="19050"/>
                </a:cubicBezTo>
                <a:lnTo>
                  <a:pt x="105115" y="19050"/>
                </a:lnTo>
                <a:cubicBezTo>
                  <a:pt x="104246" y="19050"/>
                  <a:pt x="104246" y="19050"/>
                  <a:pt x="104246" y="19050"/>
                </a:cubicBezTo>
                <a:close/>
                <a:moveTo>
                  <a:pt x="104250" y="0"/>
                </a:moveTo>
                <a:lnTo>
                  <a:pt x="110332" y="0"/>
                </a:lnTo>
                <a:cubicBezTo>
                  <a:pt x="142475" y="1737"/>
                  <a:pt x="170275" y="12161"/>
                  <a:pt x="187650" y="31271"/>
                </a:cubicBezTo>
                <a:cubicBezTo>
                  <a:pt x="208500" y="52118"/>
                  <a:pt x="220662" y="76440"/>
                  <a:pt x="220662" y="107710"/>
                </a:cubicBezTo>
                <a:cubicBezTo>
                  <a:pt x="218925" y="142456"/>
                  <a:pt x="206762" y="163303"/>
                  <a:pt x="196337" y="184150"/>
                </a:cubicBezTo>
                <a:cubicBezTo>
                  <a:pt x="194600" y="187624"/>
                  <a:pt x="192862" y="191099"/>
                  <a:pt x="191125" y="192836"/>
                </a:cubicBezTo>
                <a:cubicBezTo>
                  <a:pt x="189387" y="196311"/>
                  <a:pt x="189387" y="198048"/>
                  <a:pt x="187650" y="199785"/>
                </a:cubicBezTo>
                <a:cubicBezTo>
                  <a:pt x="182437" y="208472"/>
                  <a:pt x="177225" y="218895"/>
                  <a:pt x="173750" y="227582"/>
                </a:cubicBezTo>
                <a:cubicBezTo>
                  <a:pt x="173750" y="231056"/>
                  <a:pt x="172012" y="236268"/>
                  <a:pt x="172012" y="241480"/>
                </a:cubicBezTo>
                <a:cubicBezTo>
                  <a:pt x="170275" y="251903"/>
                  <a:pt x="168537" y="265801"/>
                  <a:pt x="158112" y="272750"/>
                </a:cubicBezTo>
                <a:lnTo>
                  <a:pt x="150511" y="274271"/>
                </a:lnTo>
                <a:cubicBezTo>
                  <a:pt x="149425" y="274488"/>
                  <a:pt x="149425" y="274488"/>
                  <a:pt x="149425" y="274488"/>
                </a:cubicBezTo>
                <a:cubicBezTo>
                  <a:pt x="140737" y="274488"/>
                  <a:pt x="133787" y="274488"/>
                  <a:pt x="125100" y="274488"/>
                </a:cubicBezTo>
                <a:cubicBezTo>
                  <a:pt x="118150" y="274488"/>
                  <a:pt x="111200" y="274488"/>
                  <a:pt x="104250" y="274488"/>
                </a:cubicBezTo>
                <a:cubicBezTo>
                  <a:pt x="90350" y="274488"/>
                  <a:pt x="79925" y="274488"/>
                  <a:pt x="71237" y="276225"/>
                </a:cubicBezTo>
                <a:cubicBezTo>
                  <a:pt x="66025" y="276225"/>
                  <a:pt x="66025" y="276225"/>
                  <a:pt x="66025" y="276225"/>
                </a:cubicBezTo>
                <a:cubicBezTo>
                  <a:pt x="57337" y="267539"/>
                  <a:pt x="50387" y="260590"/>
                  <a:pt x="48650" y="250166"/>
                </a:cubicBezTo>
                <a:lnTo>
                  <a:pt x="48650" y="241480"/>
                </a:lnTo>
                <a:cubicBezTo>
                  <a:pt x="46912" y="236268"/>
                  <a:pt x="46912" y="231056"/>
                  <a:pt x="45175" y="227582"/>
                </a:cubicBezTo>
                <a:cubicBezTo>
                  <a:pt x="43437" y="218895"/>
                  <a:pt x="38225" y="210209"/>
                  <a:pt x="33012" y="201523"/>
                </a:cubicBezTo>
                <a:cubicBezTo>
                  <a:pt x="31275" y="198048"/>
                  <a:pt x="31275" y="196311"/>
                  <a:pt x="29537" y="194574"/>
                </a:cubicBezTo>
                <a:cubicBezTo>
                  <a:pt x="20850" y="180675"/>
                  <a:pt x="15637" y="170252"/>
                  <a:pt x="10425" y="158091"/>
                </a:cubicBezTo>
                <a:cubicBezTo>
                  <a:pt x="3475" y="145930"/>
                  <a:pt x="1737" y="130295"/>
                  <a:pt x="0" y="111185"/>
                </a:cubicBezTo>
                <a:lnTo>
                  <a:pt x="0" y="105104"/>
                </a:lnTo>
                <a:cubicBezTo>
                  <a:pt x="0" y="88600"/>
                  <a:pt x="3475" y="74702"/>
                  <a:pt x="10425" y="60804"/>
                </a:cubicBezTo>
                <a:cubicBezTo>
                  <a:pt x="15637" y="48643"/>
                  <a:pt x="24325" y="39957"/>
                  <a:pt x="31275" y="31271"/>
                </a:cubicBezTo>
                <a:cubicBezTo>
                  <a:pt x="52125" y="12161"/>
                  <a:pt x="76450" y="1737"/>
                  <a:pt x="104250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Freeform 97"/>
          <p:cNvSpPr>
            <a:spLocks/>
          </p:cNvSpPr>
          <p:nvPr/>
        </p:nvSpPr>
        <p:spPr bwMode="auto">
          <a:xfrm>
            <a:off x="4790667" y="1238619"/>
            <a:ext cx="470674" cy="361265"/>
          </a:xfrm>
          <a:custGeom>
            <a:avLst/>
            <a:gdLst/>
            <a:ahLst/>
            <a:cxnLst/>
            <a:rect l="l" t="t" r="r" b="b"/>
            <a:pathLst>
              <a:path w="361949" h="277813">
                <a:moveTo>
                  <a:pt x="119856" y="85725"/>
                </a:moveTo>
                <a:cubicBezTo>
                  <a:pt x="80840" y="85725"/>
                  <a:pt x="49212" y="117353"/>
                  <a:pt x="49212" y="156369"/>
                </a:cubicBezTo>
                <a:cubicBezTo>
                  <a:pt x="49212" y="195385"/>
                  <a:pt x="80840" y="227013"/>
                  <a:pt x="119856" y="227013"/>
                </a:cubicBezTo>
                <a:cubicBezTo>
                  <a:pt x="158872" y="227013"/>
                  <a:pt x="190500" y="195385"/>
                  <a:pt x="190500" y="156369"/>
                </a:cubicBezTo>
                <a:cubicBezTo>
                  <a:pt x="190500" y="117353"/>
                  <a:pt x="158872" y="85725"/>
                  <a:pt x="119856" y="85725"/>
                </a:cubicBezTo>
                <a:close/>
                <a:moveTo>
                  <a:pt x="97275" y="38100"/>
                </a:moveTo>
                <a:cubicBezTo>
                  <a:pt x="97282" y="38113"/>
                  <a:pt x="97579" y="38622"/>
                  <a:pt x="109434" y="58945"/>
                </a:cubicBezTo>
                <a:cubicBezTo>
                  <a:pt x="112908" y="58945"/>
                  <a:pt x="116382" y="58945"/>
                  <a:pt x="119856" y="58945"/>
                </a:cubicBezTo>
                <a:cubicBezTo>
                  <a:pt x="123330" y="58945"/>
                  <a:pt x="126804" y="58945"/>
                  <a:pt x="130279" y="58945"/>
                </a:cubicBezTo>
                <a:cubicBezTo>
                  <a:pt x="130286" y="58932"/>
                  <a:pt x="130583" y="58423"/>
                  <a:pt x="142438" y="38100"/>
                </a:cubicBezTo>
                <a:cubicBezTo>
                  <a:pt x="142448" y="38103"/>
                  <a:pt x="142987" y="38262"/>
                  <a:pt x="171968" y="46785"/>
                </a:cubicBezTo>
                <a:cubicBezTo>
                  <a:pt x="171967" y="46795"/>
                  <a:pt x="171935" y="47277"/>
                  <a:pt x="170231" y="72841"/>
                </a:cubicBezTo>
                <a:cubicBezTo>
                  <a:pt x="175442" y="76315"/>
                  <a:pt x="180653" y="79789"/>
                  <a:pt x="185864" y="83263"/>
                </a:cubicBezTo>
                <a:cubicBezTo>
                  <a:pt x="185872" y="83260"/>
                  <a:pt x="186290" y="83067"/>
                  <a:pt x="208445" y="72841"/>
                </a:cubicBezTo>
                <a:cubicBezTo>
                  <a:pt x="208452" y="72850"/>
                  <a:pt x="208803" y="73329"/>
                  <a:pt x="227553" y="98897"/>
                </a:cubicBezTo>
                <a:cubicBezTo>
                  <a:pt x="227547" y="98903"/>
                  <a:pt x="227446" y="99014"/>
                  <a:pt x="225381" y="101285"/>
                </a:cubicBezTo>
                <a:lnTo>
                  <a:pt x="210183" y="118004"/>
                </a:lnTo>
                <a:cubicBezTo>
                  <a:pt x="213657" y="123216"/>
                  <a:pt x="215394" y="130164"/>
                  <a:pt x="215394" y="137112"/>
                </a:cubicBezTo>
                <a:cubicBezTo>
                  <a:pt x="215402" y="137114"/>
                  <a:pt x="215849" y="137210"/>
                  <a:pt x="239712" y="142323"/>
                </a:cubicBezTo>
                <a:cubicBezTo>
                  <a:pt x="239712" y="142334"/>
                  <a:pt x="239712" y="142908"/>
                  <a:pt x="239712" y="173590"/>
                </a:cubicBezTo>
                <a:lnTo>
                  <a:pt x="217131" y="178801"/>
                </a:lnTo>
                <a:cubicBezTo>
                  <a:pt x="215394" y="184012"/>
                  <a:pt x="213657" y="190961"/>
                  <a:pt x="210183" y="196172"/>
                </a:cubicBezTo>
                <a:cubicBezTo>
                  <a:pt x="210188" y="196177"/>
                  <a:pt x="210289" y="196289"/>
                  <a:pt x="212354" y="198560"/>
                </a:cubicBezTo>
                <a:lnTo>
                  <a:pt x="227553" y="215279"/>
                </a:lnTo>
                <a:cubicBezTo>
                  <a:pt x="227546" y="215288"/>
                  <a:pt x="227197" y="215765"/>
                  <a:pt x="208445" y="241335"/>
                </a:cubicBezTo>
                <a:cubicBezTo>
                  <a:pt x="208437" y="241332"/>
                  <a:pt x="208021" y="241139"/>
                  <a:pt x="185864" y="230913"/>
                </a:cubicBezTo>
                <a:cubicBezTo>
                  <a:pt x="180653" y="234387"/>
                  <a:pt x="175442" y="239598"/>
                  <a:pt x="170231" y="243072"/>
                </a:cubicBezTo>
                <a:cubicBezTo>
                  <a:pt x="170232" y="243087"/>
                  <a:pt x="170274" y="243681"/>
                  <a:pt x="171968" y="267391"/>
                </a:cubicBezTo>
                <a:cubicBezTo>
                  <a:pt x="171957" y="267394"/>
                  <a:pt x="171419" y="267552"/>
                  <a:pt x="142438" y="276076"/>
                </a:cubicBezTo>
                <a:cubicBezTo>
                  <a:pt x="142430" y="276063"/>
                  <a:pt x="142133" y="275553"/>
                  <a:pt x="130279" y="255231"/>
                </a:cubicBezTo>
                <a:cubicBezTo>
                  <a:pt x="126804" y="255231"/>
                  <a:pt x="123330" y="255231"/>
                  <a:pt x="119856" y="255231"/>
                </a:cubicBezTo>
                <a:cubicBezTo>
                  <a:pt x="116382" y="255231"/>
                  <a:pt x="112908" y="255231"/>
                  <a:pt x="109434" y="255231"/>
                </a:cubicBezTo>
                <a:cubicBezTo>
                  <a:pt x="109430" y="255239"/>
                  <a:pt x="109206" y="255655"/>
                  <a:pt x="97275" y="277813"/>
                </a:cubicBezTo>
                <a:cubicBezTo>
                  <a:pt x="97264" y="277810"/>
                  <a:pt x="96722" y="277618"/>
                  <a:pt x="67745" y="267391"/>
                </a:cubicBezTo>
                <a:cubicBezTo>
                  <a:pt x="67745" y="267382"/>
                  <a:pt x="67777" y="266935"/>
                  <a:pt x="69482" y="243072"/>
                </a:cubicBezTo>
                <a:cubicBezTo>
                  <a:pt x="64271" y="239598"/>
                  <a:pt x="59060" y="236124"/>
                  <a:pt x="53849" y="230913"/>
                </a:cubicBezTo>
                <a:cubicBezTo>
                  <a:pt x="53841" y="230917"/>
                  <a:pt x="53423" y="231109"/>
                  <a:pt x="31267" y="241335"/>
                </a:cubicBezTo>
                <a:cubicBezTo>
                  <a:pt x="31261" y="241326"/>
                  <a:pt x="30943" y="240849"/>
                  <a:pt x="13897" y="215279"/>
                </a:cubicBezTo>
                <a:cubicBezTo>
                  <a:pt x="13902" y="215274"/>
                  <a:pt x="13993" y="215162"/>
                  <a:pt x="15851" y="212891"/>
                </a:cubicBezTo>
                <a:lnTo>
                  <a:pt x="29530" y="196172"/>
                </a:lnTo>
                <a:cubicBezTo>
                  <a:pt x="27793" y="190961"/>
                  <a:pt x="24319" y="185749"/>
                  <a:pt x="24319" y="178801"/>
                </a:cubicBezTo>
                <a:cubicBezTo>
                  <a:pt x="24310" y="178799"/>
                  <a:pt x="23859" y="178703"/>
                  <a:pt x="0" y="173590"/>
                </a:cubicBezTo>
                <a:cubicBezTo>
                  <a:pt x="0" y="173579"/>
                  <a:pt x="0" y="173002"/>
                  <a:pt x="0" y="142323"/>
                </a:cubicBezTo>
                <a:cubicBezTo>
                  <a:pt x="9" y="142321"/>
                  <a:pt x="458" y="142225"/>
                  <a:pt x="24319" y="137112"/>
                </a:cubicBezTo>
                <a:cubicBezTo>
                  <a:pt x="24319" y="130164"/>
                  <a:pt x="27793" y="123216"/>
                  <a:pt x="29530" y="118004"/>
                </a:cubicBezTo>
                <a:cubicBezTo>
                  <a:pt x="29525" y="117999"/>
                  <a:pt x="29434" y="117887"/>
                  <a:pt x="27576" y="115616"/>
                </a:cubicBezTo>
                <a:lnTo>
                  <a:pt x="13897" y="98897"/>
                </a:lnTo>
                <a:cubicBezTo>
                  <a:pt x="13903" y="98888"/>
                  <a:pt x="14223" y="98441"/>
                  <a:pt x="31267" y="74578"/>
                </a:cubicBezTo>
                <a:cubicBezTo>
                  <a:pt x="31275" y="74581"/>
                  <a:pt x="31694" y="74742"/>
                  <a:pt x="53849" y="83263"/>
                </a:cubicBezTo>
                <a:cubicBezTo>
                  <a:pt x="59060" y="79789"/>
                  <a:pt x="64271" y="76315"/>
                  <a:pt x="69482" y="72841"/>
                </a:cubicBezTo>
                <a:cubicBezTo>
                  <a:pt x="69481" y="72832"/>
                  <a:pt x="69449" y="72353"/>
                  <a:pt x="67745" y="46785"/>
                </a:cubicBezTo>
                <a:cubicBezTo>
                  <a:pt x="67755" y="46782"/>
                  <a:pt x="68295" y="46623"/>
                  <a:pt x="97275" y="38100"/>
                </a:cubicBezTo>
                <a:close/>
                <a:moveTo>
                  <a:pt x="291306" y="28575"/>
                </a:moveTo>
                <a:cubicBezTo>
                  <a:pt x="268072" y="28575"/>
                  <a:pt x="249237" y="47765"/>
                  <a:pt x="249237" y="71438"/>
                </a:cubicBezTo>
                <a:cubicBezTo>
                  <a:pt x="249237" y="95111"/>
                  <a:pt x="268072" y="114301"/>
                  <a:pt x="291306" y="114301"/>
                </a:cubicBezTo>
                <a:cubicBezTo>
                  <a:pt x="314540" y="114301"/>
                  <a:pt x="333375" y="95111"/>
                  <a:pt x="333375" y="71438"/>
                </a:cubicBezTo>
                <a:cubicBezTo>
                  <a:pt x="333375" y="47765"/>
                  <a:pt x="314540" y="28575"/>
                  <a:pt x="291306" y="28575"/>
                </a:cubicBezTo>
                <a:close/>
                <a:moveTo>
                  <a:pt x="279245" y="0"/>
                </a:moveTo>
                <a:cubicBezTo>
                  <a:pt x="279247" y="5"/>
                  <a:pt x="279293" y="97"/>
                  <a:pt x="280106" y="1723"/>
                </a:cubicBezTo>
                <a:lnTo>
                  <a:pt x="286137" y="13784"/>
                </a:lnTo>
                <a:cubicBezTo>
                  <a:pt x="287860" y="13784"/>
                  <a:pt x="289583" y="13784"/>
                  <a:pt x="291306" y="13784"/>
                </a:cubicBezTo>
                <a:cubicBezTo>
                  <a:pt x="293029" y="13784"/>
                  <a:pt x="294752" y="13784"/>
                  <a:pt x="296475" y="13784"/>
                </a:cubicBezTo>
                <a:cubicBezTo>
                  <a:pt x="296478" y="13779"/>
                  <a:pt x="296535" y="13687"/>
                  <a:pt x="297552" y="12061"/>
                </a:cubicBezTo>
                <a:lnTo>
                  <a:pt x="305090" y="0"/>
                </a:lnTo>
                <a:cubicBezTo>
                  <a:pt x="305094" y="1"/>
                  <a:pt x="305181" y="36"/>
                  <a:pt x="307243" y="861"/>
                </a:cubicBezTo>
                <a:lnTo>
                  <a:pt x="322320" y="6892"/>
                </a:lnTo>
                <a:cubicBezTo>
                  <a:pt x="322319" y="6897"/>
                  <a:pt x="322308" y="6989"/>
                  <a:pt x="322104" y="8615"/>
                </a:cubicBezTo>
                <a:lnTo>
                  <a:pt x="320597" y="20676"/>
                </a:lnTo>
                <a:cubicBezTo>
                  <a:pt x="324043" y="22399"/>
                  <a:pt x="327489" y="25845"/>
                  <a:pt x="330935" y="27568"/>
                </a:cubicBezTo>
                <a:cubicBezTo>
                  <a:pt x="330940" y="27566"/>
                  <a:pt x="331020" y="27532"/>
                  <a:pt x="332443" y="26922"/>
                </a:cubicBezTo>
                <a:lnTo>
                  <a:pt x="342996" y="22399"/>
                </a:lnTo>
                <a:cubicBezTo>
                  <a:pt x="342999" y="22402"/>
                  <a:pt x="343060" y="22472"/>
                  <a:pt x="344504" y="24122"/>
                </a:cubicBezTo>
                <a:lnTo>
                  <a:pt x="355057" y="36183"/>
                </a:lnTo>
                <a:cubicBezTo>
                  <a:pt x="355053" y="36188"/>
                  <a:pt x="354984" y="36268"/>
                  <a:pt x="353765" y="37691"/>
                </a:cubicBezTo>
                <a:lnTo>
                  <a:pt x="344719" y="48245"/>
                </a:lnTo>
                <a:cubicBezTo>
                  <a:pt x="346442" y="51691"/>
                  <a:pt x="348165" y="55137"/>
                  <a:pt x="348165" y="58583"/>
                </a:cubicBezTo>
                <a:cubicBezTo>
                  <a:pt x="348171" y="58584"/>
                  <a:pt x="348262" y="58607"/>
                  <a:pt x="349888" y="59014"/>
                </a:cubicBezTo>
                <a:lnTo>
                  <a:pt x="361949" y="62029"/>
                </a:lnTo>
                <a:cubicBezTo>
                  <a:pt x="361949" y="62033"/>
                  <a:pt x="361949" y="62129"/>
                  <a:pt x="361949" y="64398"/>
                </a:cubicBezTo>
                <a:lnTo>
                  <a:pt x="361949" y="80982"/>
                </a:lnTo>
                <a:lnTo>
                  <a:pt x="348165" y="84428"/>
                </a:lnTo>
                <a:cubicBezTo>
                  <a:pt x="348165" y="87874"/>
                  <a:pt x="346442" y="91320"/>
                  <a:pt x="344719" y="94766"/>
                </a:cubicBezTo>
                <a:cubicBezTo>
                  <a:pt x="344723" y="94770"/>
                  <a:pt x="344792" y="94839"/>
                  <a:pt x="346011" y="96059"/>
                </a:cubicBezTo>
                <a:lnTo>
                  <a:pt x="355057" y="105105"/>
                </a:lnTo>
                <a:cubicBezTo>
                  <a:pt x="355055" y="105108"/>
                  <a:pt x="354993" y="105187"/>
                  <a:pt x="353550" y="107043"/>
                </a:cubicBezTo>
                <a:lnTo>
                  <a:pt x="342996" y="120612"/>
                </a:lnTo>
                <a:cubicBezTo>
                  <a:pt x="342991" y="120610"/>
                  <a:pt x="342911" y="120576"/>
                  <a:pt x="341489" y="119966"/>
                </a:cubicBezTo>
                <a:lnTo>
                  <a:pt x="330935" y="115443"/>
                </a:lnTo>
                <a:cubicBezTo>
                  <a:pt x="327489" y="117166"/>
                  <a:pt x="324043" y="118889"/>
                  <a:pt x="320597" y="120612"/>
                </a:cubicBezTo>
                <a:cubicBezTo>
                  <a:pt x="320597" y="120618"/>
                  <a:pt x="320609" y="120721"/>
                  <a:pt x="320812" y="122550"/>
                </a:cubicBezTo>
                <a:lnTo>
                  <a:pt x="322320" y="136119"/>
                </a:lnTo>
                <a:cubicBezTo>
                  <a:pt x="322316" y="136120"/>
                  <a:pt x="322229" y="136146"/>
                  <a:pt x="320166" y="136765"/>
                </a:cubicBezTo>
                <a:lnTo>
                  <a:pt x="305090" y="141288"/>
                </a:lnTo>
                <a:cubicBezTo>
                  <a:pt x="305087" y="141283"/>
                  <a:pt x="305041" y="141203"/>
                  <a:pt x="304228" y="139780"/>
                </a:cubicBezTo>
                <a:lnTo>
                  <a:pt x="298198" y="129227"/>
                </a:lnTo>
                <a:cubicBezTo>
                  <a:pt x="294752" y="129227"/>
                  <a:pt x="293029" y="129227"/>
                  <a:pt x="291306" y="129227"/>
                </a:cubicBezTo>
                <a:cubicBezTo>
                  <a:pt x="289583" y="129227"/>
                  <a:pt x="287860" y="129227"/>
                  <a:pt x="286137" y="129227"/>
                </a:cubicBezTo>
                <a:cubicBezTo>
                  <a:pt x="286134" y="129232"/>
                  <a:pt x="286088" y="129312"/>
                  <a:pt x="285275" y="130735"/>
                </a:cubicBezTo>
                <a:lnTo>
                  <a:pt x="279245" y="141288"/>
                </a:lnTo>
                <a:cubicBezTo>
                  <a:pt x="279241" y="141287"/>
                  <a:pt x="279145" y="141261"/>
                  <a:pt x="276876" y="140642"/>
                </a:cubicBezTo>
                <a:lnTo>
                  <a:pt x="260292" y="136119"/>
                </a:lnTo>
                <a:cubicBezTo>
                  <a:pt x="260292" y="136114"/>
                  <a:pt x="260304" y="136022"/>
                  <a:pt x="260507" y="134396"/>
                </a:cubicBezTo>
                <a:lnTo>
                  <a:pt x="262015" y="122335"/>
                </a:lnTo>
                <a:cubicBezTo>
                  <a:pt x="258569" y="118889"/>
                  <a:pt x="255122" y="117166"/>
                  <a:pt x="253399" y="115443"/>
                </a:cubicBezTo>
                <a:cubicBezTo>
                  <a:pt x="253394" y="115445"/>
                  <a:pt x="253302" y="115479"/>
                  <a:pt x="251676" y="116089"/>
                </a:cubicBezTo>
                <a:lnTo>
                  <a:pt x="239615" y="120612"/>
                </a:lnTo>
                <a:cubicBezTo>
                  <a:pt x="239613" y="120608"/>
                  <a:pt x="239561" y="120530"/>
                  <a:pt x="238323" y="118673"/>
                </a:cubicBezTo>
                <a:lnTo>
                  <a:pt x="229277" y="105105"/>
                </a:lnTo>
                <a:cubicBezTo>
                  <a:pt x="229281" y="105101"/>
                  <a:pt x="229338" y="105032"/>
                  <a:pt x="230354" y="103812"/>
                </a:cubicBezTo>
                <a:lnTo>
                  <a:pt x="237892" y="94766"/>
                </a:lnTo>
                <a:cubicBezTo>
                  <a:pt x="236169" y="91320"/>
                  <a:pt x="236169" y="87874"/>
                  <a:pt x="234446" y="84428"/>
                </a:cubicBezTo>
                <a:cubicBezTo>
                  <a:pt x="234441" y="84427"/>
                  <a:pt x="234349" y="84404"/>
                  <a:pt x="232723" y="83998"/>
                </a:cubicBezTo>
                <a:lnTo>
                  <a:pt x="220662" y="80982"/>
                </a:lnTo>
                <a:cubicBezTo>
                  <a:pt x="220662" y="80978"/>
                  <a:pt x="220662" y="80882"/>
                  <a:pt x="220662" y="78613"/>
                </a:cubicBezTo>
                <a:lnTo>
                  <a:pt x="220662" y="62029"/>
                </a:lnTo>
                <a:cubicBezTo>
                  <a:pt x="220668" y="62028"/>
                  <a:pt x="220759" y="62005"/>
                  <a:pt x="222385" y="61598"/>
                </a:cubicBezTo>
                <a:lnTo>
                  <a:pt x="234446" y="58583"/>
                </a:lnTo>
                <a:cubicBezTo>
                  <a:pt x="236169" y="55137"/>
                  <a:pt x="236169" y="51691"/>
                  <a:pt x="237892" y="48245"/>
                </a:cubicBezTo>
                <a:cubicBezTo>
                  <a:pt x="237889" y="48241"/>
                  <a:pt x="237832" y="48172"/>
                  <a:pt x="236815" y="46953"/>
                </a:cubicBezTo>
                <a:lnTo>
                  <a:pt x="229277" y="37906"/>
                </a:lnTo>
                <a:cubicBezTo>
                  <a:pt x="229280" y="37903"/>
                  <a:pt x="229332" y="37825"/>
                  <a:pt x="230570" y="35968"/>
                </a:cubicBezTo>
                <a:lnTo>
                  <a:pt x="239615" y="22399"/>
                </a:lnTo>
                <a:cubicBezTo>
                  <a:pt x="239621" y="22401"/>
                  <a:pt x="239712" y="22436"/>
                  <a:pt x="241338" y="23045"/>
                </a:cubicBezTo>
                <a:lnTo>
                  <a:pt x="253399" y="27568"/>
                </a:lnTo>
                <a:lnTo>
                  <a:pt x="262015" y="20676"/>
                </a:lnTo>
                <a:cubicBezTo>
                  <a:pt x="262014" y="20671"/>
                  <a:pt x="262003" y="20579"/>
                  <a:pt x="261799" y="18953"/>
                </a:cubicBezTo>
                <a:lnTo>
                  <a:pt x="260292" y="6892"/>
                </a:lnTo>
                <a:cubicBezTo>
                  <a:pt x="260296" y="6890"/>
                  <a:pt x="260392" y="6855"/>
                  <a:pt x="262661" y="603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32"/>
          <p:cNvSpPr>
            <a:spLocks/>
          </p:cNvSpPr>
          <p:nvPr/>
        </p:nvSpPr>
        <p:spPr bwMode="auto">
          <a:xfrm>
            <a:off x="5579427" y="2162791"/>
            <a:ext cx="433498" cy="343364"/>
          </a:xfrm>
          <a:custGeom>
            <a:avLst/>
            <a:gdLst/>
            <a:ahLst/>
            <a:cxnLst/>
            <a:rect l="l" t="t" r="r" b="b"/>
            <a:pathLst>
              <a:path w="160337" h="127000">
                <a:moveTo>
                  <a:pt x="134937" y="66675"/>
                </a:moveTo>
                <a:lnTo>
                  <a:pt x="131762" y="73025"/>
                </a:lnTo>
                <a:lnTo>
                  <a:pt x="134937" y="79375"/>
                </a:lnTo>
                <a:lnTo>
                  <a:pt x="138112" y="73025"/>
                </a:lnTo>
                <a:close/>
                <a:moveTo>
                  <a:pt x="110331" y="66675"/>
                </a:moveTo>
                <a:cubicBezTo>
                  <a:pt x="107263" y="66675"/>
                  <a:pt x="104775" y="69518"/>
                  <a:pt x="104775" y="73025"/>
                </a:cubicBezTo>
                <a:cubicBezTo>
                  <a:pt x="104775" y="76532"/>
                  <a:pt x="107263" y="79375"/>
                  <a:pt x="110331" y="79375"/>
                </a:cubicBezTo>
                <a:cubicBezTo>
                  <a:pt x="113399" y="79375"/>
                  <a:pt x="115887" y="76532"/>
                  <a:pt x="115887" y="73025"/>
                </a:cubicBezTo>
                <a:cubicBezTo>
                  <a:pt x="115887" y="69518"/>
                  <a:pt x="113399" y="66675"/>
                  <a:pt x="110331" y="66675"/>
                </a:cubicBezTo>
                <a:close/>
                <a:moveTo>
                  <a:pt x="104775" y="38100"/>
                </a:moveTo>
                <a:cubicBezTo>
                  <a:pt x="104789" y="38100"/>
                  <a:pt x="105551" y="38100"/>
                  <a:pt x="145521" y="38100"/>
                </a:cubicBezTo>
                <a:cubicBezTo>
                  <a:pt x="152929" y="38100"/>
                  <a:pt x="156633" y="41804"/>
                  <a:pt x="156633" y="49213"/>
                </a:cubicBezTo>
                <a:cubicBezTo>
                  <a:pt x="156633" y="49231"/>
                  <a:pt x="156633" y="50127"/>
                  <a:pt x="156633" y="93663"/>
                </a:cubicBezTo>
                <a:lnTo>
                  <a:pt x="160337" y="127000"/>
                </a:lnTo>
                <a:cubicBezTo>
                  <a:pt x="160328" y="126989"/>
                  <a:pt x="159923" y="126503"/>
                  <a:pt x="141816" y="104775"/>
                </a:cubicBezTo>
                <a:cubicBezTo>
                  <a:pt x="141800" y="104775"/>
                  <a:pt x="140748" y="104775"/>
                  <a:pt x="71438" y="104775"/>
                </a:cubicBezTo>
                <a:cubicBezTo>
                  <a:pt x="64029" y="104775"/>
                  <a:pt x="60325" y="101071"/>
                  <a:pt x="60325" y="93663"/>
                </a:cubicBezTo>
                <a:cubicBezTo>
                  <a:pt x="60325" y="93655"/>
                  <a:pt x="60325" y="93530"/>
                  <a:pt x="60325" y="91348"/>
                </a:cubicBezTo>
                <a:lnTo>
                  <a:pt x="60325" y="75142"/>
                </a:lnTo>
                <a:cubicBezTo>
                  <a:pt x="60333" y="75142"/>
                  <a:pt x="60457" y="75142"/>
                  <a:pt x="62640" y="75142"/>
                </a:cubicBezTo>
                <a:lnTo>
                  <a:pt x="78846" y="75142"/>
                </a:lnTo>
                <a:lnTo>
                  <a:pt x="82550" y="78846"/>
                </a:lnTo>
                <a:cubicBezTo>
                  <a:pt x="86254" y="78846"/>
                  <a:pt x="89958" y="78846"/>
                  <a:pt x="89958" y="75142"/>
                </a:cubicBezTo>
                <a:cubicBezTo>
                  <a:pt x="101071" y="75142"/>
                  <a:pt x="104775" y="67733"/>
                  <a:pt x="104775" y="64029"/>
                </a:cubicBezTo>
                <a:cubicBezTo>
                  <a:pt x="104775" y="64016"/>
                  <a:pt x="104775" y="63447"/>
                  <a:pt x="104775" y="38100"/>
                </a:cubicBezTo>
                <a:close/>
                <a:moveTo>
                  <a:pt x="78581" y="30163"/>
                </a:moveTo>
                <a:cubicBezTo>
                  <a:pt x="74635" y="30163"/>
                  <a:pt x="71437" y="32651"/>
                  <a:pt x="71437" y="35720"/>
                </a:cubicBezTo>
                <a:cubicBezTo>
                  <a:pt x="71437" y="38789"/>
                  <a:pt x="74635" y="41277"/>
                  <a:pt x="78581" y="41277"/>
                </a:cubicBezTo>
                <a:cubicBezTo>
                  <a:pt x="82527" y="41277"/>
                  <a:pt x="85725" y="38789"/>
                  <a:pt x="85725" y="35720"/>
                </a:cubicBezTo>
                <a:cubicBezTo>
                  <a:pt x="85725" y="32651"/>
                  <a:pt x="82527" y="30163"/>
                  <a:pt x="78581" y="30163"/>
                </a:cubicBezTo>
                <a:close/>
                <a:moveTo>
                  <a:pt x="52388" y="30163"/>
                </a:moveTo>
                <a:cubicBezTo>
                  <a:pt x="48004" y="30163"/>
                  <a:pt x="44450" y="32651"/>
                  <a:pt x="44450" y="35720"/>
                </a:cubicBezTo>
                <a:cubicBezTo>
                  <a:pt x="44450" y="38789"/>
                  <a:pt x="48004" y="41277"/>
                  <a:pt x="52388" y="41277"/>
                </a:cubicBezTo>
                <a:cubicBezTo>
                  <a:pt x="56772" y="41277"/>
                  <a:pt x="60326" y="38789"/>
                  <a:pt x="60326" y="35720"/>
                </a:cubicBezTo>
                <a:cubicBezTo>
                  <a:pt x="60326" y="32651"/>
                  <a:pt x="56772" y="30163"/>
                  <a:pt x="52388" y="30163"/>
                </a:cubicBezTo>
                <a:close/>
                <a:moveTo>
                  <a:pt x="26194" y="30163"/>
                </a:moveTo>
                <a:cubicBezTo>
                  <a:pt x="22248" y="30163"/>
                  <a:pt x="19050" y="32651"/>
                  <a:pt x="19050" y="35720"/>
                </a:cubicBezTo>
                <a:cubicBezTo>
                  <a:pt x="19050" y="38789"/>
                  <a:pt x="22248" y="41277"/>
                  <a:pt x="26194" y="41277"/>
                </a:cubicBezTo>
                <a:cubicBezTo>
                  <a:pt x="30140" y="41277"/>
                  <a:pt x="33338" y="38789"/>
                  <a:pt x="33338" y="35720"/>
                </a:cubicBezTo>
                <a:cubicBezTo>
                  <a:pt x="33338" y="32651"/>
                  <a:pt x="30140" y="30163"/>
                  <a:pt x="26194" y="30163"/>
                </a:cubicBezTo>
                <a:close/>
                <a:moveTo>
                  <a:pt x="15052" y="0"/>
                </a:moveTo>
                <a:cubicBezTo>
                  <a:pt x="15066" y="0"/>
                  <a:pt x="16092" y="0"/>
                  <a:pt x="90311" y="0"/>
                </a:cubicBezTo>
                <a:cubicBezTo>
                  <a:pt x="97837" y="0"/>
                  <a:pt x="101600" y="7454"/>
                  <a:pt x="101600" y="11181"/>
                </a:cubicBezTo>
                <a:cubicBezTo>
                  <a:pt x="101600" y="11192"/>
                  <a:pt x="101600" y="11871"/>
                  <a:pt x="101600" y="55908"/>
                </a:cubicBezTo>
                <a:cubicBezTo>
                  <a:pt x="101600" y="63362"/>
                  <a:pt x="97837" y="67089"/>
                  <a:pt x="90311" y="67089"/>
                </a:cubicBezTo>
                <a:cubicBezTo>
                  <a:pt x="90298" y="67089"/>
                  <a:pt x="89329" y="67089"/>
                  <a:pt x="18815" y="67089"/>
                </a:cubicBezTo>
                <a:cubicBezTo>
                  <a:pt x="18811" y="67093"/>
                  <a:pt x="18720" y="67183"/>
                  <a:pt x="16463" y="69419"/>
                </a:cubicBezTo>
                <a:lnTo>
                  <a:pt x="0" y="85725"/>
                </a:lnTo>
                <a:cubicBezTo>
                  <a:pt x="2" y="85714"/>
                  <a:pt x="77" y="85193"/>
                  <a:pt x="3763" y="59635"/>
                </a:cubicBezTo>
                <a:cubicBezTo>
                  <a:pt x="3763" y="55908"/>
                  <a:pt x="3763" y="55908"/>
                  <a:pt x="3763" y="11181"/>
                </a:cubicBezTo>
                <a:cubicBezTo>
                  <a:pt x="3763" y="7454"/>
                  <a:pt x="7526" y="0"/>
                  <a:pt x="15052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Oval 39"/>
          <p:cNvSpPr>
            <a:spLocks noChangeArrowheads="1"/>
          </p:cNvSpPr>
          <p:nvPr/>
        </p:nvSpPr>
        <p:spPr bwMode="auto">
          <a:xfrm>
            <a:off x="5293624" y="3258491"/>
            <a:ext cx="373409" cy="304737"/>
          </a:xfrm>
          <a:custGeom>
            <a:avLst/>
            <a:gdLst/>
            <a:ahLst/>
            <a:cxnLst/>
            <a:rect l="l" t="t" r="r" b="b"/>
            <a:pathLst>
              <a:path w="138112" h="112713">
                <a:moveTo>
                  <a:pt x="74612" y="44450"/>
                </a:moveTo>
                <a:cubicBezTo>
                  <a:pt x="62337" y="44450"/>
                  <a:pt x="52387" y="54756"/>
                  <a:pt x="52387" y="67469"/>
                </a:cubicBezTo>
                <a:cubicBezTo>
                  <a:pt x="52387" y="80182"/>
                  <a:pt x="62337" y="90488"/>
                  <a:pt x="74612" y="90488"/>
                </a:cubicBezTo>
                <a:cubicBezTo>
                  <a:pt x="86887" y="90488"/>
                  <a:pt x="96837" y="80182"/>
                  <a:pt x="96837" y="67469"/>
                </a:cubicBezTo>
                <a:cubicBezTo>
                  <a:pt x="96837" y="54756"/>
                  <a:pt x="86887" y="44450"/>
                  <a:pt x="74612" y="44450"/>
                </a:cubicBezTo>
                <a:close/>
                <a:moveTo>
                  <a:pt x="74613" y="38100"/>
                </a:moveTo>
                <a:cubicBezTo>
                  <a:pt x="91272" y="38100"/>
                  <a:pt x="104776" y="51249"/>
                  <a:pt x="104776" y="67469"/>
                </a:cubicBezTo>
                <a:cubicBezTo>
                  <a:pt x="104776" y="83689"/>
                  <a:pt x="91272" y="96838"/>
                  <a:pt x="74613" y="96838"/>
                </a:cubicBezTo>
                <a:cubicBezTo>
                  <a:pt x="57954" y="96838"/>
                  <a:pt x="44450" y="83689"/>
                  <a:pt x="44450" y="67469"/>
                </a:cubicBezTo>
                <a:cubicBezTo>
                  <a:pt x="44450" y="51249"/>
                  <a:pt x="57954" y="38100"/>
                  <a:pt x="74613" y="38100"/>
                </a:cubicBezTo>
                <a:close/>
                <a:moveTo>
                  <a:pt x="74613" y="33338"/>
                </a:moveTo>
                <a:cubicBezTo>
                  <a:pt x="56201" y="33338"/>
                  <a:pt x="41275" y="48619"/>
                  <a:pt x="41275" y="67470"/>
                </a:cubicBezTo>
                <a:cubicBezTo>
                  <a:pt x="41275" y="86321"/>
                  <a:pt x="56201" y="101602"/>
                  <a:pt x="74613" y="101602"/>
                </a:cubicBezTo>
                <a:cubicBezTo>
                  <a:pt x="93025" y="101602"/>
                  <a:pt x="107951" y="86321"/>
                  <a:pt x="107951" y="67470"/>
                </a:cubicBezTo>
                <a:cubicBezTo>
                  <a:pt x="107951" y="48619"/>
                  <a:pt x="93025" y="33338"/>
                  <a:pt x="74613" y="33338"/>
                </a:cubicBezTo>
                <a:close/>
                <a:moveTo>
                  <a:pt x="14816" y="30163"/>
                </a:moveTo>
                <a:lnTo>
                  <a:pt x="11112" y="34132"/>
                </a:lnTo>
                <a:lnTo>
                  <a:pt x="14816" y="38101"/>
                </a:lnTo>
                <a:cubicBezTo>
                  <a:pt x="14821" y="38101"/>
                  <a:pt x="14915" y="38101"/>
                  <a:pt x="16668" y="38101"/>
                </a:cubicBezTo>
                <a:lnTo>
                  <a:pt x="29633" y="38101"/>
                </a:lnTo>
                <a:lnTo>
                  <a:pt x="33337" y="34132"/>
                </a:lnTo>
                <a:lnTo>
                  <a:pt x="29633" y="30163"/>
                </a:lnTo>
                <a:cubicBezTo>
                  <a:pt x="29627" y="30163"/>
                  <a:pt x="29534" y="30163"/>
                  <a:pt x="27781" y="30163"/>
                </a:cubicBezTo>
                <a:close/>
                <a:moveTo>
                  <a:pt x="125412" y="26988"/>
                </a:moveTo>
                <a:cubicBezTo>
                  <a:pt x="121905" y="26988"/>
                  <a:pt x="119062" y="29476"/>
                  <a:pt x="119062" y="32545"/>
                </a:cubicBezTo>
                <a:cubicBezTo>
                  <a:pt x="119062" y="35614"/>
                  <a:pt x="121905" y="38102"/>
                  <a:pt x="125412" y="38102"/>
                </a:cubicBezTo>
                <a:cubicBezTo>
                  <a:pt x="128919" y="38102"/>
                  <a:pt x="131762" y="35614"/>
                  <a:pt x="131762" y="32545"/>
                </a:cubicBezTo>
                <a:cubicBezTo>
                  <a:pt x="131762" y="29476"/>
                  <a:pt x="128919" y="26988"/>
                  <a:pt x="125412" y="26988"/>
                </a:cubicBezTo>
                <a:close/>
                <a:moveTo>
                  <a:pt x="60325" y="7938"/>
                </a:moveTo>
                <a:cubicBezTo>
                  <a:pt x="60333" y="11113"/>
                  <a:pt x="60803" y="11113"/>
                  <a:pt x="90487" y="11113"/>
                </a:cubicBezTo>
                <a:cubicBezTo>
                  <a:pt x="90487" y="7938"/>
                  <a:pt x="90487" y="7938"/>
                  <a:pt x="60325" y="7938"/>
                </a:cubicBezTo>
                <a:close/>
                <a:moveTo>
                  <a:pt x="55991" y="0"/>
                </a:moveTo>
                <a:cubicBezTo>
                  <a:pt x="56001" y="0"/>
                  <a:pt x="56594" y="0"/>
                  <a:pt x="93319" y="0"/>
                </a:cubicBezTo>
                <a:cubicBezTo>
                  <a:pt x="97052" y="0"/>
                  <a:pt x="100785" y="0"/>
                  <a:pt x="100785" y="7514"/>
                </a:cubicBezTo>
                <a:cubicBezTo>
                  <a:pt x="100785" y="7522"/>
                  <a:pt x="100785" y="7619"/>
                  <a:pt x="100785" y="8923"/>
                </a:cubicBezTo>
                <a:lnTo>
                  <a:pt x="100785" y="18785"/>
                </a:lnTo>
                <a:cubicBezTo>
                  <a:pt x="100799" y="18785"/>
                  <a:pt x="101427" y="18785"/>
                  <a:pt x="130647" y="18785"/>
                </a:cubicBezTo>
                <a:cubicBezTo>
                  <a:pt x="134379" y="18785"/>
                  <a:pt x="138112" y="22542"/>
                  <a:pt x="138112" y="26300"/>
                </a:cubicBezTo>
                <a:cubicBezTo>
                  <a:pt x="138112" y="26316"/>
                  <a:pt x="138112" y="27451"/>
                  <a:pt x="138112" y="105199"/>
                </a:cubicBezTo>
                <a:cubicBezTo>
                  <a:pt x="138112" y="108956"/>
                  <a:pt x="134379" y="112713"/>
                  <a:pt x="130647" y="112713"/>
                </a:cubicBezTo>
                <a:cubicBezTo>
                  <a:pt x="130632" y="112713"/>
                  <a:pt x="129300" y="112713"/>
                  <a:pt x="7465" y="112713"/>
                </a:cubicBezTo>
                <a:cubicBezTo>
                  <a:pt x="3733" y="112713"/>
                  <a:pt x="0" y="108956"/>
                  <a:pt x="0" y="105199"/>
                </a:cubicBezTo>
                <a:cubicBezTo>
                  <a:pt x="0" y="105182"/>
                  <a:pt x="0" y="104041"/>
                  <a:pt x="0" y="26300"/>
                </a:cubicBezTo>
                <a:cubicBezTo>
                  <a:pt x="0" y="22542"/>
                  <a:pt x="3733" y="18785"/>
                  <a:pt x="7465" y="18785"/>
                </a:cubicBezTo>
                <a:cubicBezTo>
                  <a:pt x="7471" y="18785"/>
                  <a:pt x="7535" y="18785"/>
                  <a:pt x="8399" y="18785"/>
                </a:cubicBezTo>
                <a:lnTo>
                  <a:pt x="14931" y="18785"/>
                </a:lnTo>
                <a:cubicBezTo>
                  <a:pt x="14931" y="15028"/>
                  <a:pt x="14931" y="11271"/>
                  <a:pt x="18664" y="11271"/>
                </a:cubicBezTo>
                <a:cubicBezTo>
                  <a:pt x="18671" y="11271"/>
                  <a:pt x="18793" y="11271"/>
                  <a:pt x="20997" y="11271"/>
                </a:cubicBezTo>
                <a:lnTo>
                  <a:pt x="37327" y="11271"/>
                </a:lnTo>
                <a:lnTo>
                  <a:pt x="41060" y="18785"/>
                </a:lnTo>
                <a:cubicBezTo>
                  <a:pt x="41065" y="18785"/>
                  <a:pt x="41129" y="18785"/>
                  <a:pt x="41993" y="18785"/>
                </a:cubicBezTo>
                <a:lnTo>
                  <a:pt x="48526" y="18785"/>
                </a:lnTo>
                <a:cubicBezTo>
                  <a:pt x="48526" y="18778"/>
                  <a:pt x="48526" y="18681"/>
                  <a:pt x="48526" y="17376"/>
                </a:cubicBezTo>
                <a:lnTo>
                  <a:pt x="48526" y="7514"/>
                </a:lnTo>
                <a:cubicBezTo>
                  <a:pt x="48526" y="0"/>
                  <a:pt x="52259" y="0"/>
                  <a:pt x="55991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13500000" scaled="1"/>
            <a:tileRect/>
          </a:gradFill>
          <a:ln w="3175">
            <a:gradFill>
              <a:gsLst>
                <a:gs pos="0">
                  <a:schemeClr val="accent6"/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1319509" y="1152869"/>
            <a:ext cx="1581608" cy="5016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943590" y="2441148"/>
            <a:ext cx="1581608" cy="5016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标题 1"/>
          <p:cNvSpPr txBox="1">
            <a:spLocks/>
          </p:cNvSpPr>
          <p:nvPr/>
        </p:nvSpPr>
        <p:spPr>
          <a:xfrm>
            <a:off x="1319509" y="3868521"/>
            <a:ext cx="1581608" cy="5016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4" name="标题 1"/>
          <p:cNvSpPr txBox="1">
            <a:spLocks/>
          </p:cNvSpPr>
          <p:nvPr/>
        </p:nvSpPr>
        <p:spPr>
          <a:xfrm>
            <a:off x="6172096" y="1152869"/>
            <a:ext cx="1581608" cy="5016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6730896" y="2441148"/>
            <a:ext cx="1581608" cy="5016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标题 1"/>
          <p:cNvSpPr txBox="1">
            <a:spLocks/>
          </p:cNvSpPr>
          <p:nvPr/>
        </p:nvSpPr>
        <p:spPr>
          <a:xfrm>
            <a:off x="6172096" y="3868521"/>
            <a:ext cx="1581608" cy="5016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952968" y="1177406"/>
            <a:ext cx="360000" cy="360000"/>
            <a:chOff x="3491287" y="4451350"/>
            <a:chExt cx="263525" cy="264302"/>
          </a:xfrm>
        </p:grpSpPr>
        <p:grpSp>
          <p:nvGrpSpPr>
            <p:cNvPr id="28" name="组合 27"/>
            <p:cNvGrpSpPr/>
            <p:nvPr/>
          </p:nvGrpSpPr>
          <p:grpSpPr>
            <a:xfrm>
              <a:off x="3491287" y="445135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4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518712" y="4478775"/>
              <a:ext cx="208670" cy="208670"/>
              <a:chOff x="1691680" y="3890524"/>
              <a:chExt cx="330552" cy="330552"/>
            </a:xfrm>
          </p:grpSpPr>
          <p:sp>
            <p:nvSpPr>
              <p:cNvPr id="32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90000"/>
                    </a:schemeClr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Freeform 1613"/>
            <p:cNvSpPr>
              <a:spLocks/>
            </p:cNvSpPr>
            <p:nvPr/>
          </p:nvSpPr>
          <p:spPr bwMode="auto">
            <a:xfrm>
              <a:off x="3609545" y="4528319"/>
              <a:ext cx="134612" cy="187333"/>
            </a:xfrm>
            <a:custGeom>
              <a:avLst/>
              <a:gdLst>
                <a:gd name="T0" fmla="*/ 78 w 719"/>
                <a:gd name="T1" fmla="*/ 0 h 978"/>
                <a:gd name="T2" fmla="*/ 78 w 719"/>
                <a:gd name="T3" fmla="*/ 0 h 978"/>
                <a:gd name="T4" fmla="*/ 5 w 719"/>
                <a:gd name="T5" fmla="*/ 593 h 978"/>
                <a:gd name="T6" fmla="*/ 0 w 719"/>
                <a:gd name="T7" fmla="*/ 596 h 978"/>
                <a:gd name="T8" fmla="*/ 381 w 719"/>
                <a:gd name="T9" fmla="*/ 978 h 978"/>
                <a:gd name="T10" fmla="*/ 719 w 719"/>
                <a:gd name="T11" fmla="*/ 641 h 978"/>
                <a:gd name="T12" fmla="*/ 78 w 719"/>
                <a:gd name="T13" fmla="*/ 0 h 978"/>
                <a:gd name="connsiteX0" fmla="*/ 1015 w 9930"/>
                <a:gd name="connsiteY0" fmla="*/ 0 h 10000"/>
                <a:gd name="connsiteX1" fmla="*/ 1015 w 9930"/>
                <a:gd name="connsiteY1" fmla="*/ 0 h 10000"/>
                <a:gd name="connsiteX2" fmla="*/ 0 w 9930"/>
                <a:gd name="connsiteY2" fmla="*/ 6063 h 10000"/>
                <a:gd name="connsiteX3" fmla="*/ 5229 w 9930"/>
                <a:gd name="connsiteY3" fmla="*/ 10000 h 10000"/>
                <a:gd name="connsiteX4" fmla="*/ 9930 w 9930"/>
                <a:gd name="connsiteY4" fmla="*/ 6554 h 10000"/>
                <a:gd name="connsiteX5" fmla="*/ 1015 w 9930"/>
                <a:gd name="connsiteY5" fmla="*/ 0 h 10000"/>
                <a:gd name="connsiteX0" fmla="*/ 865 w 9843"/>
                <a:gd name="connsiteY0" fmla="*/ 0 h 10000"/>
                <a:gd name="connsiteX1" fmla="*/ 865 w 9843"/>
                <a:gd name="connsiteY1" fmla="*/ 0 h 10000"/>
                <a:gd name="connsiteX2" fmla="*/ 0 w 9843"/>
                <a:gd name="connsiteY2" fmla="*/ 6120 h 10000"/>
                <a:gd name="connsiteX3" fmla="*/ 5109 w 9843"/>
                <a:gd name="connsiteY3" fmla="*/ 10000 h 10000"/>
                <a:gd name="connsiteX4" fmla="*/ 9843 w 9843"/>
                <a:gd name="connsiteY4" fmla="*/ 6554 h 10000"/>
                <a:gd name="connsiteX5" fmla="*/ 865 w 9843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43" h="10000">
                  <a:moveTo>
                    <a:pt x="865" y="0"/>
                  </a:moveTo>
                  <a:lnTo>
                    <a:pt x="865" y="0"/>
                  </a:lnTo>
                  <a:lnTo>
                    <a:pt x="0" y="6120"/>
                  </a:lnTo>
                  <a:lnTo>
                    <a:pt x="5109" y="10000"/>
                  </a:lnTo>
                  <a:lnTo>
                    <a:pt x="9843" y="6554"/>
                  </a:lnTo>
                  <a:lnTo>
                    <a:pt x="865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609"/>
            <p:cNvSpPr>
              <a:spLocks/>
            </p:cNvSpPr>
            <p:nvPr/>
          </p:nvSpPr>
          <p:spPr bwMode="auto">
            <a:xfrm>
              <a:off x="3584788" y="4528319"/>
              <a:ext cx="36586" cy="113587"/>
            </a:xfrm>
            <a:custGeom>
              <a:avLst/>
              <a:gdLst>
                <a:gd name="T0" fmla="*/ 118 w 191"/>
                <a:gd name="T1" fmla="*/ 593 h 593"/>
                <a:gd name="T2" fmla="*/ 118 w 191"/>
                <a:gd name="T3" fmla="*/ 64 h 593"/>
                <a:gd name="T4" fmla="*/ 0 w 191"/>
                <a:gd name="T5" fmla="*/ 64 h 593"/>
                <a:gd name="T6" fmla="*/ 0 w 191"/>
                <a:gd name="T7" fmla="*/ 0 h 593"/>
                <a:gd name="T8" fmla="*/ 191 w 191"/>
                <a:gd name="T9" fmla="*/ 0 h 593"/>
                <a:gd name="T10" fmla="*/ 191 w 191"/>
                <a:gd name="T11" fmla="*/ 593 h 593"/>
                <a:gd name="T12" fmla="*/ 118 w 191"/>
                <a:gd name="T13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593">
                  <a:moveTo>
                    <a:pt x="118" y="593"/>
                  </a:moveTo>
                  <a:lnTo>
                    <a:pt x="118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191" y="0"/>
                  </a:lnTo>
                  <a:lnTo>
                    <a:pt x="191" y="593"/>
                  </a:lnTo>
                  <a:lnTo>
                    <a:pt x="118" y="59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51631" y="3893058"/>
            <a:ext cx="360000" cy="360000"/>
            <a:chOff x="2123135" y="4446029"/>
            <a:chExt cx="263525" cy="263525"/>
          </a:xfrm>
        </p:grpSpPr>
        <p:grpSp>
          <p:nvGrpSpPr>
            <p:cNvPr id="37" name="组合 36"/>
            <p:cNvGrpSpPr/>
            <p:nvPr/>
          </p:nvGrpSpPr>
          <p:grpSpPr>
            <a:xfrm>
              <a:off x="2123135" y="4446029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43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150560" y="4473454"/>
              <a:ext cx="208670" cy="208670"/>
              <a:chOff x="1691680" y="3890524"/>
              <a:chExt cx="330552" cy="330552"/>
            </a:xfrm>
          </p:grpSpPr>
          <p:sp>
            <p:nvSpPr>
              <p:cNvPr id="41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90000"/>
                    </a:schemeClr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Freeform 1615"/>
            <p:cNvSpPr>
              <a:spLocks/>
            </p:cNvSpPr>
            <p:nvPr/>
          </p:nvSpPr>
          <p:spPr bwMode="auto">
            <a:xfrm>
              <a:off x="2213110" y="4521692"/>
              <a:ext cx="163390" cy="175266"/>
            </a:xfrm>
            <a:custGeom>
              <a:avLst/>
              <a:gdLst>
                <a:gd name="T0" fmla="*/ 385 w 853"/>
                <a:gd name="T1" fmla="*/ 0 h 915"/>
                <a:gd name="T2" fmla="*/ 367 w 853"/>
                <a:gd name="T3" fmla="*/ 17 h 915"/>
                <a:gd name="T4" fmla="*/ 367 w 853"/>
                <a:gd name="T5" fmla="*/ 189 h 915"/>
                <a:gd name="T6" fmla="*/ 329 w 853"/>
                <a:gd name="T7" fmla="*/ 244 h 915"/>
                <a:gd name="T8" fmla="*/ 383 w 853"/>
                <a:gd name="T9" fmla="*/ 369 h 915"/>
                <a:gd name="T10" fmla="*/ 362 w 853"/>
                <a:gd name="T11" fmla="*/ 482 h 915"/>
                <a:gd name="T12" fmla="*/ 206 w 853"/>
                <a:gd name="T13" fmla="*/ 513 h 915"/>
                <a:gd name="T14" fmla="*/ 15 w 853"/>
                <a:gd name="T15" fmla="*/ 492 h 915"/>
                <a:gd name="T16" fmla="*/ 0 w 853"/>
                <a:gd name="T17" fmla="*/ 508 h 915"/>
                <a:gd name="T18" fmla="*/ 407 w 853"/>
                <a:gd name="T19" fmla="*/ 915 h 915"/>
                <a:gd name="T20" fmla="*/ 853 w 853"/>
                <a:gd name="T21" fmla="*/ 468 h 915"/>
                <a:gd name="T22" fmla="*/ 385 w 853"/>
                <a:gd name="T23" fmla="*/ 0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3" h="915">
                  <a:moveTo>
                    <a:pt x="385" y="0"/>
                  </a:moveTo>
                  <a:lnTo>
                    <a:pt x="367" y="17"/>
                  </a:lnTo>
                  <a:lnTo>
                    <a:pt x="367" y="189"/>
                  </a:lnTo>
                  <a:lnTo>
                    <a:pt x="329" y="244"/>
                  </a:lnTo>
                  <a:lnTo>
                    <a:pt x="383" y="369"/>
                  </a:lnTo>
                  <a:lnTo>
                    <a:pt x="362" y="482"/>
                  </a:lnTo>
                  <a:lnTo>
                    <a:pt x="206" y="513"/>
                  </a:lnTo>
                  <a:lnTo>
                    <a:pt x="15" y="492"/>
                  </a:lnTo>
                  <a:lnTo>
                    <a:pt x="0" y="508"/>
                  </a:lnTo>
                  <a:lnTo>
                    <a:pt x="407" y="915"/>
                  </a:lnTo>
                  <a:lnTo>
                    <a:pt x="853" y="468"/>
                  </a:lnTo>
                  <a:lnTo>
                    <a:pt x="385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611"/>
            <p:cNvSpPr>
              <a:spLocks/>
            </p:cNvSpPr>
            <p:nvPr/>
          </p:nvSpPr>
          <p:spPr bwMode="auto">
            <a:xfrm>
              <a:off x="2207747" y="4513647"/>
              <a:ext cx="87346" cy="113971"/>
            </a:xfrm>
            <a:custGeom>
              <a:avLst/>
              <a:gdLst>
                <a:gd name="T0" fmla="*/ 193 w 193"/>
                <a:gd name="T1" fmla="*/ 164 h 252"/>
                <a:gd name="T2" fmla="*/ 193 w 193"/>
                <a:gd name="T3" fmla="*/ 182 h 252"/>
                <a:gd name="T4" fmla="*/ 191 w 193"/>
                <a:gd name="T5" fmla="*/ 200 h 252"/>
                <a:gd name="T6" fmla="*/ 170 w 193"/>
                <a:gd name="T7" fmla="*/ 238 h 252"/>
                <a:gd name="T8" fmla="*/ 129 w 193"/>
                <a:gd name="T9" fmla="*/ 251 h 252"/>
                <a:gd name="T10" fmla="*/ 96 w 193"/>
                <a:gd name="T11" fmla="*/ 252 h 252"/>
                <a:gd name="T12" fmla="*/ 63 w 193"/>
                <a:gd name="T13" fmla="*/ 251 h 252"/>
                <a:gd name="T14" fmla="*/ 15 w 193"/>
                <a:gd name="T15" fmla="*/ 233 h 252"/>
                <a:gd name="T16" fmla="*/ 0 w 193"/>
                <a:gd name="T17" fmla="*/ 185 h 252"/>
                <a:gd name="T18" fmla="*/ 0 w 193"/>
                <a:gd name="T19" fmla="*/ 160 h 252"/>
                <a:gd name="T20" fmla="*/ 29 w 193"/>
                <a:gd name="T21" fmla="*/ 160 h 252"/>
                <a:gd name="T22" fmla="*/ 29 w 193"/>
                <a:gd name="T23" fmla="*/ 185 h 252"/>
                <a:gd name="T24" fmla="*/ 38 w 193"/>
                <a:gd name="T25" fmla="*/ 214 h 252"/>
                <a:gd name="T26" fmla="*/ 67 w 193"/>
                <a:gd name="T27" fmla="*/ 225 h 252"/>
                <a:gd name="T28" fmla="*/ 96 w 193"/>
                <a:gd name="T29" fmla="*/ 226 h 252"/>
                <a:gd name="T30" fmla="*/ 121 w 193"/>
                <a:gd name="T31" fmla="*/ 225 h 252"/>
                <a:gd name="T32" fmla="*/ 137 w 193"/>
                <a:gd name="T33" fmla="*/ 223 h 252"/>
                <a:gd name="T34" fmla="*/ 148 w 193"/>
                <a:gd name="T35" fmla="*/ 218 h 252"/>
                <a:gd name="T36" fmla="*/ 156 w 193"/>
                <a:gd name="T37" fmla="*/ 209 h 252"/>
                <a:gd name="T38" fmla="*/ 161 w 193"/>
                <a:gd name="T39" fmla="*/ 194 h 252"/>
                <a:gd name="T40" fmla="*/ 163 w 193"/>
                <a:gd name="T41" fmla="*/ 178 h 252"/>
                <a:gd name="T42" fmla="*/ 161 w 193"/>
                <a:gd name="T43" fmla="*/ 162 h 252"/>
                <a:gd name="T44" fmla="*/ 150 w 193"/>
                <a:gd name="T45" fmla="*/ 140 h 252"/>
                <a:gd name="T46" fmla="*/ 125 w 193"/>
                <a:gd name="T47" fmla="*/ 135 h 252"/>
                <a:gd name="T48" fmla="*/ 51 w 193"/>
                <a:gd name="T49" fmla="*/ 135 h 252"/>
                <a:gd name="T50" fmla="*/ 51 w 193"/>
                <a:gd name="T51" fmla="*/ 110 h 252"/>
                <a:gd name="T52" fmla="*/ 127 w 193"/>
                <a:gd name="T53" fmla="*/ 110 h 252"/>
                <a:gd name="T54" fmla="*/ 150 w 193"/>
                <a:gd name="T55" fmla="*/ 102 h 252"/>
                <a:gd name="T56" fmla="*/ 160 w 193"/>
                <a:gd name="T57" fmla="*/ 81 h 252"/>
                <a:gd name="T58" fmla="*/ 161 w 193"/>
                <a:gd name="T59" fmla="*/ 72 h 252"/>
                <a:gd name="T60" fmla="*/ 161 w 193"/>
                <a:gd name="T61" fmla="*/ 62 h 252"/>
                <a:gd name="T62" fmla="*/ 157 w 193"/>
                <a:gd name="T63" fmla="*/ 45 h 252"/>
                <a:gd name="T64" fmla="*/ 148 w 193"/>
                <a:gd name="T65" fmla="*/ 35 h 252"/>
                <a:gd name="T66" fmla="*/ 136 w 193"/>
                <a:gd name="T67" fmla="*/ 29 h 252"/>
                <a:gd name="T68" fmla="*/ 120 w 193"/>
                <a:gd name="T69" fmla="*/ 26 h 252"/>
                <a:gd name="T70" fmla="*/ 108 w 193"/>
                <a:gd name="T71" fmla="*/ 26 h 252"/>
                <a:gd name="T72" fmla="*/ 96 w 193"/>
                <a:gd name="T73" fmla="*/ 26 h 252"/>
                <a:gd name="T74" fmla="*/ 83 w 193"/>
                <a:gd name="T75" fmla="*/ 26 h 252"/>
                <a:gd name="T76" fmla="*/ 72 w 193"/>
                <a:gd name="T77" fmla="*/ 27 h 252"/>
                <a:gd name="T78" fmla="*/ 39 w 193"/>
                <a:gd name="T79" fmla="*/ 39 h 252"/>
                <a:gd name="T80" fmla="*/ 29 w 193"/>
                <a:gd name="T81" fmla="*/ 73 h 252"/>
                <a:gd name="T82" fmla="*/ 29 w 193"/>
                <a:gd name="T83" fmla="*/ 85 h 252"/>
                <a:gd name="T84" fmla="*/ 0 w 193"/>
                <a:gd name="T85" fmla="*/ 85 h 252"/>
                <a:gd name="T86" fmla="*/ 0 w 193"/>
                <a:gd name="T87" fmla="*/ 64 h 252"/>
                <a:gd name="T88" fmla="*/ 5 w 193"/>
                <a:gd name="T89" fmla="*/ 38 h 252"/>
                <a:gd name="T90" fmla="*/ 18 w 193"/>
                <a:gd name="T91" fmla="*/ 19 h 252"/>
                <a:gd name="T92" fmla="*/ 41 w 193"/>
                <a:gd name="T93" fmla="*/ 6 h 252"/>
                <a:gd name="T94" fmla="*/ 69 w 193"/>
                <a:gd name="T95" fmla="*/ 1 h 252"/>
                <a:gd name="T96" fmla="*/ 104 w 193"/>
                <a:gd name="T97" fmla="*/ 0 h 252"/>
                <a:gd name="T98" fmla="*/ 139 w 193"/>
                <a:gd name="T99" fmla="*/ 2 h 252"/>
                <a:gd name="T100" fmla="*/ 174 w 193"/>
                <a:gd name="T101" fmla="*/ 18 h 252"/>
                <a:gd name="T102" fmla="*/ 190 w 193"/>
                <a:gd name="T103" fmla="*/ 52 h 252"/>
                <a:gd name="T104" fmla="*/ 192 w 193"/>
                <a:gd name="T105" fmla="*/ 69 h 252"/>
                <a:gd name="T106" fmla="*/ 190 w 193"/>
                <a:gd name="T107" fmla="*/ 86 h 252"/>
                <a:gd name="T108" fmla="*/ 182 w 193"/>
                <a:gd name="T109" fmla="*/ 107 h 252"/>
                <a:gd name="T110" fmla="*/ 164 w 193"/>
                <a:gd name="T111" fmla="*/ 122 h 252"/>
                <a:gd name="T112" fmla="*/ 184 w 193"/>
                <a:gd name="T113" fmla="*/ 139 h 252"/>
                <a:gd name="T114" fmla="*/ 193 w 193"/>
                <a:gd name="T115" fmla="*/ 16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3" h="252">
                  <a:moveTo>
                    <a:pt x="193" y="164"/>
                  </a:moveTo>
                  <a:cubicBezTo>
                    <a:pt x="193" y="170"/>
                    <a:pt x="193" y="176"/>
                    <a:pt x="193" y="182"/>
                  </a:cubicBezTo>
                  <a:cubicBezTo>
                    <a:pt x="193" y="188"/>
                    <a:pt x="192" y="194"/>
                    <a:pt x="191" y="200"/>
                  </a:cubicBezTo>
                  <a:cubicBezTo>
                    <a:pt x="188" y="218"/>
                    <a:pt x="181" y="231"/>
                    <a:pt x="170" y="238"/>
                  </a:cubicBezTo>
                  <a:cubicBezTo>
                    <a:pt x="160" y="245"/>
                    <a:pt x="146" y="250"/>
                    <a:pt x="129" y="251"/>
                  </a:cubicBezTo>
                  <a:cubicBezTo>
                    <a:pt x="118" y="251"/>
                    <a:pt x="107" y="251"/>
                    <a:pt x="96" y="252"/>
                  </a:cubicBezTo>
                  <a:cubicBezTo>
                    <a:pt x="85" y="252"/>
                    <a:pt x="74" y="252"/>
                    <a:pt x="63" y="251"/>
                  </a:cubicBezTo>
                  <a:cubicBezTo>
                    <a:pt x="41" y="251"/>
                    <a:pt x="25" y="245"/>
                    <a:pt x="15" y="233"/>
                  </a:cubicBezTo>
                  <a:cubicBezTo>
                    <a:pt x="5" y="222"/>
                    <a:pt x="0" y="206"/>
                    <a:pt x="0" y="185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7"/>
                    <a:pt x="32" y="207"/>
                    <a:pt x="38" y="214"/>
                  </a:cubicBezTo>
                  <a:cubicBezTo>
                    <a:pt x="44" y="221"/>
                    <a:pt x="54" y="225"/>
                    <a:pt x="67" y="225"/>
                  </a:cubicBezTo>
                  <a:cubicBezTo>
                    <a:pt x="77" y="226"/>
                    <a:pt x="87" y="226"/>
                    <a:pt x="96" y="226"/>
                  </a:cubicBezTo>
                  <a:cubicBezTo>
                    <a:pt x="105" y="226"/>
                    <a:pt x="113" y="226"/>
                    <a:pt x="121" y="225"/>
                  </a:cubicBezTo>
                  <a:cubicBezTo>
                    <a:pt x="127" y="225"/>
                    <a:pt x="132" y="224"/>
                    <a:pt x="137" y="223"/>
                  </a:cubicBezTo>
                  <a:cubicBezTo>
                    <a:pt x="141" y="222"/>
                    <a:pt x="145" y="220"/>
                    <a:pt x="148" y="218"/>
                  </a:cubicBezTo>
                  <a:cubicBezTo>
                    <a:pt x="152" y="216"/>
                    <a:pt x="154" y="213"/>
                    <a:pt x="156" y="209"/>
                  </a:cubicBezTo>
                  <a:cubicBezTo>
                    <a:pt x="159" y="205"/>
                    <a:pt x="160" y="200"/>
                    <a:pt x="161" y="194"/>
                  </a:cubicBezTo>
                  <a:cubicBezTo>
                    <a:pt x="162" y="189"/>
                    <a:pt x="163" y="184"/>
                    <a:pt x="163" y="178"/>
                  </a:cubicBezTo>
                  <a:cubicBezTo>
                    <a:pt x="163" y="173"/>
                    <a:pt x="162" y="167"/>
                    <a:pt x="161" y="162"/>
                  </a:cubicBezTo>
                  <a:cubicBezTo>
                    <a:pt x="160" y="151"/>
                    <a:pt x="156" y="144"/>
                    <a:pt x="150" y="140"/>
                  </a:cubicBezTo>
                  <a:cubicBezTo>
                    <a:pt x="144" y="137"/>
                    <a:pt x="136" y="135"/>
                    <a:pt x="125" y="135"/>
                  </a:cubicBezTo>
                  <a:cubicBezTo>
                    <a:pt x="51" y="135"/>
                    <a:pt x="51" y="135"/>
                    <a:pt x="51" y="135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127" y="110"/>
                    <a:pt x="127" y="110"/>
                    <a:pt x="127" y="110"/>
                  </a:cubicBezTo>
                  <a:cubicBezTo>
                    <a:pt x="136" y="110"/>
                    <a:pt x="144" y="107"/>
                    <a:pt x="150" y="102"/>
                  </a:cubicBezTo>
                  <a:cubicBezTo>
                    <a:pt x="156" y="98"/>
                    <a:pt x="159" y="90"/>
                    <a:pt x="160" y="81"/>
                  </a:cubicBezTo>
                  <a:cubicBezTo>
                    <a:pt x="161" y="78"/>
                    <a:pt x="161" y="75"/>
                    <a:pt x="161" y="72"/>
                  </a:cubicBezTo>
                  <a:cubicBezTo>
                    <a:pt x="161" y="68"/>
                    <a:pt x="161" y="65"/>
                    <a:pt x="161" y="62"/>
                  </a:cubicBezTo>
                  <a:cubicBezTo>
                    <a:pt x="161" y="55"/>
                    <a:pt x="159" y="50"/>
                    <a:pt x="157" y="45"/>
                  </a:cubicBezTo>
                  <a:cubicBezTo>
                    <a:pt x="155" y="41"/>
                    <a:pt x="152" y="37"/>
                    <a:pt x="148" y="35"/>
                  </a:cubicBezTo>
                  <a:cubicBezTo>
                    <a:pt x="145" y="32"/>
                    <a:pt x="140" y="30"/>
                    <a:pt x="136" y="29"/>
                  </a:cubicBezTo>
                  <a:cubicBezTo>
                    <a:pt x="131" y="27"/>
                    <a:pt x="125" y="27"/>
                    <a:pt x="120" y="26"/>
                  </a:cubicBezTo>
                  <a:cubicBezTo>
                    <a:pt x="116" y="26"/>
                    <a:pt x="112" y="26"/>
                    <a:pt x="108" y="26"/>
                  </a:cubicBezTo>
                  <a:cubicBezTo>
                    <a:pt x="104" y="26"/>
                    <a:pt x="100" y="26"/>
                    <a:pt x="96" y="26"/>
                  </a:cubicBezTo>
                  <a:cubicBezTo>
                    <a:pt x="92" y="26"/>
                    <a:pt x="87" y="26"/>
                    <a:pt x="83" y="26"/>
                  </a:cubicBezTo>
                  <a:cubicBezTo>
                    <a:pt x="79" y="27"/>
                    <a:pt x="75" y="27"/>
                    <a:pt x="72" y="27"/>
                  </a:cubicBezTo>
                  <a:cubicBezTo>
                    <a:pt x="57" y="28"/>
                    <a:pt x="46" y="32"/>
                    <a:pt x="39" y="39"/>
                  </a:cubicBezTo>
                  <a:cubicBezTo>
                    <a:pt x="33" y="47"/>
                    <a:pt x="29" y="58"/>
                    <a:pt x="29" y="73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5"/>
                    <a:pt x="1" y="46"/>
                    <a:pt x="5" y="38"/>
                  </a:cubicBezTo>
                  <a:cubicBezTo>
                    <a:pt x="8" y="31"/>
                    <a:pt x="12" y="24"/>
                    <a:pt x="18" y="19"/>
                  </a:cubicBezTo>
                  <a:cubicBezTo>
                    <a:pt x="25" y="13"/>
                    <a:pt x="32" y="9"/>
                    <a:pt x="41" y="6"/>
                  </a:cubicBezTo>
                  <a:cubicBezTo>
                    <a:pt x="50" y="3"/>
                    <a:pt x="60" y="1"/>
                    <a:pt x="69" y="1"/>
                  </a:cubicBezTo>
                  <a:cubicBezTo>
                    <a:pt x="80" y="0"/>
                    <a:pt x="92" y="0"/>
                    <a:pt x="104" y="0"/>
                  </a:cubicBezTo>
                  <a:cubicBezTo>
                    <a:pt x="116" y="1"/>
                    <a:pt x="128" y="1"/>
                    <a:pt x="139" y="2"/>
                  </a:cubicBezTo>
                  <a:cubicBezTo>
                    <a:pt x="153" y="4"/>
                    <a:pt x="164" y="9"/>
                    <a:pt x="174" y="18"/>
                  </a:cubicBezTo>
                  <a:cubicBezTo>
                    <a:pt x="183" y="26"/>
                    <a:pt x="188" y="38"/>
                    <a:pt x="190" y="52"/>
                  </a:cubicBezTo>
                  <a:cubicBezTo>
                    <a:pt x="191" y="58"/>
                    <a:pt x="192" y="63"/>
                    <a:pt x="192" y="69"/>
                  </a:cubicBezTo>
                  <a:cubicBezTo>
                    <a:pt x="191" y="75"/>
                    <a:pt x="191" y="80"/>
                    <a:pt x="190" y="86"/>
                  </a:cubicBezTo>
                  <a:cubicBezTo>
                    <a:pt x="189" y="93"/>
                    <a:pt x="186" y="100"/>
                    <a:pt x="182" y="107"/>
                  </a:cubicBezTo>
                  <a:cubicBezTo>
                    <a:pt x="177" y="114"/>
                    <a:pt x="171" y="118"/>
                    <a:pt x="164" y="122"/>
                  </a:cubicBezTo>
                  <a:cubicBezTo>
                    <a:pt x="172" y="125"/>
                    <a:pt x="179" y="131"/>
                    <a:pt x="184" y="139"/>
                  </a:cubicBezTo>
                  <a:cubicBezTo>
                    <a:pt x="189" y="147"/>
                    <a:pt x="192" y="155"/>
                    <a:pt x="193" y="164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14284" y="1177406"/>
            <a:ext cx="360000" cy="360000"/>
            <a:chOff x="6227591" y="4384053"/>
            <a:chExt cx="263525" cy="263525"/>
          </a:xfrm>
        </p:grpSpPr>
        <p:grpSp>
          <p:nvGrpSpPr>
            <p:cNvPr id="46" name="组合 45"/>
            <p:cNvGrpSpPr/>
            <p:nvPr/>
          </p:nvGrpSpPr>
          <p:grpSpPr>
            <a:xfrm>
              <a:off x="6227591" y="4384053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52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6255016" y="4411478"/>
              <a:ext cx="208670" cy="208670"/>
              <a:chOff x="1691680" y="3890524"/>
              <a:chExt cx="330552" cy="330552"/>
            </a:xfrm>
          </p:grpSpPr>
          <p:sp>
            <p:nvSpPr>
              <p:cNvPr id="50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/>
                  </a:gs>
                  <a:gs pos="100000">
                    <a:schemeClr val="accent5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90000"/>
                    </a:schemeClr>
                  </a:gs>
                  <a:gs pos="100000">
                    <a:schemeClr val="accent5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Freeform 1616"/>
            <p:cNvSpPr>
              <a:spLocks/>
            </p:cNvSpPr>
            <p:nvPr/>
          </p:nvSpPr>
          <p:spPr bwMode="auto">
            <a:xfrm>
              <a:off x="6304254" y="4451516"/>
              <a:ext cx="171625" cy="180054"/>
            </a:xfrm>
            <a:custGeom>
              <a:avLst/>
              <a:gdLst>
                <a:gd name="T0" fmla="*/ 390 w 896"/>
                <a:gd name="T1" fmla="*/ 0 h 940"/>
                <a:gd name="T2" fmla="*/ 343 w 896"/>
                <a:gd name="T3" fmla="*/ 25 h 940"/>
                <a:gd name="T4" fmla="*/ 355 w 896"/>
                <a:gd name="T5" fmla="*/ 77 h 940"/>
                <a:gd name="T6" fmla="*/ 355 w 896"/>
                <a:gd name="T7" fmla="*/ 451 h 940"/>
                <a:gd name="T8" fmla="*/ 31 w 896"/>
                <a:gd name="T9" fmla="*/ 451 h 940"/>
                <a:gd name="T10" fmla="*/ 0 w 896"/>
                <a:gd name="T11" fmla="*/ 481 h 940"/>
                <a:gd name="T12" fmla="*/ 459 w 896"/>
                <a:gd name="T13" fmla="*/ 940 h 940"/>
                <a:gd name="T14" fmla="*/ 896 w 896"/>
                <a:gd name="T15" fmla="*/ 503 h 940"/>
                <a:gd name="T16" fmla="*/ 390 w 896"/>
                <a:gd name="T17" fmla="*/ 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6" h="940">
                  <a:moveTo>
                    <a:pt x="390" y="0"/>
                  </a:moveTo>
                  <a:lnTo>
                    <a:pt x="343" y="25"/>
                  </a:lnTo>
                  <a:lnTo>
                    <a:pt x="355" y="77"/>
                  </a:lnTo>
                  <a:lnTo>
                    <a:pt x="355" y="451"/>
                  </a:lnTo>
                  <a:lnTo>
                    <a:pt x="31" y="451"/>
                  </a:lnTo>
                  <a:lnTo>
                    <a:pt x="0" y="481"/>
                  </a:lnTo>
                  <a:lnTo>
                    <a:pt x="459" y="940"/>
                  </a:lnTo>
                  <a:lnTo>
                    <a:pt x="896" y="503"/>
                  </a:lnTo>
                  <a:lnTo>
                    <a:pt x="390" y="0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1612"/>
            <p:cNvSpPr>
              <a:spLocks noEditPoints="1"/>
            </p:cNvSpPr>
            <p:nvPr/>
          </p:nvSpPr>
          <p:spPr bwMode="auto">
            <a:xfrm>
              <a:off x="6303871" y="4451516"/>
              <a:ext cx="88303" cy="113013"/>
            </a:xfrm>
            <a:custGeom>
              <a:avLst/>
              <a:gdLst>
                <a:gd name="T0" fmla="*/ 387 w 461"/>
                <a:gd name="T1" fmla="*/ 481 h 590"/>
                <a:gd name="T2" fmla="*/ 387 w 461"/>
                <a:gd name="T3" fmla="*/ 590 h 590"/>
                <a:gd name="T4" fmla="*/ 316 w 461"/>
                <a:gd name="T5" fmla="*/ 590 h 590"/>
                <a:gd name="T6" fmla="*/ 316 w 461"/>
                <a:gd name="T7" fmla="*/ 481 h 590"/>
                <a:gd name="T8" fmla="*/ 0 w 461"/>
                <a:gd name="T9" fmla="*/ 481 h 590"/>
                <a:gd name="T10" fmla="*/ 0 w 461"/>
                <a:gd name="T11" fmla="*/ 418 h 590"/>
                <a:gd name="T12" fmla="*/ 260 w 461"/>
                <a:gd name="T13" fmla="*/ 0 h 590"/>
                <a:gd name="T14" fmla="*/ 387 w 461"/>
                <a:gd name="T15" fmla="*/ 0 h 590"/>
                <a:gd name="T16" fmla="*/ 387 w 461"/>
                <a:gd name="T17" fmla="*/ 420 h 590"/>
                <a:gd name="T18" fmla="*/ 461 w 461"/>
                <a:gd name="T19" fmla="*/ 420 h 590"/>
                <a:gd name="T20" fmla="*/ 461 w 461"/>
                <a:gd name="T21" fmla="*/ 481 h 590"/>
                <a:gd name="T22" fmla="*/ 387 w 461"/>
                <a:gd name="T23" fmla="*/ 481 h 590"/>
                <a:gd name="T24" fmla="*/ 316 w 461"/>
                <a:gd name="T25" fmla="*/ 63 h 590"/>
                <a:gd name="T26" fmla="*/ 298 w 461"/>
                <a:gd name="T27" fmla="*/ 63 h 590"/>
                <a:gd name="T28" fmla="*/ 80 w 461"/>
                <a:gd name="T29" fmla="*/ 420 h 590"/>
                <a:gd name="T30" fmla="*/ 316 w 461"/>
                <a:gd name="T31" fmla="*/ 420 h 590"/>
                <a:gd name="T32" fmla="*/ 316 w 461"/>
                <a:gd name="T33" fmla="*/ 63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1" h="590">
                  <a:moveTo>
                    <a:pt x="387" y="481"/>
                  </a:moveTo>
                  <a:lnTo>
                    <a:pt x="387" y="590"/>
                  </a:lnTo>
                  <a:lnTo>
                    <a:pt x="316" y="590"/>
                  </a:lnTo>
                  <a:lnTo>
                    <a:pt x="316" y="481"/>
                  </a:lnTo>
                  <a:lnTo>
                    <a:pt x="0" y="481"/>
                  </a:lnTo>
                  <a:lnTo>
                    <a:pt x="0" y="418"/>
                  </a:lnTo>
                  <a:lnTo>
                    <a:pt x="260" y="0"/>
                  </a:lnTo>
                  <a:lnTo>
                    <a:pt x="387" y="0"/>
                  </a:lnTo>
                  <a:lnTo>
                    <a:pt x="387" y="420"/>
                  </a:lnTo>
                  <a:lnTo>
                    <a:pt x="461" y="420"/>
                  </a:lnTo>
                  <a:lnTo>
                    <a:pt x="461" y="481"/>
                  </a:lnTo>
                  <a:lnTo>
                    <a:pt x="387" y="481"/>
                  </a:lnTo>
                  <a:close/>
                  <a:moveTo>
                    <a:pt x="316" y="63"/>
                  </a:moveTo>
                  <a:lnTo>
                    <a:pt x="298" y="63"/>
                  </a:lnTo>
                  <a:lnTo>
                    <a:pt x="80" y="420"/>
                  </a:lnTo>
                  <a:lnTo>
                    <a:pt x="316" y="420"/>
                  </a:lnTo>
                  <a:lnTo>
                    <a:pt x="316" y="63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32427" y="2465685"/>
            <a:ext cx="360000" cy="360000"/>
            <a:chOff x="4859439" y="4393690"/>
            <a:chExt cx="263525" cy="275538"/>
          </a:xfrm>
        </p:grpSpPr>
        <p:grpSp>
          <p:nvGrpSpPr>
            <p:cNvPr id="55" name="组合 54"/>
            <p:cNvGrpSpPr/>
            <p:nvPr/>
          </p:nvGrpSpPr>
          <p:grpSpPr>
            <a:xfrm>
              <a:off x="4859439" y="4393690"/>
              <a:ext cx="263525" cy="263525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61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4886864" y="4421115"/>
              <a:ext cx="208670" cy="208670"/>
              <a:chOff x="1691680" y="3890524"/>
              <a:chExt cx="330552" cy="330552"/>
            </a:xfrm>
          </p:grpSpPr>
          <p:sp>
            <p:nvSpPr>
              <p:cNvPr id="59" name="Oval 1556"/>
              <p:cNvSpPr>
                <a:spLocks noChangeArrowheads="1"/>
              </p:cNvSpPr>
              <p:nvPr/>
            </p:nvSpPr>
            <p:spPr bwMode="auto">
              <a:xfrm>
                <a:off x="1691680" y="3890524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9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Oval 1556_1"/>
              <p:cNvSpPr>
                <a:spLocks noChangeArrowheads="1"/>
              </p:cNvSpPr>
              <p:nvPr/>
            </p:nvSpPr>
            <p:spPr bwMode="auto">
              <a:xfrm>
                <a:off x="1703956" y="3902800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9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Freeform 1614"/>
            <p:cNvSpPr>
              <a:spLocks/>
            </p:cNvSpPr>
            <p:nvPr/>
          </p:nvSpPr>
          <p:spPr bwMode="auto">
            <a:xfrm>
              <a:off x="4945608" y="4486286"/>
              <a:ext cx="170246" cy="182942"/>
            </a:xfrm>
            <a:custGeom>
              <a:avLst/>
              <a:gdLst>
                <a:gd name="T0" fmla="*/ 406 w 952"/>
                <a:gd name="T1" fmla="*/ 0 h 1023"/>
                <a:gd name="T2" fmla="*/ 406 w 952"/>
                <a:gd name="T3" fmla="*/ 0 h 1023"/>
                <a:gd name="T4" fmla="*/ 375 w 952"/>
                <a:gd name="T5" fmla="*/ 215 h 1023"/>
                <a:gd name="T6" fmla="*/ 61 w 952"/>
                <a:gd name="T7" fmla="*/ 357 h 1023"/>
                <a:gd name="T8" fmla="*/ 21 w 952"/>
                <a:gd name="T9" fmla="*/ 525 h 1023"/>
                <a:gd name="T10" fmla="*/ 0 w 952"/>
                <a:gd name="T11" fmla="*/ 551 h 1023"/>
                <a:gd name="T12" fmla="*/ 0 w 952"/>
                <a:gd name="T13" fmla="*/ 551 h 1023"/>
                <a:gd name="T14" fmla="*/ 472 w 952"/>
                <a:gd name="T15" fmla="*/ 1023 h 1023"/>
                <a:gd name="T16" fmla="*/ 952 w 952"/>
                <a:gd name="T17" fmla="*/ 546 h 1023"/>
                <a:gd name="T18" fmla="*/ 406 w 952"/>
                <a:gd name="T1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2" h="1023">
                  <a:moveTo>
                    <a:pt x="406" y="0"/>
                  </a:moveTo>
                  <a:lnTo>
                    <a:pt x="406" y="0"/>
                  </a:lnTo>
                  <a:lnTo>
                    <a:pt x="375" y="215"/>
                  </a:lnTo>
                  <a:lnTo>
                    <a:pt x="61" y="357"/>
                  </a:lnTo>
                  <a:lnTo>
                    <a:pt x="21" y="525"/>
                  </a:lnTo>
                  <a:lnTo>
                    <a:pt x="0" y="551"/>
                  </a:lnTo>
                  <a:lnTo>
                    <a:pt x="0" y="551"/>
                  </a:lnTo>
                  <a:lnTo>
                    <a:pt x="472" y="1023"/>
                  </a:lnTo>
                  <a:lnTo>
                    <a:pt x="952" y="546"/>
                  </a:lnTo>
                  <a:lnTo>
                    <a:pt x="406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alpha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1610"/>
            <p:cNvSpPr>
              <a:spLocks/>
            </p:cNvSpPr>
            <p:nvPr/>
          </p:nvSpPr>
          <p:spPr bwMode="auto">
            <a:xfrm>
              <a:off x="4945966" y="4478775"/>
              <a:ext cx="80295" cy="106046"/>
            </a:xfrm>
            <a:custGeom>
              <a:avLst/>
              <a:gdLst>
                <a:gd name="T0" fmla="*/ 0 w 190"/>
                <a:gd name="T1" fmla="*/ 251 h 251"/>
                <a:gd name="T2" fmla="*/ 0 w 190"/>
                <a:gd name="T3" fmla="*/ 196 h 251"/>
                <a:gd name="T4" fmla="*/ 6 w 190"/>
                <a:gd name="T5" fmla="*/ 169 h 251"/>
                <a:gd name="T6" fmla="*/ 26 w 190"/>
                <a:gd name="T7" fmla="*/ 151 h 251"/>
                <a:gd name="T8" fmla="*/ 51 w 190"/>
                <a:gd name="T9" fmla="*/ 141 h 251"/>
                <a:gd name="T10" fmla="*/ 79 w 190"/>
                <a:gd name="T11" fmla="*/ 130 h 251"/>
                <a:gd name="T12" fmla="*/ 106 w 190"/>
                <a:gd name="T13" fmla="*/ 120 h 251"/>
                <a:gd name="T14" fmla="*/ 130 w 190"/>
                <a:gd name="T15" fmla="*/ 111 h 251"/>
                <a:gd name="T16" fmla="*/ 148 w 190"/>
                <a:gd name="T17" fmla="*/ 100 h 251"/>
                <a:gd name="T18" fmla="*/ 156 w 190"/>
                <a:gd name="T19" fmla="*/ 80 h 251"/>
                <a:gd name="T20" fmla="*/ 156 w 190"/>
                <a:gd name="T21" fmla="*/ 71 h 251"/>
                <a:gd name="T22" fmla="*/ 156 w 190"/>
                <a:gd name="T23" fmla="*/ 60 h 251"/>
                <a:gd name="T24" fmla="*/ 145 w 190"/>
                <a:gd name="T25" fmla="*/ 37 h 251"/>
                <a:gd name="T26" fmla="*/ 121 w 190"/>
                <a:gd name="T27" fmla="*/ 27 h 251"/>
                <a:gd name="T28" fmla="*/ 99 w 190"/>
                <a:gd name="T29" fmla="*/ 26 h 251"/>
                <a:gd name="T30" fmla="*/ 76 w 190"/>
                <a:gd name="T31" fmla="*/ 27 h 251"/>
                <a:gd name="T32" fmla="*/ 43 w 190"/>
                <a:gd name="T33" fmla="*/ 40 h 251"/>
                <a:gd name="T34" fmla="*/ 33 w 190"/>
                <a:gd name="T35" fmla="*/ 76 h 251"/>
                <a:gd name="T36" fmla="*/ 33 w 190"/>
                <a:gd name="T37" fmla="*/ 107 h 251"/>
                <a:gd name="T38" fmla="*/ 2 w 190"/>
                <a:gd name="T39" fmla="*/ 107 h 251"/>
                <a:gd name="T40" fmla="*/ 2 w 190"/>
                <a:gd name="T41" fmla="*/ 70 h 251"/>
                <a:gd name="T42" fmla="*/ 19 w 190"/>
                <a:gd name="T43" fmla="*/ 19 h 251"/>
                <a:gd name="T44" fmla="*/ 69 w 190"/>
                <a:gd name="T45" fmla="*/ 0 h 251"/>
                <a:gd name="T46" fmla="*/ 99 w 190"/>
                <a:gd name="T47" fmla="*/ 0 h 251"/>
                <a:gd name="T48" fmla="*/ 130 w 190"/>
                <a:gd name="T49" fmla="*/ 2 h 251"/>
                <a:gd name="T50" fmla="*/ 168 w 190"/>
                <a:gd name="T51" fmla="*/ 17 h 251"/>
                <a:gd name="T52" fmla="*/ 186 w 190"/>
                <a:gd name="T53" fmla="*/ 55 h 251"/>
                <a:gd name="T54" fmla="*/ 186 w 190"/>
                <a:gd name="T55" fmla="*/ 83 h 251"/>
                <a:gd name="T56" fmla="*/ 178 w 190"/>
                <a:gd name="T57" fmla="*/ 110 h 251"/>
                <a:gd name="T58" fmla="*/ 148 w 190"/>
                <a:gd name="T59" fmla="*/ 135 h 251"/>
                <a:gd name="T60" fmla="*/ 123 w 190"/>
                <a:gd name="T61" fmla="*/ 144 h 251"/>
                <a:gd name="T62" fmla="*/ 96 w 190"/>
                <a:gd name="T63" fmla="*/ 154 h 251"/>
                <a:gd name="T64" fmla="*/ 68 w 190"/>
                <a:gd name="T65" fmla="*/ 165 h 251"/>
                <a:gd name="T66" fmla="*/ 44 w 190"/>
                <a:gd name="T67" fmla="*/ 174 h 251"/>
                <a:gd name="T68" fmla="*/ 33 w 190"/>
                <a:gd name="T69" fmla="*/ 183 h 251"/>
                <a:gd name="T70" fmla="*/ 30 w 190"/>
                <a:gd name="T71" fmla="*/ 197 h 251"/>
                <a:gd name="T72" fmla="*/ 30 w 190"/>
                <a:gd name="T73" fmla="*/ 226 h 251"/>
                <a:gd name="T74" fmla="*/ 190 w 190"/>
                <a:gd name="T75" fmla="*/ 226 h 251"/>
                <a:gd name="T76" fmla="*/ 190 w 190"/>
                <a:gd name="T77" fmla="*/ 251 h 251"/>
                <a:gd name="T78" fmla="*/ 0 w 190"/>
                <a:gd name="T7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0" h="251">
                  <a:moveTo>
                    <a:pt x="0" y="251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86"/>
                    <a:pt x="2" y="177"/>
                    <a:pt x="6" y="169"/>
                  </a:cubicBezTo>
                  <a:cubicBezTo>
                    <a:pt x="9" y="161"/>
                    <a:pt x="16" y="155"/>
                    <a:pt x="26" y="151"/>
                  </a:cubicBezTo>
                  <a:cubicBezTo>
                    <a:pt x="34" y="148"/>
                    <a:pt x="42" y="144"/>
                    <a:pt x="51" y="141"/>
                  </a:cubicBezTo>
                  <a:cubicBezTo>
                    <a:pt x="60" y="137"/>
                    <a:pt x="70" y="134"/>
                    <a:pt x="79" y="130"/>
                  </a:cubicBezTo>
                  <a:cubicBezTo>
                    <a:pt x="88" y="127"/>
                    <a:pt x="97" y="123"/>
                    <a:pt x="106" y="120"/>
                  </a:cubicBezTo>
                  <a:cubicBezTo>
                    <a:pt x="114" y="117"/>
                    <a:pt x="122" y="114"/>
                    <a:pt x="130" y="111"/>
                  </a:cubicBezTo>
                  <a:cubicBezTo>
                    <a:pt x="138" y="109"/>
                    <a:pt x="144" y="105"/>
                    <a:pt x="148" y="100"/>
                  </a:cubicBezTo>
                  <a:cubicBezTo>
                    <a:pt x="152" y="96"/>
                    <a:pt x="154" y="89"/>
                    <a:pt x="156" y="80"/>
                  </a:cubicBezTo>
                  <a:cubicBezTo>
                    <a:pt x="156" y="78"/>
                    <a:pt x="156" y="75"/>
                    <a:pt x="156" y="71"/>
                  </a:cubicBezTo>
                  <a:cubicBezTo>
                    <a:pt x="156" y="68"/>
                    <a:pt x="156" y="64"/>
                    <a:pt x="156" y="60"/>
                  </a:cubicBezTo>
                  <a:cubicBezTo>
                    <a:pt x="155" y="50"/>
                    <a:pt x="151" y="42"/>
                    <a:pt x="145" y="37"/>
                  </a:cubicBezTo>
                  <a:cubicBezTo>
                    <a:pt x="139" y="31"/>
                    <a:pt x="131" y="28"/>
                    <a:pt x="121" y="27"/>
                  </a:cubicBezTo>
                  <a:cubicBezTo>
                    <a:pt x="113" y="27"/>
                    <a:pt x="105" y="26"/>
                    <a:pt x="99" y="26"/>
                  </a:cubicBezTo>
                  <a:cubicBezTo>
                    <a:pt x="92" y="26"/>
                    <a:pt x="85" y="26"/>
                    <a:pt x="76" y="27"/>
                  </a:cubicBezTo>
                  <a:cubicBezTo>
                    <a:pt x="60" y="27"/>
                    <a:pt x="49" y="32"/>
                    <a:pt x="43" y="40"/>
                  </a:cubicBezTo>
                  <a:cubicBezTo>
                    <a:pt x="36" y="47"/>
                    <a:pt x="33" y="59"/>
                    <a:pt x="33" y="76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49"/>
                    <a:pt x="8" y="32"/>
                    <a:pt x="19" y="19"/>
                  </a:cubicBezTo>
                  <a:cubicBezTo>
                    <a:pt x="31" y="7"/>
                    <a:pt x="47" y="1"/>
                    <a:pt x="69" y="0"/>
                  </a:cubicBezTo>
                  <a:cubicBezTo>
                    <a:pt x="78" y="0"/>
                    <a:pt x="88" y="0"/>
                    <a:pt x="99" y="0"/>
                  </a:cubicBezTo>
                  <a:cubicBezTo>
                    <a:pt x="109" y="0"/>
                    <a:pt x="119" y="0"/>
                    <a:pt x="130" y="2"/>
                  </a:cubicBezTo>
                  <a:cubicBezTo>
                    <a:pt x="146" y="3"/>
                    <a:pt x="159" y="9"/>
                    <a:pt x="168" y="17"/>
                  </a:cubicBezTo>
                  <a:cubicBezTo>
                    <a:pt x="178" y="26"/>
                    <a:pt x="183" y="38"/>
                    <a:pt x="186" y="55"/>
                  </a:cubicBezTo>
                  <a:cubicBezTo>
                    <a:pt x="187" y="64"/>
                    <a:pt x="187" y="73"/>
                    <a:pt x="186" y="83"/>
                  </a:cubicBezTo>
                  <a:cubicBezTo>
                    <a:pt x="185" y="93"/>
                    <a:pt x="182" y="102"/>
                    <a:pt x="178" y="110"/>
                  </a:cubicBezTo>
                  <a:cubicBezTo>
                    <a:pt x="171" y="121"/>
                    <a:pt x="161" y="130"/>
                    <a:pt x="148" y="135"/>
                  </a:cubicBezTo>
                  <a:cubicBezTo>
                    <a:pt x="140" y="137"/>
                    <a:pt x="132" y="140"/>
                    <a:pt x="123" y="144"/>
                  </a:cubicBezTo>
                  <a:cubicBezTo>
                    <a:pt x="114" y="147"/>
                    <a:pt x="105" y="151"/>
                    <a:pt x="96" y="154"/>
                  </a:cubicBezTo>
                  <a:cubicBezTo>
                    <a:pt x="87" y="158"/>
                    <a:pt x="77" y="161"/>
                    <a:pt x="68" y="165"/>
                  </a:cubicBezTo>
                  <a:cubicBezTo>
                    <a:pt x="59" y="168"/>
                    <a:pt x="51" y="171"/>
                    <a:pt x="44" y="174"/>
                  </a:cubicBezTo>
                  <a:cubicBezTo>
                    <a:pt x="39" y="176"/>
                    <a:pt x="35" y="179"/>
                    <a:pt x="33" y="183"/>
                  </a:cubicBezTo>
                  <a:cubicBezTo>
                    <a:pt x="31" y="187"/>
                    <a:pt x="30" y="192"/>
                    <a:pt x="30" y="19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190" y="226"/>
                    <a:pt x="190" y="226"/>
                    <a:pt x="190" y="226"/>
                  </a:cubicBezTo>
                  <a:cubicBezTo>
                    <a:pt x="190" y="251"/>
                    <a:pt x="190" y="251"/>
                    <a:pt x="190" y="251"/>
                  </a:cubicBezTo>
                  <a:lnTo>
                    <a:pt x="0" y="251"/>
                  </a:ln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50800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335653" y="2465685"/>
            <a:ext cx="360000" cy="360000"/>
            <a:chOff x="2289682" y="4643468"/>
            <a:chExt cx="353418" cy="353418"/>
          </a:xfrm>
        </p:grpSpPr>
        <p:grpSp>
          <p:nvGrpSpPr>
            <p:cNvPr id="64" name="组合 63"/>
            <p:cNvGrpSpPr/>
            <p:nvPr/>
          </p:nvGrpSpPr>
          <p:grpSpPr>
            <a:xfrm>
              <a:off x="2289682" y="4643468"/>
              <a:ext cx="353418" cy="353418"/>
              <a:chOff x="2366083" y="3784622"/>
              <a:chExt cx="330552" cy="330552"/>
            </a:xfrm>
            <a:effectLst>
              <a:outerShdw blurRad="152400" dist="152400" dir="2700000" sx="90000" sy="9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70" name="Oval 1556"/>
              <p:cNvSpPr>
                <a:spLocks noChangeArrowheads="1"/>
              </p:cNvSpPr>
              <p:nvPr/>
            </p:nvSpPr>
            <p:spPr bwMode="auto">
              <a:xfrm>
                <a:off x="2366083" y="3784622"/>
                <a:ext cx="330552" cy="330552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85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Oval 1556_1"/>
              <p:cNvSpPr>
                <a:spLocks noChangeArrowheads="1"/>
              </p:cNvSpPr>
              <p:nvPr/>
            </p:nvSpPr>
            <p:spPr bwMode="auto">
              <a:xfrm>
                <a:off x="2378359" y="3796898"/>
                <a:ext cx="306000" cy="30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6F6F0">
                      <a:lumMod val="90000"/>
                    </a:srgbClr>
                  </a:gs>
                  <a:gs pos="100000">
                    <a:srgbClr val="F6F6F0">
                      <a:lumMod val="40000"/>
                      <a:lumOff val="6000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5" name="Oval 1556"/>
            <p:cNvSpPr>
              <a:spLocks noChangeArrowheads="1"/>
            </p:cNvSpPr>
            <p:nvPr/>
          </p:nvSpPr>
          <p:spPr bwMode="auto">
            <a:xfrm>
              <a:off x="2326462" y="4680248"/>
              <a:ext cx="279851" cy="279851"/>
            </a:xfrm>
            <a:prstGeom prst="ellipse">
              <a:avLst/>
            </a:pr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6" name="Oval 1556_1"/>
            <p:cNvSpPr>
              <a:spLocks noChangeArrowheads="1"/>
            </p:cNvSpPr>
            <p:nvPr/>
          </p:nvSpPr>
          <p:spPr bwMode="auto">
            <a:xfrm>
              <a:off x="2336855" y="4690641"/>
              <a:ext cx="259065" cy="259065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lumMod val="85000"/>
                  </a:schemeClr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2411497" y="4756864"/>
              <a:ext cx="222881" cy="230380"/>
              <a:chOff x="8498432" y="1024963"/>
              <a:chExt cx="693515" cy="716859"/>
            </a:xfrm>
          </p:grpSpPr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8519527" y="1024963"/>
                <a:ext cx="672420" cy="716859"/>
              </a:xfrm>
              <a:custGeom>
                <a:avLst/>
                <a:gdLst/>
                <a:ahLst/>
                <a:cxnLst/>
                <a:rect l="l" t="t" r="r" b="b"/>
                <a:pathLst>
                  <a:path w="1417615" h="1511300">
                    <a:moveTo>
                      <a:pt x="671490" y="0"/>
                    </a:moveTo>
                    <a:lnTo>
                      <a:pt x="1417615" y="746125"/>
                    </a:lnTo>
                    <a:lnTo>
                      <a:pt x="652440" y="1511300"/>
                    </a:lnTo>
                    <a:lnTo>
                      <a:pt x="30140" y="887413"/>
                    </a:lnTo>
                    <a:lnTo>
                      <a:pt x="71415" y="846138"/>
                    </a:lnTo>
                    <a:lnTo>
                      <a:pt x="323827" y="906463"/>
                    </a:lnTo>
                    <a:lnTo>
                      <a:pt x="442094" y="879552"/>
                    </a:lnTo>
                    <a:lnTo>
                      <a:pt x="0" y="437458"/>
                    </a:lnTo>
                    <a:lnTo>
                      <a:pt x="35043" y="402415"/>
                    </a:lnTo>
                    <a:lnTo>
                      <a:pt x="19027" y="355600"/>
                    </a:lnTo>
                    <a:lnTo>
                      <a:pt x="19027" y="163513"/>
                    </a:lnTo>
                    <a:lnTo>
                      <a:pt x="41252" y="74613"/>
                    </a:lnTo>
                    <a:lnTo>
                      <a:pt x="323827" y="36513"/>
                    </a:lnTo>
                    <a:lnTo>
                      <a:pt x="611165" y="36513"/>
                    </a:lnTo>
                    <a:lnTo>
                      <a:pt x="663552" y="63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75000"/>
                      <a:alpha val="83000"/>
                    </a:schemeClr>
                  </a:gs>
                  <a:gs pos="76000">
                    <a:schemeClr val="bg1">
                      <a:alpha val="0"/>
                    </a:schemeClr>
                  </a:gs>
                </a:gsLst>
                <a:lin ang="36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Freeform 6"/>
              <p:cNvSpPr>
                <a:spLocks/>
              </p:cNvSpPr>
              <p:nvPr/>
            </p:nvSpPr>
            <p:spPr bwMode="auto">
              <a:xfrm>
                <a:off x="8498432" y="1027975"/>
                <a:ext cx="348640" cy="446531"/>
              </a:xfrm>
              <a:custGeom>
                <a:avLst/>
                <a:gdLst>
                  <a:gd name="T0" fmla="*/ 195 w 196"/>
                  <a:gd name="T1" fmla="*/ 152 h 251"/>
                  <a:gd name="T2" fmla="*/ 195 w 196"/>
                  <a:gd name="T3" fmla="*/ 175 h 251"/>
                  <a:gd name="T4" fmla="*/ 194 w 196"/>
                  <a:gd name="T5" fmla="*/ 198 h 251"/>
                  <a:gd name="T6" fmla="*/ 186 w 196"/>
                  <a:gd name="T7" fmla="*/ 222 h 251"/>
                  <a:gd name="T8" fmla="*/ 170 w 196"/>
                  <a:gd name="T9" fmla="*/ 239 h 251"/>
                  <a:gd name="T10" fmla="*/ 148 w 196"/>
                  <a:gd name="T11" fmla="*/ 248 h 251"/>
                  <a:gd name="T12" fmla="*/ 123 w 196"/>
                  <a:gd name="T13" fmla="*/ 251 h 251"/>
                  <a:gd name="T14" fmla="*/ 110 w 196"/>
                  <a:gd name="T15" fmla="*/ 251 h 251"/>
                  <a:gd name="T16" fmla="*/ 93 w 196"/>
                  <a:gd name="T17" fmla="*/ 250 h 251"/>
                  <a:gd name="T18" fmla="*/ 77 w 196"/>
                  <a:gd name="T19" fmla="*/ 250 h 251"/>
                  <a:gd name="T20" fmla="*/ 64 w 196"/>
                  <a:gd name="T21" fmla="*/ 250 h 251"/>
                  <a:gd name="T22" fmla="*/ 17 w 196"/>
                  <a:gd name="T23" fmla="*/ 233 h 251"/>
                  <a:gd name="T24" fmla="*/ 0 w 196"/>
                  <a:gd name="T25" fmla="*/ 187 h 251"/>
                  <a:gd name="T26" fmla="*/ 0 w 196"/>
                  <a:gd name="T27" fmla="*/ 166 h 251"/>
                  <a:gd name="T28" fmla="*/ 29 w 196"/>
                  <a:gd name="T29" fmla="*/ 166 h 251"/>
                  <a:gd name="T30" fmla="*/ 29 w 196"/>
                  <a:gd name="T31" fmla="*/ 187 h 251"/>
                  <a:gd name="T32" fmla="*/ 39 w 196"/>
                  <a:gd name="T33" fmla="*/ 215 h 251"/>
                  <a:gd name="T34" fmla="*/ 68 w 196"/>
                  <a:gd name="T35" fmla="*/ 224 h 251"/>
                  <a:gd name="T36" fmla="*/ 81 w 196"/>
                  <a:gd name="T37" fmla="*/ 225 h 251"/>
                  <a:gd name="T38" fmla="*/ 95 w 196"/>
                  <a:gd name="T39" fmla="*/ 225 h 251"/>
                  <a:gd name="T40" fmla="*/ 110 w 196"/>
                  <a:gd name="T41" fmla="*/ 225 h 251"/>
                  <a:gd name="T42" fmla="*/ 123 w 196"/>
                  <a:gd name="T43" fmla="*/ 224 h 251"/>
                  <a:gd name="T44" fmla="*/ 136 w 196"/>
                  <a:gd name="T45" fmla="*/ 222 h 251"/>
                  <a:gd name="T46" fmla="*/ 148 w 196"/>
                  <a:gd name="T47" fmla="*/ 218 h 251"/>
                  <a:gd name="T48" fmla="*/ 158 w 196"/>
                  <a:gd name="T49" fmla="*/ 209 h 251"/>
                  <a:gd name="T50" fmla="*/ 163 w 196"/>
                  <a:gd name="T51" fmla="*/ 196 h 251"/>
                  <a:gd name="T52" fmla="*/ 165 w 196"/>
                  <a:gd name="T53" fmla="*/ 152 h 251"/>
                  <a:gd name="T54" fmla="*/ 154 w 196"/>
                  <a:gd name="T55" fmla="*/ 125 h 251"/>
                  <a:gd name="T56" fmla="*/ 126 w 196"/>
                  <a:gd name="T57" fmla="*/ 114 h 251"/>
                  <a:gd name="T58" fmla="*/ 105 w 196"/>
                  <a:gd name="T59" fmla="*/ 113 h 251"/>
                  <a:gd name="T60" fmla="*/ 84 w 196"/>
                  <a:gd name="T61" fmla="*/ 114 h 251"/>
                  <a:gd name="T62" fmla="*/ 56 w 196"/>
                  <a:gd name="T63" fmla="*/ 120 h 251"/>
                  <a:gd name="T64" fmla="*/ 35 w 196"/>
                  <a:gd name="T65" fmla="*/ 138 h 251"/>
                  <a:gd name="T66" fmla="*/ 3 w 196"/>
                  <a:gd name="T67" fmla="*/ 138 h 251"/>
                  <a:gd name="T68" fmla="*/ 3 w 196"/>
                  <a:gd name="T69" fmla="*/ 0 h 251"/>
                  <a:gd name="T70" fmla="*/ 189 w 196"/>
                  <a:gd name="T71" fmla="*/ 0 h 251"/>
                  <a:gd name="T72" fmla="*/ 189 w 196"/>
                  <a:gd name="T73" fmla="*/ 27 h 251"/>
                  <a:gd name="T74" fmla="*/ 32 w 196"/>
                  <a:gd name="T75" fmla="*/ 27 h 251"/>
                  <a:gd name="T76" fmla="*/ 32 w 196"/>
                  <a:gd name="T77" fmla="*/ 104 h 251"/>
                  <a:gd name="T78" fmla="*/ 53 w 196"/>
                  <a:gd name="T79" fmla="*/ 92 h 251"/>
                  <a:gd name="T80" fmla="*/ 78 w 196"/>
                  <a:gd name="T81" fmla="*/ 88 h 251"/>
                  <a:gd name="T82" fmla="*/ 90 w 196"/>
                  <a:gd name="T83" fmla="*/ 88 h 251"/>
                  <a:gd name="T84" fmla="*/ 105 w 196"/>
                  <a:gd name="T85" fmla="*/ 87 h 251"/>
                  <a:gd name="T86" fmla="*/ 121 w 196"/>
                  <a:gd name="T87" fmla="*/ 88 h 251"/>
                  <a:gd name="T88" fmla="*/ 136 w 196"/>
                  <a:gd name="T89" fmla="*/ 88 h 251"/>
                  <a:gd name="T90" fmla="*/ 179 w 196"/>
                  <a:gd name="T91" fmla="*/ 107 h 251"/>
                  <a:gd name="T92" fmla="*/ 195 w 196"/>
                  <a:gd name="T93" fmla="*/ 152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96" h="251">
                    <a:moveTo>
                      <a:pt x="195" y="152"/>
                    </a:moveTo>
                    <a:cubicBezTo>
                      <a:pt x="196" y="159"/>
                      <a:pt x="196" y="166"/>
                      <a:pt x="195" y="175"/>
                    </a:cubicBezTo>
                    <a:cubicBezTo>
                      <a:pt x="195" y="183"/>
                      <a:pt x="194" y="191"/>
                      <a:pt x="194" y="198"/>
                    </a:cubicBezTo>
                    <a:cubicBezTo>
                      <a:pt x="193" y="208"/>
                      <a:pt x="190" y="216"/>
                      <a:pt x="186" y="222"/>
                    </a:cubicBezTo>
                    <a:cubicBezTo>
                      <a:pt x="182" y="229"/>
                      <a:pt x="176" y="234"/>
                      <a:pt x="170" y="239"/>
                    </a:cubicBezTo>
                    <a:cubicBezTo>
                      <a:pt x="163" y="243"/>
                      <a:pt x="156" y="246"/>
                      <a:pt x="148" y="248"/>
                    </a:cubicBezTo>
                    <a:cubicBezTo>
                      <a:pt x="140" y="250"/>
                      <a:pt x="131" y="251"/>
                      <a:pt x="123" y="251"/>
                    </a:cubicBezTo>
                    <a:cubicBezTo>
                      <a:pt x="119" y="251"/>
                      <a:pt x="115" y="251"/>
                      <a:pt x="110" y="251"/>
                    </a:cubicBezTo>
                    <a:cubicBezTo>
                      <a:pt x="104" y="251"/>
                      <a:pt x="99" y="251"/>
                      <a:pt x="93" y="250"/>
                    </a:cubicBezTo>
                    <a:cubicBezTo>
                      <a:pt x="87" y="250"/>
                      <a:pt x="82" y="250"/>
                      <a:pt x="77" y="250"/>
                    </a:cubicBezTo>
                    <a:cubicBezTo>
                      <a:pt x="71" y="250"/>
                      <a:pt x="67" y="250"/>
                      <a:pt x="64" y="250"/>
                    </a:cubicBezTo>
                    <a:cubicBezTo>
                      <a:pt x="44" y="249"/>
                      <a:pt x="28" y="244"/>
                      <a:pt x="17" y="233"/>
                    </a:cubicBezTo>
                    <a:cubicBezTo>
                      <a:pt x="5" y="222"/>
                      <a:pt x="0" y="207"/>
                      <a:pt x="0" y="187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29" y="166"/>
                      <a:pt x="29" y="166"/>
                      <a:pt x="29" y="166"/>
                    </a:cubicBezTo>
                    <a:cubicBezTo>
                      <a:pt x="29" y="187"/>
                      <a:pt x="29" y="187"/>
                      <a:pt x="29" y="187"/>
                    </a:cubicBezTo>
                    <a:cubicBezTo>
                      <a:pt x="29" y="200"/>
                      <a:pt x="33" y="209"/>
                      <a:pt x="39" y="215"/>
                    </a:cubicBezTo>
                    <a:cubicBezTo>
                      <a:pt x="46" y="220"/>
                      <a:pt x="55" y="224"/>
                      <a:pt x="68" y="224"/>
                    </a:cubicBezTo>
                    <a:cubicBezTo>
                      <a:pt x="72" y="225"/>
                      <a:pt x="76" y="225"/>
                      <a:pt x="81" y="225"/>
                    </a:cubicBezTo>
                    <a:cubicBezTo>
                      <a:pt x="85" y="225"/>
                      <a:pt x="90" y="225"/>
                      <a:pt x="95" y="225"/>
                    </a:cubicBezTo>
                    <a:cubicBezTo>
                      <a:pt x="100" y="225"/>
                      <a:pt x="105" y="225"/>
                      <a:pt x="110" y="225"/>
                    </a:cubicBezTo>
                    <a:cubicBezTo>
                      <a:pt x="115" y="225"/>
                      <a:pt x="119" y="225"/>
                      <a:pt x="123" y="224"/>
                    </a:cubicBezTo>
                    <a:cubicBezTo>
                      <a:pt x="127" y="224"/>
                      <a:pt x="132" y="223"/>
                      <a:pt x="136" y="222"/>
                    </a:cubicBezTo>
                    <a:cubicBezTo>
                      <a:pt x="141" y="221"/>
                      <a:pt x="145" y="220"/>
                      <a:pt x="148" y="218"/>
                    </a:cubicBezTo>
                    <a:cubicBezTo>
                      <a:pt x="152" y="215"/>
                      <a:pt x="156" y="213"/>
                      <a:pt x="158" y="209"/>
                    </a:cubicBezTo>
                    <a:cubicBezTo>
                      <a:pt x="161" y="206"/>
                      <a:pt x="162" y="201"/>
                      <a:pt x="163" y="196"/>
                    </a:cubicBezTo>
                    <a:cubicBezTo>
                      <a:pt x="166" y="182"/>
                      <a:pt x="166" y="167"/>
                      <a:pt x="165" y="152"/>
                    </a:cubicBezTo>
                    <a:cubicBezTo>
                      <a:pt x="164" y="140"/>
                      <a:pt x="161" y="131"/>
                      <a:pt x="154" y="125"/>
                    </a:cubicBezTo>
                    <a:cubicBezTo>
                      <a:pt x="148" y="119"/>
                      <a:pt x="138" y="116"/>
                      <a:pt x="126" y="114"/>
                    </a:cubicBezTo>
                    <a:cubicBezTo>
                      <a:pt x="119" y="114"/>
                      <a:pt x="112" y="113"/>
                      <a:pt x="105" y="113"/>
                    </a:cubicBezTo>
                    <a:cubicBezTo>
                      <a:pt x="97" y="113"/>
                      <a:pt x="90" y="114"/>
                      <a:pt x="84" y="114"/>
                    </a:cubicBezTo>
                    <a:cubicBezTo>
                      <a:pt x="74" y="114"/>
                      <a:pt x="65" y="116"/>
                      <a:pt x="56" y="120"/>
                    </a:cubicBezTo>
                    <a:cubicBezTo>
                      <a:pt x="47" y="123"/>
                      <a:pt x="40" y="129"/>
                      <a:pt x="35" y="138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27"/>
                      <a:pt x="189" y="27"/>
                      <a:pt x="189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8" y="98"/>
                      <a:pt x="45" y="94"/>
                      <a:pt x="53" y="92"/>
                    </a:cubicBezTo>
                    <a:cubicBezTo>
                      <a:pt x="62" y="89"/>
                      <a:pt x="70" y="88"/>
                      <a:pt x="78" y="88"/>
                    </a:cubicBezTo>
                    <a:cubicBezTo>
                      <a:pt x="81" y="88"/>
                      <a:pt x="85" y="88"/>
                      <a:pt x="90" y="88"/>
                    </a:cubicBezTo>
                    <a:cubicBezTo>
                      <a:pt x="95" y="87"/>
                      <a:pt x="100" y="87"/>
                      <a:pt x="105" y="87"/>
                    </a:cubicBezTo>
                    <a:cubicBezTo>
                      <a:pt x="111" y="87"/>
                      <a:pt x="116" y="87"/>
                      <a:pt x="121" y="88"/>
                    </a:cubicBezTo>
                    <a:cubicBezTo>
                      <a:pt x="127" y="88"/>
                      <a:pt x="131" y="88"/>
                      <a:pt x="136" y="88"/>
                    </a:cubicBezTo>
                    <a:cubicBezTo>
                      <a:pt x="155" y="90"/>
                      <a:pt x="170" y="96"/>
                      <a:pt x="179" y="107"/>
                    </a:cubicBezTo>
                    <a:cubicBezTo>
                      <a:pt x="189" y="117"/>
                      <a:pt x="194" y="132"/>
                      <a:pt x="195" y="152"/>
                    </a:cubicBezTo>
                    <a:close/>
                  </a:path>
                </a:pathLst>
              </a:custGeom>
              <a:solidFill>
                <a:srgbClr val="F6F6F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7800073" y="3893058"/>
            <a:ext cx="360000" cy="360000"/>
            <a:chOff x="1535731" y="2880329"/>
            <a:chExt cx="575179" cy="590097"/>
          </a:xfrm>
        </p:grpSpPr>
        <p:sp>
          <p:nvSpPr>
            <p:cNvPr id="73" name="Oval 1556"/>
            <p:cNvSpPr>
              <a:spLocks noChangeArrowheads="1"/>
            </p:cNvSpPr>
            <p:nvPr/>
          </p:nvSpPr>
          <p:spPr bwMode="auto">
            <a:xfrm>
              <a:off x="1535731" y="2880329"/>
              <a:ext cx="575179" cy="575179"/>
            </a:xfrm>
            <a:prstGeom prst="ellipse">
              <a:avLst/>
            </a:prstGeom>
            <a:gradFill flip="none" rotWithShape="0">
              <a:gsLst>
                <a:gs pos="0">
                  <a:srgbClr val="F6F6F0">
                    <a:lumMod val="85000"/>
                  </a:srgbClr>
                </a:gs>
                <a:gs pos="100000">
                  <a:srgbClr val="F6F6F0">
                    <a:lumMod val="40000"/>
                    <a:lumOff val="60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90500" dist="1270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4" name="Oval 1556_1"/>
            <p:cNvSpPr>
              <a:spLocks noChangeArrowheads="1"/>
            </p:cNvSpPr>
            <p:nvPr/>
          </p:nvSpPr>
          <p:spPr bwMode="auto">
            <a:xfrm>
              <a:off x="1557092" y="2901690"/>
              <a:ext cx="532457" cy="532457"/>
            </a:xfrm>
            <a:prstGeom prst="ellipse">
              <a:avLst/>
            </a:prstGeom>
            <a:gradFill flip="none" rotWithShape="1">
              <a:gsLst>
                <a:gs pos="0">
                  <a:srgbClr val="F6F6F0">
                    <a:lumMod val="90000"/>
                  </a:srgbClr>
                </a:gs>
                <a:gs pos="100000">
                  <a:srgbClr val="F6F6F0">
                    <a:lumMod val="40000"/>
                    <a:lumOff val="60000"/>
                  </a:srgb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5" name="Oval 1556"/>
            <p:cNvSpPr>
              <a:spLocks noChangeArrowheads="1"/>
            </p:cNvSpPr>
            <p:nvPr/>
          </p:nvSpPr>
          <p:spPr bwMode="auto">
            <a:xfrm>
              <a:off x="1595596" y="2940199"/>
              <a:ext cx="455450" cy="455450"/>
            </a:xfrm>
            <a:prstGeom prst="ellipse">
              <a:avLst/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lumMod val="9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6" name="Oval 1556_1"/>
            <p:cNvSpPr>
              <a:spLocks noChangeArrowheads="1"/>
            </p:cNvSpPr>
            <p:nvPr/>
          </p:nvSpPr>
          <p:spPr bwMode="auto">
            <a:xfrm>
              <a:off x="1612511" y="2957114"/>
              <a:ext cx="421622" cy="421622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90000"/>
                  </a:schemeClr>
                </a:gs>
                <a:gs pos="100000">
                  <a:schemeClr val="accent6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13"/>
            <p:cNvSpPr>
              <a:spLocks/>
            </p:cNvSpPr>
            <p:nvPr/>
          </p:nvSpPr>
          <p:spPr bwMode="auto">
            <a:xfrm>
              <a:off x="1733872" y="3060505"/>
              <a:ext cx="377035" cy="409921"/>
            </a:xfrm>
            <a:custGeom>
              <a:avLst/>
              <a:gdLst/>
              <a:ahLst/>
              <a:cxnLst/>
              <a:rect l="l" t="t" r="r" b="b"/>
              <a:pathLst>
                <a:path w="1328738" h="1444625">
                  <a:moveTo>
                    <a:pt x="382588" y="0"/>
                  </a:moveTo>
                  <a:lnTo>
                    <a:pt x="569913" y="68263"/>
                  </a:lnTo>
                  <a:lnTo>
                    <a:pt x="600075" y="22225"/>
                  </a:lnTo>
                  <a:lnTo>
                    <a:pt x="1328738" y="750888"/>
                  </a:lnTo>
                  <a:lnTo>
                    <a:pt x="635000" y="1444625"/>
                  </a:lnTo>
                  <a:lnTo>
                    <a:pt x="19050" y="825500"/>
                  </a:lnTo>
                  <a:lnTo>
                    <a:pt x="40536" y="798230"/>
                  </a:lnTo>
                  <a:cubicBezTo>
                    <a:pt x="30494" y="785828"/>
                    <a:pt x="25402" y="769946"/>
                    <a:pt x="25402" y="752875"/>
                  </a:cubicBezTo>
                  <a:lnTo>
                    <a:pt x="25402" y="416841"/>
                  </a:lnTo>
                  <a:lnTo>
                    <a:pt x="27726" y="405330"/>
                  </a:lnTo>
                  <a:lnTo>
                    <a:pt x="0" y="412750"/>
                  </a:lnTo>
                  <a:lnTo>
                    <a:pt x="0" y="127000"/>
                  </a:lnTo>
                  <a:lnTo>
                    <a:pt x="68263" y="22225"/>
                  </a:lnTo>
                  <a:close/>
                </a:path>
              </a:pathLst>
            </a:custGeom>
            <a:gradFill>
              <a:gsLst>
                <a:gs pos="0">
                  <a:schemeClr val="accent6">
                    <a:lumMod val="75000"/>
                  </a:schemeClr>
                </a:gs>
                <a:gs pos="76000">
                  <a:schemeClr val="bg1">
                    <a:alpha val="0"/>
                  </a:schemeClr>
                </a:gs>
              </a:gsLst>
              <a:lin ang="36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7"/>
            <p:cNvSpPr>
              <a:spLocks noEditPoints="1"/>
            </p:cNvSpPr>
            <p:nvPr/>
          </p:nvSpPr>
          <p:spPr bwMode="auto">
            <a:xfrm>
              <a:off x="1714953" y="3043387"/>
              <a:ext cx="205410" cy="269377"/>
            </a:xfrm>
            <a:custGeom>
              <a:avLst/>
              <a:gdLst>
                <a:gd name="T0" fmla="*/ 193 w 193"/>
                <a:gd name="T1" fmla="*/ 177 h 253"/>
                <a:gd name="T2" fmla="*/ 186 w 193"/>
                <a:gd name="T3" fmla="*/ 218 h 253"/>
                <a:gd name="T4" fmla="*/ 155 w 193"/>
                <a:gd name="T5" fmla="*/ 246 h 253"/>
                <a:gd name="T6" fmla="*/ 117 w 193"/>
                <a:gd name="T7" fmla="*/ 252 h 253"/>
                <a:gd name="T8" fmla="*/ 83 w 193"/>
                <a:gd name="T9" fmla="*/ 253 h 253"/>
                <a:gd name="T10" fmla="*/ 36 w 193"/>
                <a:gd name="T11" fmla="*/ 244 h 253"/>
                <a:gd name="T12" fmla="*/ 5 w 193"/>
                <a:gd name="T13" fmla="*/ 203 h 253"/>
                <a:gd name="T14" fmla="*/ 0 w 193"/>
                <a:gd name="T15" fmla="*/ 150 h 253"/>
                <a:gd name="T16" fmla="*/ 0 w 193"/>
                <a:gd name="T17" fmla="*/ 94 h 253"/>
                <a:gd name="T18" fmla="*/ 22 w 193"/>
                <a:gd name="T19" fmla="*/ 18 h 253"/>
                <a:gd name="T20" fmla="*/ 87 w 193"/>
                <a:gd name="T21" fmla="*/ 0 h 253"/>
                <a:gd name="T22" fmla="*/ 120 w 193"/>
                <a:gd name="T23" fmla="*/ 0 h 253"/>
                <a:gd name="T24" fmla="*/ 157 w 193"/>
                <a:gd name="T25" fmla="*/ 7 h 253"/>
                <a:gd name="T26" fmla="*/ 187 w 193"/>
                <a:gd name="T27" fmla="*/ 36 h 253"/>
                <a:gd name="T28" fmla="*/ 192 w 193"/>
                <a:gd name="T29" fmla="*/ 81 h 253"/>
                <a:gd name="T30" fmla="*/ 161 w 193"/>
                <a:gd name="T31" fmla="*/ 63 h 253"/>
                <a:gd name="T32" fmla="*/ 152 w 193"/>
                <a:gd name="T33" fmla="*/ 38 h 253"/>
                <a:gd name="T34" fmla="*/ 129 w 193"/>
                <a:gd name="T35" fmla="*/ 28 h 253"/>
                <a:gd name="T36" fmla="*/ 73 w 193"/>
                <a:gd name="T37" fmla="*/ 28 h 253"/>
                <a:gd name="T38" fmla="*/ 30 w 193"/>
                <a:gd name="T39" fmla="*/ 75 h 253"/>
                <a:gd name="T40" fmla="*/ 30 w 193"/>
                <a:gd name="T41" fmla="*/ 110 h 253"/>
                <a:gd name="T42" fmla="*/ 80 w 193"/>
                <a:gd name="T43" fmla="*/ 96 h 253"/>
                <a:gd name="T44" fmla="*/ 103 w 193"/>
                <a:gd name="T45" fmla="*/ 95 h 253"/>
                <a:gd name="T46" fmla="*/ 127 w 193"/>
                <a:gd name="T47" fmla="*/ 96 h 253"/>
                <a:gd name="T48" fmla="*/ 193 w 193"/>
                <a:gd name="T49" fmla="*/ 157 h 253"/>
                <a:gd name="T50" fmla="*/ 163 w 193"/>
                <a:gd name="T51" fmla="*/ 171 h 253"/>
                <a:gd name="T52" fmla="*/ 153 w 193"/>
                <a:gd name="T53" fmla="*/ 133 h 253"/>
                <a:gd name="T54" fmla="*/ 104 w 193"/>
                <a:gd name="T55" fmla="*/ 122 h 253"/>
                <a:gd name="T56" fmla="*/ 53 w 193"/>
                <a:gd name="T57" fmla="*/ 127 h 253"/>
                <a:gd name="T58" fmla="*/ 30 w 193"/>
                <a:gd name="T59" fmla="*/ 160 h 253"/>
                <a:gd name="T60" fmla="*/ 41 w 193"/>
                <a:gd name="T61" fmla="*/ 211 h 253"/>
                <a:gd name="T62" fmla="*/ 100 w 193"/>
                <a:gd name="T63" fmla="*/ 226 h 253"/>
                <a:gd name="T64" fmla="*/ 155 w 193"/>
                <a:gd name="T65" fmla="*/ 21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253">
                  <a:moveTo>
                    <a:pt x="193" y="157"/>
                  </a:moveTo>
                  <a:cubicBezTo>
                    <a:pt x="193" y="164"/>
                    <a:pt x="193" y="170"/>
                    <a:pt x="193" y="177"/>
                  </a:cubicBezTo>
                  <a:cubicBezTo>
                    <a:pt x="192" y="183"/>
                    <a:pt x="192" y="189"/>
                    <a:pt x="191" y="195"/>
                  </a:cubicBezTo>
                  <a:cubicBezTo>
                    <a:pt x="191" y="204"/>
                    <a:pt x="189" y="212"/>
                    <a:pt x="186" y="218"/>
                  </a:cubicBezTo>
                  <a:cubicBezTo>
                    <a:pt x="182" y="224"/>
                    <a:pt x="178" y="230"/>
                    <a:pt x="173" y="235"/>
                  </a:cubicBezTo>
                  <a:cubicBezTo>
                    <a:pt x="168" y="239"/>
                    <a:pt x="162" y="243"/>
                    <a:pt x="155" y="246"/>
                  </a:cubicBezTo>
                  <a:cubicBezTo>
                    <a:pt x="148" y="248"/>
                    <a:pt x="140" y="250"/>
                    <a:pt x="132" y="251"/>
                  </a:cubicBezTo>
                  <a:cubicBezTo>
                    <a:pt x="128" y="252"/>
                    <a:pt x="123" y="252"/>
                    <a:pt x="117" y="252"/>
                  </a:cubicBezTo>
                  <a:cubicBezTo>
                    <a:pt x="112" y="253"/>
                    <a:pt x="106" y="253"/>
                    <a:pt x="100" y="253"/>
                  </a:cubicBezTo>
                  <a:cubicBezTo>
                    <a:pt x="94" y="253"/>
                    <a:pt x="88" y="253"/>
                    <a:pt x="83" y="253"/>
                  </a:cubicBezTo>
                  <a:cubicBezTo>
                    <a:pt x="77" y="253"/>
                    <a:pt x="72" y="252"/>
                    <a:pt x="67" y="252"/>
                  </a:cubicBezTo>
                  <a:cubicBezTo>
                    <a:pt x="55" y="251"/>
                    <a:pt x="44" y="248"/>
                    <a:pt x="36" y="244"/>
                  </a:cubicBezTo>
                  <a:cubicBezTo>
                    <a:pt x="27" y="239"/>
                    <a:pt x="21" y="234"/>
                    <a:pt x="16" y="227"/>
                  </a:cubicBezTo>
                  <a:cubicBezTo>
                    <a:pt x="11" y="220"/>
                    <a:pt x="7" y="212"/>
                    <a:pt x="5" y="203"/>
                  </a:cubicBezTo>
                  <a:cubicBezTo>
                    <a:pt x="3" y="193"/>
                    <a:pt x="1" y="183"/>
                    <a:pt x="1" y="171"/>
                  </a:cubicBezTo>
                  <a:cubicBezTo>
                    <a:pt x="1" y="166"/>
                    <a:pt x="1" y="159"/>
                    <a:pt x="0" y="150"/>
                  </a:cubicBezTo>
                  <a:cubicBezTo>
                    <a:pt x="0" y="142"/>
                    <a:pt x="0" y="133"/>
                    <a:pt x="0" y="123"/>
                  </a:cubicBezTo>
                  <a:cubicBezTo>
                    <a:pt x="0" y="113"/>
                    <a:pt x="0" y="104"/>
                    <a:pt x="0" y="94"/>
                  </a:cubicBezTo>
                  <a:cubicBezTo>
                    <a:pt x="1" y="84"/>
                    <a:pt x="1" y="76"/>
                    <a:pt x="1" y="68"/>
                  </a:cubicBezTo>
                  <a:cubicBezTo>
                    <a:pt x="2" y="46"/>
                    <a:pt x="9" y="29"/>
                    <a:pt x="22" y="18"/>
                  </a:cubicBezTo>
                  <a:cubicBezTo>
                    <a:pt x="35" y="7"/>
                    <a:pt x="52" y="1"/>
                    <a:pt x="73" y="0"/>
                  </a:cubicBezTo>
                  <a:cubicBezTo>
                    <a:pt x="77" y="0"/>
                    <a:pt x="82" y="0"/>
                    <a:pt x="87" y="0"/>
                  </a:cubicBezTo>
                  <a:cubicBezTo>
                    <a:pt x="93" y="0"/>
                    <a:pt x="98" y="0"/>
                    <a:pt x="104" y="0"/>
                  </a:cubicBezTo>
                  <a:cubicBezTo>
                    <a:pt x="109" y="0"/>
                    <a:pt x="115" y="0"/>
                    <a:pt x="120" y="0"/>
                  </a:cubicBezTo>
                  <a:cubicBezTo>
                    <a:pt x="125" y="1"/>
                    <a:pt x="130" y="1"/>
                    <a:pt x="134" y="2"/>
                  </a:cubicBezTo>
                  <a:cubicBezTo>
                    <a:pt x="142" y="2"/>
                    <a:pt x="150" y="4"/>
                    <a:pt x="157" y="7"/>
                  </a:cubicBezTo>
                  <a:cubicBezTo>
                    <a:pt x="164" y="9"/>
                    <a:pt x="170" y="13"/>
                    <a:pt x="175" y="18"/>
                  </a:cubicBezTo>
                  <a:cubicBezTo>
                    <a:pt x="181" y="23"/>
                    <a:pt x="185" y="29"/>
                    <a:pt x="187" y="36"/>
                  </a:cubicBezTo>
                  <a:cubicBezTo>
                    <a:pt x="190" y="42"/>
                    <a:pt x="192" y="50"/>
                    <a:pt x="192" y="59"/>
                  </a:cubicBezTo>
                  <a:cubicBezTo>
                    <a:pt x="192" y="81"/>
                    <a:pt x="192" y="81"/>
                    <a:pt x="192" y="81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61" y="58"/>
                    <a:pt x="161" y="54"/>
                    <a:pt x="159" y="50"/>
                  </a:cubicBezTo>
                  <a:cubicBezTo>
                    <a:pt x="158" y="45"/>
                    <a:pt x="155" y="41"/>
                    <a:pt x="152" y="38"/>
                  </a:cubicBezTo>
                  <a:cubicBezTo>
                    <a:pt x="150" y="35"/>
                    <a:pt x="146" y="33"/>
                    <a:pt x="143" y="31"/>
                  </a:cubicBezTo>
                  <a:cubicBezTo>
                    <a:pt x="139" y="29"/>
                    <a:pt x="135" y="28"/>
                    <a:pt x="129" y="28"/>
                  </a:cubicBezTo>
                  <a:cubicBezTo>
                    <a:pt x="121" y="27"/>
                    <a:pt x="112" y="27"/>
                    <a:pt x="101" y="27"/>
                  </a:cubicBezTo>
                  <a:cubicBezTo>
                    <a:pt x="91" y="27"/>
                    <a:pt x="81" y="27"/>
                    <a:pt x="73" y="28"/>
                  </a:cubicBezTo>
                  <a:cubicBezTo>
                    <a:pt x="58" y="29"/>
                    <a:pt x="47" y="33"/>
                    <a:pt x="41" y="41"/>
                  </a:cubicBezTo>
                  <a:cubicBezTo>
                    <a:pt x="35" y="49"/>
                    <a:pt x="31" y="60"/>
                    <a:pt x="30" y="75"/>
                  </a:cubicBezTo>
                  <a:cubicBezTo>
                    <a:pt x="30" y="81"/>
                    <a:pt x="29" y="87"/>
                    <a:pt x="29" y="93"/>
                  </a:cubicBezTo>
                  <a:cubicBezTo>
                    <a:pt x="30" y="99"/>
                    <a:pt x="30" y="105"/>
                    <a:pt x="30" y="110"/>
                  </a:cubicBezTo>
                  <a:cubicBezTo>
                    <a:pt x="37" y="105"/>
                    <a:pt x="45" y="101"/>
                    <a:pt x="54" y="99"/>
                  </a:cubicBezTo>
                  <a:cubicBezTo>
                    <a:pt x="62" y="97"/>
                    <a:pt x="71" y="96"/>
                    <a:pt x="80" y="96"/>
                  </a:cubicBezTo>
                  <a:cubicBezTo>
                    <a:pt x="83" y="96"/>
                    <a:pt x="87" y="96"/>
                    <a:pt x="91" y="95"/>
                  </a:cubicBezTo>
                  <a:cubicBezTo>
                    <a:pt x="95" y="95"/>
                    <a:pt x="99" y="95"/>
                    <a:pt x="103" y="95"/>
                  </a:cubicBezTo>
                  <a:cubicBezTo>
                    <a:pt x="107" y="95"/>
                    <a:pt x="111" y="95"/>
                    <a:pt x="115" y="95"/>
                  </a:cubicBezTo>
                  <a:cubicBezTo>
                    <a:pt x="120" y="95"/>
                    <a:pt x="123" y="95"/>
                    <a:pt x="127" y="96"/>
                  </a:cubicBezTo>
                  <a:cubicBezTo>
                    <a:pt x="147" y="97"/>
                    <a:pt x="163" y="102"/>
                    <a:pt x="174" y="112"/>
                  </a:cubicBezTo>
                  <a:cubicBezTo>
                    <a:pt x="185" y="121"/>
                    <a:pt x="191" y="136"/>
                    <a:pt x="193" y="157"/>
                  </a:cubicBezTo>
                  <a:close/>
                  <a:moveTo>
                    <a:pt x="163" y="186"/>
                  </a:moveTo>
                  <a:cubicBezTo>
                    <a:pt x="164" y="181"/>
                    <a:pt x="164" y="176"/>
                    <a:pt x="163" y="171"/>
                  </a:cubicBezTo>
                  <a:cubicBezTo>
                    <a:pt x="163" y="167"/>
                    <a:pt x="163" y="162"/>
                    <a:pt x="163" y="157"/>
                  </a:cubicBezTo>
                  <a:cubicBezTo>
                    <a:pt x="163" y="147"/>
                    <a:pt x="159" y="139"/>
                    <a:pt x="153" y="133"/>
                  </a:cubicBezTo>
                  <a:cubicBezTo>
                    <a:pt x="147" y="127"/>
                    <a:pt x="139" y="123"/>
                    <a:pt x="129" y="123"/>
                  </a:cubicBezTo>
                  <a:cubicBezTo>
                    <a:pt x="121" y="122"/>
                    <a:pt x="112" y="122"/>
                    <a:pt x="104" y="122"/>
                  </a:cubicBezTo>
                  <a:cubicBezTo>
                    <a:pt x="95" y="122"/>
                    <a:pt x="86" y="122"/>
                    <a:pt x="78" y="123"/>
                  </a:cubicBezTo>
                  <a:cubicBezTo>
                    <a:pt x="70" y="123"/>
                    <a:pt x="61" y="125"/>
                    <a:pt x="53" y="127"/>
                  </a:cubicBezTo>
                  <a:cubicBezTo>
                    <a:pt x="44" y="130"/>
                    <a:pt x="37" y="134"/>
                    <a:pt x="30" y="141"/>
                  </a:cubicBezTo>
                  <a:cubicBezTo>
                    <a:pt x="30" y="147"/>
                    <a:pt x="30" y="153"/>
                    <a:pt x="30" y="160"/>
                  </a:cubicBezTo>
                  <a:cubicBezTo>
                    <a:pt x="30" y="167"/>
                    <a:pt x="31" y="174"/>
                    <a:pt x="31" y="180"/>
                  </a:cubicBezTo>
                  <a:cubicBezTo>
                    <a:pt x="32" y="193"/>
                    <a:pt x="35" y="204"/>
                    <a:pt x="41" y="211"/>
                  </a:cubicBezTo>
                  <a:cubicBezTo>
                    <a:pt x="47" y="219"/>
                    <a:pt x="57" y="223"/>
                    <a:pt x="70" y="225"/>
                  </a:cubicBezTo>
                  <a:cubicBezTo>
                    <a:pt x="80" y="225"/>
                    <a:pt x="90" y="226"/>
                    <a:pt x="100" y="226"/>
                  </a:cubicBezTo>
                  <a:cubicBezTo>
                    <a:pt x="111" y="226"/>
                    <a:pt x="121" y="226"/>
                    <a:pt x="130" y="224"/>
                  </a:cubicBezTo>
                  <a:cubicBezTo>
                    <a:pt x="142" y="222"/>
                    <a:pt x="150" y="218"/>
                    <a:pt x="155" y="212"/>
                  </a:cubicBezTo>
                  <a:cubicBezTo>
                    <a:pt x="160" y="207"/>
                    <a:pt x="162" y="198"/>
                    <a:pt x="163" y="186"/>
                  </a:cubicBezTo>
                  <a:close/>
                </a:path>
              </a:pathLst>
            </a:custGeom>
            <a:solidFill>
              <a:srgbClr val="F6F6F0"/>
            </a:solidFill>
            <a:ln w="793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3010833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pic>
        <p:nvPicPr>
          <p:cNvPr id="80" name="图片 79">
            <a:extLst>
              <a:ext uri="{FF2B5EF4-FFF2-40B4-BE49-F238E27FC236}">
                <a16:creationId xmlns:a16="http://schemas.microsoft.com/office/drawing/2014/main" id="{EC12ED96-6084-4B51-825F-4F5C4FFA4B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2656">
            <a:off x="5778097" y="-341313"/>
            <a:ext cx="2280977" cy="2280977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E3BF3B2C-ABDA-4266-AFA4-10B07EED5F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7102">
            <a:off x="2064109" y="52979"/>
            <a:ext cx="1492394" cy="149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67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EBC1546D-380D-43C9-B124-CC37457B34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71085">
            <a:off x="5674431" y="-186763"/>
            <a:ext cx="1975226" cy="1975226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6CA542BF-7B78-4F9C-BB67-1F9EE97CFF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14421">
            <a:off x="6848498" y="989151"/>
            <a:ext cx="2859782" cy="285978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0267385-4B92-4B76-BA90-AA53422F4A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307">
            <a:off x="-171155" y="-29942"/>
            <a:ext cx="2859782" cy="2859782"/>
          </a:xfrm>
          <a:prstGeom prst="rect">
            <a:avLst/>
          </a:prstGeom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278314" y="1329970"/>
            <a:ext cx="6505574" cy="661988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974466" y="1329970"/>
            <a:ext cx="903288" cy="661988"/>
          </a:xfrm>
          <a:custGeom>
            <a:avLst/>
            <a:gdLst>
              <a:gd name="T0" fmla="*/ 160 w 181"/>
              <a:gd name="T1" fmla="*/ 45 h 133"/>
              <a:gd name="T2" fmla="*/ 150 w 181"/>
              <a:gd name="T3" fmla="*/ 48 h 133"/>
              <a:gd name="T4" fmla="*/ 150 w 181"/>
              <a:gd name="T5" fmla="*/ 0 h 133"/>
              <a:gd name="T6" fmla="*/ 0 w 181"/>
              <a:gd name="T7" fmla="*/ 0 h 133"/>
              <a:gd name="T8" fmla="*/ 0 w 181"/>
              <a:gd name="T9" fmla="*/ 133 h 133"/>
              <a:gd name="T10" fmla="*/ 150 w 181"/>
              <a:gd name="T11" fmla="*/ 133 h 133"/>
              <a:gd name="T12" fmla="*/ 150 w 181"/>
              <a:gd name="T13" fmla="*/ 85 h 133"/>
              <a:gd name="T14" fmla="*/ 160 w 181"/>
              <a:gd name="T15" fmla="*/ 87 h 133"/>
              <a:gd name="T16" fmla="*/ 181 w 181"/>
              <a:gd name="T17" fmla="*/ 66 h 133"/>
              <a:gd name="T18" fmla="*/ 160 w 181"/>
              <a:gd name="T19" fmla="*/ 4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133">
                <a:moveTo>
                  <a:pt x="160" y="45"/>
                </a:moveTo>
                <a:cubicBezTo>
                  <a:pt x="156" y="45"/>
                  <a:pt x="153" y="46"/>
                  <a:pt x="150" y="48"/>
                </a:cubicBezTo>
                <a:cubicBezTo>
                  <a:pt x="150" y="0"/>
                  <a:pt x="150" y="0"/>
                  <a:pt x="1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3"/>
                  <a:pt x="0" y="133"/>
                  <a:pt x="0" y="133"/>
                </a:cubicBezTo>
                <a:cubicBezTo>
                  <a:pt x="150" y="133"/>
                  <a:pt x="150" y="133"/>
                  <a:pt x="150" y="133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3" y="87"/>
                  <a:pt x="156" y="87"/>
                  <a:pt x="160" y="87"/>
                </a:cubicBezTo>
                <a:cubicBezTo>
                  <a:pt x="171" y="87"/>
                  <a:pt x="181" y="78"/>
                  <a:pt x="181" y="66"/>
                </a:cubicBezTo>
                <a:cubicBezTo>
                  <a:pt x="181" y="55"/>
                  <a:pt x="171" y="45"/>
                  <a:pt x="160" y="4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7523538" y="1329970"/>
            <a:ext cx="808038" cy="661988"/>
          </a:xfrm>
          <a:custGeom>
            <a:avLst/>
            <a:gdLst>
              <a:gd name="T0" fmla="*/ 0 w 162"/>
              <a:gd name="T1" fmla="*/ 0 h 133"/>
              <a:gd name="T2" fmla="*/ 0 w 162"/>
              <a:gd name="T3" fmla="*/ 50 h 133"/>
              <a:gd name="T4" fmla="*/ 13 w 162"/>
              <a:gd name="T5" fmla="*/ 45 h 133"/>
              <a:gd name="T6" fmla="*/ 34 w 162"/>
              <a:gd name="T7" fmla="*/ 66 h 133"/>
              <a:gd name="T8" fmla="*/ 13 w 162"/>
              <a:gd name="T9" fmla="*/ 87 h 133"/>
              <a:gd name="T10" fmla="*/ 0 w 162"/>
              <a:gd name="T11" fmla="*/ 83 h 133"/>
              <a:gd name="T12" fmla="*/ 0 w 162"/>
              <a:gd name="T13" fmla="*/ 133 h 133"/>
              <a:gd name="T14" fmla="*/ 162 w 162"/>
              <a:gd name="T15" fmla="*/ 133 h 133"/>
              <a:gd name="T16" fmla="*/ 162 w 162"/>
              <a:gd name="T17" fmla="*/ 0 h 133"/>
              <a:gd name="T18" fmla="*/ 0 w 162"/>
              <a:gd name="T1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33">
                <a:moveTo>
                  <a:pt x="0" y="0"/>
                </a:moveTo>
                <a:cubicBezTo>
                  <a:pt x="0" y="50"/>
                  <a:pt x="0" y="50"/>
                  <a:pt x="0" y="50"/>
                </a:cubicBezTo>
                <a:cubicBezTo>
                  <a:pt x="3" y="47"/>
                  <a:pt x="8" y="45"/>
                  <a:pt x="13" y="45"/>
                </a:cubicBezTo>
                <a:cubicBezTo>
                  <a:pt x="24" y="45"/>
                  <a:pt x="34" y="55"/>
                  <a:pt x="34" y="66"/>
                </a:cubicBezTo>
                <a:cubicBezTo>
                  <a:pt x="34" y="78"/>
                  <a:pt x="24" y="87"/>
                  <a:pt x="13" y="87"/>
                </a:cubicBezTo>
                <a:cubicBezTo>
                  <a:pt x="8" y="87"/>
                  <a:pt x="3" y="86"/>
                  <a:pt x="0" y="83"/>
                </a:cubicBezTo>
                <a:cubicBezTo>
                  <a:pt x="0" y="133"/>
                  <a:pt x="0" y="133"/>
                  <a:pt x="0" y="133"/>
                </a:cubicBezTo>
                <a:cubicBezTo>
                  <a:pt x="162" y="133"/>
                  <a:pt x="162" y="133"/>
                  <a:pt x="162" y="133"/>
                </a:cubicBezTo>
                <a:cubicBezTo>
                  <a:pt x="162" y="0"/>
                  <a:pt x="162" y="0"/>
                  <a:pt x="162" y="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Freeform 53"/>
          <p:cNvSpPr>
            <a:spLocks/>
          </p:cNvSpPr>
          <p:nvPr/>
        </p:nvSpPr>
        <p:spPr bwMode="auto">
          <a:xfrm>
            <a:off x="7863335" y="1552486"/>
            <a:ext cx="693845" cy="640232"/>
          </a:xfrm>
          <a:custGeom>
            <a:avLst/>
            <a:gdLst>
              <a:gd name="connsiteX0" fmla="*/ 213409 w 364216"/>
              <a:gd name="connsiteY0" fmla="*/ 0 h 334203"/>
              <a:gd name="connsiteX1" fmla="*/ 364216 w 364216"/>
              <a:gd name="connsiteY1" fmla="*/ 152857 h 334203"/>
              <a:gd name="connsiteX2" fmla="*/ 115179 w 364216"/>
              <a:gd name="connsiteY2" fmla="*/ 334203 h 334203"/>
              <a:gd name="connsiteX3" fmla="*/ 0 w 364216"/>
              <a:gd name="connsiteY3" fmla="*/ 219024 h 334203"/>
              <a:gd name="connsiteX4" fmla="*/ 0 w 364216"/>
              <a:gd name="connsiteY4" fmla="*/ 5616 h 334203"/>
              <a:gd name="connsiteX5" fmla="*/ 213409 w 364216"/>
              <a:gd name="connsiteY5" fmla="*/ 0 h 334203"/>
              <a:gd name="connsiteX0" fmla="*/ 213409 w 476557"/>
              <a:gd name="connsiteY0" fmla="*/ 0 h 340480"/>
              <a:gd name="connsiteX1" fmla="*/ 476557 w 476557"/>
              <a:gd name="connsiteY1" fmla="*/ 261794 h 340480"/>
              <a:gd name="connsiteX2" fmla="*/ 115179 w 476557"/>
              <a:gd name="connsiteY2" fmla="*/ 334203 h 340480"/>
              <a:gd name="connsiteX3" fmla="*/ 0 w 476557"/>
              <a:gd name="connsiteY3" fmla="*/ 219024 h 340480"/>
              <a:gd name="connsiteX4" fmla="*/ 0 w 476557"/>
              <a:gd name="connsiteY4" fmla="*/ 5616 h 340480"/>
              <a:gd name="connsiteX5" fmla="*/ 213409 w 476557"/>
              <a:gd name="connsiteY5" fmla="*/ 0 h 340480"/>
              <a:gd name="connsiteX0" fmla="*/ 213409 w 476557"/>
              <a:gd name="connsiteY0" fmla="*/ 0 h 439735"/>
              <a:gd name="connsiteX1" fmla="*/ 476557 w 476557"/>
              <a:gd name="connsiteY1" fmla="*/ 261794 h 439735"/>
              <a:gd name="connsiteX2" fmla="*/ 210499 w 476557"/>
              <a:gd name="connsiteY2" fmla="*/ 439735 h 439735"/>
              <a:gd name="connsiteX3" fmla="*/ 0 w 476557"/>
              <a:gd name="connsiteY3" fmla="*/ 219024 h 439735"/>
              <a:gd name="connsiteX4" fmla="*/ 0 w 476557"/>
              <a:gd name="connsiteY4" fmla="*/ 5616 h 439735"/>
              <a:gd name="connsiteX5" fmla="*/ 213409 w 476557"/>
              <a:gd name="connsiteY5" fmla="*/ 0 h 439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6557" h="439735">
                <a:moveTo>
                  <a:pt x="213409" y="0"/>
                </a:moveTo>
                <a:lnTo>
                  <a:pt x="476557" y="261794"/>
                </a:lnTo>
                <a:cubicBezTo>
                  <a:pt x="462768" y="375414"/>
                  <a:pt x="327348" y="437352"/>
                  <a:pt x="210499" y="439735"/>
                </a:cubicBezTo>
                <a:lnTo>
                  <a:pt x="0" y="219024"/>
                </a:lnTo>
                <a:lnTo>
                  <a:pt x="0" y="5616"/>
                </a:lnTo>
                <a:lnTo>
                  <a:pt x="213409" y="0"/>
                </a:lnTo>
                <a:close/>
              </a:path>
            </a:pathLst>
          </a:custGeom>
          <a:gradFill>
            <a:gsLst>
              <a:gs pos="0">
                <a:schemeClr val="tx2">
                  <a:alpha val="49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Freeform 24"/>
          <p:cNvSpPr>
            <a:spLocks/>
          </p:cNvSpPr>
          <p:nvPr/>
        </p:nvSpPr>
        <p:spPr bwMode="auto">
          <a:xfrm>
            <a:off x="7844365" y="1533674"/>
            <a:ext cx="327066" cy="327065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41048" y="35719"/>
                </a:moveTo>
                <a:cubicBezTo>
                  <a:pt x="37314" y="35719"/>
                  <a:pt x="37306" y="39408"/>
                  <a:pt x="37306" y="39423"/>
                </a:cubicBezTo>
                <a:cubicBezTo>
                  <a:pt x="37306" y="39423"/>
                  <a:pt x="37306" y="39423"/>
                  <a:pt x="37306" y="87578"/>
                </a:cubicBezTo>
                <a:lnTo>
                  <a:pt x="41048" y="91282"/>
                </a:lnTo>
                <a:cubicBezTo>
                  <a:pt x="44790" y="91282"/>
                  <a:pt x="44790" y="91282"/>
                  <a:pt x="85952" y="69057"/>
                </a:cubicBezTo>
                <a:lnTo>
                  <a:pt x="89694" y="65353"/>
                </a:lnTo>
                <a:cubicBezTo>
                  <a:pt x="89694" y="61649"/>
                  <a:pt x="89694" y="61649"/>
                  <a:pt x="85952" y="57944"/>
                </a:cubicBezTo>
                <a:cubicBezTo>
                  <a:pt x="85952" y="57944"/>
                  <a:pt x="85952" y="57944"/>
                  <a:pt x="44790" y="35719"/>
                </a:cubicBezTo>
                <a:close/>
                <a:moveTo>
                  <a:pt x="22339" y="11113"/>
                </a:moveTo>
                <a:cubicBezTo>
                  <a:pt x="22349" y="11113"/>
                  <a:pt x="23249" y="11113"/>
                  <a:pt x="108404" y="11113"/>
                </a:cubicBezTo>
                <a:lnTo>
                  <a:pt x="115888" y="22339"/>
                </a:lnTo>
                <a:cubicBezTo>
                  <a:pt x="115888" y="22349"/>
                  <a:pt x="115888" y="23249"/>
                  <a:pt x="115888" y="108404"/>
                </a:cubicBezTo>
                <a:cubicBezTo>
                  <a:pt x="115888" y="112146"/>
                  <a:pt x="112146" y="115888"/>
                  <a:pt x="108404" y="115888"/>
                </a:cubicBezTo>
                <a:cubicBezTo>
                  <a:pt x="108395" y="115888"/>
                  <a:pt x="107494" y="115888"/>
                  <a:pt x="22339" y="115888"/>
                </a:cubicBezTo>
                <a:lnTo>
                  <a:pt x="11113" y="108404"/>
                </a:lnTo>
                <a:cubicBezTo>
                  <a:pt x="11113" y="108395"/>
                  <a:pt x="11113" y="107494"/>
                  <a:pt x="11113" y="22339"/>
                </a:cubicBezTo>
                <a:cubicBezTo>
                  <a:pt x="11113" y="14855"/>
                  <a:pt x="14855" y="11113"/>
                  <a:pt x="22339" y="11113"/>
                </a:cubicBezTo>
                <a:close/>
                <a:moveTo>
                  <a:pt x="13033" y="5556"/>
                </a:moveTo>
                <a:cubicBezTo>
                  <a:pt x="9295" y="5556"/>
                  <a:pt x="5556" y="9294"/>
                  <a:pt x="5556" y="13033"/>
                </a:cubicBezTo>
                <a:cubicBezTo>
                  <a:pt x="5556" y="13048"/>
                  <a:pt x="5556" y="14261"/>
                  <a:pt x="5556" y="110229"/>
                </a:cubicBezTo>
                <a:lnTo>
                  <a:pt x="13033" y="121444"/>
                </a:lnTo>
                <a:cubicBezTo>
                  <a:pt x="13048" y="121444"/>
                  <a:pt x="14257" y="121444"/>
                  <a:pt x="110229" y="121444"/>
                </a:cubicBezTo>
                <a:cubicBezTo>
                  <a:pt x="117706" y="121444"/>
                  <a:pt x="121444" y="117706"/>
                  <a:pt x="121444" y="110229"/>
                </a:cubicBezTo>
                <a:lnTo>
                  <a:pt x="121444" y="13033"/>
                </a:lnTo>
                <a:cubicBezTo>
                  <a:pt x="121444" y="9294"/>
                  <a:pt x="117706" y="5556"/>
                  <a:pt x="110229" y="5556"/>
                </a:cubicBezTo>
                <a:cubicBezTo>
                  <a:pt x="110214" y="5556"/>
                  <a:pt x="109006" y="5556"/>
                  <a:pt x="13033" y="5556"/>
                </a:cubicBezTo>
                <a:close/>
                <a:moveTo>
                  <a:pt x="11206" y="0"/>
                </a:moveTo>
                <a:cubicBezTo>
                  <a:pt x="11216" y="0"/>
                  <a:pt x="12226" y="0"/>
                  <a:pt x="119530" y="0"/>
                </a:cubicBezTo>
                <a:cubicBezTo>
                  <a:pt x="123265" y="0"/>
                  <a:pt x="127000" y="7471"/>
                  <a:pt x="127000" y="11206"/>
                </a:cubicBezTo>
                <a:cubicBezTo>
                  <a:pt x="127000" y="11216"/>
                  <a:pt x="127000" y="12233"/>
                  <a:pt x="127000" y="119530"/>
                </a:cubicBezTo>
                <a:cubicBezTo>
                  <a:pt x="127000" y="123265"/>
                  <a:pt x="123265" y="127000"/>
                  <a:pt x="119530" y="127000"/>
                </a:cubicBezTo>
                <a:cubicBezTo>
                  <a:pt x="119520" y="127000"/>
                  <a:pt x="118511" y="127000"/>
                  <a:pt x="11206" y="127000"/>
                </a:cubicBezTo>
                <a:lnTo>
                  <a:pt x="0" y="119530"/>
                </a:lnTo>
                <a:cubicBezTo>
                  <a:pt x="0" y="119520"/>
                  <a:pt x="0" y="118504"/>
                  <a:pt x="0" y="11206"/>
                </a:cubicBezTo>
                <a:cubicBezTo>
                  <a:pt x="0" y="7471"/>
                  <a:pt x="3736" y="0"/>
                  <a:pt x="1120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4" name="Freeform 35"/>
          <p:cNvSpPr>
            <a:spLocks/>
          </p:cNvSpPr>
          <p:nvPr/>
        </p:nvSpPr>
        <p:spPr bwMode="auto">
          <a:xfrm>
            <a:off x="1218688" y="1475674"/>
            <a:ext cx="154961" cy="336488"/>
          </a:xfrm>
          <a:custGeom>
            <a:avLst/>
            <a:gdLst/>
            <a:ahLst/>
            <a:cxnLst/>
            <a:rect l="l" t="t" r="r" b="b"/>
            <a:pathLst>
              <a:path w="166687" h="361950">
                <a:moveTo>
                  <a:pt x="84388" y="50800"/>
                </a:moveTo>
                <a:cubicBezTo>
                  <a:pt x="76367" y="53484"/>
                  <a:pt x="71020" y="56168"/>
                  <a:pt x="65673" y="61536"/>
                </a:cubicBezTo>
                <a:cubicBezTo>
                  <a:pt x="60325" y="69588"/>
                  <a:pt x="60325" y="83008"/>
                  <a:pt x="60325" y="101796"/>
                </a:cubicBezTo>
                <a:cubicBezTo>
                  <a:pt x="60325" y="260154"/>
                  <a:pt x="60325" y="260154"/>
                  <a:pt x="60325" y="260154"/>
                </a:cubicBezTo>
                <a:cubicBezTo>
                  <a:pt x="60325" y="278942"/>
                  <a:pt x="60325" y="292362"/>
                  <a:pt x="65673" y="297730"/>
                </a:cubicBezTo>
                <a:cubicBezTo>
                  <a:pt x="71020" y="305782"/>
                  <a:pt x="76367" y="311150"/>
                  <a:pt x="84388" y="311150"/>
                </a:cubicBezTo>
                <a:cubicBezTo>
                  <a:pt x="92409" y="311150"/>
                  <a:pt x="97757" y="305782"/>
                  <a:pt x="103104" y="300414"/>
                </a:cubicBezTo>
                <a:cubicBezTo>
                  <a:pt x="108452" y="292362"/>
                  <a:pt x="111125" y="278942"/>
                  <a:pt x="111125" y="260154"/>
                </a:cubicBezTo>
                <a:cubicBezTo>
                  <a:pt x="111125" y="101796"/>
                  <a:pt x="111125" y="101796"/>
                  <a:pt x="111125" y="101796"/>
                </a:cubicBezTo>
                <a:cubicBezTo>
                  <a:pt x="111125" y="83008"/>
                  <a:pt x="108452" y="69588"/>
                  <a:pt x="103104" y="64220"/>
                </a:cubicBezTo>
                <a:cubicBezTo>
                  <a:pt x="97757" y="56168"/>
                  <a:pt x="92409" y="50800"/>
                  <a:pt x="84388" y="50800"/>
                </a:cubicBezTo>
                <a:close/>
                <a:moveTo>
                  <a:pt x="83344" y="0"/>
                </a:moveTo>
                <a:cubicBezTo>
                  <a:pt x="110229" y="0"/>
                  <a:pt x="131737" y="8043"/>
                  <a:pt x="145179" y="21449"/>
                </a:cubicBezTo>
                <a:cubicBezTo>
                  <a:pt x="158622" y="40217"/>
                  <a:pt x="166687" y="64347"/>
                  <a:pt x="166687" y="101882"/>
                </a:cubicBezTo>
                <a:cubicBezTo>
                  <a:pt x="166687" y="260068"/>
                  <a:pt x="166687" y="260068"/>
                  <a:pt x="166687" y="260068"/>
                </a:cubicBezTo>
                <a:cubicBezTo>
                  <a:pt x="166687" y="294922"/>
                  <a:pt x="158622" y="321733"/>
                  <a:pt x="145179" y="337820"/>
                </a:cubicBezTo>
                <a:cubicBezTo>
                  <a:pt x="131737" y="353907"/>
                  <a:pt x="110229" y="361950"/>
                  <a:pt x="83344" y="361950"/>
                </a:cubicBezTo>
                <a:cubicBezTo>
                  <a:pt x="56459" y="361950"/>
                  <a:pt x="34951" y="353907"/>
                  <a:pt x="21508" y="337820"/>
                </a:cubicBezTo>
                <a:cubicBezTo>
                  <a:pt x="8066" y="321733"/>
                  <a:pt x="0" y="294922"/>
                  <a:pt x="0" y="260068"/>
                </a:cubicBezTo>
                <a:cubicBezTo>
                  <a:pt x="0" y="101882"/>
                  <a:pt x="0" y="101882"/>
                  <a:pt x="0" y="101882"/>
                </a:cubicBezTo>
                <a:cubicBezTo>
                  <a:pt x="0" y="64347"/>
                  <a:pt x="8066" y="40217"/>
                  <a:pt x="21508" y="24130"/>
                </a:cubicBezTo>
                <a:cubicBezTo>
                  <a:pt x="34951" y="8043"/>
                  <a:pt x="56459" y="0"/>
                  <a:pt x="83344" y="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5" name="Freeform 37"/>
          <p:cNvSpPr>
            <a:spLocks/>
          </p:cNvSpPr>
          <p:nvPr/>
        </p:nvSpPr>
        <p:spPr bwMode="auto">
          <a:xfrm>
            <a:off x="1351192" y="1478625"/>
            <a:ext cx="118066" cy="326158"/>
          </a:xfrm>
          <a:custGeom>
            <a:avLst/>
            <a:gdLst>
              <a:gd name="T0" fmla="*/ 26 w 47"/>
              <a:gd name="T1" fmla="*/ 131 h 131"/>
              <a:gd name="T2" fmla="*/ 26 w 47"/>
              <a:gd name="T3" fmla="*/ 40 h 131"/>
              <a:gd name="T4" fmla="*/ 0 w 47"/>
              <a:gd name="T5" fmla="*/ 40 h 131"/>
              <a:gd name="T6" fmla="*/ 0 w 47"/>
              <a:gd name="T7" fmla="*/ 23 h 131"/>
              <a:gd name="T8" fmla="*/ 20 w 47"/>
              <a:gd name="T9" fmla="*/ 18 h 131"/>
              <a:gd name="T10" fmla="*/ 32 w 47"/>
              <a:gd name="T11" fmla="*/ 0 h 131"/>
              <a:gd name="T12" fmla="*/ 47 w 47"/>
              <a:gd name="T13" fmla="*/ 0 h 131"/>
              <a:gd name="T14" fmla="*/ 47 w 47"/>
              <a:gd name="T15" fmla="*/ 131 h 131"/>
              <a:gd name="T16" fmla="*/ 26 w 47"/>
              <a:gd name="T17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" h="131">
                <a:moveTo>
                  <a:pt x="26" y="131"/>
                </a:moveTo>
                <a:cubicBezTo>
                  <a:pt x="26" y="40"/>
                  <a:pt x="26" y="40"/>
                  <a:pt x="26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3"/>
                  <a:pt x="0" y="23"/>
                  <a:pt x="0" y="23"/>
                </a:cubicBezTo>
                <a:cubicBezTo>
                  <a:pt x="8" y="23"/>
                  <a:pt x="15" y="21"/>
                  <a:pt x="20" y="18"/>
                </a:cubicBezTo>
                <a:cubicBezTo>
                  <a:pt x="26" y="14"/>
                  <a:pt x="30" y="8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131"/>
                  <a:pt x="47" y="131"/>
                  <a:pt x="47" y="131"/>
                </a:cubicBezTo>
                <a:lnTo>
                  <a:pt x="26" y="131"/>
                </a:lnTo>
                <a:close/>
              </a:path>
            </a:pathLst>
          </a:custGeom>
          <a:gradFill flip="none" rotWithShape="0"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5" name="副标题 2"/>
          <p:cNvSpPr txBox="1">
            <a:spLocks/>
          </p:cNvSpPr>
          <p:nvPr/>
        </p:nvSpPr>
        <p:spPr>
          <a:xfrm>
            <a:off x="1826497" y="1515988"/>
            <a:ext cx="5286599" cy="288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indent="0">
              <a:spcBef>
                <a:spcPct val="20000"/>
              </a:spcBef>
              <a:buFont typeface="Arial" panose="020B0604020202020204" pitchFamily="34" charset="0"/>
              <a:buNone/>
              <a:defRPr sz="1600"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10244" name="Rectangle 36"/>
          <p:cNvSpPr>
            <a:spLocks noChangeArrowheads="1"/>
          </p:cNvSpPr>
          <p:nvPr/>
        </p:nvSpPr>
        <p:spPr bwMode="auto">
          <a:xfrm>
            <a:off x="1278314" y="2068157"/>
            <a:ext cx="6505574" cy="657225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246" name="Freeform 38"/>
          <p:cNvSpPr>
            <a:spLocks/>
          </p:cNvSpPr>
          <p:nvPr/>
        </p:nvSpPr>
        <p:spPr bwMode="auto">
          <a:xfrm>
            <a:off x="974466" y="2068157"/>
            <a:ext cx="808038" cy="657225"/>
          </a:xfrm>
          <a:custGeom>
            <a:avLst/>
            <a:gdLst>
              <a:gd name="T0" fmla="*/ 162 w 162"/>
              <a:gd name="T1" fmla="*/ 0 h 132"/>
              <a:gd name="T2" fmla="*/ 162 w 162"/>
              <a:gd name="T3" fmla="*/ 49 h 132"/>
              <a:gd name="T4" fmla="*/ 149 w 162"/>
              <a:gd name="T5" fmla="*/ 45 h 132"/>
              <a:gd name="T6" fmla="*/ 128 w 162"/>
              <a:gd name="T7" fmla="*/ 66 h 132"/>
              <a:gd name="T8" fmla="*/ 149 w 162"/>
              <a:gd name="T9" fmla="*/ 87 h 132"/>
              <a:gd name="T10" fmla="*/ 162 w 162"/>
              <a:gd name="T11" fmla="*/ 83 h 132"/>
              <a:gd name="T12" fmla="*/ 162 w 162"/>
              <a:gd name="T13" fmla="*/ 132 h 132"/>
              <a:gd name="T14" fmla="*/ 0 w 162"/>
              <a:gd name="T15" fmla="*/ 132 h 132"/>
              <a:gd name="T16" fmla="*/ 0 w 162"/>
              <a:gd name="T17" fmla="*/ 0 h 132"/>
              <a:gd name="T18" fmla="*/ 162 w 162"/>
              <a:gd name="T1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32">
                <a:moveTo>
                  <a:pt x="162" y="0"/>
                </a:moveTo>
                <a:cubicBezTo>
                  <a:pt x="162" y="49"/>
                  <a:pt x="162" y="49"/>
                  <a:pt x="162" y="49"/>
                </a:cubicBezTo>
                <a:cubicBezTo>
                  <a:pt x="159" y="47"/>
                  <a:pt x="154" y="45"/>
                  <a:pt x="149" y="45"/>
                </a:cubicBezTo>
                <a:cubicBezTo>
                  <a:pt x="138" y="45"/>
                  <a:pt x="128" y="54"/>
                  <a:pt x="128" y="66"/>
                </a:cubicBezTo>
                <a:cubicBezTo>
                  <a:pt x="128" y="78"/>
                  <a:pt x="138" y="87"/>
                  <a:pt x="149" y="87"/>
                </a:cubicBezTo>
                <a:cubicBezTo>
                  <a:pt x="154" y="87"/>
                  <a:pt x="159" y="86"/>
                  <a:pt x="162" y="83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0"/>
                  <a:pt x="0" y="0"/>
                  <a:pt x="0" y="0"/>
                </a:cubicBezTo>
                <a:lnTo>
                  <a:pt x="162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248" name="Freeform 40"/>
          <p:cNvSpPr>
            <a:spLocks/>
          </p:cNvSpPr>
          <p:nvPr/>
        </p:nvSpPr>
        <p:spPr bwMode="auto">
          <a:xfrm>
            <a:off x="7429877" y="2068157"/>
            <a:ext cx="901700" cy="657225"/>
          </a:xfrm>
          <a:custGeom>
            <a:avLst/>
            <a:gdLst>
              <a:gd name="T0" fmla="*/ 21 w 181"/>
              <a:gd name="T1" fmla="*/ 45 h 132"/>
              <a:gd name="T2" fmla="*/ 31 w 181"/>
              <a:gd name="T3" fmla="*/ 48 h 132"/>
              <a:gd name="T4" fmla="*/ 31 w 181"/>
              <a:gd name="T5" fmla="*/ 0 h 132"/>
              <a:gd name="T6" fmla="*/ 181 w 181"/>
              <a:gd name="T7" fmla="*/ 0 h 132"/>
              <a:gd name="T8" fmla="*/ 181 w 181"/>
              <a:gd name="T9" fmla="*/ 132 h 132"/>
              <a:gd name="T10" fmla="*/ 31 w 181"/>
              <a:gd name="T11" fmla="*/ 132 h 132"/>
              <a:gd name="T12" fmla="*/ 31 w 181"/>
              <a:gd name="T13" fmla="*/ 85 h 132"/>
              <a:gd name="T14" fmla="*/ 21 w 181"/>
              <a:gd name="T15" fmla="*/ 87 h 132"/>
              <a:gd name="T16" fmla="*/ 0 w 181"/>
              <a:gd name="T17" fmla="*/ 66 h 132"/>
              <a:gd name="T18" fmla="*/ 21 w 181"/>
              <a:gd name="T19" fmla="*/ 4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132">
                <a:moveTo>
                  <a:pt x="21" y="45"/>
                </a:moveTo>
                <a:cubicBezTo>
                  <a:pt x="25" y="45"/>
                  <a:pt x="28" y="46"/>
                  <a:pt x="31" y="48"/>
                </a:cubicBezTo>
                <a:cubicBezTo>
                  <a:pt x="31" y="0"/>
                  <a:pt x="31" y="0"/>
                  <a:pt x="31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81" y="132"/>
                  <a:pt x="181" y="132"/>
                  <a:pt x="181" y="132"/>
                </a:cubicBezTo>
                <a:cubicBezTo>
                  <a:pt x="31" y="132"/>
                  <a:pt x="31" y="132"/>
                  <a:pt x="31" y="132"/>
                </a:cubicBezTo>
                <a:cubicBezTo>
                  <a:pt x="31" y="85"/>
                  <a:pt x="31" y="85"/>
                  <a:pt x="31" y="85"/>
                </a:cubicBezTo>
                <a:cubicBezTo>
                  <a:pt x="28" y="86"/>
                  <a:pt x="25" y="87"/>
                  <a:pt x="21" y="87"/>
                </a:cubicBezTo>
                <a:cubicBezTo>
                  <a:pt x="10" y="87"/>
                  <a:pt x="0" y="78"/>
                  <a:pt x="0" y="66"/>
                </a:cubicBezTo>
                <a:cubicBezTo>
                  <a:pt x="0" y="54"/>
                  <a:pt x="10" y="45"/>
                  <a:pt x="21" y="4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4" name="Freeform 54"/>
          <p:cNvSpPr>
            <a:spLocks/>
          </p:cNvSpPr>
          <p:nvPr/>
        </p:nvSpPr>
        <p:spPr bwMode="auto">
          <a:xfrm>
            <a:off x="1105885" y="2276632"/>
            <a:ext cx="694530" cy="618762"/>
          </a:xfrm>
          <a:custGeom>
            <a:avLst/>
            <a:gdLst>
              <a:gd name="connsiteX0" fmla="*/ 19656 w 357878"/>
              <a:gd name="connsiteY0" fmla="*/ 0 h 424988"/>
              <a:gd name="connsiteX1" fmla="*/ 171289 w 357878"/>
              <a:gd name="connsiteY1" fmla="*/ 0 h 424988"/>
              <a:gd name="connsiteX2" fmla="*/ 233065 w 357878"/>
              <a:gd name="connsiteY2" fmla="*/ 61776 h 424988"/>
              <a:gd name="connsiteX3" fmla="*/ 272377 w 357878"/>
              <a:gd name="connsiteY3" fmla="*/ 67392 h 424988"/>
              <a:gd name="connsiteX4" fmla="*/ 357878 w 357878"/>
              <a:gd name="connsiteY4" fmla="*/ 153740 h 424988"/>
              <a:gd name="connsiteX5" fmla="*/ 278797 w 357878"/>
              <a:gd name="connsiteY5" fmla="*/ 424988 h 424988"/>
              <a:gd name="connsiteX6" fmla="*/ 0 w 357878"/>
              <a:gd name="connsiteY6" fmla="*/ 146016 h 424988"/>
              <a:gd name="connsiteX7" fmla="*/ 19656 w 357878"/>
              <a:gd name="connsiteY7" fmla="*/ 0 h 424988"/>
              <a:gd name="connsiteX0" fmla="*/ 19656 w 477027"/>
              <a:gd name="connsiteY0" fmla="*/ 0 h 424988"/>
              <a:gd name="connsiteX1" fmla="*/ 171289 w 477027"/>
              <a:gd name="connsiteY1" fmla="*/ 0 h 424988"/>
              <a:gd name="connsiteX2" fmla="*/ 233065 w 477027"/>
              <a:gd name="connsiteY2" fmla="*/ 61776 h 424988"/>
              <a:gd name="connsiteX3" fmla="*/ 272377 w 477027"/>
              <a:gd name="connsiteY3" fmla="*/ 67392 h 424988"/>
              <a:gd name="connsiteX4" fmla="*/ 477027 w 477027"/>
              <a:gd name="connsiteY4" fmla="*/ 270052 h 424988"/>
              <a:gd name="connsiteX5" fmla="*/ 278797 w 477027"/>
              <a:gd name="connsiteY5" fmla="*/ 424988 h 424988"/>
              <a:gd name="connsiteX6" fmla="*/ 0 w 477027"/>
              <a:gd name="connsiteY6" fmla="*/ 146016 h 424988"/>
              <a:gd name="connsiteX7" fmla="*/ 19656 w 477027"/>
              <a:gd name="connsiteY7" fmla="*/ 0 h 424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7027" h="424988">
                <a:moveTo>
                  <a:pt x="19656" y="0"/>
                </a:moveTo>
                <a:lnTo>
                  <a:pt x="171289" y="0"/>
                </a:lnTo>
                <a:lnTo>
                  <a:pt x="233065" y="61776"/>
                </a:lnTo>
                <a:lnTo>
                  <a:pt x="272377" y="67392"/>
                </a:lnTo>
                <a:lnTo>
                  <a:pt x="477027" y="270052"/>
                </a:lnTo>
                <a:cubicBezTo>
                  <a:pt x="455444" y="355400"/>
                  <a:pt x="364804" y="405009"/>
                  <a:pt x="278797" y="424988"/>
                </a:cubicBezTo>
                <a:lnTo>
                  <a:pt x="0" y="146016"/>
                </a:lnTo>
                <a:lnTo>
                  <a:pt x="19656" y="0"/>
                </a:lnTo>
                <a:close/>
              </a:path>
            </a:pathLst>
          </a:custGeom>
          <a:gradFill>
            <a:gsLst>
              <a:gs pos="0">
                <a:schemeClr val="tx2">
                  <a:alpha val="49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5" name="Freeform 32"/>
          <p:cNvSpPr>
            <a:spLocks/>
          </p:cNvSpPr>
          <p:nvPr/>
        </p:nvSpPr>
        <p:spPr bwMode="auto">
          <a:xfrm>
            <a:off x="1103761" y="2262235"/>
            <a:ext cx="412920" cy="327065"/>
          </a:xfrm>
          <a:custGeom>
            <a:avLst/>
            <a:gdLst/>
            <a:ahLst/>
            <a:cxnLst/>
            <a:rect l="l" t="t" r="r" b="b"/>
            <a:pathLst>
              <a:path w="160337" h="127000">
                <a:moveTo>
                  <a:pt x="134937" y="66675"/>
                </a:moveTo>
                <a:lnTo>
                  <a:pt x="131762" y="73025"/>
                </a:lnTo>
                <a:lnTo>
                  <a:pt x="134937" y="79375"/>
                </a:lnTo>
                <a:lnTo>
                  <a:pt x="138112" y="73025"/>
                </a:lnTo>
                <a:close/>
                <a:moveTo>
                  <a:pt x="110331" y="66675"/>
                </a:moveTo>
                <a:cubicBezTo>
                  <a:pt x="107263" y="66675"/>
                  <a:pt x="104775" y="69518"/>
                  <a:pt x="104775" y="73025"/>
                </a:cubicBezTo>
                <a:cubicBezTo>
                  <a:pt x="104775" y="76532"/>
                  <a:pt x="107263" y="79375"/>
                  <a:pt x="110331" y="79375"/>
                </a:cubicBezTo>
                <a:cubicBezTo>
                  <a:pt x="113399" y="79375"/>
                  <a:pt x="115887" y="76532"/>
                  <a:pt x="115887" y="73025"/>
                </a:cubicBezTo>
                <a:cubicBezTo>
                  <a:pt x="115887" y="69518"/>
                  <a:pt x="113399" y="66675"/>
                  <a:pt x="110331" y="66675"/>
                </a:cubicBezTo>
                <a:close/>
                <a:moveTo>
                  <a:pt x="104775" y="38100"/>
                </a:moveTo>
                <a:cubicBezTo>
                  <a:pt x="104789" y="38100"/>
                  <a:pt x="105551" y="38100"/>
                  <a:pt x="145521" y="38100"/>
                </a:cubicBezTo>
                <a:cubicBezTo>
                  <a:pt x="152929" y="38100"/>
                  <a:pt x="156633" y="41804"/>
                  <a:pt x="156633" y="49213"/>
                </a:cubicBezTo>
                <a:cubicBezTo>
                  <a:pt x="156633" y="49231"/>
                  <a:pt x="156633" y="50127"/>
                  <a:pt x="156633" y="93663"/>
                </a:cubicBezTo>
                <a:lnTo>
                  <a:pt x="160337" y="127000"/>
                </a:lnTo>
                <a:cubicBezTo>
                  <a:pt x="160328" y="126989"/>
                  <a:pt x="159923" y="126503"/>
                  <a:pt x="141816" y="104775"/>
                </a:cubicBezTo>
                <a:cubicBezTo>
                  <a:pt x="141800" y="104775"/>
                  <a:pt x="140748" y="104775"/>
                  <a:pt x="71438" y="104775"/>
                </a:cubicBezTo>
                <a:cubicBezTo>
                  <a:pt x="64029" y="104775"/>
                  <a:pt x="60325" y="101071"/>
                  <a:pt x="60325" y="93663"/>
                </a:cubicBezTo>
                <a:cubicBezTo>
                  <a:pt x="60325" y="93655"/>
                  <a:pt x="60325" y="93530"/>
                  <a:pt x="60325" y="91348"/>
                </a:cubicBezTo>
                <a:lnTo>
                  <a:pt x="60325" y="75142"/>
                </a:lnTo>
                <a:cubicBezTo>
                  <a:pt x="60333" y="75142"/>
                  <a:pt x="60457" y="75142"/>
                  <a:pt x="62640" y="75142"/>
                </a:cubicBezTo>
                <a:lnTo>
                  <a:pt x="78846" y="75142"/>
                </a:lnTo>
                <a:lnTo>
                  <a:pt x="82550" y="78846"/>
                </a:lnTo>
                <a:cubicBezTo>
                  <a:pt x="86254" y="78846"/>
                  <a:pt x="89958" y="78846"/>
                  <a:pt x="89958" y="75142"/>
                </a:cubicBezTo>
                <a:cubicBezTo>
                  <a:pt x="101071" y="75142"/>
                  <a:pt x="104775" y="67733"/>
                  <a:pt x="104775" y="64029"/>
                </a:cubicBezTo>
                <a:cubicBezTo>
                  <a:pt x="104775" y="64016"/>
                  <a:pt x="104775" y="63447"/>
                  <a:pt x="104775" y="38100"/>
                </a:cubicBezTo>
                <a:close/>
                <a:moveTo>
                  <a:pt x="78581" y="30163"/>
                </a:moveTo>
                <a:cubicBezTo>
                  <a:pt x="74635" y="30163"/>
                  <a:pt x="71437" y="32651"/>
                  <a:pt x="71437" y="35720"/>
                </a:cubicBezTo>
                <a:cubicBezTo>
                  <a:pt x="71437" y="38789"/>
                  <a:pt x="74635" y="41277"/>
                  <a:pt x="78581" y="41277"/>
                </a:cubicBezTo>
                <a:cubicBezTo>
                  <a:pt x="82527" y="41277"/>
                  <a:pt x="85725" y="38789"/>
                  <a:pt x="85725" y="35720"/>
                </a:cubicBezTo>
                <a:cubicBezTo>
                  <a:pt x="85725" y="32651"/>
                  <a:pt x="82527" y="30163"/>
                  <a:pt x="78581" y="30163"/>
                </a:cubicBezTo>
                <a:close/>
                <a:moveTo>
                  <a:pt x="52388" y="30163"/>
                </a:moveTo>
                <a:cubicBezTo>
                  <a:pt x="48004" y="30163"/>
                  <a:pt x="44450" y="32651"/>
                  <a:pt x="44450" y="35720"/>
                </a:cubicBezTo>
                <a:cubicBezTo>
                  <a:pt x="44450" y="38789"/>
                  <a:pt x="48004" y="41277"/>
                  <a:pt x="52388" y="41277"/>
                </a:cubicBezTo>
                <a:cubicBezTo>
                  <a:pt x="56772" y="41277"/>
                  <a:pt x="60326" y="38789"/>
                  <a:pt x="60326" y="35720"/>
                </a:cubicBezTo>
                <a:cubicBezTo>
                  <a:pt x="60326" y="32651"/>
                  <a:pt x="56772" y="30163"/>
                  <a:pt x="52388" y="30163"/>
                </a:cubicBezTo>
                <a:close/>
                <a:moveTo>
                  <a:pt x="26194" y="30163"/>
                </a:moveTo>
                <a:cubicBezTo>
                  <a:pt x="22248" y="30163"/>
                  <a:pt x="19050" y="32651"/>
                  <a:pt x="19050" y="35720"/>
                </a:cubicBezTo>
                <a:cubicBezTo>
                  <a:pt x="19050" y="38789"/>
                  <a:pt x="22248" y="41277"/>
                  <a:pt x="26194" y="41277"/>
                </a:cubicBezTo>
                <a:cubicBezTo>
                  <a:pt x="30140" y="41277"/>
                  <a:pt x="33338" y="38789"/>
                  <a:pt x="33338" y="35720"/>
                </a:cubicBezTo>
                <a:cubicBezTo>
                  <a:pt x="33338" y="32651"/>
                  <a:pt x="30140" y="30163"/>
                  <a:pt x="26194" y="30163"/>
                </a:cubicBezTo>
                <a:close/>
                <a:moveTo>
                  <a:pt x="15052" y="0"/>
                </a:moveTo>
                <a:cubicBezTo>
                  <a:pt x="15066" y="0"/>
                  <a:pt x="16092" y="0"/>
                  <a:pt x="90311" y="0"/>
                </a:cubicBezTo>
                <a:cubicBezTo>
                  <a:pt x="97837" y="0"/>
                  <a:pt x="101600" y="7454"/>
                  <a:pt x="101600" y="11181"/>
                </a:cubicBezTo>
                <a:cubicBezTo>
                  <a:pt x="101600" y="11192"/>
                  <a:pt x="101600" y="11871"/>
                  <a:pt x="101600" y="55908"/>
                </a:cubicBezTo>
                <a:cubicBezTo>
                  <a:pt x="101600" y="63362"/>
                  <a:pt x="97837" y="67089"/>
                  <a:pt x="90311" y="67089"/>
                </a:cubicBezTo>
                <a:cubicBezTo>
                  <a:pt x="90298" y="67089"/>
                  <a:pt x="89329" y="67089"/>
                  <a:pt x="18815" y="67089"/>
                </a:cubicBezTo>
                <a:cubicBezTo>
                  <a:pt x="18811" y="67093"/>
                  <a:pt x="18720" y="67183"/>
                  <a:pt x="16463" y="69419"/>
                </a:cubicBezTo>
                <a:lnTo>
                  <a:pt x="0" y="85725"/>
                </a:lnTo>
                <a:cubicBezTo>
                  <a:pt x="2" y="85714"/>
                  <a:pt x="77" y="85193"/>
                  <a:pt x="3763" y="59635"/>
                </a:cubicBezTo>
                <a:cubicBezTo>
                  <a:pt x="3763" y="55908"/>
                  <a:pt x="3763" y="55908"/>
                  <a:pt x="3763" y="11181"/>
                </a:cubicBezTo>
                <a:cubicBezTo>
                  <a:pt x="3763" y="7454"/>
                  <a:pt x="7526" y="0"/>
                  <a:pt x="150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0" name="Freeform 27"/>
          <p:cNvSpPr>
            <a:spLocks/>
          </p:cNvSpPr>
          <p:nvPr/>
        </p:nvSpPr>
        <p:spPr bwMode="auto">
          <a:xfrm rot="17345238">
            <a:off x="7748272" y="2204306"/>
            <a:ext cx="378448" cy="384928"/>
          </a:xfrm>
          <a:custGeom>
            <a:avLst/>
            <a:gdLst/>
            <a:ahLst/>
            <a:cxnLst/>
            <a:rect l="l" t="t" r="r" b="b"/>
            <a:pathLst>
              <a:path w="407086" h="414055">
                <a:moveTo>
                  <a:pt x="300508" y="72271"/>
                </a:moveTo>
                <a:cubicBezTo>
                  <a:pt x="297811" y="64220"/>
                  <a:pt x="292417" y="58853"/>
                  <a:pt x="284326" y="58853"/>
                </a:cubicBezTo>
                <a:lnTo>
                  <a:pt x="268481" y="58517"/>
                </a:lnTo>
                <a:cubicBezTo>
                  <a:pt x="262075" y="59524"/>
                  <a:pt x="254658" y="61537"/>
                  <a:pt x="246567" y="64220"/>
                </a:cubicBezTo>
                <a:cubicBezTo>
                  <a:pt x="92836" y="112526"/>
                  <a:pt x="92836" y="112526"/>
                  <a:pt x="92836" y="112526"/>
                </a:cubicBezTo>
                <a:cubicBezTo>
                  <a:pt x="76654" y="117892"/>
                  <a:pt x="65865" y="123260"/>
                  <a:pt x="57774" y="131311"/>
                </a:cubicBezTo>
                <a:cubicBezTo>
                  <a:pt x="52380" y="136678"/>
                  <a:pt x="52380" y="144729"/>
                  <a:pt x="55077" y="152780"/>
                </a:cubicBezTo>
                <a:cubicBezTo>
                  <a:pt x="57774" y="160831"/>
                  <a:pt x="63168" y="163515"/>
                  <a:pt x="71260" y="166198"/>
                </a:cubicBezTo>
                <a:cubicBezTo>
                  <a:pt x="79351" y="168882"/>
                  <a:pt x="92836" y="166198"/>
                  <a:pt x="109018" y="160831"/>
                </a:cubicBezTo>
                <a:cubicBezTo>
                  <a:pt x="260053" y="112526"/>
                  <a:pt x="260053" y="112526"/>
                  <a:pt x="260053" y="112526"/>
                </a:cubicBezTo>
                <a:cubicBezTo>
                  <a:pt x="278932" y="107158"/>
                  <a:pt x="289720" y="99107"/>
                  <a:pt x="295114" y="93740"/>
                </a:cubicBezTo>
                <a:cubicBezTo>
                  <a:pt x="300508" y="88373"/>
                  <a:pt x="303205" y="80322"/>
                  <a:pt x="300508" y="72271"/>
                </a:cubicBezTo>
                <a:close/>
                <a:moveTo>
                  <a:pt x="403565" y="231009"/>
                </a:moveTo>
                <a:cubicBezTo>
                  <a:pt x="408926" y="255236"/>
                  <a:pt x="408926" y="276770"/>
                  <a:pt x="398205" y="295613"/>
                </a:cubicBezTo>
                <a:cubicBezTo>
                  <a:pt x="387483" y="314456"/>
                  <a:pt x="368721" y="327916"/>
                  <a:pt x="341917" y="335991"/>
                </a:cubicBezTo>
                <a:cubicBezTo>
                  <a:pt x="323155" y="344066"/>
                  <a:pt x="304393" y="346758"/>
                  <a:pt x="288311" y="344067"/>
                </a:cubicBezTo>
                <a:cubicBezTo>
                  <a:pt x="272229" y="344067"/>
                  <a:pt x="256146" y="338683"/>
                  <a:pt x="237384" y="333299"/>
                </a:cubicBezTo>
                <a:cubicBezTo>
                  <a:pt x="173056" y="306381"/>
                  <a:pt x="173056" y="306381"/>
                  <a:pt x="173056" y="306381"/>
                </a:cubicBezTo>
                <a:cubicBezTo>
                  <a:pt x="162335" y="300997"/>
                  <a:pt x="151613" y="298305"/>
                  <a:pt x="143572" y="295614"/>
                </a:cubicBezTo>
                <a:cubicBezTo>
                  <a:pt x="127490" y="292922"/>
                  <a:pt x="116769" y="292922"/>
                  <a:pt x="106047" y="295613"/>
                </a:cubicBezTo>
                <a:cubicBezTo>
                  <a:pt x="138211" y="397903"/>
                  <a:pt x="138211" y="397903"/>
                  <a:pt x="138211" y="397903"/>
                </a:cubicBezTo>
                <a:lnTo>
                  <a:pt x="89965" y="414055"/>
                </a:lnTo>
                <a:cubicBezTo>
                  <a:pt x="39039" y="255235"/>
                  <a:pt x="39039" y="255235"/>
                  <a:pt x="39039" y="255235"/>
                </a:cubicBezTo>
                <a:cubicBezTo>
                  <a:pt x="55121" y="249852"/>
                  <a:pt x="73883" y="244468"/>
                  <a:pt x="98007" y="241777"/>
                </a:cubicBezTo>
                <a:cubicBezTo>
                  <a:pt x="108728" y="239085"/>
                  <a:pt x="124810" y="239085"/>
                  <a:pt x="140892" y="241776"/>
                </a:cubicBezTo>
                <a:cubicBezTo>
                  <a:pt x="162335" y="244468"/>
                  <a:pt x="183777" y="252544"/>
                  <a:pt x="207900" y="260619"/>
                </a:cubicBezTo>
                <a:cubicBezTo>
                  <a:pt x="248106" y="276770"/>
                  <a:pt x="248106" y="276770"/>
                  <a:pt x="248106" y="276770"/>
                </a:cubicBezTo>
                <a:cubicBezTo>
                  <a:pt x="264188" y="284846"/>
                  <a:pt x="274909" y="287538"/>
                  <a:pt x="282950" y="287538"/>
                </a:cubicBezTo>
                <a:cubicBezTo>
                  <a:pt x="293671" y="290229"/>
                  <a:pt x="307073" y="287538"/>
                  <a:pt x="320475" y="284846"/>
                </a:cubicBezTo>
                <a:cubicBezTo>
                  <a:pt x="336557" y="279462"/>
                  <a:pt x="344598" y="274079"/>
                  <a:pt x="349959" y="266003"/>
                </a:cubicBezTo>
                <a:cubicBezTo>
                  <a:pt x="355319" y="260619"/>
                  <a:pt x="355319" y="252544"/>
                  <a:pt x="352639" y="244468"/>
                </a:cubicBezTo>
                <a:cubicBezTo>
                  <a:pt x="349958" y="239085"/>
                  <a:pt x="347278" y="233701"/>
                  <a:pt x="344598" y="228317"/>
                </a:cubicBezTo>
                <a:cubicBezTo>
                  <a:pt x="339237" y="225625"/>
                  <a:pt x="333877" y="222934"/>
                  <a:pt x="328516" y="222934"/>
                </a:cubicBezTo>
                <a:cubicBezTo>
                  <a:pt x="323155" y="222934"/>
                  <a:pt x="317794" y="225625"/>
                  <a:pt x="309753" y="225625"/>
                </a:cubicBezTo>
                <a:cubicBezTo>
                  <a:pt x="304393" y="228317"/>
                  <a:pt x="299032" y="228317"/>
                  <a:pt x="290991" y="231009"/>
                </a:cubicBezTo>
                <a:lnTo>
                  <a:pt x="281610" y="235720"/>
                </a:lnTo>
                <a:cubicBezTo>
                  <a:pt x="280270" y="236393"/>
                  <a:pt x="280270" y="236393"/>
                  <a:pt x="280270" y="236393"/>
                </a:cubicBezTo>
                <a:cubicBezTo>
                  <a:pt x="261507" y="185248"/>
                  <a:pt x="261507" y="185248"/>
                  <a:pt x="261507" y="185248"/>
                </a:cubicBezTo>
                <a:lnTo>
                  <a:pt x="270888" y="182892"/>
                </a:lnTo>
                <a:cubicBezTo>
                  <a:pt x="272229" y="182556"/>
                  <a:pt x="272229" y="182556"/>
                  <a:pt x="272229" y="182556"/>
                </a:cubicBezTo>
                <a:cubicBezTo>
                  <a:pt x="307073" y="169097"/>
                  <a:pt x="336557" y="166405"/>
                  <a:pt x="355319" y="174480"/>
                </a:cubicBezTo>
                <a:cubicBezTo>
                  <a:pt x="376762" y="185247"/>
                  <a:pt x="392844" y="201399"/>
                  <a:pt x="403565" y="231009"/>
                </a:cubicBezTo>
                <a:close/>
                <a:moveTo>
                  <a:pt x="347560" y="56723"/>
                </a:moveTo>
                <a:cubicBezTo>
                  <a:pt x="355592" y="83674"/>
                  <a:pt x="355592" y="105233"/>
                  <a:pt x="344883" y="121404"/>
                </a:cubicBezTo>
                <a:cubicBezTo>
                  <a:pt x="334173" y="140270"/>
                  <a:pt x="312753" y="156440"/>
                  <a:pt x="277947" y="167220"/>
                </a:cubicBezTo>
                <a:cubicBezTo>
                  <a:pt x="128011" y="215732"/>
                  <a:pt x="128011" y="215732"/>
                  <a:pt x="128011" y="215732"/>
                </a:cubicBezTo>
                <a:cubicBezTo>
                  <a:pt x="93205" y="226512"/>
                  <a:pt x="66430" y="229207"/>
                  <a:pt x="45011" y="221122"/>
                </a:cubicBezTo>
                <a:cubicBezTo>
                  <a:pt x="26269" y="213037"/>
                  <a:pt x="12882" y="194171"/>
                  <a:pt x="4850" y="169916"/>
                </a:cubicBezTo>
                <a:cubicBezTo>
                  <a:pt x="-3183" y="142965"/>
                  <a:pt x="-505" y="121405"/>
                  <a:pt x="7527" y="105234"/>
                </a:cubicBezTo>
                <a:cubicBezTo>
                  <a:pt x="20914" y="86369"/>
                  <a:pt x="42333" y="70199"/>
                  <a:pt x="77140" y="59418"/>
                </a:cubicBezTo>
                <a:cubicBezTo>
                  <a:pt x="227076" y="10907"/>
                  <a:pt x="227076" y="10907"/>
                  <a:pt x="227076" y="10907"/>
                </a:cubicBezTo>
                <a:cubicBezTo>
                  <a:pt x="244479" y="4169"/>
                  <a:pt x="259874" y="800"/>
                  <a:pt x="273261" y="127"/>
                </a:cubicBezTo>
                <a:cubicBezTo>
                  <a:pt x="286649" y="-547"/>
                  <a:pt x="298028" y="1475"/>
                  <a:pt x="307399" y="5517"/>
                </a:cubicBezTo>
                <a:cubicBezTo>
                  <a:pt x="326141" y="13602"/>
                  <a:pt x="339528" y="32467"/>
                  <a:pt x="347560" y="5672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1" name="副标题 2"/>
          <p:cNvSpPr txBox="1">
            <a:spLocks/>
          </p:cNvSpPr>
          <p:nvPr/>
        </p:nvSpPr>
        <p:spPr>
          <a:xfrm>
            <a:off x="1826497" y="2244154"/>
            <a:ext cx="5286599" cy="288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1278314" y="2804758"/>
            <a:ext cx="6505574" cy="658813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974466" y="2804758"/>
            <a:ext cx="903288" cy="658813"/>
          </a:xfrm>
          <a:custGeom>
            <a:avLst/>
            <a:gdLst>
              <a:gd name="T0" fmla="*/ 160 w 181"/>
              <a:gd name="T1" fmla="*/ 45 h 132"/>
              <a:gd name="T2" fmla="*/ 150 w 181"/>
              <a:gd name="T3" fmla="*/ 47 h 132"/>
              <a:gd name="T4" fmla="*/ 150 w 181"/>
              <a:gd name="T5" fmla="*/ 0 h 132"/>
              <a:gd name="T6" fmla="*/ 0 w 181"/>
              <a:gd name="T7" fmla="*/ 0 h 132"/>
              <a:gd name="T8" fmla="*/ 0 w 181"/>
              <a:gd name="T9" fmla="*/ 132 h 132"/>
              <a:gd name="T10" fmla="*/ 150 w 181"/>
              <a:gd name="T11" fmla="*/ 132 h 132"/>
              <a:gd name="T12" fmla="*/ 150 w 181"/>
              <a:gd name="T13" fmla="*/ 85 h 132"/>
              <a:gd name="T14" fmla="*/ 160 w 181"/>
              <a:gd name="T15" fmla="*/ 87 h 132"/>
              <a:gd name="T16" fmla="*/ 181 w 181"/>
              <a:gd name="T17" fmla="*/ 66 h 132"/>
              <a:gd name="T18" fmla="*/ 160 w 181"/>
              <a:gd name="T19" fmla="*/ 4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132">
                <a:moveTo>
                  <a:pt x="160" y="45"/>
                </a:moveTo>
                <a:cubicBezTo>
                  <a:pt x="156" y="45"/>
                  <a:pt x="153" y="46"/>
                  <a:pt x="150" y="47"/>
                </a:cubicBezTo>
                <a:cubicBezTo>
                  <a:pt x="150" y="0"/>
                  <a:pt x="150" y="0"/>
                  <a:pt x="1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2"/>
                  <a:pt x="0" y="132"/>
                  <a:pt x="0" y="132"/>
                </a:cubicBezTo>
                <a:cubicBezTo>
                  <a:pt x="150" y="132"/>
                  <a:pt x="150" y="132"/>
                  <a:pt x="150" y="13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3" y="86"/>
                  <a:pt x="156" y="87"/>
                  <a:pt x="160" y="87"/>
                </a:cubicBezTo>
                <a:cubicBezTo>
                  <a:pt x="171" y="87"/>
                  <a:pt x="181" y="78"/>
                  <a:pt x="181" y="66"/>
                </a:cubicBezTo>
                <a:cubicBezTo>
                  <a:pt x="181" y="54"/>
                  <a:pt x="171" y="45"/>
                  <a:pt x="160" y="4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7523538" y="2804758"/>
            <a:ext cx="808038" cy="658813"/>
          </a:xfrm>
          <a:custGeom>
            <a:avLst/>
            <a:gdLst>
              <a:gd name="T0" fmla="*/ 0 w 162"/>
              <a:gd name="T1" fmla="*/ 0 h 132"/>
              <a:gd name="T2" fmla="*/ 0 w 162"/>
              <a:gd name="T3" fmla="*/ 49 h 132"/>
              <a:gd name="T4" fmla="*/ 13 w 162"/>
              <a:gd name="T5" fmla="*/ 45 h 132"/>
              <a:gd name="T6" fmla="*/ 34 w 162"/>
              <a:gd name="T7" fmla="*/ 66 h 132"/>
              <a:gd name="T8" fmla="*/ 13 w 162"/>
              <a:gd name="T9" fmla="*/ 87 h 132"/>
              <a:gd name="T10" fmla="*/ 0 w 162"/>
              <a:gd name="T11" fmla="*/ 83 h 132"/>
              <a:gd name="T12" fmla="*/ 0 w 162"/>
              <a:gd name="T13" fmla="*/ 132 h 132"/>
              <a:gd name="T14" fmla="*/ 162 w 162"/>
              <a:gd name="T15" fmla="*/ 132 h 132"/>
              <a:gd name="T16" fmla="*/ 162 w 162"/>
              <a:gd name="T17" fmla="*/ 0 h 132"/>
              <a:gd name="T18" fmla="*/ 0 w 162"/>
              <a:gd name="T1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32">
                <a:moveTo>
                  <a:pt x="0" y="0"/>
                </a:moveTo>
                <a:cubicBezTo>
                  <a:pt x="0" y="49"/>
                  <a:pt x="0" y="49"/>
                  <a:pt x="0" y="49"/>
                </a:cubicBezTo>
                <a:cubicBezTo>
                  <a:pt x="3" y="46"/>
                  <a:pt x="8" y="45"/>
                  <a:pt x="13" y="45"/>
                </a:cubicBezTo>
                <a:cubicBezTo>
                  <a:pt x="24" y="45"/>
                  <a:pt x="34" y="54"/>
                  <a:pt x="34" y="66"/>
                </a:cubicBezTo>
                <a:cubicBezTo>
                  <a:pt x="34" y="78"/>
                  <a:pt x="24" y="87"/>
                  <a:pt x="13" y="87"/>
                </a:cubicBezTo>
                <a:cubicBezTo>
                  <a:pt x="8" y="87"/>
                  <a:pt x="3" y="85"/>
                  <a:pt x="0" y="83"/>
                </a:cubicBezTo>
                <a:cubicBezTo>
                  <a:pt x="0" y="132"/>
                  <a:pt x="0" y="132"/>
                  <a:pt x="0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2" y="0"/>
                  <a:pt x="162" y="0"/>
                  <a:pt x="162" y="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56"/>
          <p:cNvSpPr>
            <a:spLocks/>
          </p:cNvSpPr>
          <p:nvPr/>
        </p:nvSpPr>
        <p:spPr bwMode="auto">
          <a:xfrm>
            <a:off x="7817015" y="2986449"/>
            <a:ext cx="619621" cy="582132"/>
          </a:xfrm>
          <a:custGeom>
            <a:avLst/>
            <a:gdLst>
              <a:gd name="connsiteX0" fmla="*/ 199368 w 394371"/>
              <a:gd name="connsiteY0" fmla="*/ 0 h 331744"/>
              <a:gd name="connsiteX1" fmla="*/ 394371 w 394371"/>
              <a:gd name="connsiteY1" fmla="*/ 177981 h 331744"/>
              <a:gd name="connsiteX2" fmla="*/ 158025 w 394371"/>
              <a:gd name="connsiteY2" fmla="*/ 331744 h 331744"/>
              <a:gd name="connsiteX3" fmla="*/ 0 w 394371"/>
              <a:gd name="connsiteY3" fmla="*/ 171288 h 331744"/>
              <a:gd name="connsiteX4" fmla="*/ 39312 w 394371"/>
              <a:gd name="connsiteY4" fmla="*/ 146016 h 331744"/>
              <a:gd name="connsiteX5" fmla="*/ 47736 w 394371"/>
              <a:gd name="connsiteY5" fmla="*/ 5616 h 331744"/>
              <a:gd name="connsiteX6" fmla="*/ 199368 w 394371"/>
              <a:gd name="connsiteY6" fmla="*/ 0 h 331744"/>
              <a:gd name="connsiteX0" fmla="*/ 199368 w 425577"/>
              <a:gd name="connsiteY0" fmla="*/ 0 h 331744"/>
              <a:gd name="connsiteX1" fmla="*/ 425577 w 425577"/>
              <a:gd name="connsiteY1" fmla="*/ 212024 h 331744"/>
              <a:gd name="connsiteX2" fmla="*/ 158025 w 425577"/>
              <a:gd name="connsiteY2" fmla="*/ 331744 h 331744"/>
              <a:gd name="connsiteX3" fmla="*/ 0 w 425577"/>
              <a:gd name="connsiteY3" fmla="*/ 171288 h 331744"/>
              <a:gd name="connsiteX4" fmla="*/ 39312 w 425577"/>
              <a:gd name="connsiteY4" fmla="*/ 146016 h 331744"/>
              <a:gd name="connsiteX5" fmla="*/ 47736 w 425577"/>
              <a:gd name="connsiteY5" fmla="*/ 5616 h 331744"/>
              <a:gd name="connsiteX6" fmla="*/ 199368 w 425577"/>
              <a:gd name="connsiteY6" fmla="*/ 0 h 331744"/>
              <a:gd name="connsiteX0" fmla="*/ 199368 w 425577"/>
              <a:gd name="connsiteY0" fmla="*/ 0 h 399829"/>
              <a:gd name="connsiteX1" fmla="*/ 425577 w 425577"/>
              <a:gd name="connsiteY1" fmla="*/ 212024 h 399829"/>
              <a:gd name="connsiteX2" fmla="*/ 220436 w 425577"/>
              <a:gd name="connsiteY2" fmla="*/ 399829 h 399829"/>
              <a:gd name="connsiteX3" fmla="*/ 0 w 425577"/>
              <a:gd name="connsiteY3" fmla="*/ 171288 h 399829"/>
              <a:gd name="connsiteX4" fmla="*/ 39312 w 425577"/>
              <a:gd name="connsiteY4" fmla="*/ 146016 h 399829"/>
              <a:gd name="connsiteX5" fmla="*/ 47736 w 425577"/>
              <a:gd name="connsiteY5" fmla="*/ 5616 h 399829"/>
              <a:gd name="connsiteX6" fmla="*/ 199368 w 425577"/>
              <a:gd name="connsiteY6" fmla="*/ 0 h 39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5577" h="399829">
                <a:moveTo>
                  <a:pt x="199368" y="0"/>
                </a:moveTo>
                <a:cubicBezTo>
                  <a:pt x="245456" y="46088"/>
                  <a:pt x="379489" y="165936"/>
                  <a:pt x="425577" y="212024"/>
                </a:cubicBezTo>
                <a:cubicBezTo>
                  <a:pt x="410461" y="307297"/>
                  <a:pt x="313283" y="377901"/>
                  <a:pt x="220436" y="399829"/>
                </a:cubicBezTo>
                <a:lnTo>
                  <a:pt x="0" y="171288"/>
                </a:lnTo>
                <a:lnTo>
                  <a:pt x="39312" y="146016"/>
                </a:lnTo>
                <a:lnTo>
                  <a:pt x="47736" y="5616"/>
                </a:lnTo>
                <a:lnTo>
                  <a:pt x="199368" y="0"/>
                </a:lnTo>
                <a:close/>
              </a:path>
            </a:pathLst>
          </a:custGeom>
          <a:gradFill>
            <a:gsLst>
              <a:gs pos="0">
                <a:schemeClr val="tx2">
                  <a:alpha val="49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2" name="Freeform 46"/>
          <p:cNvSpPr>
            <a:spLocks/>
          </p:cNvSpPr>
          <p:nvPr/>
        </p:nvSpPr>
        <p:spPr bwMode="auto">
          <a:xfrm>
            <a:off x="7808022" y="2988901"/>
            <a:ext cx="298445" cy="282096"/>
          </a:xfrm>
          <a:custGeom>
            <a:avLst/>
            <a:gdLst/>
            <a:ahLst/>
            <a:cxnLst/>
            <a:rect l="l" t="t" r="r" b="b"/>
            <a:pathLst>
              <a:path w="115887" h="109538">
                <a:moveTo>
                  <a:pt x="33337" y="26988"/>
                </a:moveTo>
                <a:cubicBezTo>
                  <a:pt x="33337" y="26988"/>
                  <a:pt x="33337" y="26988"/>
                  <a:pt x="33337" y="27980"/>
                </a:cubicBezTo>
                <a:lnTo>
                  <a:pt x="33337" y="34926"/>
                </a:lnTo>
                <a:lnTo>
                  <a:pt x="112712" y="34926"/>
                </a:lnTo>
                <a:cubicBezTo>
                  <a:pt x="112712" y="34926"/>
                  <a:pt x="112712" y="34926"/>
                  <a:pt x="112712" y="33934"/>
                </a:cubicBezTo>
                <a:lnTo>
                  <a:pt x="112712" y="26988"/>
                </a:lnTo>
                <a:cubicBezTo>
                  <a:pt x="108932" y="26988"/>
                  <a:pt x="108932" y="26988"/>
                  <a:pt x="33337" y="26988"/>
                </a:cubicBezTo>
                <a:close/>
                <a:moveTo>
                  <a:pt x="33645" y="0"/>
                </a:moveTo>
                <a:cubicBezTo>
                  <a:pt x="33645" y="0"/>
                  <a:pt x="33645" y="0"/>
                  <a:pt x="108411" y="0"/>
                </a:cubicBezTo>
                <a:cubicBezTo>
                  <a:pt x="112149" y="0"/>
                  <a:pt x="115887" y="3777"/>
                  <a:pt x="115887" y="7554"/>
                </a:cubicBezTo>
                <a:cubicBezTo>
                  <a:pt x="115887" y="7554"/>
                  <a:pt x="115887" y="7554"/>
                  <a:pt x="115887" y="8499"/>
                </a:cubicBezTo>
                <a:lnTo>
                  <a:pt x="115887" y="15109"/>
                </a:lnTo>
                <a:cubicBezTo>
                  <a:pt x="115887" y="18886"/>
                  <a:pt x="115887" y="18886"/>
                  <a:pt x="115887" y="98207"/>
                </a:cubicBezTo>
                <a:cubicBezTo>
                  <a:pt x="115887" y="101984"/>
                  <a:pt x="112149" y="109538"/>
                  <a:pt x="100934" y="109538"/>
                </a:cubicBezTo>
                <a:cubicBezTo>
                  <a:pt x="93457" y="109538"/>
                  <a:pt x="85981" y="101984"/>
                  <a:pt x="85981" y="98207"/>
                </a:cubicBezTo>
                <a:cubicBezTo>
                  <a:pt x="85981" y="90652"/>
                  <a:pt x="93457" y="83098"/>
                  <a:pt x="100934" y="83098"/>
                </a:cubicBezTo>
                <a:cubicBezTo>
                  <a:pt x="104672" y="83098"/>
                  <a:pt x="108411" y="86875"/>
                  <a:pt x="112149" y="86875"/>
                </a:cubicBezTo>
                <a:cubicBezTo>
                  <a:pt x="112149" y="86875"/>
                  <a:pt x="112149" y="86875"/>
                  <a:pt x="112149" y="37772"/>
                </a:cubicBezTo>
                <a:cubicBezTo>
                  <a:pt x="112149" y="37772"/>
                  <a:pt x="112149" y="37772"/>
                  <a:pt x="33645" y="37772"/>
                </a:cubicBezTo>
                <a:cubicBezTo>
                  <a:pt x="33645" y="37772"/>
                  <a:pt x="33645" y="37772"/>
                  <a:pt x="33645" y="98207"/>
                </a:cubicBezTo>
                <a:cubicBezTo>
                  <a:pt x="33645" y="101984"/>
                  <a:pt x="26168" y="109538"/>
                  <a:pt x="14953" y="109538"/>
                </a:cubicBezTo>
                <a:cubicBezTo>
                  <a:pt x="7477" y="109538"/>
                  <a:pt x="0" y="101984"/>
                  <a:pt x="0" y="98207"/>
                </a:cubicBezTo>
                <a:cubicBezTo>
                  <a:pt x="0" y="90652"/>
                  <a:pt x="7477" y="83098"/>
                  <a:pt x="14953" y="83098"/>
                </a:cubicBezTo>
                <a:cubicBezTo>
                  <a:pt x="18692" y="83098"/>
                  <a:pt x="22430" y="86875"/>
                  <a:pt x="26168" y="86875"/>
                </a:cubicBezTo>
                <a:cubicBezTo>
                  <a:pt x="26168" y="86875"/>
                  <a:pt x="26168" y="86875"/>
                  <a:pt x="26168" y="18886"/>
                </a:cubicBezTo>
                <a:cubicBezTo>
                  <a:pt x="26168" y="15109"/>
                  <a:pt x="26168" y="15109"/>
                  <a:pt x="26168" y="14165"/>
                </a:cubicBezTo>
                <a:lnTo>
                  <a:pt x="26168" y="7554"/>
                </a:lnTo>
                <a:cubicBezTo>
                  <a:pt x="26168" y="3777"/>
                  <a:pt x="29906" y="0"/>
                  <a:pt x="3364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2" name="Freeform 34"/>
          <p:cNvSpPr>
            <a:spLocks/>
          </p:cNvSpPr>
          <p:nvPr/>
        </p:nvSpPr>
        <p:spPr bwMode="auto">
          <a:xfrm rot="2091374">
            <a:off x="1156682" y="2975058"/>
            <a:ext cx="401940" cy="401146"/>
          </a:xfrm>
          <a:custGeom>
            <a:avLst/>
            <a:gdLst/>
            <a:ahLst/>
            <a:cxnLst/>
            <a:rect l="l" t="t" r="r" b="b"/>
            <a:pathLst>
              <a:path w="432357" h="431502">
                <a:moveTo>
                  <a:pt x="68757" y="162681"/>
                </a:moveTo>
                <a:cubicBezTo>
                  <a:pt x="60720" y="168063"/>
                  <a:pt x="58041" y="173445"/>
                  <a:pt x="60720" y="181518"/>
                </a:cubicBezTo>
                <a:cubicBezTo>
                  <a:pt x="60720" y="189591"/>
                  <a:pt x="66078" y="203046"/>
                  <a:pt x="76793" y="216501"/>
                </a:cubicBezTo>
                <a:cubicBezTo>
                  <a:pt x="170555" y="345670"/>
                  <a:pt x="170555" y="345670"/>
                  <a:pt x="170555" y="345670"/>
                </a:cubicBezTo>
                <a:cubicBezTo>
                  <a:pt x="181271" y="361816"/>
                  <a:pt x="189308" y="369889"/>
                  <a:pt x="197344" y="372580"/>
                </a:cubicBezTo>
                <a:cubicBezTo>
                  <a:pt x="205381" y="377962"/>
                  <a:pt x="213418" y="375271"/>
                  <a:pt x="218776" y="372580"/>
                </a:cubicBezTo>
                <a:cubicBezTo>
                  <a:pt x="226812" y="367198"/>
                  <a:pt x="229491" y="359125"/>
                  <a:pt x="229491" y="351052"/>
                </a:cubicBezTo>
                <a:cubicBezTo>
                  <a:pt x="226812" y="342979"/>
                  <a:pt x="221454" y="332215"/>
                  <a:pt x="210739" y="316069"/>
                </a:cubicBezTo>
                <a:cubicBezTo>
                  <a:pt x="116977" y="186900"/>
                  <a:pt x="116977" y="186900"/>
                  <a:pt x="116977" y="186900"/>
                </a:cubicBezTo>
                <a:cubicBezTo>
                  <a:pt x="106261" y="173445"/>
                  <a:pt x="98225" y="162681"/>
                  <a:pt x="90188" y="159990"/>
                </a:cubicBezTo>
                <a:cubicBezTo>
                  <a:pt x="86170" y="158645"/>
                  <a:pt x="82151" y="157972"/>
                  <a:pt x="78468" y="158308"/>
                </a:cubicBezTo>
                <a:cubicBezTo>
                  <a:pt x="74784" y="158645"/>
                  <a:pt x="71436" y="159990"/>
                  <a:pt x="68757" y="162681"/>
                </a:cubicBezTo>
                <a:close/>
                <a:moveTo>
                  <a:pt x="183045" y="20472"/>
                </a:moveTo>
                <a:cubicBezTo>
                  <a:pt x="207172" y="4347"/>
                  <a:pt x="228618" y="-3716"/>
                  <a:pt x="247383" y="1659"/>
                </a:cubicBezTo>
                <a:cubicBezTo>
                  <a:pt x="268830" y="7034"/>
                  <a:pt x="287595" y="20472"/>
                  <a:pt x="303680" y="44659"/>
                </a:cubicBezTo>
                <a:cubicBezTo>
                  <a:pt x="314403" y="58097"/>
                  <a:pt x="319765" y="71534"/>
                  <a:pt x="322445" y="84972"/>
                </a:cubicBezTo>
                <a:cubicBezTo>
                  <a:pt x="327807" y="103784"/>
                  <a:pt x="325126" y="117222"/>
                  <a:pt x="314403" y="127972"/>
                </a:cubicBezTo>
                <a:cubicBezTo>
                  <a:pt x="327807" y="119909"/>
                  <a:pt x="341211" y="119909"/>
                  <a:pt x="357295" y="127972"/>
                </a:cubicBezTo>
                <a:cubicBezTo>
                  <a:pt x="370699" y="133347"/>
                  <a:pt x="386784" y="149472"/>
                  <a:pt x="402868" y="170972"/>
                </a:cubicBezTo>
                <a:cubicBezTo>
                  <a:pt x="424315" y="197847"/>
                  <a:pt x="432357" y="224722"/>
                  <a:pt x="432357" y="248909"/>
                </a:cubicBezTo>
                <a:cubicBezTo>
                  <a:pt x="432357" y="273097"/>
                  <a:pt x="421634" y="294597"/>
                  <a:pt x="394826" y="313410"/>
                </a:cubicBezTo>
                <a:cubicBezTo>
                  <a:pt x="368018" y="332222"/>
                  <a:pt x="341211" y="337597"/>
                  <a:pt x="314403" y="324160"/>
                </a:cubicBezTo>
                <a:cubicBezTo>
                  <a:pt x="298318" y="316097"/>
                  <a:pt x="282234" y="299972"/>
                  <a:pt x="266149" y="278472"/>
                </a:cubicBezTo>
                <a:lnTo>
                  <a:pt x="256766" y="264363"/>
                </a:lnTo>
                <a:cubicBezTo>
                  <a:pt x="255426" y="262347"/>
                  <a:pt x="255426" y="262347"/>
                  <a:pt x="255426" y="262347"/>
                </a:cubicBezTo>
                <a:cubicBezTo>
                  <a:pt x="298318" y="230097"/>
                  <a:pt x="298318" y="230097"/>
                  <a:pt x="298318" y="230097"/>
                </a:cubicBezTo>
                <a:lnTo>
                  <a:pt x="305355" y="239503"/>
                </a:lnTo>
                <a:cubicBezTo>
                  <a:pt x="306361" y="240847"/>
                  <a:pt x="306361" y="240847"/>
                  <a:pt x="306361" y="240847"/>
                </a:cubicBezTo>
                <a:cubicBezTo>
                  <a:pt x="317084" y="256972"/>
                  <a:pt x="325126" y="265035"/>
                  <a:pt x="333168" y="270410"/>
                </a:cubicBezTo>
                <a:cubicBezTo>
                  <a:pt x="343891" y="278472"/>
                  <a:pt x="354615" y="278472"/>
                  <a:pt x="365338" y="270410"/>
                </a:cubicBezTo>
                <a:cubicBezTo>
                  <a:pt x="378741" y="259660"/>
                  <a:pt x="381422" y="246222"/>
                  <a:pt x="370699" y="227409"/>
                </a:cubicBezTo>
                <a:cubicBezTo>
                  <a:pt x="368018" y="219347"/>
                  <a:pt x="359976" y="211284"/>
                  <a:pt x="351934" y="197847"/>
                </a:cubicBezTo>
                <a:cubicBezTo>
                  <a:pt x="346572" y="189784"/>
                  <a:pt x="341211" y="184410"/>
                  <a:pt x="338530" y="179034"/>
                </a:cubicBezTo>
                <a:cubicBezTo>
                  <a:pt x="333168" y="176347"/>
                  <a:pt x="330487" y="173659"/>
                  <a:pt x="325126" y="170972"/>
                </a:cubicBezTo>
                <a:cubicBezTo>
                  <a:pt x="317084" y="168284"/>
                  <a:pt x="309041" y="168284"/>
                  <a:pt x="300999" y="173659"/>
                </a:cubicBezTo>
                <a:cubicBezTo>
                  <a:pt x="292957" y="176347"/>
                  <a:pt x="284914" y="181722"/>
                  <a:pt x="274191" y="189784"/>
                </a:cubicBezTo>
                <a:cubicBezTo>
                  <a:pt x="244703" y="146784"/>
                  <a:pt x="244703" y="146784"/>
                  <a:pt x="244703" y="146784"/>
                </a:cubicBezTo>
                <a:cubicBezTo>
                  <a:pt x="255426" y="141409"/>
                  <a:pt x="258107" y="136034"/>
                  <a:pt x="263468" y="133347"/>
                </a:cubicBezTo>
                <a:cubicBezTo>
                  <a:pt x="266149" y="130659"/>
                  <a:pt x="268830" y="127972"/>
                  <a:pt x="271511" y="122597"/>
                </a:cubicBezTo>
                <a:cubicBezTo>
                  <a:pt x="274191" y="114534"/>
                  <a:pt x="274191" y="106472"/>
                  <a:pt x="271511" y="98409"/>
                </a:cubicBezTo>
                <a:cubicBezTo>
                  <a:pt x="268830" y="93034"/>
                  <a:pt x="266149" y="84972"/>
                  <a:pt x="258107" y="76909"/>
                </a:cubicBezTo>
                <a:cubicBezTo>
                  <a:pt x="244703" y="55409"/>
                  <a:pt x="228618" y="50034"/>
                  <a:pt x="212534" y="60784"/>
                </a:cubicBezTo>
                <a:cubicBezTo>
                  <a:pt x="207172" y="66159"/>
                  <a:pt x="204491" y="71534"/>
                  <a:pt x="201810" y="76909"/>
                </a:cubicBezTo>
                <a:cubicBezTo>
                  <a:pt x="199130" y="84972"/>
                  <a:pt x="201810" y="93034"/>
                  <a:pt x="207172" y="101097"/>
                </a:cubicBezTo>
                <a:cubicBezTo>
                  <a:pt x="223257" y="119909"/>
                  <a:pt x="223257" y="119909"/>
                  <a:pt x="223257" y="119909"/>
                </a:cubicBezTo>
                <a:cubicBezTo>
                  <a:pt x="180364" y="152159"/>
                  <a:pt x="180364" y="152159"/>
                  <a:pt x="180364" y="152159"/>
                </a:cubicBezTo>
                <a:cubicBezTo>
                  <a:pt x="158918" y="125284"/>
                  <a:pt x="148195" y="101097"/>
                  <a:pt x="148195" y="79597"/>
                </a:cubicBezTo>
                <a:cubicBezTo>
                  <a:pt x="148195" y="55409"/>
                  <a:pt x="158918" y="36597"/>
                  <a:pt x="183045" y="20472"/>
                </a:cubicBezTo>
                <a:close/>
                <a:moveTo>
                  <a:pt x="38065" y="119999"/>
                </a:moveTo>
                <a:lnTo>
                  <a:pt x="70008" y="103921"/>
                </a:lnTo>
                <a:cubicBezTo>
                  <a:pt x="80431" y="101241"/>
                  <a:pt x="90519" y="101241"/>
                  <a:pt x="99933" y="103921"/>
                </a:cubicBezTo>
                <a:cubicBezTo>
                  <a:pt x="121453" y="106600"/>
                  <a:pt x="142972" y="125358"/>
                  <a:pt x="164492" y="154835"/>
                </a:cubicBezTo>
                <a:cubicBezTo>
                  <a:pt x="255949" y="280781"/>
                  <a:pt x="255949" y="280781"/>
                  <a:pt x="255949" y="280781"/>
                </a:cubicBezTo>
                <a:cubicBezTo>
                  <a:pt x="277468" y="310258"/>
                  <a:pt x="288228" y="337055"/>
                  <a:pt x="285538" y="358493"/>
                </a:cubicBezTo>
                <a:cubicBezTo>
                  <a:pt x="282848" y="379930"/>
                  <a:pt x="272089" y="396008"/>
                  <a:pt x="250569" y="412087"/>
                </a:cubicBezTo>
                <a:cubicBezTo>
                  <a:pt x="229050" y="428165"/>
                  <a:pt x="207530" y="433524"/>
                  <a:pt x="186011" y="430845"/>
                </a:cubicBezTo>
                <a:cubicBezTo>
                  <a:pt x="164492" y="425485"/>
                  <a:pt x="142972" y="409407"/>
                  <a:pt x="124143" y="379930"/>
                </a:cubicBezTo>
                <a:cubicBezTo>
                  <a:pt x="29995" y="251304"/>
                  <a:pt x="29995" y="251304"/>
                  <a:pt x="29995" y="251304"/>
                </a:cubicBezTo>
                <a:cubicBezTo>
                  <a:pt x="8476" y="221828"/>
                  <a:pt x="-2284" y="197710"/>
                  <a:pt x="406" y="173593"/>
                </a:cubicBezTo>
                <a:cubicBezTo>
                  <a:pt x="3096" y="154835"/>
                  <a:pt x="13856" y="136077"/>
                  <a:pt x="38065" y="119999"/>
                </a:cubicBezTo>
                <a:close/>
              </a:path>
            </a:pathLst>
          </a:custGeom>
          <a:gradFill flip="none" rotWithShape="0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98000">
                  <a:schemeClr val="accent2"/>
                </a:gs>
              </a:gsLst>
              <a:lin ang="135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2" name="副标题 2"/>
          <p:cNvSpPr txBox="1">
            <a:spLocks/>
          </p:cNvSpPr>
          <p:nvPr/>
        </p:nvSpPr>
        <p:spPr>
          <a:xfrm>
            <a:off x="1826497" y="2972320"/>
            <a:ext cx="5704664" cy="288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1278314" y="3538183"/>
            <a:ext cx="6505574" cy="661988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974466" y="3538183"/>
            <a:ext cx="808038" cy="661988"/>
          </a:xfrm>
          <a:custGeom>
            <a:avLst/>
            <a:gdLst>
              <a:gd name="T0" fmla="*/ 162 w 162"/>
              <a:gd name="T1" fmla="*/ 0 h 133"/>
              <a:gd name="T2" fmla="*/ 162 w 162"/>
              <a:gd name="T3" fmla="*/ 50 h 133"/>
              <a:gd name="T4" fmla="*/ 149 w 162"/>
              <a:gd name="T5" fmla="*/ 46 h 133"/>
              <a:gd name="T6" fmla="*/ 128 w 162"/>
              <a:gd name="T7" fmla="*/ 67 h 133"/>
              <a:gd name="T8" fmla="*/ 149 w 162"/>
              <a:gd name="T9" fmla="*/ 88 h 133"/>
              <a:gd name="T10" fmla="*/ 162 w 162"/>
              <a:gd name="T11" fmla="*/ 83 h 133"/>
              <a:gd name="T12" fmla="*/ 162 w 162"/>
              <a:gd name="T13" fmla="*/ 133 h 133"/>
              <a:gd name="T14" fmla="*/ 0 w 162"/>
              <a:gd name="T15" fmla="*/ 133 h 133"/>
              <a:gd name="T16" fmla="*/ 0 w 162"/>
              <a:gd name="T17" fmla="*/ 0 h 133"/>
              <a:gd name="T18" fmla="*/ 162 w 162"/>
              <a:gd name="T1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33">
                <a:moveTo>
                  <a:pt x="162" y="0"/>
                </a:moveTo>
                <a:cubicBezTo>
                  <a:pt x="162" y="50"/>
                  <a:pt x="162" y="50"/>
                  <a:pt x="162" y="50"/>
                </a:cubicBezTo>
                <a:cubicBezTo>
                  <a:pt x="159" y="47"/>
                  <a:pt x="154" y="46"/>
                  <a:pt x="149" y="46"/>
                </a:cubicBezTo>
                <a:cubicBezTo>
                  <a:pt x="138" y="46"/>
                  <a:pt x="128" y="55"/>
                  <a:pt x="128" y="67"/>
                </a:cubicBezTo>
                <a:cubicBezTo>
                  <a:pt x="128" y="78"/>
                  <a:pt x="138" y="88"/>
                  <a:pt x="149" y="88"/>
                </a:cubicBezTo>
                <a:cubicBezTo>
                  <a:pt x="154" y="88"/>
                  <a:pt x="159" y="86"/>
                  <a:pt x="162" y="83"/>
                </a:cubicBezTo>
                <a:cubicBezTo>
                  <a:pt x="162" y="133"/>
                  <a:pt x="162" y="133"/>
                  <a:pt x="162" y="133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0"/>
                  <a:pt x="0" y="0"/>
                  <a:pt x="0" y="0"/>
                </a:cubicBezTo>
                <a:lnTo>
                  <a:pt x="162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Freeform 32"/>
          <p:cNvSpPr>
            <a:spLocks/>
          </p:cNvSpPr>
          <p:nvPr/>
        </p:nvSpPr>
        <p:spPr bwMode="auto">
          <a:xfrm>
            <a:off x="7429877" y="3538183"/>
            <a:ext cx="901700" cy="661988"/>
          </a:xfrm>
          <a:custGeom>
            <a:avLst/>
            <a:gdLst>
              <a:gd name="T0" fmla="*/ 21 w 181"/>
              <a:gd name="T1" fmla="*/ 46 h 133"/>
              <a:gd name="T2" fmla="*/ 31 w 181"/>
              <a:gd name="T3" fmla="*/ 48 h 133"/>
              <a:gd name="T4" fmla="*/ 31 w 181"/>
              <a:gd name="T5" fmla="*/ 0 h 133"/>
              <a:gd name="T6" fmla="*/ 181 w 181"/>
              <a:gd name="T7" fmla="*/ 0 h 133"/>
              <a:gd name="T8" fmla="*/ 181 w 181"/>
              <a:gd name="T9" fmla="*/ 133 h 133"/>
              <a:gd name="T10" fmla="*/ 31 w 181"/>
              <a:gd name="T11" fmla="*/ 133 h 133"/>
              <a:gd name="T12" fmla="*/ 31 w 181"/>
              <a:gd name="T13" fmla="*/ 85 h 133"/>
              <a:gd name="T14" fmla="*/ 21 w 181"/>
              <a:gd name="T15" fmla="*/ 88 h 133"/>
              <a:gd name="T16" fmla="*/ 0 w 181"/>
              <a:gd name="T17" fmla="*/ 67 h 133"/>
              <a:gd name="T18" fmla="*/ 21 w 181"/>
              <a:gd name="T19" fmla="*/ 4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133">
                <a:moveTo>
                  <a:pt x="21" y="46"/>
                </a:moveTo>
                <a:cubicBezTo>
                  <a:pt x="25" y="46"/>
                  <a:pt x="28" y="47"/>
                  <a:pt x="31" y="48"/>
                </a:cubicBezTo>
                <a:cubicBezTo>
                  <a:pt x="31" y="0"/>
                  <a:pt x="31" y="0"/>
                  <a:pt x="31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81" y="133"/>
                  <a:pt x="181" y="133"/>
                  <a:pt x="181" y="133"/>
                </a:cubicBezTo>
                <a:cubicBezTo>
                  <a:pt x="31" y="133"/>
                  <a:pt x="31" y="133"/>
                  <a:pt x="31" y="133"/>
                </a:cubicBezTo>
                <a:cubicBezTo>
                  <a:pt x="31" y="85"/>
                  <a:pt x="31" y="85"/>
                  <a:pt x="31" y="85"/>
                </a:cubicBezTo>
                <a:cubicBezTo>
                  <a:pt x="28" y="87"/>
                  <a:pt x="25" y="88"/>
                  <a:pt x="21" y="88"/>
                </a:cubicBezTo>
                <a:cubicBezTo>
                  <a:pt x="10" y="88"/>
                  <a:pt x="0" y="78"/>
                  <a:pt x="0" y="67"/>
                </a:cubicBezTo>
                <a:cubicBezTo>
                  <a:pt x="0" y="55"/>
                  <a:pt x="10" y="46"/>
                  <a:pt x="21" y="46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55"/>
          <p:cNvSpPr>
            <a:spLocks/>
          </p:cNvSpPr>
          <p:nvPr/>
        </p:nvSpPr>
        <p:spPr bwMode="auto">
          <a:xfrm>
            <a:off x="1187766" y="3724252"/>
            <a:ext cx="689989" cy="621344"/>
          </a:xfrm>
          <a:custGeom>
            <a:avLst/>
            <a:gdLst>
              <a:gd name="connsiteX0" fmla="*/ 92664 w 473910"/>
              <a:gd name="connsiteY0" fmla="*/ 0 h 341653"/>
              <a:gd name="connsiteX1" fmla="*/ 165672 w 473910"/>
              <a:gd name="connsiteY1" fmla="*/ 0 h 341653"/>
              <a:gd name="connsiteX2" fmla="*/ 174096 w 473910"/>
              <a:gd name="connsiteY2" fmla="*/ 33696 h 341653"/>
              <a:gd name="connsiteX3" fmla="*/ 238680 w 473910"/>
              <a:gd name="connsiteY3" fmla="*/ 33696 h 341653"/>
              <a:gd name="connsiteX4" fmla="*/ 473910 w 473910"/>
              <a:gd name="connsiteY4" fmla="*/ 260415 h 341653"/>
              <a:gd name="connsiteX5" fmla="*/ 151450 w 473910"/>
              <a:gd name="connsiteY5" fmla="*/ 341653 h 341653"/>
              <a:gd name="connsiteX6" fmla="*/ 0 w 473910"/>
              <a:gd name="connsiteY6" fmla="*/ 193752 h 341653"/>
              <a:gd name="connsiteX7" fmla="*/ 8424 w 473910"/>
              <a:gd name="connsiteY7" fmla="*/ 42120 h 341653"/>
              <a:gd name="connsiteX8" fmla="*/ 87048 w 473910"/>
              <a:gd name="connsiteY8" fmla="*/ 42120 h 341653"/>
              <a:gd name="connsiteX9" fmla="*/ 92664 w 473910"/>
              <a:gd name="connsiteY9" fmla="*/ 0 h 341653"/>
              <a:gd name="connsiteX0" fmla="*/ 92664 w 473910"/>
              <a:gd name="connsiteY0" fmla="*/ 0 h 426760"/>
              <a:gd name="connsiteX1" fmla="*/ 165672 w 473910"/>
              <a:gd name="connsiteY1" fmla="*/ 0 h 426760"/>
              <a:gd name="connsiteX2" fmla="*/ 174096 w 473910"/>
              <a:gd name="connsiteY2" fmla="*/ 33696 h 426760"/>
              <a:gd name="connsiteX3" fmla="*/ 238680 w 473910"/>
              <a:gd name="connsiteY3" fmla="*/ 33696 h 426760"/>
              <a:gd name="connsiteX4" fmla="*/ 473910 w 473910"/>
              <a:gd name="connsiteY4" fmla="*/ 260415 h 426760"/>
              <a:gd name="connsiteX5" fmla="*/ 242231 w 473910"/>
              <a:gd name="connsiteY5" fmla="*/ 426760 h 426760"/>
              <a:gd name="connsiteX6" fmla="*/ 0 w 473910"/>
              <a:gd name="connsiteY6" fmla="*/ 193752 h 426760"/>
              <a:gd name="connsiteX7" fmla="*/ 8424 w 473910"/>
              <a:gd name="connsiteY7" fmla="*/ 42120 h 426760"/>
              <a:gd name="connsiteX8" fmla="*/ 87048 w 473910"/>
              <a:gd name="connsiteY8" fmla="*/ 42120 h 426760"/>
              <a:gd name="connsiteX9" fmla="*/ 92664 w 473910"/>
              <a:gd name="connsiteY9" fmla="*/ 0 h 426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3910" h="426760">
                <a:moveTo>
                  <a:pt x="92664" y="0"/>
                </a:moveTo>
                <a:lnTo>
                  <a:pt x="165672" y="0"/>
                </a:lnTo>
                <a:lnTo>
                  <a:pt x="174096" y="33696"/>
                </a:lnTo>
                <a:lnTo>
                  <a:pt x="238680" y="33696"/>
                </a:lnTo>
                <a:cubicBezTo>
                  <a:pt x="275482" y="70498"/>
                  <a:pt x="437108" y="223613"/>
                  <a:pt x="473910" y="260415"/>
                </a:cubicBezTo>
                <a:cubicBezTo>
                  <a:pt x="457972" y="361989"/>
                  <a:pt x="343819" y="410868"/>
                  <a:pt x="242231" y="426760"/>
                </a:cubicBezTo>
                <a:lnTo>
                  <a:pt x="0" y="193752"/>
                </a:lnTo>
                <a:lnTo>
                  <a:pt x="8424" y="42120"/>
                </a:lnTo>
                <a:lnTo>
                  <a:pt x="87048" y="42120"/>
                </a:lnTo>
                <a:lnTo>
                  <a:pt x="92664" y="0"/>
                </a:lnTo>
                <a:close/>
              </a:path>
            </a:pathLst>
          </a:custGeom>
          <a:gradFill>
            <a:gsLst>
              <a:gs pos="0">
                <a:schemeClr val="tx2">
                  <a:alpha val="49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2" name="Oval 39"/>
          <p:cNvSpPr>
            <a:spLocks noChangeArrowheads="1"/>
          </p:cNvSpPr>
          <p:nvPr/>
        </p:nvSpPr>
        <p:spPr bwMode="auto">
          <a:xfrm>
            <a:off x="1185308" y="3708714"/>
            <a:ext cx="355682" cy="290273"/>
          </a:xfrm>
          <a:custGeom>
            <a:avLst/>
            <a:gdLst/>
            <a:ahLst/>
            <a:cxnLst/>
            <a:rect l="l" t="t" r="r" b="b"/>
            <a:pathLst>
              <a:path w="138112" h="112713">
                <a:moveTo>
                  <a:pt x="74612" y="44450"/>
                </a:moveTo>
                <a:cubicBezTo>
                  <a:pt x="62337" y="44450"/>
                  <a:pt x="52387" y="54756"/>
                  <a:pt x="52387" y="67469"/>
                </a:cubicBezTo>
                <a:cubicBezTo>
                  <a:pt x="52387" y="80182"/>
                  <a:pt x="62337" y="90488"/>
                  <a:pt x="74612" y="90488"/>
                </a:cubicBezTo>
                <a:cubicBezTo>
                  <a:pt x="86887" y="90488"/>
                  <a:pt x="96837" y="80182"/>
                  <a:pt x="96837" y="67469"/>
                </a:cubicBezTo>
                <a:cubicBezTo>
                  <a:pt x="96837" y="54756"/>
                  <a:pt x="86887" y="44450"/>
                  <a:pt x="74612" y="44450"/>
                </a:cubicBezTo>
                <a:close/>
                <a:moveTo>
                  <a:pt x="74613" y="38100"/>
                </a:moveTo>
                <a:cubicBezTo>
                  <a:pt x="91272" y="38100"/>
                  <a:pt x="104776" y="51249"/>
                  <a:pt x="104776" y="67469"/>
                </a:cubicBezTo>
                <a:cubicBezTo>
                  <a:pt x="104776" y="83689"/>
                  <a:pt x="91272" y="96838"/>
                  <a:pt x="74613" y="96838"/>
                </a:cubicBezTo>
                <a:cubicBezTo>
                  <a:pt x="57954" y="96838"/>
                  <a:pt x="44450" y="83689"/>
                  <a:pt x="44450" y="67469"/>
                </a:cubicBezTo>
                <a:cubicBezTo>
                  <a:pt x="44450" y="51249"/>
                  <a:pt x="57954" y="38100"/>
                  <a:pt x="74613" y="38100"/>
                </a:cubicBezTo>
                <a:close/>
                <a:moveTo>
                  <a:pt x="74613" y="33338"/>
                </a:moveTo>
                <a:cubicBezTo>
                  <a:pt x="56201" y="33338"/>
                  <a:pt x="41275" y="48619"/>
                  <a:pt x="41275" y="67470"/>
                </a:cubicBezTo>
                <a:cubicBezTo>
                  <a:pt x="41275" y="86321"/>
                  <a:pt x="56201" y="101602"/>
                  <a:pt x="74613" y="101602"/>
                </a:cubicBezTo>
                <a:cubicBezTo>
                  <a:pt x="93025" y="101602"/>
                  <a:pt x="107951" y="86321"/>
                  <a:pt x="107951" y="67470"/>
                </a:cubicBezTo>
                <a:cubicBezTo>
                  <a:pt x="107951" y="48619"/>
                  <a:pt x="93025" y="33338"/>
                  <a:pt x="74613" y="33338"/>
                </a:cubicBezTo>
                <a:close/>
                <a:moveTo>
                  <a:pt x="14816" y="30163"/>
                </a:moveTo>
                <a:lnTo>
                  <a:pt x="11112" y="34132"/>
                </a:lnTo>
                <a:lnTo>
                  <a:pt x="14816" y="38101"/>
                </a:lnTo>
                <a:cubicBezTo>
                  <a:pt x="14821" y="38101"/>
                  <a:pt x="14915" y="38101"/>
                  <a:pt x="16668" y="38101"/>
                </a:cubicBezTo>
                <a:lnTo>
                  <a:pt x="29633" y="38101"/>
                </a:lnTo>
                <a:lnTo>
                  <a:pt x="33337" y="34132"/>
                </a:lnTo>
                <a:lnTo>
                  <a:pt x="29633" y="30163"/>
                </a:lnTo>
                <a:cubicBezTo>
                  <a:pt x="29627" y="30163"/>
                  <a:pt x="29534" y="30163"/>
                  <a:pt x="27781" y="30163"/>
                </a:cubicBezTo>
                <a:close/>
                <a:moveTo>
                  <a:pt x="125412" y="26988"/>
                </a:moveTo>
                <a:cubicBezTo>
                  <a:pt x="121905" y="26988"/>
                  <a:pt x="119062" y="29476"/>
                  <a:pt x="119062" y="32545"/>
                </a:cubicBezTo>
                <a:cubicBezTo>
                  <a:pt x="119062" y="35614"/>
                  <a:pt x="121905" y="38102"/>
                  <a:pt x="125412" y="38102"/>
                </a:cubicBezTo>
                <a:cubicBezTo>
                  <a:pt x="128919" y="38102"/>
                  <a:pt x="131762" y="35614"/>
                  <a:pt x="131762" y="32545"/>
                </a:cubicBezTo>
                <a:cubicBezTo>
                  <a:pt x="131762" y="29476"/>
                  <a:pt x="128919" y="26988"/>
                  <a:pt x="125412" y="26988"/>
                </a:cubicBezTo>
                <a:close/>
                <a:moveTo>
                  <a:pt x="60325" y="7938"/>
                </a:moveTo>
                <a:cubicBezTo>
                  <a:pt x="60333" y="11113"/>
                  <a:pt x="60803" y="11113"/>
                  <a:pt x="90487" y="11113"/>
                </a:cubicBezTo>
                <a:cubicBezTo>
                  <a:pt x="90487" y="7938"/>
                  <a:pt x="90487" y="7938"/>
                  <a:pt x="60325" y="7938"/>
                </a:cubicBezTo>
                <a:close/>
                <a:moveTo>
                  <a:pt x="55991" y="0"/>
                </a:moveTo>
                <a:cubicBezTo>
                  <a:pt x="56001" y="0"/>
                  <a:pt x="56594" y="0"/>
                  <a:pt x="93319" y="0"/>
                </a:cubicBezTo>
                <a:cubicBezTo>
                  <a:pt x="97052" y="0"/>
                  <a:pt x="100785" y="0"/>
                  <a:pt x="100785" y="7514"/>
                </a:cubicBezTo>
                <a:cubicBezTo>
                  <a:pt x="100785" y="7522"/>
                  <a:pt x="100785" y="7619"/>
                  <a:pt x="100785" y="8923"/>
                </a:cubicBezTo>
                <a:lnTo>
                  <a:pt x="100785" y="18785"/>
                </a:lnTo>
                <a:cubicBezTo>
                  <a:pt x="100799" y="18785"/>
                  <a:pt x="101427" y="18785"/>
                  <a:pt x="130647" y="18785"/>
                </a:cubicBezTo>
                <a:cubicBezTo>
                  <a:pt x="134379" y="18785"/>
                  <a:pt x="138112" y="22542"/>
                  <a:pt x="138112" y="26300"/>
                </a:cubicBezTo>
                <a:cubicBezTo>
                  <a:pt x="138112" y="26316"/>
                  <a:pt x="138112" y="27451"/>
                  <a:pt x="138112" y="105199"/>
                </a:cubicBezTo>
                <a:cubicBezTo>
                  <a:pt x="138112" y="108956"/>
                  <a:pt x="134379" y="112713"/>
                  <a:pt x="130647" y="112713"/>
                </a:cubicBezTo>
                <a:cubicBezTo>
                  <a:pt x="130632" y="112713"/>
                  <a:pt x="129300" y="112713"/>
                  <a:pt x="7465" y="112713"/>
                </a:cubicBezTo>
                <a:cubicBezTo>
                  <a:pt x="3733" y="112713"/>
                  <a:pt x="0" y="108956"/>
                  <a:pt x="0" y="105199"/>
                </a:cubicBezTo>
                <a:cubicBezTo>
                  <a:pt x="0" y="105182"/>
                  <a:pt x="0" y="104041"/>
                  <a:pt x="0" y="26300"/>
                </a:cubicBezTo>
                <a:cubicBezTo>
                  <a:pt x="0" y="22542"/>
                  <a:pt x="3733" y="18785"/>
                  <a:pt x="7465" y="18785"/>
                </a:cubicBezTo>
                <a:cubicBezTo>
                  <a:pt x="7471" y="18785"/>
                  <a:pt x="7535" y="18785"/>
                  <a:pt x="8399" y="18785"/>
                </a:cubicBezTo>
                <a:lnTo>
                  <a:pt x="14931" y="18785"/>
                </a:lnTo>
                <a:cubicBezTo>
                  <a:pt x="14931" y="15028"/>
                  <a:pt x="14931" y="11271"/>
                  <a:pt x="18664" y="11271"/>
                </a:cubicBezTo>
                <a:cubicBezTo>
                  <a:pt x="18671" y="11271"/>
                  <a:pt x="18793" y="11271"/>
                  <a:pt x="20997" y="11271"/>
                </a:cubicBezTo>
                <a:lnTo>
                  <a:pt x="37327" y="11271"/>
                </a:lnTo>
                <a:lnTo>
                  <a:pt x="41060" y="18785"/>
                </a:lnTo>
                <a:cubicBezTo>
                  <a:pt x="41065" y="18785"/>
                  <a:pt x="41129" y="18785"/>
                  <a:pt x="41993" y="18785"/>
                </a:cubicBezTo>
                <a:lnTo>
                  <a:pt x="48526" y="18785"/>
                </a:lnTo>
                <a:cubicBezTo>
                  <a:pt x="48526" y="18778"/>
                  <a:pt x="48526" y="18681"/>
                  <a:pt x="48526" y="17376"/>
                </a:cubicBezTo>
                <a:lnTo>
                  <a:pt x="48526" y="7514"/>
                </a:lnTo>
                <a:cubicBezTo>
                  <a:pt x="48526" y="0"/>
                  <a:pt x="52259" y="0"/>
                  <a:pt x="5599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Freeform 30"/>
          <p:cNvSpPr>
            <a:spLocks/>
          </p:cNvSpPr>
          <p:nvPr/>
        </p:nvSpPr>
        <p:spPr bwMode="auto">
          <a:xfrm rot="19492186">
            <a:off x="7733568" y="3681544"/>
            <a:ext cx="423256" cy="414344"/>
          </a:xfrm>
          <a:custGeom>
            <a:avLst/>
            <a:gdLst/>
            <a:ahLst/>
            <a:cxnLst/>
            <a:rect l="l" t="t" r="r" b="b"/>
            <a:pathLst>
              <a:path w="455283" h="445695">
                <a:moveTo>
                  <a:pt x="361620" y="199632"/>
                </a:moveTo>
                <a:lnTo>
                  <a:pt x="229858" y="280595"/>
                </a:lnTo>
                <a:lnTo>
                  <a:pt x="279070" y="313932"/>
                </a:lnTo>
                <a:close/>
                <a:moveTo>
                  <a:pt x="218674" y="57594"/>
                </a:moveTo>
                <a:lnTo>
                  <a:pt x="208873" y="54230"/>
                </a:lnTo>
                <a:cubicBezTo>
                  <a:pt x="205157" y="53558"/>
                  <a:pt x="201100" y="53557"/>
                  <a:pt x="197045" y="54902"/>
                </a:cubicBezTo>
                <a:cubicBezTo>
                  <a:pt x="188934" y="60284"/>
                  <a:pt x="180822" y="68358"/>
                  <a:pt x="170008" y="84504"/>
                </a:cubicBezTo>
                <a:cubicBezTo>
                  <a:pt x="75378" y="213673"/>
                  <a:pt x="75378" y="213673"/>
                  <a:pt x="75378" y="213673"/>
                </a:cubicBezTo>
                <a:cubicBezTo>
                  <a:pt x="64563" y="227128"/>
                  <a:pt x="59156" y="237892"/>
                  <a:pt x="59156" y="248656"/>
                </a:cubicBezTo>
                <a:cubicBezTo>
                  <a:pt x="56452" y="256729"/>
                  <a:pt x="59156" y="262111"/>
                  <a:pt x="67267" y="267493"/>
                </a:cubicBezTo>
                <a:cubicBezTo>
                  <a:pt x="72674" y="272875"/>
                  <a:pt x="80785" y="272874"/>
                  <a:pt x="88897" y="270184"/>
                </a:cubicBezTo>
                <a:cubicBezTo>
                  <a:pt x="97008" y="267493"/>
                  <a:pt x="105119" y="256729"/>
                  <a:pt x="115934" y="243274"/>
                </a:cubicBezTo>
                <a:cubicBezTo>
                  <a:pt x="210563" y="114105"/>
                  <a:pt x="210563" y="114105"/>
                  <a:pt x="210563" y="114105"/>
                </a:cubicBezTo>
                <a:cubicBezTo>
                  <a:pt x="221378" y="100650"/>
                  <a:pt x="226785" y="87194"/>
                  <a:pt x="226785" y="79122"/>
                </a:cubicBezTo>
                <a:cubicBezTo>
                  <a:pt x="229489" y="71049"/>
                  <a:pt x="226785" y="62976"/>
                  <a:pt x="218674" y="57594"/>
                </a:cubicBezTo>
                <a:close/>
                <a:moveTo>
                  <a:pt x="401308" y="129782"/>
                </a:moveTo>
                <a:lnTo>
                  <a:pt x="455283" y="167882"/>
                </a:lnTo>
                <a:lnTo>
                  <a:pt x="323521" y="347270"/>
                </a:lnTo>
                <a:lnTo>
                  <a:pt x="345746" y="363145"/>
                </a:lnTo>
                <a:lnTo>
                  <a:pt x="312408" y="406008"/>
                </a:lnTo>
                <a:lnTo>
                  <a:pt x="291771" y="390133"/>
                </a:lnTo>
                <a:lnTo>
                  <a:pt x="252083" y="445695"/>
                </a:lnTo>
                <a:lnTo>
                  <a:pt x="202871" y="413945"/>
                </a:lnTo>
                <a:lnTo>
                  <a:pt x="245733" y="355207"/>
                </a:lnTo>
                <a:lnTo>
                  <a:pt x="166358" y="298057"/>
                </a:lnTo>
                <a:lnTo>
                  <a:pt x="198108" y="255195"/>
                </a:lnTo>
                <a:close/>
                <a:moveTo>
                  <a:pt x="250568" y="18087"/>
                </a:moveTo>
                <a:cubicBezTo>
                  <a:pt x="272088" y="34166"/>
                  <a:pt x="282848" y="52924"/>
                  <a:pt x="285538" y="71682"/>
                </a:cubicBezTo>
                <a:cubicBezTo>
                  <a:pt x="288227" y="93119"/>
                  <a:pt x="277467" y="119917"/>
                  <a:pt x="255948" y="149393"/>
                </a:cubicBezTo>
                <a:cubicBezTo>
                  <a:pt x="164491" y="275339"/>
                  <a:pt x="164491" y="275339"/>
                  <a:pt x="164491" y="275339"/>
                </a:cubicBezTo>
                <a:cubicBezTo>
                  <a:pt x="142971" y="304815"/>
                  <a:pt x="121452" y="320894"/>
                  <a:pt x="99932" y="326254"/>
                </a:cubicBezTo>
                <a:cubicBezTo>
                  <a:pt x="78413" y="331613"/>
                  <a:pt x="59584" y="326254"/>
                  <a:pt x="35374" y="310175"/>
                </a:cubicBezTo>
                <a:cubicBezTo>
                  <a:pt x="13855" y="294097"/>
                  <a:pt x="3095" y="275339"/>
                  <a:pt x="405" y="256581"/>
                </a:cubicBezTo>
                <a:cubicBezTo>
                  <a:pt x="-2284" y="235144"/>
                  <a:pt x="8475" y="208347"/>
                  <a:pt x="29994" y="178870"/>
                </a:cubicBezTo>
                <a:cubicBezTo>
                  <a:pt x="121452" y="50244"/>
                  <a:pt x="121452" y="50244"/>
                  <a:pt x="121452" y="50244"/>
                </a:cubicBezTo>
                <a:cubicBezTo>
                  <a:pt x="142971" y="20767"/>
                  <a:pt x="164491" y="4689"/>
                  <a:pt x="186010" y="2009"/>
                </a:cubicBezTo>
                <a:cubicBezTo>
                  <a:pt x="196770" y="-670"/>
                  <a:pt x="206857" y="-671"/>
                  <a:pt x="217280" y="2010"/>
                </a:cubicBezTo>
                <a:cubicBezTo>
                  <a:pt x="227704" y="4688"/>
                  <a:pt x="238464" y="10049"/>
                  <a:pt x="250568" y="18087"/>
                </a:cubicBezTo>
                <a:close/>
              </a:path>
            </a:pathLst>
          </a:custGeom>
          <a:gradFill flip="none" rotWithShape="0"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13500000" scaled="1"/>
            <a:tileRect/>
          </a:gradFill>
          <a:ln w="6350">
            <a:gradFill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5400000" scaled="0"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3" name="副标题 2"/>
          <p:cNvSpPr txBox="1">
            <a:spLocks/>
          </p:cNvSpPr>
          <p:nvPr/>
        </p:nvSpPr>
        <p:spPr>
          <a:xfrm>
            <a:off x="1826496" y="3700486"/>
            <a:ext cx="5689413" cy="288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1278314" y="4274783"/>
            <a:ext cx="6505574" cy="663575"/>
          </a:xfrm>
          <a:prstGeom prst="rect">
            <a:avLst/>
          </a:pr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974466" y="4276371"/>
            <a:ext cx="903288" cy="661988"/>
          </a:xfrm>
          <a:custGeom>
            <a:avLst/>
            <a:gdLst>
              <a:gd name="T0" fmla="*/ 160 w 181"/>
              <a:gd name="T1" fmla="*/ 45 h 133"/>
              <a:gd name="T2" fmla="*/ 150 w 181"/>
              <a:gd name="T3" fmla="*/ 48 h 133"/>
              <a:gd name="T4" fmla="*/ 150 w 181"/>
              <a:gd name="T5" fmla="*/ 0 h 133"/>
              <a:gd name="T6" fmla="*/ 0 w 181"/>
              <a:gd name="T7" fmla="*/ 0 h 133"/>
              <a:gd name="T8" fmla="*/ 0 w 181"/>
              <a:gd name="T9" fmla="*/ 133 h 133"/>
              <a:gd name="T10" fmla="*/ 150 w 181"/>
              <a:gd name="T11" fmla="*/ 133 h 133"/>
              <a:gd name="T12" fmla="*/ 150 w 181"/>
              <a:gd name="T13" fmla="*/ 85 h 133"/>
              <a:gd name="T14" fmla="*/ 160 w 181"/>
              <a:gd name="T15" fmla="*/ 88 h 133"/>
              <a:gd name="T16" fmla="*/ 181 w 181"/>
              <a:gd name="T17" fmla="*/ 66 h 133"/>
              <a:gd name="T18" fmla="*/ 160 w 181"/>
              <a:gd name="T19" fmla="*/ 4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133">
                <a:moveTo>
                  <a:pt x="160" y="45"/>
                </a:moveTo>
                <a:cubicBezTo>
                  <a:pt x="156" y="45"/>
                  <a:pt x="153" y="46"/>
                  <a:pt x="150" y="48"/>
                </a:cubicBezTo>
                <a:cubicBezTo>
                  <a:pt x="150" y="0"/>
                  <a:pt x="150" y="0"/>
                  <a:pt x="15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3"/>
                  <a:pt x="0" y="133"/>
                  <a:pt x="0" y="133"/>
                </a:cubicBezTo>
                <a:cubicBezTo>
                  <a:pt x="150" y="133"/>
                  <a:pt x="150" y="133"/>
                  <a:pt x="150" y="133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3" y="87"/>
                  <a:pt x="156" y="88"/>
                  <a:pt x="160" y="88"/>
                </a:cubicBezTo>
                <a:cubicBezTo>
                  <a:pt x="171" y="88"/>
                  <a:pt x="181" y="78"/>
                  <a:pt x="181" y="66"/>
                </a:cubicBezTo>
                <a:cubicBezTo>
                  <a:pt x="181" y="55"/>
                  <a:pt x="171" y="45"/>
                  <a:pt x="160" y="45"/>
                </a:cubicBezTo>
                <a:close/>
              </a:path>
            </a:pathLst>
          </a:custGeom>
          <a:gradFill flip="none" rotWithShape="0">
            <a:gsLst>
              <a:gs pos="0">
                <a:srgbClr val="E4E4D2"/>
              </a:gs>
              <a:gs pos="100000">
                <a:srgbClr val="FBFBF9">
                  <a:lumMod val="100000"/>
                </a:srgbClr>
              </a:gs>
            </a:gsLst>
            <a:lin ang="2700000" scaled="0"/>
            <a:tileRect/>
          </a:gradFill>
          <a:ln w="12700">
            <a:gradFill>
              <a:gsLst>
                <a:gs pos="0">
                  <a:srgbClr val="DBDBC2">
                    <a:lumMod val="100000"/>
                  </a:srgbClr>
                </a:gs>
                <a:gs pos="100000">
                  <a:srgbClr val="FBFBF9">
                    <a:lumMod val="100000"/>
                  </a:srgbClr>
                </a:gs>
              </a:gsLst>
              <a:lin ang="13500000" scaled="0"/>
            </a:gradFill>
          </a:ln>
          <a:effectLst>
            <a:outerShdw blurRad="190500" dist="127000" dir="2700000" algn="tl" rotWithShape="0">
              <a:srgbClr val="1E1814">
                <a:alpha val="1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7523538" y="4274783"/>
            <a:ext cx="808038" cy="663575"/>
          </a:xfrm>
          <a:custGeom>
            <a:avLst/>
            <a:gdLst>
              <a:gd name="T0" fmla="*/ 0 w 162"/>
              <a:gd name="T1" fmla="*/ 0 h 133"/>
              <a:gd name="T2" fmla="*/ 0 w 162"/>
              <a:gd name="T3" fmla="*/ 50 h 133"/>
              <a:gd name="T4" fmla="*/ 13 w 162"/>
              <a:gd name="T5" fmla="*/ 45 h 133"/>
              <a:gd name="T6" fmla="*/ 34 w 162"/>
              <a:gd name="T7" fmla="*/ 66 h 133"/>
              <a:gd name="T8" fmla="*/ 13 w 162"/>
              <a:gd name="T9" fmla="*/ 88 h 133"/>
              <a:gd name="T10" fmla="*/ 0 w 162"/>
              <a:gd name="T11" fmla="*/ 83 h 133"/>
              <a:gd name="T12" fmla="*/ 0 w 162"/>
              <a:gd name="T13" fmla="*/ 133 h 133"/>
              <a:gd name="T14" fmla="*/ 162 w 162"/>
              <a:gd name="T15" fmla="*/ 133 h 133"/>
              <a:gd name="T16" fmla="*/ 162 w 162"/>
              <a:gd name="T17" fmla="*/ 0 h 133"/>
              <a:gd name="T18" fmla="*/ 0 w 162"/>
              <a:gd name="T1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33">
                <a:moveTo>
                  <a:pt x="0" y="0"/>
                </a:moveTo>
                <a:cubicBezTo>
                  <a:pt x="0" y="50"/>
                  <a:pt x="0" y="50"/>
                  <a:pt x="0" y="50"/>
                </a:cubicBezTo>
                <a:cubicBezTo>
                  <a:pt x="3" y="47"/>
                  <a:pt x="8" y="45"/>
                  <a:pt x="13" y="45"/>
                </a:cubicBezTo>
                <a:cubicBezTo>
                  <a:pt x="24" y="45"/>
                  <a:pt x="34" y="55"/>
                  <a:pt x="34" y="66"/>
                </a:cubicBezTo>
                <a:cubicBezTo>
                  <a:pt x="34" y="78"/>
                  <a:pt x="24" y="88"/>
                  <a:pt x="13" y="88"/>
                </a:cubicBezTo>
                <a:cubicBezTo>
                  <a:pt x="8" y="88"/>
                  <a:pt x="3" y="86"/>
                  <a:pt x="0" y="83"/>
                </a:cubicBezTo>
                <a:cubicBezTo>
                  <a:pt x="0" y="133"/>
                  <a:pt x="0" y="133"/>
                  <a:pt x="0" y="133"/>
                </a:cubicBezTo>
                <a:cubicBezTo>
                  <a:pt x="162" y="133"/>
                  <a:pt x="162" y="133"/>
                  <a:pt x="162" y="133"/>
                </a:cubicBezTo>
                <a:cubicBezTo>
                  <a:pt x="162" y="0"/>
                  <a:pt x="162" y="0"/>
                  <a:pt x="162" y="0"/>
                </a:cubicBez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7" name="Freeform 16"/>
          <p:cNvSpPr>
            <a:spLocks/>
          </p:cNvSpPr>
          <p:nvPr/>
        </p:nvSpPr>
        <p:spPr bwMode="auto">
          <a:xfrm>
            <a:off x="7801981" y="4422425"/>
            <a:ext cx="790427" cy="788488"/>
          </a:xfrm>
          <a:custGeom>
            <a:avLst/>
            <a:gdLst/>
            <a:ahLst/>
            <a:cxnLst/>
            <a:rect l="l" t="t" r="r" b="b"/>
            <a:pathLst>
              <a:path w="861310" h="859197">
                <a:moveTo>
                  <a:pt x="340469" y="0"/>
                </a:moveTo>
                <a:lnTo>
                  <a:pt x="341565" y="1939"/>
                </a:lnTo>
                <a:cubicBezTo>
                  <a:pt x="341706" y="1799"/>
                  <a:pt x="341846" y="1659"/>
                  <a:pt x="341988" y="1519"/>
                </a:cubicBezTo>
                <a:lnTo>
                  <a:pt x="343084" y="3458"/>
                </a:lnTo>
                <a:cubicBezTo>
                  <a:pt x="343225" y="3318"/>
                  <a:pt x="343365" y="3178"/>
                  <a:pt x="343507" y="3038"/>
                </a:cubicBezTo>
                <a:lnTo>
                  <a:pt x="344603" y="4977"/>
                </a:lnTo>
                <a:cubicBezTo>
                  <a:pt x="344744" y="4837"/>
                  <a:pt x="344884" y="4697"/>
                  <a:pt x="345026" y="4557"/>
                </a:cubicBezTo>
                <a:lnTo>
                  <a:pt x="346122" y="6496"/>
                </a:lnTo>
                <a:cubicBezTo>
                  <a:pt x="346263" y="6356"/>
                  <a:pt x="346403" y="6216"/>
                  <a:pt x="346545" y="6076"/>
                </a:cubicBezTo>
                <a:lnTo>
                  <a:pt x="347641" y="8015"/>
                </a:lnTo>
                <a:cubicBezTo>
                  <a:pt x="347782" y="7875"/>
                  <a:pt x="347922" y="7735"/>
                  <a:pt x="348064" y="7595"/>
                </a:cubicBezTo>
                <a:lnTo>
                  <a:pt x="349160" y="9534"/>
                </a:lnTo>
                <a:cubicBezTo>
                  <a:pt x="349301" y="9394"/>
                  <a:pt x="349441" y="9254"/>
                  <a:pt x="349583" y="9114"/>
                </a:cubicBezTo>
                <a:lnTo>
                  <a:pt x="350679" y="11053"/>
                </a:lnTo>
                <a:cubicBezTo>
                  <a:pt x="350820" y="10913"/>
                  <a:pt x="350960" y="10773"/>
                  <a:pt x="351102" y="10633"/>
                </a:cubicBezTo>
                <a:lnTo>
                  <a:pt x="352198" y="12572"/>
                </a:lnTo>
                <a:cubicBezTo>
                  <a:pt x="352339" y="12432"/>
                  <a:pt x="352479" y="12292"/>
                  <a:pt x="352621" y="12152"/>
                </a:cubicBezTo>
                <a:lnTo>
                  <a:pt x="353716" y="14090"/>
                </a:lnTo>
                <a:cubicBezTo>
                  <a:pt x="353857" y="13950"/>
                  <a:pt x="353998" y="13810"/>
                  <a:pt x="354139" y="13670"/>
                </a:cubicBezTo>
                <a:lnTo>
                  <a:pt x="355235" y="15609"/>
                </a:lnTo>
                <a:cubicBezTo>
                  <a:pt x="355376" y="15469"/>
                  <a:pt x="355516" y="15329"/>
                  <a:pt x="355658" y="15189"/>
                </a:cubicBezTo>
                <a:lnTo>
                  <a:pt x="356754" y="17128"/>
                </a:lnTo>
                <a:cubicBezTo>
                  <a:pt x="356895" y="16988"/>
                  <a:pt x="357035" y="16848"/>
                  <a:pt x="357177" y="16708"/>
                </a:cubicBezTo>
                <a:lnTo>
                  <a:pt x="358273" y="18647"/>
                </a:lnTo>
                <a:cubicBezTo>
                  <a:pt x="358414" y="18507"/>
                  <a:pt x="358554" y="18367"/>
                  <a:pt x="358696" y="18227"/>
                </a:cubicBezTo>
                <a:lnTo>
                  <a:pt x="359792" y="20166"/>
                </a:lnTo>
                <a:cubicBezTo>
                  <a:pt x="359933" y="20026"/>
                  <a:pt x="360073" y="19886"/>
                  <a:pt x="360215" y="19746"/>
                </a:cubicBezTo>
                <a:lnTo>
                  <a:pt x="361311" y="21685"/>
                </a:lnTo>
                <a:cubicBezTo>
                  <a:pt x="361452" y="21545"/>
                  <a:pt x="361592" y="21405"/>
                  <a:pt x="361734" y="21265"/>
                </a:cubicBezTo>
                <a:lnTo>
                  <a:pt x="362830" y="23204"/>
                </a:lnTo>
                <a:cubicBezTo>
                  <a:pt x="362971" y="23064"/>
                  <a:pt x="363111" y="22924"/>
                  <a:pt x="363253" y="22784"/>
                </a:cubicBezTo>
                <a:lnTo>
                  <a:pt x="364349" y="24723"/>
                </a:lnTo>
                <a:cubicBezTo>
                  <a:pt x="364490" y="24583"/>
                  <a:pt x="364630" y="24443"/>
                  <a:pt x="364772" y="24303"/>
                </a:cubicBezTo>
                <a:lnTo>
                  <a:pt x="365868" y="26242"/>
                </a:lnTo>
                <a:cubicBezTo>
                  <a:pt x="366009" y="26102"/>
                  <a:pt x="366149" y="25962"/>
                  <a:pt x="366291" y="25822"/>
                </a:cubicBezTo>
                <a:lnTo>
                  <a:pt x="367387" y="27761"/>
                </a:lnTo>
                <a:cubicBezTo>
                  <a:pt x="367528" y="27621"/>
                  <a:pt x="367668" y="27481"/>
                  <a:pt x="367810" y="27341"/>
                </a:cubicBezTo>
                <a:lnTo>
                  <a:pt x="368906" y="29280"/>
                </a:lnTo>
                <a:cubicBezTo>
                  <a:pt x="369047" y="29140"/>
                  <a:pt x="369187" y="29000"/>
                  <a:pt x="369329" y="28860"/>
                </a:cubicBezTo>
                <a:lnTo>
                  <a:pt x="370425" y="30799"/>
                </a:lnTo>
                <a:cubicBezTo>
                  <a:pt x="370566" y="30659"/>
                  <a:pt x="370706" y="30519"/>
                  <a:pt x="370848" y="30379"/>
                </a:cubicBezTo>
                <a:lnTo>
                  <a:pt x="371944" y="32318"/>
                </a:lnTo>
                <a:cubicBezTo>
                  <a:pt x="372085" y="32178"/>
                  <a:pt x="372225" y="32038"/>
                  <a:pt x="372367" y="31898"/>
                </a:cubicBezTo>
                <a:lnTo>
                  <a:pt x="373463" y="33837"/>
                </a:lnTo>
                <a:cubicBezTo>
                  <a:pt x="373604" y="33697"/>
                  <a:pt x="373744" y="33557"/>
                  <a:pt x="373886" y="33417"/>
                </a:cubicBezTo>
                <a:lnTo>
                  <a:pt x="374981" y="35355"/>
                </a:lnTo>
                <a:cubicBezTo>
                  <a:pt x="375122" y="35215"/>
                  <a:pt x="375263" y="35075"/>
                  <a:pt x="375404" y="34935"/>
                </a:cubicBezTo>
                <a:lnTo>
                  <a:pt x="376500" y="36874"/>
                </a:lnTo>
                <a:cubicBezTo>
                  <a:pt x="376641" y="36734"/>
                  <a:pt x="376781" y="36594"/>
                  <a:pt x="376923" y="36454"/>
                </a:cubicBezTo>
                <a:lnTo>
                  <a:pt x="378019" y="38393"/>
                </a:lnTo>
                <a:cubicBezTo>
                  <a:pt x="378160" y="38253"/>
                  <a:pt x="378300" y="38113"/>
                  <a:pt x="378442" y="37973"/>
                </a:cubicBezTo>
                <a:lnTo>
                  <a:pt x="379539" y="39913"/>
                </a:lnTo>
                <a:cubicBezTo>
                  <a:pt x="379679" y="39773"/>
                  <a:pt x="379820" y="39633"/>
                  <a:pt x="379962" y="39492"/>
                </a:cubicBezTo>
                <a:lnTo>
                  <a:pt x="381058" y="41430"/>
                </a:lnTo>
                <a:cubicBezTo>
                  <a:pt x="381198" y="41291"/>
                  <a:pt x="381339" y="41151"/>
                  <a:pt x="381480" y="41011"/>
                </a:cubicBezTo>
                <a:lnTo>
                  <a:pt x="382576" y="42950"/>
                </a:lnTo>
                <a:cubicBezTo>
                  <a:pt x="382717" y="42810"/>
                  <a:pt x="382857" y="42670"/>
                  <a:pt x="382999" y="42530"/>
                </a:cubicBezTo>
                <a:lnTo>
                  <a:pt x="384095" y="44469"/>
                </a:lnTo>
                <a:cubicBezTo>
                  <a:pt x="384236" y="44329"/>
                  <a:pt x="384376" y="44189"/>
                  <a:pt x="384518" y="44049"/>
                </a:cubicBezTo>
                <a:lnTo>
                  <a:pt x="385614" y="45988"/>
                </a:lnTo>
                <a:cubicBezTo>
                  <a:pt x="385755" y="45848"/>
                  <a:pt x="385895" y="45708"/>
                  <a:pt x="386037" y="45568"/>
                </a:cubicBezTo>
                <a:lnTo>
                  <a:pt x="387133" y="47507"/>
                </a:lnTo>
                <a:cubicBezTo>
                  <a:pt x="387274" y="47367"/>
                  <a:pt x="387414" y="47227"/>
                  <a:pt x="387556" y="47087"/>
                </a:cubicBezTo>
                <a:lnTo>
                  <a:pt x="388652" y="49026"/>
                </a:lnTo>
                <a:cubicBezTo>
                  <a:pt x="388793" y="48886"/>
                  <a:pt x="388933" y="48746"/>
                  <a:pt x="389075" y="48606"/>
                </a:cubicBezTo>
                <a:lnTo>
                  <a:pt x="390171" y="50545"/>
                </a:lnTo>
                <a:cubicBezTo>
                  <a:pt x="390312" y="50405"/>
                  <a:pt x="390452" y="50265"/>
                  <a:pt x="390594" y="50125"/>
                </a:cubicBezTo>
                <a:lnTo>
                  <a:pt x="391690" y="52064"/>
                </a:lnTo>
                <a:cubicBezTo>
                  <a:pt x="391831" y="51924"/>
                  <a:pt x="391971" y="51784"/>
                  <a:pt x="392113" y="51644"/>
                </a:cubicBezTo>
                <a:lnTo>
                  <a:pt x="393209" y="53583"/>
                </a:lnTo>
                <a:cubicBezTo>
                  <a:pt x="393350" y="53443"/>
                  <a:pt x="393490" y="53303"/>
                  <a:pt x="393632" y="53163"/>
                </a:cubicBezTo>
                <a:lnTo>
                  <a:pt x="394180" y="54132"/>
                </a:lnTo>
                <a:lnTo>
                  <a:pt x="400617" y="54844"/>
                </a:lnTo>
                <a:lnTo>
                  <a:pt x="405629" y="59830"/>
                </a:lnTo>
                <a:lnTo>
                  <a:pt x="405628" y="59837"/>
                </a:lnTo>
                <a:lnTo>
                  <a:pt x="407148" y="61349"/>
                </a:lnTo>
                <a:lnTo>
                  <a:pt x="407147" y="61356"/>
                </a:lnTo>
                <a:lnTo>
                  <a:pt x="408667" y="62868"/>
                </a:lnTo>
                <a:lnTo>
                  <a:pt x="408666" y="62875"/>
                </a:lnTo>
                <a:lnTo>
                  <a:pt x="410186" y="64387"/>
                </a:lnTo>
                <a:lnTo>
                  <a:pt x="410185" y="64394"/>
                </a:lnTo>
                <a:lnTo>
                  <a:pt x="411705" y="65906"/>
                </a:lnTo>
                <a:lnTo>
                  <a:pt x="411704" y="65913"/>
                </a:lnTo>
                <a:lnTo>
                  <a:pt x="413224" y="67425"/>
                </a:lnTo>
                <a:lnTo>
                  <a:pt x="413223" y="67432"/>
                </a:lnTo>
                <a:lnTo>
                  <a:pt x="414743" y="68944"/>
                </a:lnTo>
                <a:lnTo>
                  <a:pt x="414742" y="68951"/>
                </a:lnTo>
                <a:lnTo>
                  <a:pt x="416262" y="70463"/>
                </a:lnTo>
                <a:lnTo>
                  <a:pt x="416261" y="70470"/>
                </a:lnTo>
                <a:lnTo>
                  <a:pt x="417781" y="71982"/>
                </a:lnTo>
                <a:lnTo>
                  <a:pt x="417780" y="71989"/>
                </a:lnTo>
                <a:lnTo>
                  <a:pt x="419299" y="73500"/>
                </a:lnTo>
                <a:lnTo>
                  <a:pt x="419298" y="73507"/>
                </a:lnTo>
                <a:lnTo>
                  <a:pt x="420818" y="75019"/>
                </a:lnTo>
                <a:lnTo>
                  <a:pt x="420817" y="75026"/>
                </a:lnTo>
                <a:lnTo>
                  <a:pt x="422337" y="76538"/>
                </a:lnTo>
                <a:lnTo>
                  <a:pt x="422336" y="76545"/>
                </a:lnTo>
                <a:lnTo>
                  <a:pt x="423856" y="78057"/>
                </a:lnTo>
                <a:lnTo>
                  <a:pt x="423855" y="78064"/>
                </a:lnTo>
                <a:lnTo>
                  <a:pt x="425375" y="79576"/>
                </a:lnTo>
                <a:lnTo>
                  <a:pt x="425374" y="79583"/>
                </a:lnTo>
                <a:lnTo>
                  <a:pt x="426894" y="81095"/>
                </a:lnTo>
                <a:lnTo>
                  <a:pt x="426893" y="81102"/>
                </a:lnTo>
                <a:lnTo>
                  <a:pt x="428413" y="82614"/>
                </a:lnTo>
                <a:lnTo>
                  <a:pt x="428412" y="82621"/>
                </a:lnTo>
                <a:lnTo>
                  <a:pt x="429932" y="84133"/>
                </a:lnTo>
                <a:lnTo>
                  <a:pt x="429931" y="84140"/>
                </a:lnTo>
                <a:lnTo>
                  <a:pt x="431451" y="85652"/>
                </a:lnTo>
                <a:lnTo>
                  <a:pt x="431450" y="85659"/>
                </a:lnTo>
                <a:lnTo>
                  <a:pt x="432970" y="87171"/>
                </a:lnTo>
                <a:lnTo>
                  <a:pt x="432969" y="87178"/>
                </a:lnTo>
                <a:lnTo>
                  <a:pt x="434489" y="88690"/>
                </a:lnTo>
                <a:lnTo>
                  <a:pt x="434488" y="88697"/>
                </a:lnTo>
                <a:lnTo>
                  <a:pt x="436008" y="90209"/>
                </a:lnTo>
                <a:lnTo>
                  <a:pt x="436007" y="90216"/>
                </a:lnTo>
                <a:lnTo>
                  <a:pt x="437527" y="91728"/>
                </a:lnTo>
                <a:lnTo>
                  <a:pt x="437526" y="91735"/>
                </a:lnTo>
                <a:lnTo>
                  <a:pt x="439046" y="93247"/>
                </a:lnTo>
                <a:lnTo>
                  <a:pt x="439045" y="93254"/>
                </a:lnTo>
                <a:lnTo>
                  <a:pt x="440564" y="94765"/>
                </a:lnTo>
                <a:lnTo>
                  <a:pt x="440563" y="94772"/>
                </a:lnTo>
                <a:lnTo>
                  <a:pt x="442083" y="96284"/>
                </a:lnTo>
                <a:lnTo>
                  <a:pt x="442082" y="96291"/>
                </a:lnTo>
                <a:lnTo>
                  <a:pt x="443602" y="97803"/>
                </a:lnTo>
                <a:lnTo>
                  <a:pt x="443601" y="97809"/>
                </a:lnTo>
                <a:lnTo>
                  <a:pt x="445122" y="99322"/>
                </a:lnTo>
                <a:lnTo>
                  <a:pt x="445120" y="99329"/>
                </a:lnTo>
                <a:lnTo>
                  <a:pt x="446640" y="100841"/>
                </a:lnTo>
                <a:lnTo>
                  <a:pt x="446639" y="100848"/>
                </a:lnTo>
                <a:lnTo>
                  <a:pt x="448159" y="102360"/>
                </a:lnTo>
                <a:lnTo>
                  <a:pt x="448158" y="102367"/>
                </a:lnTo>
                <a:lnTo>
                  <a:pt x="449678" y="103879"/>
                </a:lnTo>
                <a:lnTo>
                  <a:pt x="449677" y="103886"/>
                </a:lnTo>
                <a:lnTo>
                  <a:pt x="451197" y="105398"/>
                </a:lnTo>
                <a:lnTo>
                  <a:pt x="451196" y="105405"/>
                </a:lnTo>
                <a:lnTo>
                  <a:pt x="452716" y="106917"/>
                </a:lnTo>
                <a:lnTo>
                  <a:pt x="452715" y="106924"/>
                </a:lnTo>
                <a:lnTo>
                  <a:pt x="454235" y="108436"/>
                </a:lnTo>
                <a:lnTo>
                  <a:pt x="454234" y="108443"/>
                </a:lnTo>
                <a:lnTo>
                  <a:pt x="455754" y="109955"/>
                </a:lnTo>
                <a:lnTo>
                  <a:pt x="455753" y="109962"/>
                </a:lnTo>
                <a:lnTo>
                  <a:pt x="457273" y="111474"/>
                </a:lnTo>
                <a:lnTo>
                  <a:pt x="457272" y="111481"/>
                </a:lnTo>
                <a:lnTo>
                  <a:pt x="458792" y="112993"/>
                </a:lnTo>
                <a:lnTo>
                  <a:pt x="458791" y="113000"/>
                </a:lnTo>
                <a:lnTo>
                  <a:pt x="460311" y="114512"/>
                </a:lnTo>
                <a:lnTo>
                  <a:pt x="460310" y="114519"/>
                </a:lnTo>
                <a:lnTo>
                  <a:pt x="461830" y="116031"/>
                </a:lnTo>
                <a:lnTo>
                  <a:pt x="461829" y="116038"/>
                </a:lnTo>
                <a:lnTo>
                  <a:pt x="463349" y="117550"/>
                </a:lnTo>
                <a:lnTo>
                  <a:pt x="463348" y="117556"/>
                </a:lnTo>
                <a:lnTo>
                  <a:pt x="464868" y="119068"/>
                </a:lnTo>
                <a:lnTo>
                  <a:pt x="464867" y="119075"/>
                </a:lnTo>
                <a:lnTo>
                  <a:pt x="466387" y="120587"/>
                </a:lnTo>
                <a:lnTo>
                  <a:pt x="466386" y="120594"/>
                </a:lnTo>
                <a:lnTo>
                  <a:pt x="467905" y="122106"/>
                </a:lnTo>
                <a:lnTo>
                  <a:pt x="467904" y="122113"/>
                </a:lnTo>
                <a:lnTo>
                  <a:pt x="469424" y="123625"/>
                </a:lnTo>
                <a:lnTo>
                  <a:pt x="469423" y="123632"/>
                </a:lnTo>
                <a:lnTo>
                  <a:pt x="470943" y="125144"/>
                </a:lnTo>
                <a:lnTo>
                  <a:pt x="470942" y="125151"/>
                </a:lnTo>
                <a:lnTo>
                  <a:pt x="472462" y="126663"/>
                </a:lnTo>
                <a:lnTo>
                  <a:pt x="472461" y="126670"/>
                </a:lnTo>
                <a:lnTo>
                  <a:pt x="473981" y="128182"/>
                </a:lnTo>
                <a:lnTo>
                  <a:pt x="473980" y="128189"/>
                </a:lnTo>
                <a:lnTo>
                  <a:pt x="475500" y="129701"/>
                </a:lnTo>
                <a:lnTo>
                  <a:pt x="475499" y="129708"/>
                </a:lnTo>
                <a:lnTo>
                  <a:pt x="477019" y="131220"/>
                </a:lnTo>
                <a:lnTo>
                  <a:pt x="477018" y="131227"/>
                </a:lnTo>
                <a:lnTo>
                  <a:pt x="478538" y="132739"/>
                </a:lnTo>
                <a:lnTo>
                  <a:pt x="478537" y="132746"/>
                </a:lnTo>
                <a:lnTo>
                  <a:pt x="480057" y="134258"/>
                </a:lnTo>
                <a:lnTo>
                  <a:pt x="480056" y="134265"/>
                </a:lnTo>
                <a:lnTo>
                  <a:pt x="481576" y="135777"/>
                </a:lnTo>
                <a:lnTo>
                  <a:pt x="481575" y="135784"/>
                </a:lnTo>
                <a:lnTo>
                  <a:pt x="483095" y="137296"/>
                </a:lnTo>
                <a:lnTo>
                  <a:pt x="483094" y="137303"/>
                </a:lnTo>
                <a:lnTo>
                  <a:pt x="484614" y="138815"/>
                </a:lnTo>
                <a:lnTo>
                  <a:pt x="484613" y="138822"/>
                </a:lnTo>
                <a:lnTo>
                  <a:pt x="486133" y="140334"/>
                </a:lnTo>
                <a:lnTo>
                  <a:pt x="486132" y="140341"/>
                </a:lnTo>
                <a:lnTo>
                  <a:pt x="487652" y="141853"/>
                </a:lnTo>
                <a:lnTo>
                  <a:pt x="487651" y="141860"/>
                </a:lnTo>
                <a:lnTo>
                  <a:pt x="489170" y="143371"/>
                </a:lnTo>
                <a:lnTo>
                  <a:pt x="489169" y="143378"/>
                </a:lnTo>
                <a:lnTo>
                  <a:pt x="490689" y="144890"/>
                </a:lnTo>
                <a:lnTo>
                  <a:pt x="490688" y="144896"/>
                </a:lnTo>
                <a:lnTo>
                  <a:pt x="492209" y="146409"/>
                </a:lnTo>
                <a:lnTo>
                  <a:pt x="492208" y="146416"/>
                </a:lnTo>
                <a:lnTo>
                  <a:pt x="493728" y="147928"/>
                </a:lnTo>
                <a:lnTo>
                  <a:pt x="493727" y="147935"/>
                </a:lnTo>
                <a:lnTo>
                  <a:pt x="495246" y="149447"/>
                </a:lnTo>
                <a:lnTo>
                  <a:pt x="495245" y="149454"/>
                </a:lnTo>
                <a:lnTo>
                  <a:pt x="496765" y="150966"/>
                </a:lnTo>
                <a:lnTo>
                  <a:pt x="496764" y="150973"/>
                </a:lnTo>
                <a:lnTo>
                  <a:pt x="498284" y="152485"/>
                </a:lnTo>
                <a:lnTo>
                  <a:pt x="498283" y="152492"/>
                </a:lnTo>
                <a:lnTo>
                  <a:pt x="499803" y="154004"/>
                </a:lnTo>
                <a:lnTo>
                  <a:pt x="499802" y="154011"/>
                </a:lnTo>
                <a:lnTo>
                  <a:pt x="501322" y="155523"/>
                </a:lnTo>
                <a:lnTo>
                  <a:pt x="501321" y="155530"/>
                </a:lnTo>
                <a:lnTo>
                  <a:pt x="502841" y="157042"/>
                </a:lnTo>
                <a:lnTo>
                  <a:pt x="502840" y="157049"/>
                </a:lnTo>
                <a:lnTo>
                  <a:pt x="504360" y="158561"/>
                </a:lnTo>
                <a:lnTo>
                  <a:pt x="504359" y="158568"/>
                </a:lnTo>
                <a:lnTo>
                  <a:pt x="505879" y="160080"/>
                </a:lnTo>
                <a:lnTo>
                  <a:pt x="505878" y="160087"/>
                </a:lnTo>
                <a:lnTo>
                  <a:pt x="507398" y="161599"/>
                </a:lnTo>
                <a:lnTo>
                  <a:pt x="507397" y="161606"/>
                </a:lnTo>
                <a:lnTo>
                  <a:pt x="508917" y="163118"/>
                </a:lnTo>
                <a:lnTo>
                  <a:pt x="508916" y="163125"/>
                </a:lnTo>
                <a:lnTo>
                  <a:pt x="510436" y="164637"/>
                </a:lnTo>
                <a:lnTo>
                  <a:pt x="510435" y="164643"/>
                </a:lnTo>
                <a:lnTo>
                  <a:pt x="511955" y="166155"/>
                </a:lnTo>
                <a:lnTo>
                  <a:pt x="511954" y="166162"/>
                </a:lnTo>
                <a:lnTo>
                  <a:pt x="513474" y="167674"/>
                </a:lnTo>
                <a:lnTo>
                  <a:pt x="513473" y="167681"/>
                </a:lnTo>
                <a:lnTo>
                  <a:pt x="514992" y="169193"/>
                </a:lnTo>
                <a:lnTo>
                  <a:pt x="514991" y="169200"/>
                </a:lnTo>
                <a:lnTo>
                  <a:pt x="516511" y="170712"/>
                </a:lnTo>
                <a:lnTo>
                  <a:pt x="516510" y="170719"/>
                </a:lnTo>
                <a:lnTo>
                  <a:pt x="518030" y="172231"/>
                </a:lnTo>
                <a:lnTo>
                  <a:pt x="518029" y="172238"/>
                </a:lnTo>
                <a:lnTo>
                  <a:pt x="519549" y="173750"/>
                </a:lnTo>
                <a:lnTo>
                  <a:pt x="519548" y="173757"/>
                </a:lnTo>
                <a:lnTo>
                  <a:pt x="521068" y="175269"/>
                </a:lnTo>
                <a:lnTo>
                  <a:pt x="521067" y="175276"/>
                </a:lnTo>
                <a:lnTo>
                  <a:pt x="522587" y="176788"/>
                </a:lnTo>
                <a:lnTo>
                  <a:pt x="522586" y="176795"/>
                </a:lnTo>
                <a:lnTo>
                  <a:pt x="524106" y="178307"/>
                </a:lnTo>
                <a:lnTo>
                  <a:pt x="524105" y="178314"/>
                </a:lnTo>
                <a:lnTo>
                  <a:pt x="525625" y="179826"/>
                </a:lnTo>
                <a:lnTo>
                  <a:pt x="525624" y="179833"/>
                </a:lnTo>
                <a:lnTo>
                  <a:pt x="527144" y="181345"/>
                </a:lnTo>
                <a:lnTo>
                  <a:pt x="527143" y="181352"/>
                </a:lnTo>
                <a:lnTo>
                  <a:pt x="528663" y="182864"/>
                </a:lnTo>
                <a:lnTo>
                  <a:pt x="528662" y="182871"/>
                </a:lnTo>
                <a:lnTo>
                  <a:pt x="530182" y="184383"/>
                </a:lnTo>
                <a:lnTo>
                  <a:pt x="530181" y="184390"/>
                </a:lnTo>
                <a:lnTo>
                  <a:pt x="531701" y="185902"/>
                </a:lnTo>
                <a:lnTo>
                  <a:pt x="531700" y="185909"/>
                </a:lnTo>
                <a:lnTo>
                  <a:pt x="533220" y="187421"/>
                </a:lnTo>
                <a:lnTo>
                  <a:pt x="533219" y="187428"/>
                </a:lnTo>
                <a:lnTo>
                  <a:pt x="534739" y="188940"/>
                </a:lnTo>
                <a:lnTo>
                  <a:pt x="534738" y="188947"/>
                </a:lnTo>
                <a:lnTo>
                  <a:pt x="536257" y="190458"/>
                </a:lnTo>
                <a:lnTo>
                  <a:pt x="536256" y="190465"/>
                </a:lnTo>
                <a:lnTo>
                  <a:pt x="537776" y="191977"/>
                </a:lnTo>
                <a:lnTo>
                  <a:pt x="537775" y="191983"/>
                </a:lnTo>
                <a:lnTo>
                  <a:pt x="539296" y="193496"/>
                </a:lnTo>
                <a:lnTo>
                  <a:pt x="539295" y="193503"/>
                </a:lnTo>
                <a:lnTo>
                  <a:pt x="540815" y="195015"/>
                </a:lnTo>
                <a:lnTo>
                  <a:pt x="540814" y="195022"/>
                </a:lnTo>
                <a:lnTo>
                  <a:pt x="542333" y="196534"/>
                </a:lnTo>
                <a:lnTo>
                  <a:pt x="542332" y="196541"/>
                </a:lnTo>
                <a:lnTo>
                  <a:pt x="543852" y="198053"/>
                </a:lnTo>
                <a:lnTo>
                  <a:pt x="543851" y="198060"/>
                </a:lnTo>
                <a:lnTo>
                  <a:pt x="545371" y="199572"/>
                </a:lnTo>
                <a:lnTo>
                  <a:pt x="545370" y="199579"/>
                </a:lnTo>
                <a:lnTo>
                  <a:pt x="546890" y="201091"/>
                </a:lnTo>
                <a:lnTo>
                  <a:pt x="546889" y="201098"/>
                </a:lnTo>
                <a:lnTo>
                  <a:pt x="548409" y="202610"/>
                </a:lnTo>
                <a:lnTo>
                  <a:pt x="548408" y="202617"/>
                </a:lnTo>
                <a:lnTo>
                  <a:pt x="549928" y="204129"/>
                </a:lnTo>
                <a:lnTo>
                  <a:pt x="549927" y="204136"/>
                </a:lnTo>
                <a:lnTo>
                  <a:pt x="551447" y="205648"/>
                </a:lnTo>
                <a:lnTo>
                  <a:pt x="551446" y="205655"/>
                </a:lnTo>
                <a:lnTo>
                  <a:pt x="552966" y="207167"/>
                </a:lnTo>
                <a:lnTo>
                  <a:pt x="552965" y="207174"/>
                </a:lnTo>
                <a:lnTo>
                  <a:pt x="554485" y="208686"/>
                </a:lnTo>
                <a:lnTo>
                  <a:pt x="554484" y="208693"/>
                </a:lnTo>
                <a:lnTo>
                  <a:pt x="556004" y="210205"/>
                </a:lnTo>
                <a:lnTo>
                  <a:pt x="556003" y="210212"/>
                </a:lnTo>
                <a:lnTo>
                  <a:pt x="557523" y="211724"/>
                </a:lnTo>
                <a:lnTo>
                  <a:pt x="557522" y="211731"/>
                </a:lnTo>
                <a:lnTo>
                  <a:pt x="559042" y="213243"/>
                </a:lnTo>
                <a:lnTo>
                  <a:pt x="559041" y="213249"/>
                </a:lnTo>
                <a:lnTo>
                  <a:pt x="560561" y="214761"/>
                </a:lnTo>
                <a:lnTo>
                  <a:pt x="560560" y="214768"/>
                </a:lnTo>
                <a:lnTo>
                  <a:pt x="562080" y="216280"/>
                </a:lnTo>
                <a:lnTo>
                  <a:pt x="562079" y="216287"/>
                </a:lnTo>
                <a:lnTo>
                  <a:pt x="563598" y="217799"/>
                </a:lnTo>
                <a:lnTo>
                  <a:pt x="563597" y="217806"/>
                </a:lnTo>
                <a:lnTo>
                  <a:pt x="565117" y="219318"/>
                </a:lnTo>
                <a:lnTo>
                  <a:pt x="565116" y="219325"/>
                </a:lnTo>
                <a:lnTo>
                  <a:pt x="566636" y="220837"/>
                </a:lnTo>
                <a:lnTo>
                  <a:pt x="566635" y="220844"/>
                </a:lnTo>
                <a:lnTo>
                  <a:pt x="568155" y="222356"/>
                </a:lnTo>
                <a:lnTo>
                  <a:pt x="568154" y="222363"/>
                </a:lnTo>
                <a:lnTo>
                  <a:pt x="569674" y="223875"/>
                </a:lnTo>
                <a:lnTo>
                  <a:pt x="569673" y="223882"/>
                </a:lnTo>
                <a:lnTo>
                  <a:pt x="571193" y="225394"/>
                </a:lnTo>
                <a:lnTo>
                  <a:pt x="571192" y="225401"/>
                </a:lnTo>
                <a:lnTo>
                  <a:pt x="572712" y="226913"/>
                </a:lnTo>
                <a:lnTo>
                  <a:pt x="572711" y="226920"/>
                </a:lnTo>
                <a:lnTo>
                  <a:pt x="574231" y="228432"/>
                </a:lnTo>
                <a:lnTo>
                  <a:pt x="574230" y="228439"/>
                </a:lnTo>
                <a:lnTo>
                  <a:pt x="575750" y="229951"/>
                </a:lnTo>
                <a:lnTo>
                  <a:pt x="575749" y="229958"/>
                </a:lnTo>
                <a:lnTo>
                  <a:pt x="577269" y="231470"/>
                </a:lnTo>
                <a:lnTo>
                  <a:pt x="577268" y="231477"/>
                </a:lnTo>
                <a:lnTo>
                  <a:pt x="578788" y="232989"/>
                </a:lnTo>
                <a:lnTo>
                  <a:pt x="578787" y="232996"/>
                </a:lnTo>
                <a:lnTo>
                  <a:pt x="580307" y="234508"/>
                </a:lnTo>
                <a:lnTo>
                  <a:pt x="580306" y="234515"/>
                </a:lnTo>
                <a:lnTo>
                  <a:pt x="581826" y="236027"/>
                </a:lnTo>
                <a:lnTo>
                  <a:pt x="581825" y="236034"/>
                </a:lnTo>
                <a:lnTo>
                  <a:pt x="583345" y="237546"/>
                </a:lnTo>
                <a:lnTo>
                  <a:pt x="583344" y="237553"/>
                </a:lnTo>
                <a:lnTo>
                  <a:pt x="584863" y="239065"/>
                </a:lnTo>
                <a:lnTo>
                  <a:pt x="584862" y="239070"/>
                </a:lnTo>
                <a:lnTo>
                  <a:pt x="586383" y="240583"/>
                </a:lnTo>
                <a:lnTo>
                  <a:pt x="586382" y="240590"/>
                </a:lnTo>
                <a:lnTo>
                  <a:pt x="587902" y="242102"/>
                </a:lnTo>
                <a:lnTo>
                  <a:pt x="587901" y="242109"/>
                </a:lnTo>
                <a:lnTo>
                  <a:pt x="589421" y="243621"/>
                </a:lnTo>
                <a:lnTo>
                  <a:pt x="589420" y="243628"/>
                </a:lnTo>
                <a:lnTo>
                  <a:pt x="590939" y="245140"/>
                </a:lnTo>
                <a:lnTo>
                  <a:pt x="590938" y="245147"/>
                </a:lnTo>
                <a:lnTo>
                  <a:pt x="592458" y="246659"/>
                </a:lnTo>
                <a:lnTo>
                  <a:pt x="592457" y="246666"/>
                </a:lnTo>
                <a:lnTo>
                  <a:pt x="593977" y="248178"/>
                </a:lnTo>
                <a:lnTo>
                  <a:pt x="593976" y="248185"/>
                </a:lnTo>
                <a:lnTo>
                  <a:pt x="595496" y="249697"/>
                </a:lnTo>
                <a:lnTo>
                  <a:pt x="595495" y="249704"/>
                </a:lnTo>
                <a:lnTo>
                  <a:pt x="597015" y="251216"/>
                </a:lnTo>
                <a:lnTo>
                  <a:pt x="597014" y="251223"/>
                </a:lnTo>
                <a:lnTo>
                  <a:pt x="598534" y="252735"/>
                </a:lnTo>
                <a:lnTo>
                  <a:pt x="598533" y="252742"/>
                </a:lnTo>
                <a:lnTo>
                  <a:pt x="600053" y="254254"/>
                </a:lnTo>
                <a:lnTo>
                  <a:pt x="600052" y="254261"/>
                </a:lnTo>
                <a:lnTo>
                  <a:pt x="601572" y="255773"/>
                </a:lnTo>
                <a:lnTo>
                  <a:pt x="601571" y="255780"/>
                </a:lnTo>
                <a:lnTo>
                  <a:pt x="603091" y="257292"/>
                </a:lnTo>
                <a:lnTo>
                  <a:pt x="603090" y="257299"/>
                </a:lnTo>
                <a:lnTo>
                  <a:pt x="604610" y="258811"/>
                </a:lnTo>
                <a:lnTo>
                  <a:pt x="604609" y="258818"/>
                </a:lnTo>
                <a:lnTo>
                  <a:pt x="606129" y="260330"/>
                </a:lnTo>
                <a:lnTo>
                  <a:pt x="606128" y="260336"/>
                </a:lnTo>
                <a:lnTo>
                  <a:pt x="607648" y="261848"/>
                </a:lnTo>
                <a:lnTo>
                  <a:pt x="607647" y="261855"/>
                </a:lnTo>
                <a:lnTo>
                  <a:pt x="609167" y="263367"/>
                </a:lnTo>
                <a:lnTo>
                  <a:pt x="609166" y="263374"/>
                </a:lnTo>
                <a:lnTo>
                  <a:pt x="610685" y="264886"/>
                </a:lnTo>
                <a:lnTo>
                  <a:pt x="610684" y="264893"/>
                </a:lnTo>
                <a:lnTo>
                  <a:pt x="612204" y="266405"/>
                </a:lnTo>
                <a:lnTo>
                  <a:pt x="612203" y="266412"/>
                </a:lnTo>
                <a:lnTo>
                  <a:pt x="613723" y="267924"/>
                </a:lnTo>
                <a:lnTo>
                  <a:pt x="613722" y="267931"/>
                </a:lnTo>
                <a:lnTo>
                  <a:pt x="615242" y="269443"/>
                </a:lnTo>
                <a:lnTo>
                  <a:pt x="615241" y="269450"/>
                </a:lnTo>
                <a:lnTo>
                  <a:pt x="616761" y="270962"/>
                </a:lnTo>
                <a:lnTo>
                  <a:pt x="616760" y="270969"/>
                </a:lnTo>
                <a:lnTo>
                  <a:pt x="618280" y="272481"/>
                </a:lnTo>
                <a:lnTo>
                  <a:pt x="618279" y="272488"/>
                </a:lnTo>
                <a:lnTo>
                  <a:pt x="619799" y="274000"/>
                </a:lnTo>
                <a:lnTo>
                  <a:pt x="619798" y="274007"/>
                </a:lnTo>
                <a:lnTo>
                  <a:pt x="621318" y="275519"/>
                </a:lnTo>
                <a:lnTo>
                  <a:pt x="621317" y="275526"/>
                </a:lnTo>
                <a:lnTo>
                  <a:pt x="622837" y="277038"/>
                </a:lnTo>
                <a:lnTo>
                  <a:pt x="622836" y="277045"/>
                </a:lnTo>
                <a:lnTo>
                  <a:pt x="624356" y="278557"/>
                </a:lnTo>
                <a:lnTo>
                  <a:pt x="624355" y="278564"/>
                </a:lnTo>
                <a:lnTo>
                  <a:pt x="625875" y="280076"/>
                </a:lnTo>
                <a:lnTo>
                  <a:pt x="625874" y="280083"/>
                </a:lnTo>
                <a:lnTo>
                  <a:pt x="627394" y="281595"/>
                </a:lnTo>
                <a:lnTo>
                  <a:pt x="627393" y="281602"/>
                </a:lnTo>
                <a:lnTo>
                  <a:pt x="628913" y="283114"/>
                </a:lnTo>
                <a:lnTo>
                  <a:pt x="628912" y="283121"/>
                </a:lnTo>
                <a:lnTo>
                  <a:pt x="630432" y="284633"/>
                </a:lnTo>
                <a:lnTo>
                  <a:pt x="630431" y="284640"/>
                </a:lnTo>
                <a:lnTo>
                  <a:pt x="631950" y="286151"/>
                </a:lnTo>
                <a:lnTo>
                  <a:pt x="631949" y="286157"/>
                </a:lnTo>
                <a:lnTo>
                  <a:pt x="633470" y="287670"/>
                </a:lnTo>
                <a:lnTo>
                  <a:pt x="633469" y="287677"/>
                </a:lnTo>
                <a:lnTo>
                  <a:pt x="634989" y="289189"/>
                </a:lnTo>
                <a:lnTo>
                  <a:pt x="634988" y="289196"/>
                </a:lnTo>
                <a:lnTo>
                  <a:pt x="636508" y="290708"/>
                </a:lnTo>
                <a:lnTo>
                  <a:pt x="636507" y="290715"/>
                </a:lnTo>
                <a:lnTo>
                  <a:pt x="638026" y="292227"/>
                </a:lnTo>
                <a:lnTo>
                  <a:pt x="638025" y="292234"/>
                </a:lnTo>
                <a:lnTo>
                  <a:pt x="639545" y="293746"/>
                </a:lnTo>
                <a:lnTo>
                  <a:pt x="639544" y="293753"/>
                </a:lnTo>
                <a:lnTo>
                  <a:pt x="641064" y="295265"/>
                </a:lnTo>
                <a:lnTo>
                  <a:pt x="641063" y="295272"/>
                </a:lnTo>
                <a:lnTo>
                  <a:pt x="642583" y="296784"/>
                </a:lnTo>
                <a:lnTo>
                  <a:pt x="642582" y="296791"/>
                </a:lnTo>
                <a:lnTo>
                  <a:pt x="644102" y="298303"/>
                </a:lnTo>
                <a:lnTo>
                  <a:pt x="644101" y="298310"/>
                </a:lnTo>
                <a:lnTo>
                  <a:pt x="645621" y="299822"/>
                </a:lnTo>
                <a:lnTo>
                  <a:pt x="645620" y="299829"/>
                </a:lnTo>
                <a:lnTo>
                  <a:pt x="647140" y="301341"/>
                </a:lnTo>
                <a:lnTo>
                  <a:pt x="647139" y="301348"/>
                </a:lnTo>
                <a:lnTo>
                  <a:pt x="648659" y="302860"/>
                </a:lnTo>
                <a:lnTo>
                  <a:pt x="648658" y="302867"/>
                </a:lnTo>
                <a:lnTo>
                  <a:pt x="650178" y="304379"/>
                </a:lnTo>
                <a:lnTo>
                  <a:pt x="650177" y="304386"/>
                </a:lnTo>
                <a:lnTo>
                  <a:pt x="651697" y="305898"/>
                </a:lnTo>
                <a:lnTo>
                  <a:pt x="651696" y="305905"/>
                </a:lnTo>
                <a:lnTo>
                  <a:pt x="653216" y="307417"/>
                </a:lnTo>
                <a:lnTo>
                  <a:pt x="653215" y="307424"/>
                </a:lnTo>
                <a:lnTo>
                  <a:pt x="654735" y="308936"/>
                </a:lnTo>
                <a:lnTo>
                  <a:pt x="654734" y="308942"/>
                </a:lnTo>
                <a:lnTo>
                  <a:pt x="656254" y="310454"/>
                </a:lnTo>
                <a:lnTo>
                  <a:pt x="656253" y="310461"/>
                </a:lnTo>
                <a:lnTo>
                  <a:pt x="657773" y="311973"/>
                </a:lnTo>
                <a:lnTo>
                  <a:pt x="657772" y="311980"/>
                </a:lnTo>
                <a:lnTo>
                  <a:pt x="659291" y="313492"/>
                </a:lnTo>
                <a:lnTo>
                  <a:pt x="659290" y="313499"/>
                </a:lnTo>
                <a:lnTo>
                  <a:pt x="660810" y="315011"/>
                </a:lnTo>
                <a:lnTo>
                  <a:pt x="660809" y="315018"/>
                </a:lnTo>
                <a:lnTo>
                  <a:pt x="662329" y="316530"/>
                </a:lnTo>
                <a:lnTo>
                  <a:pt x="662328" y="316537"/>
                </a:lnTo>
                <a:lnTo>
                  <a:pt x="663848" y="318049"/>
                </a:lnTo>
                <a:lnTo>
                  <a:pt x="663847" y="318056"/>
                </a:lnTo>
                <a:lnTo>
                  <a:pt x="665367" y="319568"/>
                </a:lnTo>
                <a:lnTo>
                  <a:pt x="665366" y="319575"/>
                </a:lnTo>
                <a:lnTo>
                  <a:pt x="666886" y="321087"/>
                </a:lnTo>
                <a:lnTo>
                  <a:pt x="666885" y="321094"/>
                </a:lnTo>
                <a:lnTo>
                  <a:pt x="668405" y="322606"/>
                </a:lnTo>
                <a:lnTo>
                  <a:pt x="668404" y="322613"/>
                </a:lnTo>
                <a:lnTo>
                  <a:pt x="669924" y="324125"/>
                </a:lnTo>
                <a:lnTo>
                  <a:pt x="669923" y="324132"/>
                </a:lnTo>
                <a:lnTo>
                  <a:pt x="671443" y="325644"/>
                </a:lnTo>
                <a:lnTo>
                  <a:pt x="671442" y="325651"/>
                </a:lnTo>
                <a:lnTo>
                  <a:pt x="672962" y="327163"/>
                </a:lnTo>
                <a:lnTo>
                  <a:pt x="672961" y="327170"/>
                </a:lnTo>
                <a:lnTo>
                  <a:pt x="674481" y="328682"/>
                </a:lnTo>
                <a:lnTo>
                  <a:pt x="674480" y="328689"/>
                </a:lnTo>
                <a:lnTo>
                  <a:pt x="676000" y="330201"/>
                </a:lnTo>
                <a:lnTo>
                  <a:pt x="675999" y="330208"/>
                </a:lnTo>
                <a:lnTo>
                  <a:pt x="677519" y="331720"/>
                </a:lnTo>
                <a:lnTo>
                  <a:pt x="677518" y="331727"/>
                </a:lnTo>
                <a:lnTo>
                  <a:pt x="679038" y="333239"/>
                </a:lnTo>
                <a:lnTo>
                  <a:pt x="679037" y="333246"/>
                </a:lnTo>
                <a:lnTo>
                  <a:pt x="680557" y="334758"/>
                </a:lnTo>
                <a:lnTo>
                  <a:pt x="680556" y="334764"/>
                </a:lnTo>
                <a:lnTo>
                  <a:pt x="682076" y="336276"/>
                </a:lnTo>
                <a:lnTo>
                  <a:pt x="682075" y="336283"/>
                </a:lnTo>
                <a:lnTo>
                  <a:pt x="683595" y="337795"/>
                </a:lnTo>
                <a:lnTo>
                  <a:pt x="683594" y="337802"/>
                </a:lnTo>
                <a:lnTo>
                  <a:pt x="685114" y="339314"/>
                </a:lnTo>
                <a:lnTo>
                  <a:pt x="685113" y="339321"/>
                </a:lnTo>
                <a:lnTo>
                  <a:pt x="686632" y="340833"/>
                </a:lnTo>
                <a:lnTo>
                  <a:pt x="686631" y="340840"/>
                </a:lnTo>
                <a:lnTo>
                  <a:pt x="688151" y="342352"/>
                </a:lnTo>
                <a:lnTo>
                  <a:pt x="688150" y="342359"/>
                </a:lnTo>
                <a:lnTo>
                  <a:pt x="689670" y="343871"/>
                </a:lnTo>
                <a:lnTo>
                  <a:pt x="689669" y="343878"/>
                </a:lnTo>
                <a:lnTo>
                  <a:pt x="691189" y="345390"/>
                </a:lnTo>
                <a:lnTo>
                  <a:pt x="691188" y="345397"/>
                </a:lnTo>
                <a:lnTo>
                  <a:pt x="692708" y="346909"/>
                </a:lnTo>
                <a:lnTo>
                  <a:pt x="692707" y="346916"/>
                </a:lnTo>
                <a:lnTo>
                  <a:pt x="694227" y="348428"/>
                </a:lnTo>
                <a:lnTo>
                  <a:pt x="694226" y="348435"/>
                </a:lnTo>
                <a:lnTo>
                  <a:pt x="695746" y="349947"/>
                </a:lnTo>
                <a:lnTo>
                  <a:pt x="695745" y="349954"/>
                </a:lnTo>
                <a:lnTo>
                  <a:pt x="697265" y="351466"/>
                </a:lnTo>
                <a:lnTo>
                  <a:pt x="697264" y="351473"/>
                </a:lnTo>
                <a:lnTo>
                  <a:pt x="698784" y="352985"/>
                </a:lnTo>
                <a:lnTo>
                  <a:pt x="698783" y="352992"/>
                </a:lnTo>
                <a:lnTo>
                  <a:pt x="700303" y="354504"/>
                </a:lnTo>
                <a:lnTo>
                  <a:pt x="700302" y="354511"/>
                </a:lnTo>
                <a:lnTo>
                  <a:pt x="701822" y="356023"/>
                </a:lnTo>
                <a:lnTo>
                  <a:pt x="701821" y="356029"/>
                </a:lnTo>
                <a:lnTo>
                  <a:pt x="703341" y="357541"/>
                </a:lnTo>
                <a:lnTo>
                  <a:pt x="703340" y="357548"/>
                </a:lnTo>
                <a:lnTo>
                  <a:pt x="704860" y="359060"/>
                </a:lnTo>
                <a:lnTo>
                  <a:pt x="704859" y="359067"/>
                </a:lnTo>
                <a:lnTo>
                  <a:pt x="706378" y="360579"/>
                </a:lnTo>
                <a:lnTo>
                  <a:pt x="706377" y="360586"/>
                </a:lnTo>
                <a:lnTo>
                  <a:pt x="707897" y="362098"/>
                </a:lnTo>
                <a:lnTo>
                  <a:pt x="707896" y="362105"/>
                </a:lnTo>
                <a:lnTo>
                  <a:pt x="709416" y="363617"/>
                </a:lnTo>
                <a:lnTo>
                  <a:pt x="709415" y="363624"/>
                </a:lnTo>
                <a:lnTo>
                  <a:pt x="710935" y="365136"/>
                </a:lnTo>
                <a:lnTo>
                  <a:pt x="710934" y="365143"/>
                </a:lnTo>
                <a:lnTo>
                  <a:pt x="712454" y="366655"/>
                </a:lnTo>
                <a:lnTo>
                  <a:pt x="712453" y="366662"/>
                </a:lnTo>
                <a:lnTo>
                  <a:pt x="713973" y="368174"/>
                </a:lnTo>
                <a:lnTo>
                  <a:pt x="713972" y="368181"/>
                </a:lnTo>
                <a:lnTo>
                  <a:pt x="715492" y="369693"/>
                </a:lnTo>
                <a:lnTo>
                  <a:pt x="715491" y="369700"/>
                </a:lnTo>
                <a:lnTo>
                  <a:pt x="717011" y="371212"/>
                </a:lnTo>
                <a:lnTo>
                  <a:pt x="717010" y="371219"/>
                </a:lnTo>
                <a:lnTo>
                  <a:pt x="718530" y="372731"/>
                </a:lnTo>
                <a:lnTo>
                  <a:pt x="718529" y="372738"/>
                </a:lnTo>
                <a:lnTo>
                  <a:pt x="720049" y="374250"/>
                </a:lnTo>
                <a:lnTo>
                  <a:pt x="720048" y="374257"/>
                </a:lnTo>
                <a:lnTo>
                  <a:pt x="721568" y="375769"/>
                </a:lnTo>
                <a:lnTo>
                  <a:pt x="721567" y="375776"/>
                </a:lnTo>
                <a:lnTo>
                  <a:pt x="723087" y="377288"/>
                </a:lnTo>
                <a:lnTo>
                  <a:pt x="723086" y="377295"/>
                </a:lnTo>
                <a:lnTo>
                  <a:pt x="724606" y="378807"/>
                </a:lnTo>
                <a:lnTo>
                  <a:pt x="724605" y="378814"/>
                </a:lnTo>
                <a:lnTo>
                  <a:pt x="726125" y="380326"/>
                </a:lnTo>
                <a:lnTo>
                  <a:pt x="726124" y="380332"/>
                </a:lnTo>
                <a:lnTo>
                  <a:pt x="727644" y="381844"/>
                </a:lnTo>
                <a:lnTo>
                  <a:pt x="727643" y="381851"/>
                </a:lnTo>
                <a:lnTo>
                  <a:pt x="727866" y="382073"/>
                </a:lnTo>
                <a:cubicBezTo>
                  <a:pt x="730240" y="379711"/>
                  <a:pt x="732747" y="377218"/>
                  <a:pt x="735393" y="374586"/>
                </a:cubicBezTo>
                <a:cubicBezTo>
                  <a:pt x="737287" y="376469"/>
                  <a:pt x="738465" y="377641"/>
                  <a:pt x="739738" y="380791"/>
                </a:cubicBezTo>
                <a:lnTo>
                  <a:pt x="744654" y="398862"/>
                </a:lnTo>
                <a:lnTo>
                  <a:pt x="745871" y="400072"/>
                </a:lnTo>
                <a:lnTo>
                  <a:pt x="745870" y="400079"/>
                </a:lnTo>
                <a:lnTo>
                  <a:pt x="747390" y="401591"/>
                </a:lnTo>
                <a:lnTo>
                  <a:pt x="747389" y="401598"/>
                </a:lnTo>
                <a:lnTo>
                  <a:pt x="748909" y="403110"/>
                </a:lnTo>
                <a:lnTo>
                  <a:pt x="748908" y="403117"/>
                </a:lnTo>
                <a:lnTo>
                  <a:pt x="750428" y="404629"/>
                </a:lnTo>
                <a:lnTo>
                  <a:pt x="750427" y="404635"/>
                </a:lnTo>
                <a:lnTo>
                  <a:pt x="751947" y="406147"/>
                </a:lnTo>
                <a:lnTo>
                  <a:pt x="751946" y="406154"/>
                </a:lnTo>
                <a:lnTo>
                  <a:pt x="753466" y="407666"/>
                </a:lnTo>
                <a:lnTo>
                  <a:pt x="753465" y="407673"/>
                </a:lnTo>
                <a:lnTo>
                  <a:pt x="754984" y="409185"/>
                </a:lnTo>
                <a:lnTo>
                  <a:pt x="754983" y="409192"/>
                </a:lnTo>
                <a:lnTo>
                  <a:pt x="756503" y="410704"/>
                </a:lnTo>
                <a:lnTo>
                  <a:pt x="756502" y="410711"/>
                </a:lnTo>
                <a:lnTo>
                  <a:pt x="758022" y="412223"/>
                </a:lnTo>
                <a:lnTo>
                  <a:pt x="758021" y="412229"/>
                </a:lnTo>
                <a:lnTo>
                  <a:pt x="759542" y="413742"/>
                </a:lnTo>
                <a:lnTo>
                  <a:pt x="759541" y="413749"/>
                </a:lnTo>
                <a:lnTo>
                  <a:pt x="761060" y="415261"/>
                </a:lnTo>
                <a:lnTo>
                  <a:pt x="761059" y="415268"/>
                </a:lnTo>
                <a:lnTo>
                  <a:pt x="762579" y="416780"/>
                </a:lnTo>
                <a:lnTo>
                  <a:pt x="762578" y="416787"/>
                </a:lnTo>
                <a:lnTo>
                  <a:pt x="764098" y="418299"/>
                </a:lnTo>
                <a:lnTo>
                  <a:pt x="764097" y="418306"/>
                </a:lnTo>
                <a:lnTo>
                  <a:pt x="765617" y="419818"/>
                </a:lnTo>
                <a:lnTo>
                  <a:pt x="765616" y="419825"/>
                </a:lnTo>
                <a:lnTo>
                  <a:pt x="767136" y="421337"/>
                </a:lnTo>
                <a:lnTo>
                  <a:pt x="767135" y="421344"/>
                </a:lnTo>
                <a:lnTo>
                  <a:pt x="768655" y="422856"/>
                </a:lnTo>
                <a:lnTo>
                  <a:pt x="768654" y="422863"/>
                </a:lnTo>
                <a:lnTo>
                  <a:pt x="770174" y="424375"/>
                </a:lnTo>
                <a:lnTo>
                  <a:pt x="770173" y="424382"/>
                </a:lnTo>
                <a:lnTo>
                  <a:pt x="771693" y="425894"/>
                </a:lnTo>
                <a:lnTo>
                  <a:pt x="771692" y="425901"/>
                </a:lnTo>
                <a:lnTo>
                  <a:pt x="772702" y="426906"/>
                </a:lnTo>
                <a:cubicBezTo>
                  <a:pt x="778610" y="427559"/>
                  <a:pt x="786084" y="428385"/>
                  <a:pt x="795541" y="429430"/>
                </a:cubicBezTo>
                <a:lnTo>
                  <a:pt x="800553" y="434416"/>
                </a:lnTo>
                <a:cubicBezTo>
                  <a:pt x="800553" y="437113"/>
                  <a:pt x="800553" y="438351"/>
                  <a:pt x="792575" y="446778"/>
                </a:cubicBezTo>
                <a:lnTo>
                  <a:pt x="792958" y="447159"/>
                </a:lnTo>
                <a:lnTo>
                  <a:pt x="792957" y="447166"/>
                </a:lnTo>
                <a:lnTo>
                  <a:pt x="794477" y="448678"/>
                </a:lnTo>
                <a:lnTo>
                  <a:pt x="794476" y="448685"/>
                </a:lnTo>
                <a:lnTo>
                  <a:pt x="795996" y="450197"/>
                </a:lnTo>
                <a:lnTo>
                  <a:pt x="795995" y="450204"/>
                </a:lnTo>
                <a:lnTo>
                  <a:pt x="797515" y="451716"/>
                </a:lnTo>
                <a:lnTo>
                  <a:pt x="797514" y="451722"/>
                </a:lnTo>
                <a:lnTo>
                  <a:pt x="799034" y="453234"/>
                </a:lnTo>
                <a:lnTo>
                  <a:pt x="799033" y="453241"/>
                </a:lnTo>
                <a:lnTo>
                  <a:pt x="800553" y="454753"/>
                </a:lnTo>
                <a:lnTo>
                  <a:pt x="800552" y="454760"/>
                </a:lnTo>
                <a:lnTo>
                  <a:pt x="802071" y="456272"/>
                </a:lnTo>
                <a:lnTo>
                  <a:pt x="802070" y="456279"/>
                </a:lnTo>
                <a:lnTo>
                  <a:pt x="803590" y="457791"/>
                </a:lnTo>
                <a:lnTo>
                  <a:pt x="803589" y="457798"/>
                </a:lnTo>
                <a:lnTo>
                  <a:pt x="805109" y="459310"/>
                </a:lnTo>
                <a:lnTo>
                  <a:pt x="805108" y="459316"/>
                </a:lnTo>
                <a:lnTo>
                  <a:pt x="806629" y="460829"/>
                </a:lnTo>
                <a:lnTo>
                  <a:pt x="806628" y="460837"/>
                </a:lnTo>
                <a:lnTo>
                  <a:pt x="808147" y="462348"/>
                </a:lnTo>
                <a:lnTo>
                  <a:pt x="808146" y="462355"/>
                </a:lnTo>
                <a:lnTo>
                  <a:pt x="809666" y="463867"/>
                </a:lnTo>
                <a:lnTo>
                  <a:pt x="809665" y="463874"/>
                </a:lnTo>
                <a:lnTo>
                  <a:pt x="811185" y="465386"/>
                </a:lnTo>
                <a:lnTo>
                  <a:pt x="811184" y="465393"/>
                </a:lnTo>
                <a:lnTo>
                  <a:pt x="812704" y="466905"/>
                </a:lnTo>
                <a:lnTo>
                  <a:pt x="812703" y="466912"/>
                </a:lnTo>
                <a:lnTo>
                  <a:pt x="814223" y="468424"/>
                </a:lnTo>
                <a:lnTo>
                  <a:pt x="814222" y="468431"/>
                </a:lnTo>
                <a:lnTo>
                  <a:pt x="815742" y="469943"/>
                </a:lnTo>
                <a:lnTo>
                  <a:pt x="815741" y="469950"/>
                </a:lnTo>
                <a:lnTo>
                  <a:pt x="817261" y="471462"/>
                </a:lnTo>
                <a:lnTo>
                  <a:pt x="817260" y="471469"/>
                </a:lnTo>
                <a:lnTo>
                  <a:pt x="818780" y="472981"/>
                </a:lnTo>
                <a:lnTo>
                  <a:pt x="818779" y="472988"/>
                </a:lnTo>
                <a:lnTo>
                  <a:pt x="820299" y="474500"/>
                </a:lnTo>
                <a:lnTo>
                  <a:pt x="820298" y="474507"/>
                </a:lnTo>
                <a:lnTo>
                  <a:pt x="821818" y="476019"/>
                </a:lnTo>
                <a:lnTo>
                  <a:pt x="821817" y="476025"/>
                </a:lnTo>
                <a:lnTo>
                  <a:pt x="823337" y="477537"/>
                </a:lnTo>
                <a:lnTo>
                  <a:pt x="823336" y="477544"/>
                </a:lnTo>
                <a:lnTo>
                  <a:pt x="824856" y="479056"/>
                </a:lnTo>
                <a:lnTo>
                  <a:pt x="824855" y="479063"/>
                </a:lnTo>
                <a:lnTo>
                  <a:pt x="826375" y="480575"/>
                </a:lnTo>
                <a:lnTo>
                  <a:pt x="826374" y="480582"/>
                </a:lnTo>
                <a:lnTo>
                  <a:pt x="827894" y="482094"/>
                </a:lnTo>
                <a:lnTo>
                  <a:pt x="827893" y="482102"/>
                </a:lnTo>
                <a:lnTo>
                  <a:pt x="829412" y="483613"/>
                </a:lnTo>
                <a:lnTo>
                  <a:pt x="829411" y="483620"/>
                </a:lnTo>
                <a:lnTo>
                  <a:pt x="830931" y="485132"/>
                </a:lnTo>
                <a:lnTo>
                  <a:pt x="830930" y="485139"/>
                </a:lnTo>
                <a:lnTo>
                  <a:pt x="832450" y="486651"/>
                </a:lnTo>
                <a:lnTo>
                  <a:pt x="832449" y="486658"/>
                </a:lnTo>
                <a:lnTo>
                  <a:pt x="833969" y="488170"/>
                </a:lnTo>
                <a:lnTo>
                  <a:pt x="833968" y="488177"/>
                </a:lnTo>
                <a:lnTo>
                  <a:pt x="835488" y="489689"/>
                </a:lnTo>
                <a:lnTo>
                  <a:pt x="835487" y="489696"/>
                </a:lnTo>
                <a:lnTo>
                  <a:pt x="837007" y="491208"/>
                </a:lnTo>
                <a:lnTo>
                  <a:pt x="837006" y="491215"/>
                </a:lnTo>
                <a:lnTo>
                  <a:pt x="838526" y="492727"/>
                </a:lnTo>
                <a:lnTo>
                  <a:pt x="838525" y="492734"/>
                </a:lnTo>
                <a:lnTo>
                  <a:pt x="840045" y="494246"/>
                </a:lnTo>
                <a:lnTo>
                  <a:pt x="840044" y="494253"/>
                </a:lnTo>
                <a:lnTo>
                  <a:pt x="841564" y="495765"/>
                </a:lnTo>
                <a:lnTo>
                  <a:pt x="841563" y="495772"/>
                </a:lnTo>
                <a:lnTo>
                  <a:pt x="843083" y="497284"/>
                </a:lnTo>
                <a:lnTo>
                  <a:pt x="843082" y="497291"/>
                </a:lnTo>
                <a:lnTo>
                  <a:pt x="844602" y="498803"/>
                </a:lnTo>
                <a:lnTo>
                  <a:pt x="844601" y="498810"/>
                </a:lnTo>
                <a:lnTo>
                  <a:pt x="846121" y="500322"/>
                </a:lnTo>
                <a:lnTo>
                  <a:pt x="846120" y="500328"/>
                </a:lnTo>
                <a:lnTo>
                  <a:pt x="847640" y="501840"/>
                </a:lnTo>
                <a:lnTo>
                  <a:pt x="847639" y="501847"/>
                </a:lnTo>
                <a:lnTo>
                  <a:pt x="849159" y="503359"/>
                </a:lnTo>
                <a:lnTo>
                  <a:pt x="849158" y="503367"/>
                </a:lnTo>
                <a:lnTo>
                  <a:pt x="850677" y="504878"/>
                </a:lnTo>
                <a:lnTo>
                  <a:pt x="850676" y="504885"/>
                </a:lnTo>
                <a:lnTo>
                  <a:pt x="852196" y="506397"/>
                </a:lnTo>
                <a:lnTo>
                  <a:pt x="852195" y="506403"/>
                </a:lnTo>
                <a:lnTo>
                  <a:pt x="853716" y="507916"/>
                </a:lnTo>
                <a:lnTo>
                  <a:pt x="853715" y="507923"/>
                </a:lnTo>
                <a:lnTo>
                  <a:pt x="855235" y="509435"/>
                </a:lnTo>
                <a:lnTo>
                  <a:pt x="855234" y="509443"/>
                </a:lnTo>
                <a:lnTo>
                  <a:pt x="856753" y="510954"/>
                </a:lnTo>
                <a:lnTo>
                  <a:pt x="856752" y="510961"/>
                </a:lnTo>
                <a:lnTo>
                  <a:pt x="858272" y="512473"/>
                </a:lnTo>
                <a:lnTo>
                  <a:pt x="858271" y="512480"/>
                </a:lnTo>
                <a:lnTo>
                  <a:pt x="859791" y="513992"/>
                </a:lnTo>
                <a:lnTo>
                  <a:pt x="859790" y="513999"/>
                </a:lnTo>
                <a:lnTo>
                  <a:pt x="861310" y="515511"/>
                </a:lnTo>
                <a:cubicBezTo>
                  <a:pt x="861310" y="520497"/>
                  <a:pt x="861310" y="520497"/>
                  <a:pt x="811187" y="570357"/>
                </a:cubicBezTo>
                <a:cubicBezTo>
                  <a:pt x="806174" y="570357"/>
                  <a:pt x="806174" y="570357"/>
                  <a:pt x="771087" y="565370"/>
                </a:cubicBezTo>
                <a:cubicBezTo>
                  <a:pt x="771053" y="565412"/>
                  <a:pt x="769697" y="566767"/>
                  <a:pt x="737698" y="598582"/>
                </a:cubicBezTo>
                <a:lnTo>
                  <a:pt x="738509" y="600423"/>
                </a:lnTo>
                <a:lnTo>
                  <a:pt x="739137" y="599922"/>
                </a:lnTo>
                <a:lnTo>
                  <a:pt x="740027" y="601943"/>
                </a:lnTo>
                <a:lnTo>
                  <a:pt x="740656" y="601441"/>
                </a:lnTo>
                <a:lnTo>
                  <a:pt x="741546" y="603462"/>
                </a:lnTo>
                <a:lnTo>
                  <a:pt x="742176" y="602960"/>
                </a:lnTo>
                <a:lnTo>
                  <a:pt x="743066" y="604981"/>
                </a:lnTo>
                <a:lnTo>
                  <a:pt x="743695" y="604479"/>
                </a:lnTo>
                <a:lnTo>
                  <a:pt x="744585" y="606499"/>
                </a:lnTo>
                <a:lnTo>
                  <a:pt x="745213" y="605998"/>
                </a:lnTo>
                <a:lnTo>
                  <a:pt x="746103" y="608019"/>
                </a:lnTo>
                <a:lnTo>
                  <a:pt x="746732" y="607517"/>
                </a:lnTo>
                <a:lnTo>
                  <a:pt x="747622" y="609538"/>
                </a:lnTo>
                <a:lnTo>
                  <a:pt x="748251" y="609036"/>
                </a:lnTo>
                <a:lnTo>
                  <a:pt x="749141" y="611057"/>
                </a:lnTo>
                <a:lnTo>
                  <a:pt x="749770" y="610555"/>
                </a:lnTo>
                <a:cubicBezTo>
                  <a:pt x="764723" y="635420"/>
                  <a:pt x="774692" y="665256"/>
                  <a:pt x="774692" y="700066"/>
                </a:cubicBezTo>
                <a:cubicBezTo>
                  <a:pt x="774692" y="784604"/>
                  <a:pt x="704909" y="859197"/>
                  <a:pt x="615187" y="859197"/>
                </a:cubicBezTo>
                <a:cubicBezTo>
                  <a:pt x="569952" y="859197"/>
                  <a:pt x="529785" y="840237"/>
                  <a:pt x="501214" y="810466"/>
                </a:cubicBezTo>
                <a:lnTo>
                  <a:pt x="500512" y="809510"/>
                </a:lnTo>
                <a:lnTo>
                  <a:pt x="499730" y="808498"/>
                </a:lnTo>
                <a:lnTo>
                  <a:pt x="498884" y="807443"/>
                </a:lnTo>
                <a:lnTo>
                  <a:pt x="497991" y="806355"/>
                </a:lnTo>
                <a:lnTo>
                  <a:pt x="497056" y="805239"/>
                </a:lnTo>
                <a:lnTo>
                  <a:pt x="496083" y="804096"/>
                </a:lnTo>
                <a:lnTo>
                  <a:pt x="495076" y="802930"/>
                </a:lnTo>
                <a:lnTo>
                  <a:pt x="494041" y="801744"/>
                </a:lnTo>
                <a:lnTo>
                  <a:pt x="492981" y="800543"/>
                </a:lnTo>
                <a:lnTo>
                  <a:pt x="491894" y="799321"/>
                </a:lnTo>
                <a:lnTo>
                  <a:pt x="490784" y="798084"/>
                </a:lnTo>
                <a:lnTo>
                  <a:pt x="489653" y="796832"/>
                </a:lnTo>
                <a:lnTo>
                  <a:pt x="488501" y="795566"/>
                </a:lnTo>
                <a:lnTo>
                  <a:pt x="487331" y="794288"/>
                </a:lnTo>
                <a:lnTo>
                  <a:pt x="486143" y="792997"/>
                </a:lnTo>
                <a:lnTo>
                  <a:pt x="484938" y="791694"/>
                </a:lnTo>
                <a:lnTo>
                  <a:pt x="483718" y="790381"/>
                </a:lnTo>
                <a:lnTo>
                  <a:pt x="482483" y="789058"/>
                </a:lnTo>
                <a:lnTo>
                  <a:pt x="481233" y="787725"/>
                </a:lnTo>
                <a:lnTo>
                  <a:pt x="479970" y="786382"/>
                </a:lnTo>
                <a:lnTo>
                  <a:pt x="478693" y="785029"/>
                </a:lnTo>
                <a:lnTo>
                  <a:pt x="477405" y="783669"/>
                </a:lnTo>
                <a:lnTo>
                  <a:pt x="476106" y="782302"/>
                </a:lnTo>
                <a:lnTo>
                  <a:pt x="474795" y="780926"/>
                </a:lnTo>
                <a:lnTo>
                  <a:pt x="473478" y="779547"/>
                </a:lnTo>
                <a:lnTo>
                  <a:pt x="472147" y="778158"/>
                </a:lnTo>
                <a:lnTo>
                  <a:pt x="470807" y="776762"/>
                </a:lnTo>
                <a:lnTo>
                  <a:pt x="469458" y="775360"/>
                </a:lnTo>
                <a:lnTo>
                  <a:pt x="468100" y="773952"/>
                </a:lnTo>
                <a:lnTo>
                  <a:pt x="466734" y="772539"/>
                </a:lnTo>
                <a:lnTo>
                  <a:pt x="465361" y="771120"/>
                </a:lnTo>
                <a:lnTo>
                  <a:pt x="463980" y="769696"/>
                </a:lnTo>
                <a:lnTo>
                  <a:pt x="462591" y="768267"/>
                </a:lnTo>
                <a:lnTo>
                  <a:pt x="461196" y="766834"/>
                </a:lnTo>
                <a:lnTo>
                  <a:pt x="459793" y="765394"/>
                </a:lnTo>
                <a:lnTo>
                  <a:pt x="458387" y="763954"/>
                </a:lnTo>
                <a:lnTo>
                  <a:pt x="456974" y="762508"/>
                </a:lnTo>
                <a:lnTo>
                  <a:pt x="455555" y="761058"/>
                </a:lnTo>
                <a:lnTo>
                  <a:pt x="454130" y="759602"/>
                </a:lnTo>
                <a:lnTo>
                  <a:pt x="452701" y="758145"/>
                </a:lnTo>
                <a:lnTo>
                  <a:pt x="451271" y="756689"/>
                </a:lnTo>
                <a:lnTo>
                  <a:pt x="449833" y="755226"/>
                </a:lnTo>
                <a:lnTo>
                  <a:pt x="448391" y="753759"/>
                </a:lnTo>
                <a:lnTo>
                  <a:pt x="446945" y="752291"/>
                </a:lnTo>
                <a:lnTo>
                  <a:pt x="445495" y="750819"/>
                </a:lnTo>
                <a:lnTo>
                  <a:pt x="444041" y="749345"/>
                </a:lnTo>
                <a:lnTo>
                  <a:pt x="442583" y="747869"/>
                </a:lnTo>
                <a:lnTo>
                  <a:pt x="441123" y="746390"/>
                </a:lnTo>
                <a:lnTo>
                  <a:pt x="438195" y="743428"/>
                </a:lnTo>
                <a:lnTo>
                  <a:pt x="436725" y="741943"/>
                </a:lnTo>
                <a:lnTo>
                  <a:pt x="435253" y="740456"/>
                </a:lnTo>
                <a:lnTo>
                  <a:pt x="433775" y="738965"/>
                </a:lnTo>
                <a:lnTo>
                  <a:pt x="432298" y="737475"/>
                </a:lnTo>
                <a:lnTo>
                  <a:pt x="430818" y="735982"/>
                </a:lnTo>
                <a:lnTo>
                  <a:pt x="429340" y="734493"/>
                </a:lnTo>
                <a:lnTo>
                  <a:pt x="427856" y="732998"/>
                </a:lnTo>
                <a:lnTo>
                  <a:pt x="426370" y="731502"/>
                </a:lnTo>
                <a:lnTo>
                  <a:pt x="424882" y="730004"/>
                </a:lnTo>
                <a:lnTo>
                  <a:pt x="423393" y="728506"/>
                </a:lnTo>
                <a:lnTo>
                  <a:pt x="421902" y="727006"/>
                </a:lnTo>
                <a:lnTo>
                  <a:pt x="420409" y="725505"/>
                </a:lnTo>
                <a:lnTo>
                  <a:pt x="418915" y="724003"/>
                </a:lnTo>
                <a:lnTo>
                  <a:pt x="417420" y="722501"/>
                </a:lnTo>
                <a:lnTo>
                  <a:pt x="415923" y="720997"/>
                </a:lnTo>
                <a:lnTo>
                  <a:pt x="414423" y="719490"/>
                </a:lnTo>
                <a:lnTo>
                  <a:pt x="412926" y="717987"/>
                </a:lnTo>
                <a:lnTo>
                  <a:pt x="411426" y="716481"/>
                </a:lnTo>
                <a:lnTo>
                  <a:pt x="409924" y="714974"/>
                </a:lnTo>
                <a:lnTo>
                  <a:pt x="408420" y="713464"/>
                </a:lnTo>
                <a:lnTo>
                  <a:pt x="406917" y="711956"/>
                </a:lnTo>
                <a:lnTo>
                  <a:pt x="405416" y="710451"/>
                </a:lnTo>
                <a:lnTo>
                  <a:pt x="403911" y="708942"/>
                </a:lnTo>
                <a:lnTo>
                  <a:pt x="402405" y="707432"/>
                </a:lnTo>
                <a:lnTo>
                  <a:pt x="400899" y="705921"/>
                </a:lnTo>
                <a:lnTo>
                  <a:pt x="399391" y="704410"/>
                </a:lnTo>
                <a:lnTo>
                  <a:pt x="397883" y="702899"/>
                </a:lnTo>
                <a:lnTo>
                  <a:pt x="396375" y="701387"/>
                </a:lnTo>
                <a:lnTo>
                  <a:pt x="394865" y="699875"/>
                </a:lnTo>
                <a:lnTo>
                  <a:pt x="393356" y="698362"/>
                </a:lnTo>
                <a:lnTo>
                  <a:pt x="391846" y="696849"/>
                </a:lnTo>
                <a:lnTo>
                  <a:pt x="390335" y="695336"/>
                </a:lnTo>
                <a:lnTo>
                  <a:pt x="388824" y="693822"/>
                </a:lnTo>
                <a:lnTo>
                  <a:pt x="387310" y="692306"/>
                </a:lnTo>
                <a:lnTo>
                  <a:pt x="385798" y="690792"/>
                </a:lnTo>
                <a:lnTo>
                  <a:pt x="384285" y="689277"/>
                </a:lnTo>
                <a:lnTo>
                  <a:pt x="382772" y="687763"/>
                </a:lnTo>
                <a:lnTo>
                  <a:pt x="381262" y="686250"/>
                </a:lnTo>
                <a:lnTo>
                  <a:pt x="379748" y="684735"/>
                </a:lnTo>
                <a:lnTo>
                  <a:pt x="378234" y="683219"/>
                </a:lnTo>
                <a:lnTo>
                  <a:pt x="376720" y="681704"/>
                </a:lnTo>
                <a:lnTo>
                  <a:pt x="375205" y="680188"/>
                </a:lnTo>
                <a:lnTo>
                  <a:pt x="373690" y="678672"/>
                </a:lnTo>
                <a:lnTo>
                  <a:pt x="372175" y="677155"/>
                </a:lnTo>
                <a:lnTo>
                  <a:pt x="370660" y="675639"/>
                </a:lnTo>
                <a:lnTo>
                  <a:pt x="369145" y="674122"/>
                </a:lnTo>
                <a:lnTo>
                  <a:pt x="367629" y="672606"/>
                </a:lnTo>
                <a:lnTo>
                  <a:pt x="366113" y="671089"/>
                </a:lnTo>
                <a:lnTo>
                  <a:pt x="364597" y="669572"/>
                </a:lnTo>
                <a:lnTo>
                  <a:pt x="363080" y="668054"/>
                </a:lnTo>
                <a:lnTo>
                  <a:pt x="361563" y="666537"/>
                </a:lnTo>
                <a:lnTo>
                  <a:pt x="360044" y="665017"/>
                </a:lnTo>
                <a:lnTo>
                  <a:pt x="358527" y="663500"/>
                </a:lnTo>
                <a:lnTo>
                  <a:pt x="357014" y="661985"/>
                </a:lnTo>
                <a:lnTo>
                  <a:pt x="355497" y="660468"/>
                </a:lnTo>
                <a:lnTo>
                  <a:pt x="353980" y="658950"/>
                </a:lnTo>
                <a:lnTo>
                  <a:pt x="352462" y="657432"/>
                </a:lnTo>
                <a:lnTo>
                  <a:pt x="350945" y="655914"/>
                </a:lnTo>
                <a:lnTo>
                  <a:pt x="349427" y="654396"/>
                </a:lnTo>
                <a:lnTo>
                  <a:pt x="347909" y="652878"/>
                </a:lnTo>
                <a:lnTo>
                  <a:pt x="346392" y="651360"/>
                </a:lnTo>
                <a:lnTo>
                  <a:pt x="344874" y="649842"/>
                </a:lnTo>
                <a:lnTo>
                  <a:pt x="343356" y="648324"/>
                </a:lnTo>
                <a:lnTo>
                  <a:pt x="341838" y="646805"/>
                </a:lnTo>
                <a:lnTo>
                  <a:pt x="340319" y="645285"/>
                </a:lnTo>
                <a:lnTo>
                  <a:pt x="338801" y="643767"/>
                </a:lnTo>
                <a:lnTo>
                  <a:pt x="337283" y="642249"/>
                </a:lnTo>
                <a:lnTo>
                  <a:pt x="335768" y="640734"/>
                </a:lnTo>
                <a:lnTo>
                  <a:pt x="334250" y="639215"/>
                </a:lnTo>
                <a:lnTo>
                  <a:pt x="332732" y="637697"/>
                </a:lnTo>
                <a:lnTo>
                  <a:pt x="331213" y="636178"/>
                </a:lnTo>
                <a:lnTo>
                  <a:pt x="329695" y="634660"/>
                </a:lnTo>
                <a:lnTo>
                  <a:pt x="328177" y="633141"/>
                </a:lnTo>
                <a:lnTo>
                  <a:pt x="326658" y="631623"/>
                </a:lnTo>
                <a:lnTo>
                  <a:pt x="325140" y="630104"/>
                </a:lnTo>
                <a:lnTo>
                  <a:pt x="323622" y="628586"/>
                </a:lnTo>
                <a:lnTo>
                  <a:pt x="322104" y="627067"/>
                </a:lnTo>
                <a:lnTo>
                  <a:pt x="320585" y="625549"/>
                </a:lnTo>
                <a:lnTo>
                  <a:pt x="319067" y="624030"/>
                </a:lnTo>
                <a:lnTo>
                  <a:pt x="317548" y="622511"/>
                </a:lnTo>
                <a:lnTo>
                  <a:pt x="316029" y="620992"/>
                </a:lnTo>
                <a:lnTo>
                  <a:pt x="314510" y="619473"/>
                </a:lnTo>
                <a:lnTo>
                  <a:pt x="312989" y="617952"/>
                </a:lnTo>
                <a:lnTo>
                  <a:pt x="311470" y="616433"/>
                </a:lnTo>
                <a:lnTo>
                  <a:pt x="309955" y="614918"/>
                </a:lnTo>
                <a:lnTo>
                  <a:pt x="308436" y="613399"/>
                </a:lnTo>
                <a:lnTo>
                  <a:pt x="306918" y="611880"/>
                </a:lnTo>
                <a:lnTo>
                  <a:pt x="305399" y="610361"/>
                </a:lnTo>
                <a:lnTo>
                  <a:pt x="303881" y="608843"/>
                </a:lnTo>
                <a:lnTo>
                  <a:pt x="302362" y="607324"/>
                </a:lnTo>
                <a:lnTo>
                  <a:pt x="300843" y="605805"/>
                </a:lnTo>
                <a:lnTo>
                  <a:pt x="299324" y="604286"/>
                </a:lnTo>
                <a:lnTo>
                  <a:pt x="297805" y="602767"/>
                </a:lnTo>
                <a:lnTo>
                  <a:pt x="296286" y="601248"/>
                </a:lnTo>
                <a:lnTo>
                  <a:pt x="294767" y="599729"/>
                </a:lnTo>
                <a:lnTo>
                  <a:pt x="293248" y="598210"/>
                </a:lnTo>
                <a:lnTo>
                  <a:pt x="291727" y="596689"/>
                </a:lnTo>
                <a:lnTo>
                  <a:pt x="290208" y="595170"/>
                </a:lnTo>
                <a:lnTo>
                  <a:pt x="288689" y="593651"/>
                </a:lnTo>
                <a:lnTo>
                  <a:pt x="287172" y="592134"/>
                </a:lnTo>
                <a:lnTo>
                  <a:pt x="285654" y="590616"/>
                </a:lnTo>
                <a:lnTo>
                  <a:pt x="284135" y="589097"/>
                </a:lnTo>
                <a:lnTo>
                  <a:pt x="282616" y="587578"/>
                </a:lnTo>
                <a:lnTo>
                  <a:pt x="281097" y="586059"/>
                </a:lnTo>
                <a:lnTo>
                  <a:pt x="279578" y="584540"/>
                </a:lnTo>
                <a:lnTo>
                  <a:pt x="278059" y="583021"/>
                </a:lnTo>
                <a:lnTo>
                  <a:pt x="276540" y="581502"/>
                </a:lnTo>
                <a:lnTo>
                  <a:pt x="275021" y="579983"/>
                </a:lnTo>
                <a:lnTo>
                  <a:pt x="273502" y="578464"/>
                </a:lnTo>
                <a:lnTo>
                  <a:pt x="271983" y="576945"/>
                </a:lnTo>
                <a:lnTo>
                  <a:pt x="270464" y="575426"/>
                </a:lnTo>
                <a:lnTo>
                  <a:pt x="268945" y="573907"/>
                </a:lnTo>
                <a:lnTo>
                  <a:pt x="267426" y="572388"/>
                </a:lnTo>
                <a:lnTo>
                  <a:pt x="265907" y="570869"/>
                </a:lnTo>
                <a:lnTo>
                  <a:pt x="264386" y="569348"/>
                </a:lnTo>
                <a:lnTo>
                  <a:pt x="262868" y="567830"/>
                </a:lnTo>
                <a:lnTo>
                  <a:pt x="261352" y="566314"/>
                </a:lnTo>
                <a:lnTo>
                  <a:pt x="259834" y="564795"/>
                </a:lnTo>
                <a:lnTo>
                  <a:pt x="258315" y="563276"/>
                </a:lnTo>
                <a:lnTo>
                  <a:pt x="256796" y="561757"/>
                </a:lnTo>
                <a:lnTo>
                  <a:pt x="255277" y="560238"/>
                </a:lnTo>
                <a:lnTo>
                  <a:pt x="253758" y="558719"/>
                </a:lnTo>
                <a:lnTo>
                  <a:pt x="252239" y="557200"/>
                </a:lnTo>
                <a:lnTo>
                  <a:pt x="250720" y="555681"/>
                </a:lnTo>
                <a:lnTo>
                  <a:pt x="249201" y="554162"/>
                </a:lnTo>
                <a:lnTo>
                  <a:pt x="247682" y="552643"/>
                </a:lnTo>
                <a:lnTo>
                  <a:pt x="246163" y="551124"/>
                </a:lnTo>
                <a:lnTo>
                  <a:pt x="244641" y="549603"/>
                </a:lnTo>
                <a:lnTo>
                  <a:pt x="243122" y="548084"/>
                </a:lnTo>
                <a:lnTo>
                  <a:pt x="241603" y="546565"/>
                </a:lnTo>
                <a:lnTo>
                  <a:pt x="240090" y="545052"/>
                </a:lnTo>
                <a:lnTo>
                  <a:pt x="238569" y="543530"/>
                </a:lnTo>
                <a:lnTo>
                  <a:pt x="237050" y="542011"/>
                </a:lnTo>
                <a:lnTo>
                  <a:pt x="235531" y="540492"/>
                </a:lnTo>
                <a:lnTo>
                  <a:pt x="234012" y="538973"/>
                </a:lnTo>
                <a:lnTo>
                  <a:pt x="232492" y="537454"/>
                </a:lnTo>
                <a:lnTo>
                  <a:pt x="230974" y="535935"/>
                </a:lnTo>
                <a:lnTo>
                  <a:pt x="229455" y="534416"/>
                </a:lnTo>
                <a:lnTo>
                  <a:pt x="227935" y="532897"/>
                </a:lnTo>
                <a:lnTo>
                  <a:pt x="226417" y="531378"/>
                </a:lnTo>
                <a:lnTo>
                  <a:pt x="224898" y="529859"/>
                </a:lnTo>
                <a:lnTo>
                  <a:pt x="223379" y="528340"/>
                </a:lnTo>
                <a:lnTo>
                  <a:pt x="221860" y="526821"/>
                </a:lnTo>
                <a:lnTo>
                  <a:pt x="220341" y="525302"/>
                </a:lnTo>
                <a:lnTo>
                  <a:pt x="218822" y="523783"/>
                </a:lnTo>
                <a:lnTo>
                  <a:pt x="217301" y="522262"/>
                </a:lnTo>
                <a:lnTo>
                  <a:pt x="215782" y="520743"/>
                </a:lnTo>
                <a:lnTo>
                  <a:pt x="214266" y="519228"/>
                </a:lnTo>
                <a:lnTo>
                  <a:pt x="212747" y="517709"/>
                </a:lnTo>
                <a:lnTo>
                  <a:pt x="211228" y="516190"/>
                </a:lnTo>
                <a:lnTo>
                  <a:pt x="209709" y="514671"/>
                </a:lnTo>
                <a:lnTo>
                  <a:pt x="208190" y="513152"/>
                </a:lnTo>
                <a:lnTo>
                  <a:pt x="206671" y="511633"/>
                </a:lnTo>
                <a:lnTo>
                  <a:pt x="205152" y="510114"/>
                </a:lnTo>
                <a:lnTo>
                  <a:pt x="203633" y="508595"/>
                </a:lnTo>
                <a:lnTo>
                  <a:pt x="202114" y="507076"/>
                </a:lnTo>
                <a:lnTo>
                  <a:pt x="200595" y="505557"/>
                </a:lnTo>
                <a:lnTo>
                  <a:pt x="199076" y="504038"/>
                </a:lnTo>
                <a:lnTo>
                  <a:pt x="197557" y="502519"/>
                </a:lnTo>
                <a:lnTo>
                  <a:pt x="196036" y="500998"/>
                </a:lnTo>
                <a:lnTo>
                  <a:pt x="194518" y="499479"/>
                </a:lnTo>
                <a:lnTo>
                  <a:pt x="193001" y="497962"/>
                </a:lnTo>
                <a:lnTo>
                  <a:pt x="191482" y="496443"/>
                </a:lnTo>
                <a:lnTo>
                  <a:pt x="189964" y="494925"/>
                </a:lnTo>
                <a:lnTo>
                  <a:pt x="188445" y="493406"/>
                </a:lnTo>
                <a:lnTo>
                  <a:pt x="186926" y="491887"/>
                </a:lnTo>
                <a:lnTo>
                  <a:pt x="185407" y="490368"/>
                </a:lnTo>
                <a:lnTo>
                  <a:pt x="183888" y="488849"/>
                </a:lnTo>
                <a:lnTo>
                  <a:pt x="182369" y="487330"/>
                </a:lnTo>
                <a:lnTo>
                  <a:pt x="180850" y="485811"/>
                </a:lnTo>
                <a:lnTo>
                  <a:pt x="179331" y="484292"/>
                </a:lnTo>
                <a:lnTo>
                  <a:pt x="177812" y="482773"/>
                </a:lnTo>
                <a:lnTo>
                  <a:pt x="176293" y="481254"/>
                </a:lnTo>
                <a:lnTo>
                  <a:pt x="174774" y="479735"/>
                </a:lnTo>
                <a:lnTo>
                  <a:pt x="173255" y="478216"/>
                </a:lnTo>
                <a:lnTo>
                  <a:pt x="171736" y="476697"/>
                </a:lnTo>
                <a:lnTo>
                  <a:pt x="170217" y="475178"/>
                </a:lnTo>
                <a:lnTo>
                  <a:pt x="168696" y="473657"/>
                </a:lnTo>
                <a:lnTo>
                  <a:pt x="167177" y="472138"/>
                </a:lnTo>
                <a:lnTo>
                  <a:pt x="165661" y="470622"/>
                </a:lnTo>
                <a:lnTo>
                  <a:pt x="164142" y="469103"/>
                </a:lnTo>
                <a:lnTo>
                  <a:pt x="162623" y="467584"/>
                </a:lnTo>
                <a:lnTo>
                  <a:pt x="161104" y="466065"/>
                </a:lnTo>
                <a:lnTo>
                  <a:pt x="159585" y="464546"/>
                </a:lnTo>
                <a:lnTo>
                  <a:pt x="158066" y="463027"/>
                </a:lnTo>
                <a:lnTo>
                  <a:pt x="156547" y="461508"/>
                </a:lnTo>
                <a:lnTo>
                  <a:pt x="155028" y="459989"/>
                </a:lnTo>
                <a:lnTo>
                  <a:pt x="153509" y="458470"/>
                </a:lnTo>
                <a:lnTo>
                  <a:pt x="151990" y="456951"/>
                </a:lnTo>
                <a:lnTo>
                  <a:pt x="150471" y="455432"/>
                </a:lnTo>
                <a:lnTo>
                  <a:pt x="148950" y="453911"/>
                </a:lnTo>
                <a:lnTo>
                  <a:pt x="147431" y="452392"/>
                </a:lnTo>
                <a:lnTo>
                  <a:pt x="145914" y="450875"/>
                </a:lnTo>
                <a:lnTo>
                  <a:pt x="144395" y="449356"/>
                </a:lnTo>
                <a:lnTo>
                  <a:pt x="142877" y="447838"/>
                </a:lnTo>
                <a:lnTo>
                  <a:pt x="141358" y="446319"/>
                </a:lnTo>
                <a:lnTo>
                  <a:pt x="139839" y="444800"/>
                </a:lnTo>
                <a:lnTo>
                  <a:pt x="138320" y="443281"/>
                </a:lnTo>
                <a:lnTo>
                  <a:pt x="136801" y="441762"/>
                </a:lnTo>
                <a:lnTo>
                  <a:pt x="135282" y="440243"/>
                </a:lnTo>
                <a:lnTo>
                  <a:pt x="133763" y="438724"/>
                </a:lnTo>
                <a:lnTo>
                  <a:pt x="132244" y="437205"/>
                </a:lnTo>
                <a:lnTo>
                  <a:pt x="130725" y="435686"/>
                </a:lnTo>
                <a:lnTo>
                  <a:pt x="129206" y="434167"/>
                </a:lnTo>
                <a:lnTo>
                  <a:pt x="127687" y="432648"/>
                </a:lnTo>
                <a:lnTo>
                  <a:pt x="126168" y="431129"/>
                </a:lnTo>
                <a:lnTo>
                  <a:pt x="124649" y="429610"/>
                </a:lnTo>
                <a:lnTo>
                  <a:pt x="123130" y="428091"/>
                </a:lnTo>
                <a:lnTo>
                  <a:pt x="121609" y="426570"/>
                </a:lnTo>
                <a:lnTo>
                  <a:pt x="120090" y="425051"/>
                </a:lnTo>
                <a:lnTo>
                  <a:pt x="118574" y="423535"/>
                </a:lnTo>
                <a:lnTo>
                  <a:pt x="117055" y="422016"/>
                </a:lnTo>
                <a:lnTo>
                  <a:pt x="115536" y="420497"/>
                </a:lnTo>
                <a:lnTo>
                  <a:pt x="114017" y="418978"/>
                </a:lnTo>
                <a:lnTo>
                  <a:pt x="112498" y="417459"/>
                </a:lnTo>
                <a:lnTo>
                  <a:pt x="110979" y="415940"/>
                </a:lnTo>
                <a:lnTo>
                  <a:pt x="109460" y="414421"/>
                </a:lnTo>
                <a:lnTo>
                  <a:pt x="107941" y="412902"/>
                </a:lnTo>
                <a:lnTo>
                  <a:pt x="106422" y="411383"/>
                </a:lnTo>
                <a:lnTo>
                  <a:pt x="104903" y="409864"/>
                </a:lnTo>
                <a:lnTo>
                  <a:pt x="103384" y="408345"/>
                </a:lnTo>
                <a:lnTo>
                  <a:pt x="101865" y="406826"/>
                </a:lnTo>
                <a:lnTo>
                  <a:pt x="100344" y="405305"/>
                </a:lnTo>
                <a:lnTo>
                  <a:pt x="98827" y="403788"/>
                </a:lnTo>
                <a:lnTo>
                  <a:pt x="97308" y="402269"/>
                </a:lnTo>
                <a:lnTo>
                  <a:pt x="95789" y="400750"/>
                </a:lnTo>
                <a:lnTo>
                  <a:pt x="94271" y="399232"/>
                </a:lnTo>
                <a:lnTo>
                  <a:pt x="92752" y="397713"/>
                </a:lnTo>
                <a:lnTo>
                  <a:pt x="91233" y="396194"/>
                </a:lnTo>
                <a:lnTo>
                  <a:pt x="89714" y="394675"/>
                </a:lnTo>
                <a:lnTo>
                  <a:pt x="88195" y="393156"/>
                </a:lnTo>
                <a:lnTo>
                  <a:pt x="86676" y="391637"/>
                </a:lnTo>
                <a:lnTo>
                  <a:pt x="85157" y="390118"/>
                </a:lnTo>
                <a:lnTo>
                  <a:pt x="83638" y="388599"/>
                </a:lnTo>
                <a:lnTo>
                  <a:pt x="82119" y="387080"/>
                </a:lnTo>
                <a:lnTo>
                  <a:pt x="80602" y="385563"/>
                </a:lnTo>
                <a:lnTo>
                  <a:pt x="79091" y="384049"/>
                </a:lnTo>
                <a:lnTo>
                  <a:pt x="77590" y="382542"/>
                </a:lnTo>
                <a:lnTo>
                  <a:pt x="76102" y="381045"/>
                </a:lnTo>
                <a:lnTo>
                  <a:pt x="74630" y="379558"/>
                </a:lnTo>
                <a:lnTo>
                  <a:pt x="73179" y="378087"/>
                </a:lnTo>
                <a:lnTo>
                  <a:pt x="71752" y="376631"/>
                </a:lnTo>
                <a:lnTo>
                  <a:pt x="70352" y="375194"/>
                </a:lnTo>
                <a:lnTo>
                  <a:pt x="68985" y="373779"/>
                </a:lnTo>
                <a:lnTo>
                  <a:pt x="67654" y="372390"/>
                </a:lnTo>
                <a:lnTo>
                  <a:pt x="66365" y="371030"/>
                </a:lnTo>
                <a:lnTo>
                  <a:pt x="65123" y="369701"/>
                </a:lnTo>
                <a:lnTo>
                  <a:pt x="63938" y="368413"/>
                </a:lnTo>
                <a:lnTo>
                  <a:pt x="62167" y="366720"/>
                </a:lnTo>
                <a:cubicBezTo>
                  <a:pt x="51795" y="361704"/>
                  <a:pt x="43790" y="353798"/>
                  <a:pt x="38258" y="343870"/>
                </a:cubicBezTo>
                <a:cubicBezTo>
                  <a:pt x="32172" y="338519"/>
                  <a:pt x="27589" y="331915"/>
                  <a:pt x="25089" y="324102"/>
                </a:cubicBezTo>
                <a:cubicBezTo>
                  <a:pt x="13660" y="310364"/>
                  <a:pt x="7013" y="293724"/>
                  <a:pt x="6345" y="275597"/>
                </a:cubicBezTo>
                <a:cubicBezTo>
                  <a:pt x="4763" y="273125"/>
                  <a:pt x="4638" y="270451"/>
                  <a:pt x="4746" y="267732"/>
                </a:cubicBezTo>
                <a:cubicBezTo>
                  <a:pt x="631" y="260379"/>
                  <a:pt x="0" y="252427"/>
                  <a:pt x="0" y="244385"/>
                </a:cubicBezTo>
                <a:cubicBezTo>
                  <a:pt x="0" y="199629"/>
                  <a:pt x="17446" y="158603"/>
                  <a:pt x="46107" y="128766"/>
                </a:cubicBezTo>
                <a:cubicBezTo>
                  <a:pt x="74768" y="98929"/>
                  <a:pt x="114645" y="80281"/>
                  <a:pt x="159506" y="80281"/>
                </a:cubicBezTo>
                <a:lnTo>
                  <a:pt x="206236" y="87740"/>
                </a:lnTo>
                <a:lnTo>
                  <a:pt x="249227" y="110117"/>
                </a:lnTo>
                <a:lnTo>
                  <a:pt x="248748" y="110596"/>
                </a:lnTo>
                <a:lnTo>
                  <a:pt x="250746" y="111636"/>
                </a:lnTo>
                <a:lnTo>
                  <a:pt x="250267" y="112115"/>
                </a:lnTo>
                <a:lnTo>
                  <a:pt x="252265" y="113155"/>
                </a:lnTo>
                <a:lnTo>
                  <a:pt x="251786" y="113634"/>
                </a:lnTo>
                <a:lnTo>
                  <a:pt x="253784" y="114674"/>
                </a:lnTo>
                <a:lnTo>
                  <a:pt x="253305" y="115153"/>
                </a:lnTo>
                <a:lnTo>
                  <a:pt x="255303" y="116193"/>
                </a:lnTo>
                <a:lnTo>
                  <a:pt x="254824" y="116672"/>
                </a:lnTo>
                <a:lnTo>
                  <a:pt x="256822" y="117712"/>
                </a:lnTo>
                <a:lnTo>
                  <a:pt x="256343" y="118191"/>
                </a:lnTo>
                <a:lnTo>
                  <a:pt x="256600" y="118325"/>
                </a:lnTo>
                <a:cubicBezTo>
                  <a:pt x="266434" y="108543"/>
                  <a:pt x="277620" y="97417"/>
                  <a:pt x="290344" y="84760"/>
                </a:cubicBezTo>
                <a:cubicBezTo>
                  <a:pt x="290341" y="84734"/>
                  <a:pt x="290136" y="83665"/>
                  <a:pt x="285332" y="54844"/>
                </a:cubicBezTo>
                <a:lnTo>
                  <a:pt x="290344" y="49859"/>
                </a:lnTo>
                <a:cubicBezTo>
                  <a:pt x="290360" y="49837"/>
                  <a:pt x="291644" y="48567"/>
                  <a:pt x="340469" y="0"/>
                </a:cubicBezTo>
                <a:close/>
              </a:path>
            </a:pathLst>
          </a:custGeom>
          <a:gradFill>
            <a:gsLst>
              <a:gs pos="0">
                <a:schemeClr val="tx2">
                  <a:alpha val="49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8" name="Freeform 16"/>
          <p:cNvSpPr>
            <a:spLocks/>
          </p:cNvSpPr>
          <p:nvPr/>
        </p:nvSpPr>
        <p:spPr bwMode="auto">
          <a:xfrm>
            <a:off x="7800588" y="4421030"/>
            <a:ext cx="372247" cy="370308"/>
          </a:xfrm>
          <a:custGeom>
            <a:avLst/>
            <a:gdLst/>
            <a:ahLst/>
            <a:cxnLst/>
            <a:rect l="l" t="t" r="r" b="b"/>
            <a:pathLst>
              <a:path w="304800" h="303212">
                <a:moveTo>
                  <a:pt x="120650" y="107950"/>
                </a:moveTo>
                <a:cubicBezTo>
                  <a:pt x="131842" y="107950"/>
                  <a:pt x="143033" y="107950"/>
                  <a:pt x="154225" y="115491"/>
                </a:cubicBezTo>
                <a:lnTo>
                  <a:pt x="139303" y="130572"/>
                </a:lnTo>
                <a:lnTo>
                  <a:pt x="120650" y="126802"/>
                </a:lnTo>
                <a:cubicBezTo>
                  <a:pt x="90805" y="126802"/>
                  <a:pt x="64690" y="153194"/>
                  <a:pt x="64690" y="183356"/>
                </a:cubicBezTo>
                <a:cubicBezTo>
                  <a:pt x="64690" y="213519"/>
                  <a:pt x="90805" y="236140"/>
                  <a:pt x="120650" y="236140"/>
                </a:cubicBezTo>
                <a:cubicBezTo>
                  <a:pt x="150495" y="236140"/>
                  <a:pt x="172878" y="213519"/>
                  <a:pt x="172878" y="183356"/>
                </a:cubicBezTo>
                <a:cubicBezTo>
                  <a:pt x="172878" y="175816"/>
                  <a:pt x="172878" y="168275"/>
                  <a:pt x="169148" y="164505"/>
                </a:cubicBezTo>
                <a:cubicBezTo>
                  <a:pt x="169150" y="164503"/>
                  <a:pt x="169222" y="164445"/>
                  <a:pt x="171479" y="162619"/>
                </a:cubicBezTo>
                <a:lnTo>
                  <a:pt x="187801" y="149423"/>
                </a:lnTo>
                <a:cubicBezTo>
                  <a:pt x="191532" y="156964"/>
                  <a:pt x="195262" y="168275"/>
                  <a:pt x="195262" y="183356"/>
                </a:cubicBezTo>
                <a:cubicBezTo>
                  <a:pt x="195262" y="224829"/>
                  <a:pt x="161687" y="258762"/>
                  <a:pt x="120650" y="258762"/>
                </a:cubicBezTo>
                <a:cubicBezTo>
                  <a:pt x="79613" y="258762"/>
                  <a:pt x="46037" y="224829"/>
                  <a:pt x="46037" y="183356"/>
                </a:cubicBezTo>
                <a:cubicBezTo>
                  <a:pt x="46037" y="141883"/>
                  <a:pt x="79613" y="107950"/>
                  <a:pt x="120650" y="107950"/>
                </a:cubicBezTo>
                <a:close/>
                <a:moveTo>
                  <a:pt x="119857" y="60325"/>
                </a:moveTo>
                <a:cubicBezTo>
                  <a:pt x="142330" y="60325"/>
                  <a:pt x="168548" y="67799"/>
                  <a:pt x="187276" y="82745"/>
                </a:cubicBezTo>
                <a:cubicBezTo>
                  <a:pt x="187273" y="82749"/>
                  <a:pt x="187197" y="82824"/>
                  <a:pt x="185403" y="84614"/>
                </a:cubicBezTo>
                <a:lnTo>
                  <a:pt x="172294" y="97692"/>
                </a:lnTo>
                <a:cubicBezTo>
                  <a:pt x="157312" y="90219"/>
                  <a:pt x="138584" y="82745"/>
                  <a:pt x="119857" y="82745"/>
                </a:cubicBezTo>
                <a:cubicBezTo>
                  <a:pt x="63674" y="82745"/>
                  <a:pt x="18728" y="127586"/>
                  <a:pt x="18728" y="183637"/>
                </a:cubicBezTo>
                <a:cubicBezTo>
                  <a:pt x="18728" y="235951"/>
                  <a:pt x="63674" y="280792"/>
                  <a:pt x="119857" y="280792"/>
                </a:cubicBezTo>
                <a:cubicBezTo>
                  <a:pt x="172294" y="280792"/>
                  <a:pt x="217240" y="235951"/>
                  <a:pt x="217240" y="183637"/>
                </a:cubicBezTo>
                <a:cubicBezTo>
                  <a:pt x="217240" y="164953"/>
                  <a:pt x="213495" y="146270"/>
                  <a:pt x="202258" y="131323"/>
                </a:cubicBezTo>
                <a:lnTo>
                  <a:pt x="220986" y="116376"/>
                </a:lnTo>
                <a:cubicBezTo>
                  <a:pt x="232222" y="135060"/>
                  <a:pt x="239713" y="157480"/>
                  <a:pt x="239713" y="183637"/>
                </a:cubicBezTo>
                <a:cubicBezTo>
                  <a:pt x="239713" y="247161"/>
                  <a:pt x="187276" y="303212"/>
                  <a:pt x="119857" y="303212"/>
                </a:cubicBezTo>
                <a:cubicBezTo>
                  <a:pt x="52437" y="303212"/>
                  <a:pt x="0" y="247161"/>
                  <a:pt x="0" y="183637"/>
                </a:cubicBezTo>
                <a:cubicBezTo>
                  <a:pt x="0" y="116376"/>
                  <a:pt x="52437" y="60325"/>
                  <a:pt x="119857" y="60325"/>
                </a:cubicBezTo>
                <a:close/>
                <a:moveTo>
                  <a:pt x="255837" y="0"/>
                </a:moveTo>
                <a:cubicBezTo>
                  <a:pt x="259603" y="3746"/>
                  <a:pt x="259603" y="3746"/>
                  <a:pt x="267136" y="37465"/>
                </a:cubicBezTo>
                <a:cubicBezTo>
                  <a:pt x="267136" y="37465"/>
                  <a:pt x="267136" y="37465"/>
                  <a:pt x="301034" y="41211"/>
                </a:cubicBezTo>
                <a:lnTo>
                  <a:pt x="304800" y="44958"/>
                </a:lnTo>
                <a:cubicBezTo>
                  <a:pt x="304800" y="48704"/>
                  <a:pt x="304800" y="48704"/>
                  <a:pt x="267136" y="86170"/>
                </a:cubicBezTo>
                <a:cubicBezTo>
                  <a:pt x="263369" y="86170"/>
                  <a:pt x="263369" y="86170"/>
                  <a:pt x="237004" y="82423"/>
                </a:cubicBezTo>
                <a:cubicBezTo>
                  <a:pt x="237004" y="82423"/>
                  <a:pt x="237004" y="82423"/>
                  <a:pt x="157909" y="161100"/>
                </a:cubicBezTo>
                <a:cubicBezTo>
                  <a:pt x="157909" y="164846"/>
                  <a:pt x="154143" y="164846"/>
                  <a:pt x="150376" y="164846"/>
                </a:cubicBezTo>
                <a:cubicBezTo>
                  <a:pt x="146610" y="164846"/>
                  <a:pt x="146610" y="164846"/>
                  <a:pt x="124011" y="183579"/>
                </a:cubicBezTo>
                <a:lnTo>
                  <a:pt x="120245" y="187325"/>
                </a:lnTo>
                <a:lnTo>
                  <a:pt x="116479" y="183579"/>
                </a:lnTo>
                <a:lnTo>
                  <a:pt x="116479" y="176086"/>
                </a:lnTo>
                <a:cubicBezTo>
                  <a:pt x="116479" y="176086"/>
                  <a:pt x="116479" y="176086"/>
                  <a:pt x="118833" y="173744"/>
                </a:cubicBezTo>
                <a:lnTo>
                  <a:pt x="135311" y="157353"/>
                </a:lnTo>
                <a:cubicBezTo>
                  <a:pt x="135311" y="149860"/>
                  <a:pt x="135311" y="146114"/>
                  <a:pt x="139077" y="142367"/>
                </a:cubicBezTo>
                <a:cubicBezTo>
                  <a:pt x="139077" y="142367"/>
                  <a:pt x="139077" y="142367"/>
                  <a:pt x="218172" y="63691"/>
                </a:cubicBezTo>
                <a:cubicBezTo>
                  <a:pt x="218172" y="63691"/>
                  <a:pt x="218172" y="63691"/>
                  <a:pt x="214406" y="41211"/>
                </a:cubicBezTo>
                <a:lnTo>
                  <a:pt x="218172" y="37465"/>
                </a:lnTo>
                <a:cubicBezTo>
                  <a:pt x="218172" y="37465"/>
                  <a:pt x="218172" y="37465"/>
                  <a:pt x="2558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9" name="Freeform 24"/>
          <p:cNvSpPr>
            <a:spLocks/>
          </p:cNvSpPr>
          <p:nvPr/>
        </p:nvSpPr>
        <p:spPr bwMode="auto">
          <a:xfrm rot="4170276">
            <a:off x="1169744" y="4445049"/>
            <a:ext cx="380564" cy="372712"/>
          </a:xfrm>
          <a:custGeom>
            <a:avLst/>
            <a:gdLst/>
            <a:ahLst/>
            <a:cxnLst/>
            <a:rect l="l" t="t" r="r" b="b"/>
            <a:pathLst>
              <a:path w="409364" h="400917">
                <a:moveTo>
                  <a:pt x="56633" y="249639"/>
                </a:moveTo>
                <a:cubicBezTo>
                  <a:pt x="53953" y="257770"/>
                  <a:pt x="53953" y="263191"/>
                  <a:pt x="59313" y="268612"/>
                </a:cubicBezTo>
                <a:cubicBezTo>
                  <a:pt x="64673" y="276743"/>
                  <a:pt x="78073" y="282164"/>
                  <a:pt x="94153" y="287584"/>
                </a:cubicBezTo>
                <a:cubicBezTo>
                  <a:pt x="244231" y="339081"/>
                  <a:pt x="244231" y="339081"/>
                  <a:pt x="244231" y="339081"/>
                </a:cubicBezTo>
                <a:cubicBezTo>
                  <a:pt x="262991" y="344503"/>
                  <a:pt x="276391" y="344503"/>
                  <a:pt x="284430" y="344502"/>
                </a:cubicBezTo>
                <a:cubicBezTo>
                  <a:pt x="292470" y="341792"/>
                  <a:pt x="297830" y="336371"/>
                  <a:pt x="300510" y="330951"/>
                </a:cubicBezTo>
                <a:cubicBezTo>
                  <a:pt x="303190" y="322819"/>
                  <a:pt x="300510" y="314688"/>
                  <a:pt x="295150" y="306557"/>
                </a:cubicBezTo>
                <a:cubicBezTo>
                  <a:pt x="289790" y="301137"/>
                  <a:pt x="279071" y="295715"/>
                  <a:pt x="260311" y="290295"/>
                </a:cubicBezTo>
                <a:cubicBezTo>
                  <a:pt x="110233" y="238798"/>
                  <a:pt x="110233" y="238798"/>
                  <a:pt x="110233" y="238798"/>
                </a:cubicBezTo>
                <a:cubicBezTo>
                  <a:pt x="94153" y="233377"/>
                  <a:pt x="80753" y="233377"/>
                  <a:pt x="72713" y="233377"/>
                </a:cubicBezTo>
                <a:cubicBezTo>
                  <a:pt x="64673" y="236087"/>
                  <a:pt x="56633" y="241508"/>
                  <a:pt x="56633" y="249639"/>
                </a:cubicBezTo>
                <a:close/>
                <a:moveTo>
                  <a:pt x="95765" y="0"/>
                </a:moveTo>
                <a:cubicBezTo>
                  <a:pt x="144011" y="16053"/>
                  <a:pt x="144011" y="16053"/>
                  <a:pt x="144011" y="16053"/>
                </a:cubicBezTo>
                <a:cubicBezTo>
                  <a:pt x="114527" y="115049"/>
                  <a:pt x="114527" y="115049"/>
                  <a:pt x="114527" y="115049"/>
                </a:cubicBezTo>
                <a:cubicBezTo>
                  <a:pt x="184216" y="141805"/>
                  <a:pt x="184216" y="141805"/>
                  <a:pt x="184216" y="141805"/>
                </a:cubicBezTo>
                <a:lnTo>
                  <a:pt x="176175" y="117725"/>
                </a:lnTo>
                <a:cubicBezTo>
                  <a:pt x="173495" y="109698"/>
                  <a:pt x="176175" y="101671"/>
                  <a:pt x="178855" y="90969"/>
                </a:cubicBezTo>
                <a:cubicBezTo>
                  <a:pt x="186896" y="64213"/>
                  <a:pt x="205659" y="48160"/>
                  <a:pt x="235142" y="45485"/>
                </a:cubicBezTo>
                <a:cubicBezTo>
                  <a:pt x="256585" y="42809"/>
                  <a:pt x="283389" y="45485"/>
                  <a:pt x="318233" y="56187"/>
                </a:cubicBezTo>
                <a:cubicBezTo>
                  <a:pt x="358438" y="69565"/>
                  <a:pt x="385241" y="85618"/>
                  <a:pt x="401324" y="101671"/>
                </a:cubicBezTo>
                <a:cubicBezTo>
                  <a:pt x="417406" y="123076"/>
                  <a:pt x="420086" y="147156"/>
                  <a:pt x="409364" y="176587"/>
                </a:cubicBezTo>
                <a:cubicBezTo>
                  <a:pt x="401324" y="208694"/>
                  <a:pt x="385242" y="227423"/>
                  <a:pt x="361119" y="232774"/>
                </a:cubicBezTo>
                <a:cubicBezTo>
                  <a:pt x="342356" y="238125"/>
                  <a:pt x="312872" y="235449"/>
                  <a:pt x="269987" y="222072"/>
                </a:cubicBezTo>
                <a:cubicBezTo>
                  <a:pt x="288749" y="171236"/>
                  <a:pt x="288749" y="171236"/>
                  <a:pt x="288749" y="171236"/>
                </a:cubicBezTo>
                <a:cubicBezTo>
                  <a:pt x="307512" y="179263"/>
                  <a:pt x="320913" y="181938"/>
                  <a:pt x="328954" y="181938"/>
                </a:cubicBezTo>
                <a:cubicBezTo>
                  <a:pt x="345036" y="184614"/>
                  <a:pt x="355758" y="179263"/>
                  <a:pt x="361118" y="165885"/>
                </a:cubicBezTo>
                <a:cubicBezTo>
                  <a:pt x="366479" y="147156"/>
                  <a:pt x="358438" y="133778"/>
                  <a:pt x="336995" y="125751"/>
                </a:cubicBezTo>
                <a:cubicBezTo>
                  <a:pt x="328954" y="120400"/>
                  <a:pt x="315553" y="117725"/>
                  <a:pt x="299471" y="109698"/>
                </a:cubicBezTo>
                <a:cubicBezTo>
                  <a:pt x="275348" y="101671"/>
                  <a:pt x="256585" y="98996"/>
                  <a:pt x="245864" y="101671"/>
                </a:cubicBezTo>
                <a:cubicBezTo>
                  <a:pt x="235142" y="104347"/>
                  <a:pt x="227102" y="109698"/>
                  <a:pt x="224421" y="120400"/>
                </a:cubicBezTo>
                <a:cubicBezTo>
                  <a:pt x="221741" y="128427"/>
                  <a:pt x="221741" y="133778"/>
                  <a:pt x="224421" y="141805"/>
                </a:cubicBezTo>
                <a:lnTo>
                  <a:pt x="237823" y="155182"/>
                </a:lnTo>
                <a:cubicBezTo>
                  <a:pt x="224421" y="203343"/>
                  <a:pt x="224421" y="203343"/>
                  <a:pt x="224421" y="203343"/>
                </a:cubicBezTo>
                <a:cubicBezTo>
                  <a:pt x="50199" y="139129"/>
                  <a:pt x="50199" y="139129"/>
                  <a:pt x="50199" y="139129"/>
                </a:cubicBezTo>
                <a:cubicBezTo>
                  <a:pt x="95765" y="0"/>
                  <a:pt x="95765" y="0"/>
                  <a:pt x="95765" y="0"/>
                </a:cubicBezTo>
                <a:close/>
                <a:moveTo>
                  <a:pt x="4871" y="233450"/>
                </a:moveTo>
                <a:cubicBezTo>
                  <a:pt x="12939" y="206501"/>
                  <a:pt x="26385" y="190329"/>
                  <a:pt x="45210" y="182244"/>
                </a:cubicBezTo>
                <a:lnTo>
                  <a:pt x="81851" y="175507"/>
                </a:lnTo>
                <a:cubicBezTo>
                  <a:pt x="95634" y="176180"/>
                  <a:pt x="111097" y="179549"/>
                  <a:pt x="128577" y="184939"/>
                </a:cubicBezTo>
                <a:cubicBezTo>
                  <a:pt x="279176" y="233450"/>
                  <a:pt x="279176" y="233450"/>
                  <a:pt x="279176" y="233450"/>
                </a:cubicBezTo>
                <a:cubicBezTo>
                  <a:pt x="311448" y="244231"/>
                  <a:pt x="335651" y="260401"/>
                  <a:pt x="346408" y="279266"/>
                </a:cubicBezTo>
                <a:cubicBezTo>
                  <a:pt x="357165" y="298132"/>
                  <a:pt x="357165" y="319693"/>
                  <a:pt x="349097" y="343949"/>
                </a:cubicBezTo>
                <a:cubicBezTo>
                  <a:pt x="341030" y="370898"/>
                  <a:pt x="327583" y="387069"/>
                  <a:pt x="308758" y="395154"/>
                </a:cubicBezTo>
                <a:cubicBezTo>
                  <a:pt x="289934" y="403239"/>
                  <a:pt x="263041" y="403240"/>
                  <a:pt x="228080" y="392459"/>
                </a:cubicBezTo>
                <a:cubicBezTo>
                  <a:pt x="77481" y="343949"/>
                  <a:pt x="77481" y="343949"/>
                  <a:pt x="77481" y="343949"/>
                </a:cubicBezTo>
                <a:cubicBezTo>
                  <a:pt x="42521" y="330473"/>
                  <a:pt x="18317" y="316997"/>
                  <a:pt x="7560" y="298132"/>
                </a:cubicBezTo>
                <a:cubicBezTo>
                  <a:pt x="-507" y="279266"/>
                  <a:pt x="-3197" y="257706"/>
                  <a:pt x="4871" y="233450"/>
                </a:cubicBezTo>
                <a:close/>
              </a:path>
            </a:pathLst>
          </a:custGeom>
          <a:gradFill flip="none" rotWithShape="0"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innerShdw blurRad="190500">
              <a:prstClr val="black">
                <a:alpha val="3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4" name="副标题 2"/>
          <p:cNvSpPr txBox="1">
            <a:spLocks/>
          </p:cNvSpPr>
          <p:nvPr/>
        </p:nvSpPr>
        <p:spPr>
          <a:xfrm>
            <a:off x="1826497" y="4428651"/>
            <a:ext cx="5906320" cy="3597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添加您的标题添加您的标题添加您的标题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705014" y="271585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495FD49E-6CC4-47C2-96A5-88588D39E5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188">
            <a:off x="5479493" y="648075"/>
            <a:ext cx="822559" cy="82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64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A2F461D-5B13-49D0-B833-9A55731C74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9" y="519126"/>
            <a:ext cx="6480720" cy="46243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49545" y="203629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accent3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accent3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8350" y="268263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输入您的标题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390D079-E949-4DE2-B6DD-4F22530038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3753">
            <a:off x="8061819" y="278984"/>
            <a:ext cx="920152" cy="9201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0C644BB-DDF4-4697-83EA-B24C1622907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3753">
            <a:off x="7191752" y="306537"/>
            <a:ext cx="588593" cy="58859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27B73F2-8ECE-4E5E-A8A9-04867B849CE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3753">
            <a:off x="7539509" y="724812"/>
            <a:ext cx="733605" cy="733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5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8"/>
          <p:cNvSpPr>
            <a:spLocks/>
          </p:cNvSpPr>
          <p:nvPr/>
        </p:nvSpPr>
        <p:spPr bwMode="auto">
          <a:xfrm>
            <a:off x="4075955" y="2809823"/>
            <a:ext cx="1123950" cy="2044700"/>
          </a:xfrm>
          <a:custGeom>
            <a:avLst/>
            <a:gdLst>
              <a:gd name="T0" fmla="*/ 558 w 679"/>
              <a:gd name="T1" fmla="*/ 1235 h 1235"/>
              <a:gd name="T2" fmla="*/ 517 w 679"/>
              <a:gd name="T3" fmla="*/ 546 h 1235"/>
              <a:gd name="T4" fmla="*/ 669 w 679"/>
              <a:gd name="T5" fmla="*/ 191 h 1235"/>
              <a:gd name="T6" fmla="*/ 593 w 679"/>
              <a:gd name="T7" fmla="*/ 207 h 1235"/>
              <a:gd name="T8" fmla="*/ 451 w 679"/>
              <a:gd name="T9" fmla="*/ 310 h 1235"/>
              <a:gd name="T10" fmla="*/ 331 w 679"/>
              <a:gd name="T11" fmla="*/ 25 h 1235"/>
              <a:gd name="T12" fmla="*/ 319 w 679"/>
              <a:gd name="T13" fmla="*/ 214 h 1235"/>
              <a:gd name="T14" fmla="*/ 199 w 679"/>
              <a:gd name="T15" fmla="*/ 139 h 1235"/>
              <a:gd name="T16" fmla="*/ 110 w 679"/>
              <a:gd name="T17" fmla="*/ 71 h 1235"/>
              <a:gd name="T18" fmla="*/ 216 w 679"/>
              <a:gd name="T19" fmla="*/ 311 h 1235"/>
              <a:gd name="T20" fmla="*/ 40 w 679"/>
              <a:gd name="T21" fmla="*/ 150 h 1235"/>
              <a:gd name="T22" fmla="*/ 37 w 679"/>
              <a:gd name="T23" fmla="*/ 224 h 1235"/>
              <a:gd name="T24" fmla="*/ 180 w 679"/>
              <a:gd name="T25" fmla="*/ 388 h 1235"/>
              <a:gd name="T26" fmla="*/ 44 w 679"/>
              <a:gd name="T27" fmla="*/ 317 h 1235"/>
              <a:gd name="T28" fmla="*/ 85 w 679"/>
              <a:gd name="T29" fmla="*/ 408 h 1235"/>
              <a:gd name="T30" fmla="*/ 303 w 679"/>
              <a:gd name="T31" fmla="*/ 668 h 1235"/>
              <a:gd name="T32" fmla="*/ 275 w 679"/>
              <a:gd name="T33" fmla="*/ 1139 h 1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9" h="1235">
                <a:moveTo>
                  <a:pt x="558" y="1235"/>
                </a:moveTo>
                <a:cubicBezTo>
                  <a:pt x="558" y="1235"/>
                  <a:pt x="455" y="806"/>
                  <a:pt x="517" y="546"/>
                </a:cubicBezTo>
                <a:cubicBezTo>
                  <a:pt x="580" y="285"/>
                  <a:pt x="679" y="231"/>
                  <a:pt x="669" y="191"/>
                </a:cubicBezTo>
                <a:cubicBezTo>
                  <a:pt x="660" y="151"/>
                  <a:pt x="609" y="170"/>
                  <a:pt x="593" y="207"/>
                </a:cubicBezTo>
                <a:cubicBezTo>
                  <a:pt x="577" y="243"/>
                  <a:pt x="512" y="323"/>
                  <a:pt x="451" y="310"/>
                </a:cubicBezTo>
                <a:cubicBezTo>
                  <a:pt x="391" y="297"/>
                  <a:pt x="375" y="49"/>
                  <a:pt x="331" y="25"/>
                </a:cubicBezTo>
                <a:cubicBezTo>
                  <a:pt x="287" y="0"/>
                  <a:pt x="302" y="114"/>
                  <a:pt x="319" y="214"/>
                </a:cubicBezTo>
                <a:cubicBezTo>
                  <a:pt x="336" y="313"/>
                  <a:pt x="252" y="258"/>
                  <a:pt x="199" y="139"/>
                </a:cubicBezTo>
                <a:cubicBezTo>
                  <a:pt x="146" y="20"/>
                  <a:pt x="115" y="54"/>
                  <a:pt x="110" y="71"/>
                </a:cubicBezTo>
                <a:cubicBezTo>
                  <a:pt x="104" y="88"/>
                  <a:pt x="225" y="300"/>
                  <a:pt x="216" y="311"/>
                </a:cubicBezTo>
                <a:cubicBezTo>
                  <a:pt x="208" y="321"/>
                  <a:pt x="55" y="145"/>
                  <a:pt x="40" y="150"/>
                </a:cubicBezTo>
                <a:cubicBezTo>
                  <a:pt x="26" y="155"/>
                  <a:pt x="0" y="169"/>
                  <a:pt x="37" y="224"/>
                </a:cubicBezTo>
                <a:cubicBezTo>
                  <a:pt x="73" y="280"/>
                  <a:pt x="187" y="373"/>
                  <a:pt x="180" y="388"/>
                </a:cubicBezTo>
                <a:cubicBezTo>
                  <a:pt x="173" y="404"/>
                  <a:pt x="78" y="319"/>
                  <a:pt x="44" y="317"/>
                </a:cubicBezTo>
                <a:cubicBezTo>
                  <a:pt x="9" y="315"/>
                  <a:pt x="23" y="364"/>
                  <a:pt x="85" y="408"/>
                </a:cubicBezTo>
                <a:cubicBezTo>
                  <a:pt x="147" y="452"/>
                  <a:pt x="298" y="501"/>
                  <a:pt x="303" y="668"/>
                </a:cubicBezTo>
                <a:cubicBezTo>
                  <a:pt x="308" y="835"/>
                  <a:pt x="275" y="1139"/>
                  <a:pt x="275" y="1139"/>
                </a:cubicBezTo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4191843" y="1027061"/>
            <a:ext cx="2087562" cy="1974850"/>
          </a:xfrm>
          <a:custGeom>
            <a:avLst/>
            <a:gdLst>
              <a:gd name="T0" fmla="*/ 388 w 1261"/>
              <a:gd name="T1" fmla="*/ 1185 h 1192"/>
              <a:gd name="T2" fmla="*/ 659 w 1261"/>
              <a:gd name="T3" fmla="*/ 0 h 1192"/>
              <a:gd name="T4" fmla="*/ 490 w 1261"/>
              <a:gd name="T5" fmla="*/ 1192 h 1192"/>
              <a:gd name="T6" fmla="*/ 595 w 1261"/>
              <a:gd name="T7" fmla="*/ 548 h 1192"/>
              <a:gd name="T8" fmla="*/ 388 w 1261"/>
              <a:gd name="T9" fmla="*/ 1185 h 1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1" h="1192">
                <a:moveTo>
                  <a:pt x="388" y="1185"/>
                </a:moveTo>
                <a:cubicBezTo>
                  <a:pt x="388" y="1185"/>
                  <a:pt x="0" y="615"/>
                  <a:pt x="659" y="0"/>
                </a:cubicBezTo>
                <a:cubicBezTo>
                  <a:pt x="659" y="0"/>
                  <a:pt x="1261" y="710"/>
                  <a:pt x="490" y="1192"/>
                </a:cubicBezTo>
                <a:cubicBezTo>
                  <a:pt x="490" y="1192"/>
                  <a:pt x="508" y="734"/>
                  <a:pt x="595" y="548"/>
                </a:cubicBezTo>
                <a:cubicBezTo>
                  <a:pt x="595" y="548"/>
                  <a:pt x="363" y="953"/>
                  <a:pt x="388" y="1185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5268169" y="2249436"/>
            <a:ext cx="1544637" cy="1516063"/>
          </a:xfrm>
          <a:custGeom>
            <a:avLst/>
            <a:gdLst>
              <a:gd name="T0" fmla="*/ 0 w 933"/>
              <a:gd name="T1" fmla="*/ 502 h 915"/>
              <a:gd name="T2" fmla="*/ 933 w 933"/>
              <a:gd name="T3" fmla="*/ 207 h 915"/>
              <a:gd name="T4" fmla="*/ 37 w 933"/>
              <a:gd name="T5" fmla="*/ 576 h 915"/>
              <a:gd name="T6" fmla="*/ 527 w 933"/>
              <a:gd name="T7" fmla="*/ 386 h 915"/>
              <a:gd name="T8" fmla="*/ 0 w 933"/>
              <a:gd name="T9" fmla="*/ 502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6"/>
                </a:cubicBezTo>
                <a:cubicBezTo>
                  <a:pt x="37" y="576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2469406" y="1933523"/>
            <a:ext cx="1606550" cy="1697038"/>
          </a:xfrm>
          <a:custGeom>
            <a:avLst/>
            <a:gdLst>
              <a:gd name="T0" fmla="*/ 966 w 970"/>
              <a:gd name="T1" fmla="*/ 703 h 1025"/>
              <a:gd name="T2" fmla="*/ 0 w 970"/>
              <a:gd name="T3" fmla="*/ 498 h 1025"/>
              <a:gd name="T4" fmla="*/ 970 w 970"/>
              <a:gd name="T5" fmla="*/ 620 h 1025"/>
              <a:gd name="T6" fmla="*/ 445 w 970"/>
              <a:gd name="T7" fmla="*/ 543 h 1025"/>
              <a:gd name="T8" fmla="*/ 966 w 970"/>
              <a:gd name="T9" fmla="*/ 703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0" h="1025">
                <a:moveTo>
                  <a:pt x="966" y="703"/>
                </a:moveTo>
                <a:cubicBezTo>
                  <a:pt x="966" y="703"/>
                  <a:pt x="507" y="1025"/>
                  <a:pt x="0" y="498"/>
                </a:cubicBezTo>
                <a:cubicBezTo>
                  <a:pt x="0" y="498"/>
                  <a:pt x="568" y="0"/>
                  <a:pt x="970" y="620"/>
                </a:cubicBezTo>
                <a:cubicBezTo>
                  <a:pt x="970" y="620"/>
                  <a:pt x="598" y="611"/>
                  <a:pt x="445" y="543"/>
                </a:cubicBezTo>
                <a:cubicBezTo>
                  <a:pt x="445" y="543"/>
                  <a:pt x="778" y="726"/>
                  <a:pt x="966" y="703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3275856" y="1176285"/>
            <a:ext cx="1603375" cy="1671638"/>
          </a:xfrm>
          <a:custGeom>
            <a:avLst/>
            <a:gdLst>
              <a:gd name="T0" fmla="*/ 594 w 968"/>
              <a:gd name="T1" fmla="*/ 1009 h 1009"/>
              <a:gd name="T2" fmla="*/ 142 w 968"/>
              <a:gd name="T3" fmla="*/ 0 h 1009"/>
              <a:gd name="T4" fmla="*/ 671 w 968"/>
              <a:gd name="T5" fmla="*/ 958 h 1009"/>
              <a:gd name="T6" fmla="*/ 395 w 968"/>
              <a:gd name="T7" fmla="*/ 433 h 1009"/>
              <a:gd name="T8" fmla="*/ 594 w 968"/>
              <a:gd name="T9" fmla="*/ 1009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8" h="1009">
                <a:moveTo>
                  <a:pt x="594" y="1009"/>
                </a:moveTo>
                <a:cubicBezTo>
                  <a:pt x="594" y="1009"/>
                  <a:pt x="0" y="806"/>
                  <a:pt x="142" y="0"/>
                </a:cubicBezTo>
                <a:cubicBezTo>
                  <a:pt x="142" y="0"/>
                  <a:pt x="968" y="186"/>
                  <a:pt x="671" y="958"/>
                </a:cubicBezTo>
                <a:cubicBezTo>
                  <a:pt x="671" y="958"/>
                  <a:pt x="435" y="615"/>
                  <a:pt x="395" y="433"/>
                </a:cubicBezTo>
                <a:cubicBezTo>
                  <a:pt x="395" y="433"/>
                  <a:pt x="449" y="854"/>
                  <a:pt x="594" y="1009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1214817" y="4061232"/>
            <a:ext cx="5950700" cy="880376"/>
          </a:xfrm>
          <a:custGeom>
            <a:avLst/>
            <a:gdLst>
              <a:gd name="T0" fmla="*/ 0 w 3200"/>
              <a:gd name="T1" fmla="*/ 29 h 762"/>
              <a:gd name="T2" fmla="*/ 1413 w 3200"/>
              <a:gd name="T3" fmla="*/ 352 h 762"/>
              <a:gd name="T4" fmla="*/ 3200 w 3200"/>
              <a:gd name="T5" fmla="*/ 545 h 762"/>
              <a:gd name="T6" fmla="*/ 3200 w 3200"/>
              <a:gd name="T7" fmla="*/ 762 h 762"/>
              <a:gd name="T8" fmla="*/ 0 w 3200"/>
              <a:gd name="T9" fmla="*/ 762 h 762"/>
              <a:gd name="T10" fmla="*/ 0 w 3200"/>
              <a:gd name="T11" fmla="*/ 29 h 762"/>
              <a:gd name="connsiteX0" fmla="*/ 2302 w 12302"/>
              <a:gd name="connsiteY0" fmla="*/ 8 h 9755"/>
              <a:gd name="connsiteX1" fmla="*/ 6718 w 12302"/>
              <a:gd name="connsiteY1" fmla="*/ 4246 h 9755"/>
              <a:gd name="connsiteX2" fmla="*/ 12302 w 12302"/>
              <a:gd name="connsiteY2" fmla="*/ 6779 h 9755"/>
              <a:gd name="connsiteX3" fmla="*/ 12302 w 12302"/>
              <a:gd name="connsiteY3" fmla="*/ 9627 h 9755"/>
              <a:gd name="connsiteX4" fmla="*/ 0 w 12302"/>
              <a:gd name="connsiteY4" fmla="*/ 9755 h 9755"/>
              <a:gd name="connsiteX5" fmla="*/ 2302 w 12302"/>
              <a:gd name="connsiteY5" fmla="*/ 8 h 9755"/>
              <a:gd name="connsiteX0" fmla="*/ 1871 w 10000"/>
              <a:gd name="connsiteY0" fmla="*/ 8 h 10000"/>
              <a:gd name="connsiteX1" fmla="*/ 5461 w 10000"/>
              <a:gd name="connsiteY1" fmla="*/ 4353 h 10000"/>
              <a:gd name="connsiteX2" fmla="*/ 10000 w 10000"/>
              <a:gd name="connsiteY2" fmla="*/ 6949 h 10000"/>
              <a:gd name="connsiteX3" fmla="*/ 10000 w 10000"/>
              <a:gd name="connsiteY3" fmla="*/ 9869 h 10000"/>
              <a:gd name="connsiteX4" fmla="*/ 0 w 10000"/>
              <a:gd name="connsiteY4" fmla="*/ 10000 h 10000"/>
              <a:gd name="connsiteX5" fmla="*/ 1871 w 10000"/>
              <a:gd name="connsiteY5" fmla="*/ 8 h 10000"/>
              <a:gd name="connsiteX0" fmla="*/ 1871 w 10000"/>
              <a:gd name="connsiteY0" fmla="*/ 8 h 10000"/>
              <a:gd name="connsiteX1" fmla="*/ 5461 w 10000"/>
              <a:gd name="connsiteY1" fmla="*/ 4353 h 10000"/>
              <a:gd name="connsiteX2" fmla="*/ 10000 w 10000"/>
              <a:gd name="connsiteY2" fmla="*/ 6949 h 10000"/>
              <a:gd name="connsiteX3" fmla="*/ 10000 w 10000"/>
              <a:gd name="connsiteY3" fmla="*/ 9869 h 10000"/>
              <a:gd name="connsiteX4" fmla="*/ 0 w 10000"/>
              <a:gd name="connsiteY4" fmla="*/ 10000 h 10000"/>
              <a:gd name="connsiteX5" fmla="*/ 1871 w 10000"/>
              <a:gd name="connsiteY5" fmla="*/ 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1871" y="8"/>
                </a:moveTo>
                <a:cubicBezTo>
                  <a:pt x="1871" y="8"/>
                  <a:pt x="3553" y="-382"/>
                  <a:pt x="5461" y="4353"/>
                </a:cubicBezTo>
                <a:cubicBezTo>
                  <a:pt x="7369" y="9102"/>
                  <a:pt x="10000" y="6949"/>
                  <a:pt x="10000" y="6949"/>
                </a:cubicBezTo>
                <a:lnTo>
                  <a:pt x="10000" y="9869"/>
                </a:lnTo>
                <a:cubicBezTo>
                  <a:pt x="1871" y="9869"/>
                  <a:pt x="0" y="10000"/>
                  <a:pt x="0" y="10000"/>
                </a:cubicBezTo>
                <a:cubicBezTo>
                  <a:pt x="32" y="5924"/>
                  <a:pt x="951" y="1060"/>
                  <a:pt x="1871" y="8"/>
                </a:cubicBezTo>
                <a:close/>
              </a:path>
            </a:pathLst>
          </a:custGeom>
          <a:gradFill flip="none" rotWithShape="0">
            <a:gsLst>
              <a:gs pos="0">
                <a:schemeClr val="tx1">
                  <a:lumMod val="98000"/>
                </a:schemeClr>
              </a:gs>
              <a:gs pos="100000">
                <a:schemeClr val="bg2"/>
              </a:gs>
            </a:gsLst>
            <a:lin ang="3600000" scaled="0"/>
            <a:tileRect/>
          </a:gradFill>
          <a:ln w="3175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254000" dir="2700000" algn="tl" rotWithShape="0">
              <a:schemeClr val="tx2">
                <a:alpha val="10000"/>
              </a:scheme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0" name="Freeform 7"/>
          <p:cNvSpPr>
            <a:spLocks/>
          </p:cNvSpPr>
          <p:nvPr/>
        </p:nvSpPr>
        <p:spPr bwMode="auto">
          <a:xfrm>
            <a:off x="1214817" y="4337658"/>
            <a:ext cx="6927884" cy="632624"/>
          </a:xfrm>
          <a:custGeom>
            <a:avLst/>
            <a:gdLst>
              <a:gd name="T0" fmla="*/ 3200 w 3200"/>
              <a:gd name="T1" fmla="*/ 67 h 423"/>
              <a:gd name="T2" fmla="*/ 1743 w 3200"/>
              <a:gd name="T3" fmla="*/ 212 h 423"/>
              <a:gd name="T4" fmla="*/ 0 w 3200"/>
              <a:gd name="T5" fmla="*/ 175 h 423"/>
              <a:gd name="T6" fmla="*/ 0 w 3200"/>
              <a:gd name="T7" fmla="*/ 404 h 423"/>
              <a:gd name="T8" fmla="*/ 3200 w 3200"/>
              <a:gd name="T9" fmla="*/ 404 h 423"/>
              <a:gd name="T10" fmla="*/ 3200 w 3200"/>
              <a:gd name="T11" fmla="*/ 67 h 423"/>
              <a:gd name="connsiteX0" fmla="*/ 10000 w 11603"/>
              <a:gd name="connsiteY0" fmla="*/ 238 h 8611"/>
              <a:gd name="connsiteX1" fmla="*/ 5447 w 11603"/>
              <a:gd name="connsiteY1" fmla="*/ 3666 h 8611"/>
              <a:gd name="connsiteX2" fmla="*/ 0 w 11603"/>
              <a:gd name="connsiteY2" fmla="*/ 2791 h 8611"/>
              <a:gd name="connsiteX3" fmla="*/ 0 w 11603"/>
              <a:gd name="connsiteY3" fmla="*/ 8205 h 8611"/>
              <a:gd name="connsiteX4" fmla="*/ 11603 w 11603"/>
              <a:gd name="connsiteY4" fmla="*/ 8611 h 8611"/>
              <a:gd name="connsiteX5" fmla="*/ 10000 w 11603"/>
              <a:gd name="connsiteY5" fmla="*/ 238 h 8611"/>
              <a:gd name="connsiteX0" fmla="*/ 8618 w 10000"/>
              <a:gd name="connsiteY0" fmla="*/ 276 h 10000"/>
              <a:gd name="connsiteX1" fmla="*/ 4694 w 10000"/>
              <a:gd name="connsiteY1" fmla="*/ 4257 h 10000"/>
              <a:gd name="connsiteX2" fmla="*/ 0 w 10000"/>
              <a:gd name="connsiteY2" fmla="*/ 3241 h 10000"/>
              <a:gd name="connsiteX3" fmla="*/ 0 w 10000"/>
              <a:gd name="connsiteY3" fmla="*/ 9529 h 10000"/>
              <a:gd name="connsiteX4" fmla="*/ 10000 w 10000"/>
              <a:gd name="connsiteY4" fmla="*/ 10000 h 10000"/>
              <a:gd name="connsiteX5" fmla="*/ 8618 w 10000"/>
              <a:gd name="connsiteY5" fmla="*/ 276 h 10000"/>
              <a:gd name="connsiteX0" fmla="*/ 8618 w 10000"/>
              <a:gd name="connsiteY0" fmla="*/ 276 h 10000"/>
              <a:gd name="connsiteX1" fmla="*/ 4694 w 10000"/>
              <a:gd name="connsiteY1" fmla="*/ 4257 h 10000"/>
              <a:gd name="connsiteX2" fmla="*/ 0 w 10000"/>
              <a:gd name="connsiteY2" fmla="*/ 3241 h 10000"/>
              <a:gd name="connsiteX3" fmla="*/ 0 w 10000"/>
              <a:gd name="connsiteY3" fmla="*/ 9529 h 10000"/>
              <a:gd name="connsiteX4" fmla="*/ 10000 w 10000"/>
              <a:gd name="connsiteY4" fmla="*/ 10000 h 10000"/>
              <a:gd name="connsiteX5" fmla="*/ 8618 w 10000"/>
              <a:gd name="connsiteY5" fmla="*/ 276 h 10000"/>
              <a:gd name="connsiteX0" fmla="*/ 8618 w 10000"/>
              <a:gd name="connsiteY0" fmla="*/ 276 h 10000"/>
              <a:gd name="connsiteX1" fmla="*/ 4694 w 10000"/>
              <a:gd name="connsiteY1" fmla="*/ 4257 h 10000"/>
              <a:gd name="connsiteX2" fmla="*/ 0 w 10000"/>
              <a:gd name="connsiteY2" fmla="*/ 3241 h 10000"/>
              <a:gd name="connsiteX3" fmla="*/ 0 w 10000"/>
              <a:gd name="connsiteY3" fmla="*/ 9529 h 10000"/>
              <a:gd name="connsiteX4" fmla="*/ 10000 w 10000"/>
              <a:gd name="connsiteY4" fmla="*/ 10000 h 10000"/>
              <a:gd name="connsiteX5" fmla="*/ 8618 w 10000"/>
              <a:gd name="connsiteY5" fmla="*/ 276 h 10000"/>
              <a:gd name="connsiteX0" fmla="*/ 8888 w 10000"/>
              <a:gd name="connsiteY0" fmla="*/ 0 h 9017"/>
              <a:gd name="connsiteX1" fmla="*/ 4694 w 10000"/>
              <a:gd name="connsiteY1" fmla="*/ 3274 h 9017"/>
              <a:gd name="connsiteX2" fmla="*/ 0 w 10000"/>
              <a:gd name="connsiteY2" fmla="*/ 2258 h 9017"/>
              <a:gd name="connsiteX3" fmla="*/ 0 w 10000"/>
              <a:gd name="connsiteY3" fmla="*/ 8546 h 9017"/>
              <a:gd name="connsiteX4" fmla="*/ 10000 w 10000"/>
              <a:gd name="connsiteY4" fmla="*/ 9017 h 9017"/>
              <a:gd name="connsiteX5" fmla="*/ 8888 w 10000"/>
              <a:gd name="connsiteY5" fmla="*/ 0 h 9017"/>
              <a:gd name="connsiteX0" fmla="*/ 8618 w 10000"/>
              <a:gd name="connsiteY0" fmla="*/ 0 h 11045"/>
              <a:gd name="connsiteX1" fmla="*/ 4694 w 10000"/>
              <a:gd name="connsiteY1" fmla="*/ 4676 h 11045"/>
              <a:gd name="connsiteX2" fmla="*/ 0 w 10000"/>
              <a:gd name="connsiteY2" fmla="*/ 3549 h 11045"/>
              <a:gd name="connsiteX3" fmla="*/ 0 w 10000"/>
              <a:gd name="connsiteY3" fmla="*/ 10523 h 11045"/>
              <a:gd name="connsiteX4" fmla="*/ 10000 w 10000"/>
              <a:gd name="connsiteY4" fmla="*/ 11045 h 11045"/>
              <a:gd name="connsiteX5" fmla="*/ 8618 w 10000"/>
              <a:gd name="connsiteY5" fmla="*/ 0 h 11045"/>
              <a:gd name="connsiteX0" fmla="*/ 8618 w 10000"/>
              <a:gd name="connsiteY0" fmla="*/ 0 h 11045"/>
              <a:gd name="connsiteX1" fmla="*/ 4694 w 10000"/>
              <a:gd name="connsiteY1" fmla="*/ 4676 h 11045"/>
              <a:gd name="connsiteX2" fmla="*/ 0 w 10000"/>
              <a:gd name="connsiteY2" fmla="*/ 3549 h 11045"/>
              <a:gd name="connsiteX3" fmla="*/ 0 w 10000"/>
              <a:gd name="connsiteY3" fmla="*/ 10523 h 11045"/>
              <a:gd name="connsiteX4" fmla="*/ 10000 w 10000"/>
              <a:gd name="connsiteY4" fmla="*/ 11045 h 11045"/>
              <a:gd name="connsiteX5" fmla="*/ 8618 w 10000"/>
              <a:gd name="connsiteY5" fmla="*/ 0 h 11045"/>
              <a:gd name="connsiteX0" fmla="*/ 8415 w 10000"/>
              <a:gd name="connsiteY0" fmla="*/ 0 h 9543"/>
              <a:gd name="connsiteX1" fmla="*/ 4694 w 10000"/>
              <a:gd name="connsiteY1" fmla="*/ 3174 h 9543"/>
              <a:gd name="connsiteX2" fmla="*/ 0 w 10000"/>
              <a:gd name="connsiteY2" fmla="*/ 2047 h 9543"/>
              <a:gd name="connsiteX3" fmla="*/ 0 w 10000"/>
              <a:gd name="connsiteY3" fmla="*/ 9021 h 9543"/>
              <a:gd name="connsiteX4" fmla="*/ 10000 w 10000"/>
              <a:gd name="connsiteY4" fmla="*/ 9543 h 9543"/>
              <a:gd name="connsiteX5" fmla="*/ 8415 w 10000"/>
              <a:gd name="connsiteY5" fmla="*/ 0 h 9543"/>
              <a:gd name="connsiteX0" fmla="*/ 8524 w 10000"/>
              <a:gd name="connsiteY0" fmla="*/ 0 h 8837"/>
              <a:gd name="connsiteX1" fmla="*/ 4694 w 10000"/>
              <a:gd name="connsiteY1" fmla="*/ 2163 h 8837"/>
              <a:gd name="connsiteX2" fmla="*/ 0 w 10000"/>
              <a:gd name="connsiteY2" fmla="*/ 982 h 8837"/>
              <a:gd name="connsiteX3" fmla="*/ 0 w 10000"/>
              <a:gd name="connsiteY3" fmla="*/ 8290 h 8837"/>
              <a:gd name="connsiteX4" fmla="*/ 10000 w 10000"/>
              <a:gd name="connsiteY4" fmla="*/ 8837 h 8837"/>
              <a:gd name="connsiteX5" fmla="*/ 8524 w 10000"/>
              <a:gd name="connsiteY5" fmla="*/ 0 h 8837"/>
              <a:gd name="connsiteX0" fmla="*/ 8524 w 10000"/>
              <a:gd name="connsiteY0" fmla="*/ 0 h 10000"/>
              <a:gd name="connsiteX1" fmla="*/ 4694 w 10000"/>
              <a:gd name="connsiteY1" fmla="*/ 2448 h 10000"/>
              <a:gd name="connsiteX2" fmla="*/ 0 w 10000"/>
              <a:gd name="connsiteY2" fmla="*/ 1111 h 10000"/>
              <a:gd name="connsiteX3" fmla="*/ 0 w 10000"/>
              <a:gd name="connsiteY3" fmla="*/ 9381 h 10000"/>
              <a:gd name="connsiteX4" fmla="*/ 10000 w 10000"/>
              <a:gd name="connsiteY4" fmla="*/ 10000 h 10000"/>
              <a:gd name="connsiteX5" fmla="*/ 8524 w 10000"/>
              <a:gd name="connsiteY5" fmla="*/ 0 h 10000"/>
              <a:gd name="connsiteX0" fmla="*/ 8524 w 10000"/>
              <a:gd name="connsiteY0" fmla="*/ 0 h 10000"/>
              <a:gd name="connsiteX1" fmla="*/ 4694 w 10000"/>
              <a:gd name="connsiteY1" fmla="*/ 2448 h 10000"/>
              <a:gd name="connsiteX2" fmla="*/ 864 w 10000"/>
              <a:gd name="connsiteY2" fmla="*/ 1281 h 10000"/>
              <a:gd name="connsiteX3" fmla="*/ 0 w 10000"/>
              <a:gd name="connsiteY3" fmla="*/ 9381 h 10000"/>
              <a:gd name="connsiteX4" fmla="*/ 10000 w 10000"/>
              <a:gd name="connsiteY4" fmla="*/ 10000 h 10000"/>
              <a:gd name="connsiteX5" fmla="*/ 8524 w 10000"/>
              <a:gd name="connsiteY5" fmla="*/ 0 h 10000"/>
              <a:gd name="connsiteX0" fmla="*/ 8524 w 10000"/>
              <a:gd name="connsiteY0" fmla="*/ 0 h 10000"/>
              <a:gd name="connsiteX1" fmla="*/ 4694 w 10000"/>
              <a:gd name="connsiteY1" fmla="*/ 2448 h 10000"/>
              <a:gd name="connsiteX2" fmla="*/ 864 w 10000"/>
              <a:gd name="connsiteY2" fmla="*/ 1281 h 10000"/>
              <a:gd name="connsiteX3" fmla="*/ 0 w 10000"/>
              <a:gd name="connsiteY3" fmla="*/ 9381 h 10000"/>
              <a:gd name="connsiteX4" fmla="*/ 10000 w 10000"/>
              <a:gd name="connsiteY4" fmla="*/ 10000 h 10000"/>
              <a:gd name="connsiteX5" fmla="*/ 8524 w 10000"/>
              <a:gd name="connsiteY5" fmla="*/ 0 h 10000"/>
              <a:gd name="connsiteX0" fmla="*/ 8524 w 10000"/>
              <a:gd name="connsiteY0" fmla="*/ 0 h 10000"/>
              <a:gd name="connsiteX1" fmla="*/ 4694 w 10000"/>
              <a:gd name="connsiteY1" fmla="*/ 2448 h 10000"/>
              <a:gd name="connsiteX2" fmla="*/ 864 w 10000"/>
              <a:gd name="connsiteY2" fmla="*/ 1281 h 10000"/>
              <a:gd name="connsiteX3" fmla="*/ 0 w 10000"/>
              <a:gd name="connsiteY3" fmla="*/ 9381 h 10000"/>
              <a:gd name="connsiteX4" fmla="*/ 10000 w 10000"/>
              <a:gd name="connsiteY4" fmla="*/ 10000 h 10000"/>
              <a:gd name="connsiteX5" fmla="*/ 8524 w 10000"/>
              <a:gd name="connsiteY5" fmla="*/ 0 h 10000"/>
              <a:gd name="connsiteX0" fmla="*/ 8524 w 10000"/>
              <a:gd name="connsiteY0" fmla="*/ 0 h 10000"/>
              <a:gd name="connsiteX1" fmla="*/ 4694 w 10000"/>
              <a:gd name="connsiteY1" fmla="*/ 2448 h 10000"/>
              <a:gd name="connsiteX2" fmla="*/ 864 w 10000"/>
              <a:gd name="connsiteY2" fmla="*/ 1281 h 10000"/>
              <a:gd name="connsiteX3" fmla="*/ 0 w 10000"/>
              <a:gd name="connsiteY3" fmla="*/ 9381 h 10000"/>
              <a:gd name="connsiteX4" fmla="*/ 10000 w 10000"/>
              <a:gd name="connsiteY4" fmla="*/ 10000 h 10000"/>
              <a:gd name="connsiteX5" fmla="*/ 8524 w 10000"/>
              <a:gd name="connsiteY5" fmla="*/ 0 h 10000"/>
              <a:gd name="connsiteX0" fmla="*/ 8524 w 10000"/>
              <a:gd name="connsiteY0" fmla="*/ 0 h 10000"/>
              <a:gd name="connsiteX1" fmla="*/ 4694 w 10000"/>
              <a:gd name="connsiteY1" fmla="*/ 2448 h 10000"/>
              <a:gd name="connsiteX2" fmla="*/ 1296 w 10000"/>
              <a:gd name="connsiteY2" fmla="*/ 1281 h 10000"/>
              <a:gd name="connsiteX3" fmla="*/ 0 w 10000"/>
              <a:gd name="connsiteY3" fmla="*/ 9381 h 10000"/>
              <a:gd name="connsiteX4" fmla="*/ 10000 w 10000"/>
              <a:gd name="connsiteY4" fmla="*/ 10000 h 10000"/>
              <a:gd name="connsiteX5" fmla="*/ 8524 w 10000"/>
              <a:gd name="connsiteY5" fmla="*/ 0 h 10000"/>
              <a:gd name="connsiteX0" fmla="*/ 8524 w 10000"/>
              <a:gd name="connsiteY0" fmla="*/ 1946 h 11946"/>
              <a:gd name="connsiteX1" fmla="*/ 4694 w 10000"/>
              <a:gd name="connsiteY1" fmla="*/ 4394 h 11946"/>
              <a:gd name="connsiteX2" fmla="*/ 1503 w 10000"/>
              <a:gd name="connsiteY2" fmla="*/ 679 h 11946"/>
              <a:gd name="connsiteX3" fmla="*/ 0 w 10000"/>
              <a:gd name="connsiteY3" fmla="*/ 11327 h 11946"/>
              <a:gd name="connsiteX4" fmla="*/ 10000 w 10000"/>
              <a:gd name="connsiteY4" fmla="*/ 11946 h 11946"/>
              <a:gd name="connsiteX5" fmla="*/ 8524 w 10000"/>
              <a:gd name="connsiteY5" fmla="*/ 1946 h 11946"/>
              <a:gd name="connsiteX0" fmla="*/ 8524 w 10000"/>
              <a:gd name="connsiteY0" fmla="*/ 1656 h 11656"/>
              <a:gd name="connsiteX1" fmla="*/ 4694 w 10000"/>
              <a:gd name="connsiteY1" fmla="*/ 4104 h 11656"/>
              <a:gd name="connsiteX2" fmla="*/ 1503 w 10000"/>
              <a:gd name="connsiteY2" fmla="*/ 389 h 11656"/>
              <a:gd name="connsiteX3" fmla="*/ 0 w 10000"/>
              <a:gd name="connsiteY3" fmla="*/ 11037 h 11656"/>
              <a:gd name="connsiteX4" fmla="*/ 10000 w 10000"/>
              <a:gd name="connsiteY4" fmla="*/ 11656 h 11656"/>
              <a:gd name="connsiteX5" fmla="*/ 8524 w 10000"/>
              <a:gd name="connsiteY5" fmla="*/ 1656 h 11656"/>
              <a:gd name="connsiteX0" fmla="*/ 8533 w 10000"/>
              <a:gd name="connsiteY0" fmla="*/ 0 h 12378"/>
              <a:gd name="connsiteX1" fmla="*/ 4694 w 10000"/>
              <a:gd name="connsiteY1" fmla="*/ 4826 h 12378"/>
              <a:gd name="connsiteX2" fmla="*/ 1503 w 10000"/>
              <a:gd name="connsiteY2" fmla="*/ 1111 h 12378"/>
              <a:gd name="connsiteX3" fmla="*/ 0 w 10000"/>
              <a:gd name="connsiteY3" fmla="*/ 11759 h 12378"/>
              <a:gd name="connsiteX4" fmla="*/ 10000 w 10000"/>
              <a:gd name="connsiteY4" fmla="*/ 12378 h 12378"/>
              <a:gd name="connsiteX5" fmla="*/ 8533 w 10000"/>
              <a:gd name="connsiteY5" fmla="*/ 0 h 12378"/>
              <a:gd name="connsiteX0" fmla="*/ 8533 w 10000"/>
              <a:gd name="connsiteY0" fmla="*/ 1616 h 13994"/>
              <a:gd name="connsiteX1" fmla="*/ 8182 w 10000"/>
              <a:gd name="connsiteY1" fmla="*/ 667 h 13994"/>
              <a:gd name="connsiteX2" fmla="*/ 4694 w 10000"/>
              <a:gd name="connsiteY2" fmla="*/ 6442 h 13994"/>
              <a:gd name="connsiteX3" fmla="*/ 1503 w 10000"/>
              <a:gd name="connsiteY3" fmla="*/ 2727 h 13994"/>
              <a:gd name="connsiteX4" fmla="*/ 0 w 10000"/>
              <a:gd name="connsiteY4" fmla="*/ 13375 h 13994"/>
              <a:gd name="connsiteX5" fmla="*/ 10000 w 10000"/>
              <a:gd name="connsiteY5" fmla="*/ 13994 h 13994"/>
              <a:gd name="connsiteX6" fmla="*/ 8533 w 10000"/>
              <a:gd name="connsiteY6" fmla="*/ 1616 h 13994"/>
              <a:gd name="connsiteX0" fmla="*/ 10000 w 10422"/>
              <a:gd name="connsiteY0" fmla="*/ 13485 h 13485"/>
              <a:gd name="connsiteX1" fmla="*/ 8182 w 10422"/>
              <a:gd name="connsiteY1" fmla="*/ 158 h 13485"/>
              <a:gd name="connsiteX2" fmla="*/ 4694 w 10422"/>
              <a:gd name="connsiteY2" fmla="*/ 5933 h 13485"/>
              <a:gd name="connsiteX3" fmla="*/ 1503 w 10422"/>
              <a:gd name="connsiteY3" fmla="*/ 2218 h 13485"/>
              <a:gd name="connsiteX4" fmla="*/ 0 w 10422"/>
              <a:gd name="connsiteY4" fmla="*/ 12866 h 13485"/>
              <a:gd name="connsiteX5" fmla="*/ 10000 w 10422"/>
              <a:gd name="connsiteY5" fmla="*/ 13485 h 13485"/>
              <a:gd name="connsiteX0" fmla="*/ 10000 w 10457"/>
              <a:gd name="connsiteY0" fmla="*/ 13651 h 13651"/>
              <a:gd name="connsiteX1" fmla="*/ 8445 w 10457"/>
              <a:gd name="connsiteY1" fmla="*/ 154 h 13651"/>
              <a:gd name="connsiteX2" fmla="*/ 4694 w 10457"/>
              <a:gd name="connsiteY2" fmla="*/ 6099 h 13651"/>
              <a:gd name="connsiteX3" fmla="*/ 1503 w 10457"/>
              <a:gd name="connsiteY3" fmla="*/ 2384 h 13651"/>
              <a:gd name="connsiteX4" fmla="*/ 0 w 10457"/>
              <a:gd name="connsiteY4" fmla="*/ 13032 h 13651"/>
              <a:gd name="connsiteX5" fmla="*/ 10000 w 10457"/>
              <a:gd name="connsiteY5" fmla="*/ 13651 h 13651"/>
              <a:gd name="connsiteX0" fmla="*/ 10000 w 10000"/>
              <a:gd name="connsiteY0" fmla="*/ 13651 h 13651"/>
              <a:gd name="connsiteX1" fmla="*/ 8445 w 10000"/>
              <a:gd name="connsiteY1" fmla="*/ 154 h 13651"/>
              <a:gd name="connsiteX2" fmla="*/ 4694 w 10000"/>
              <a:gd name="connsiteY2" fmla="*/ 6099 h 13651"/>
              <a:gd name="connsiteX3" fmla="*/ 1503 w 10000"/>
              <a:gd name="connsiteY3" fmla="*/ 2384 h 13651"/>
              <a:gd name="connsiteX4" fmla="*/ 0 w 10000"/>
              <a:gd name="connsiteY4" fmla="*/ 13032 h 13651"/>
              <a:gd name="connsiteX5" fmla="*/ 10000 w 10000"/>
              <a:gd name="connsiteY5" fmla="*/ 13651 h 13651"/>
              <a:gd name="connsiteX0" fmla="*/ 10225 w 10225"/>
              <a:gd name="connsiteY0" fmla="*/ 13651 h 13651"/>
              <a:gd name="connsiteX1" fmla="*/ 8445 w 10225"/>
              <a:gd name="connsiteY1" fmla="*/ 154 h 13651"/>
              <a:gd name="connsiteX2" fmla="*/ 4694 w 10225"/>
              <a:gd name="connsiteY2" fmla="*/ 6099 h 13651"/>
              <a:gd name="connsiteX3" fmla="*/ 1503 w 10225"/>
              <a:gd name="connsiteY3" fmla="*/ 2384 h 13651"/>
              <a:gd name="connsiteX4" fmla="*/ 0 w 10225"/>
              <a:gd name="connsiteY4" fmla="*/ 13032 h 13651"/>
              <a:gd name="connsiteX5" fmla="*/ 10225 w 10225"/>
              <a:gd name="connsiteY5" fmla="*/ 13651 h 13651"/>
              <a:gd name="connsiteX0" fmla="*/ 10225 w 10225"/>
              <a:gd name="connsiteY0" fmla="*/ 13651 h 13651"/>
              <a:gd name="connsiteX1" fmla="*/ 8445 w 10225"/>
              <a:gd name="connsiteY1" fmla="*/ 154 h 13651"/>
              <a:gd name="connsiteX2" fmla="*/ 4694 w 10225"/>
              <a:gd name="connsiteY2" fmla="*/ 6099 h 13651"/>
              <a:gd name="connsiteX3" fmla="*/ 1503 w 10225"/>
              <a:gd name="connsiteY3" fmla="*/ 2384 h 13651"/>
              <a:gd name="connsiteX4" fmla="*/ 0 w 10225"/>
              <a:gd name="connsiteY4" fmla="*/ 13032 h 13651"/>
              <a:gd name="connsiteX5" fmla="*/ 10225 w 10225"/>
              <a:gd name="connsiteY5" fmla="*/ 13651 h 13651"/>
              <a:gd name="connsiteX0" fmla="*/ 10300 w 10300"/>
              <a:gd name="connsiteY0" fmla="*/ 14104 h 14104"/>
              <a:gd name="connsiteX1" fmla="*/ 8445 w 10300"/>
              <a:gd name="connsiteY1" fmla="*/ 154 h 14104"/>
              <a:gd name="connsiteX2" fmla="*/ 4694 w 10300"/>
              <a:gd name="connsiteY2" fmla="*/ 6099 h 14104"/>
              <a:gd name="connsiteX3" fmla="*/ 1503 w 10300"/>
              <a:gd name="connsiteY3" fmla="*/ 2384 h 14104"/>
              <a:gd name="connsiteX4" fmla="*/ 0 w 10300"/>
              <a:gd name="connsiteY4" fmla="*/ 13032 h 14104"/>
              <a:gd name="connsiteX5" fmla="*/ 10300 w 10300"/>
              <a:gd name="connsiteY5" fmla="*/ 14104 h 14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00" h="14104">
                <a:moveTo>
                  <a:pt x="10300" y="14104"/>
                </a:moveTo>
                <a:cubicBezTo>
                  <a:pt x="9835" y="7455"/>
                  <a:pt x="9329" y="1413"/>
                  <a:pt x="8445" y="154"/>
                </a:cubicBezTo>
                <a:cubicBezTo>
                  <a:pt x="7561" y="-1105"/>
                  <a:pt x="5851" y="5727"/>
                  <a:pt x="4694" y="6099"/>
                </a:cubicBezTo>
                <a:cubicBezTo>
                  <a:pt x="3537" y="6471"/>
                  <a:pt x="2486" y="533"/>
                  <a:pt x="1503" y="2384"/>
                </a:cubicBezTo>
                <a:cubicBezTo>
                  <a:pt x="863" y="3589"/>
                  <a:pt x="288" y="10332"/>
                  <a:pt x="0" y="13032"/>
                </a:cubicBezTo>
                <a:cubicBezTo>
                  <a:pt x="8618" y="13032"/>
                  <a:pt x="10300" y="14104"/>
                  <a:pt x="10300" y="14104"/>
                </a:cubicBezTo>
                <a:close/>
              </a:path>
            </a:pathLst>
          </a:custGeom>
          <a:gradFill flip="none" rotWithShape="0">
            <a:gsLst>
              <a:gs pos="0">
                <a:schemeClr val="tx1"/>
              </a:gs>
              <a:gs pos="100000">
                <a:schemeClr val="bg2"/>
              </a:gs>
            </a:gsLst>
            <a:lin ang="3600000" scaled="0"/>
            <a:tileRect/>
          </a:gradFill>
          <a:ln w="6350">
            <a:gradFill>
              <a:gsLst>
                <a:gs pos="0">
                  <a:schemeClr val="tx1"/>
                </a:gs>
                <a:gs pos="100000">
                  <a:schemeClr val="bg2"/>
                </a:gs>
              </a:gsLst>
              <a:lin ang="15000000" scaled="0"/>
            </a:gradFill>
          </a:ln>
          <a:effectLst>
            <a:outerShdw blurRad="190500" dist="101600" dir="2700000" algn="tl" rotWithShape="0">
              <a:srgbClr val="32522C">
                <a:alpha val="20000"/>
              </a:srgb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Freeform 1613"/>
          <p:cNvSpPr>
            <a:spLocks/>
          </p:cNvSpPr>
          <p:nvPr/>
        </p:nvSpPr>
        <p:spPr bwMode="auto">
          <a:xfrm>
            <a:off x="3092563" y="2639644"/>
            <a:ext cx="441417" cy="614297"/>
          </a:xfrm>
          <a:custGeom>
            <a:avLst/>
            <a:gdLst>
              <a:gd name="T0" fmla="*/ 78 w 719"/>
              <a:gd name="T1" fmla="*/ 0 h 978"/>
              <a:gd name="T2" fmla="*/ 78 w 719"/>
              <a:gd name="T3" fmla="*/ 0 h 978"/>
              <a:gd name="T4" fmla="*/ 5 w 719"/>
              <a:gd name="T5" fmla="*/ 593 h 978"/>
              <a:gd name="T6" fmla="*/ 0 w 719"/>
              <a:gd name="T7" fmla="*/ 596 h 978"/>
              <a:gd name="T8" fmla="*/ 381 w 719"/>
              <a:gd name="T9" fmla="*/ 978 h 978"/>
              <a:gd name="T10" fmla="*/ 719 w 719"/>
              <a:gd name="T11" fmla="*/ 641 h 978"/>
              <a:gd name="T12" fmla="*/ 78 w 719"/>
              <a:gd name="T13" fmla="*/ 0 h 978"/>
              <a:gd name="connsiteX0" fmla="*/ 1015 w 9930"/>
              <a:gd name="connsiteY0" fmla="*/ 0 h 10000"/>
              <a:gd name="connsiteX1" fmla="*/ 1015 w 9930"/>
              <a:gd name="connsiteY1" fmla="*/ 0 h 10000"/>
              <a:gd name="connsiteX2" fmla="*/ 0 w 9930"/>
              <a:gd name="connsiteY2" fmla="*/ 6063 h 10000"/>
              <a:gd name="connsiteX3" fmla="*/ 5229 w 9930"/>
              <a:gd name="connsiteY3" fmla="*/ 10000 h 10000"/>
              <a:gd name="connsiteX4" fmla="*/ 9930 w 9930"/>
              <a:gd name="connsiteY4" fmla="*/ 6554 h 10000"/>
              <a:gd name="connsiteX5" fmla="*/ 1015 w 9930"/>
              <a:gd name="connsiteY5" fmla="*/ 0 h 10000"/>
              <a:gd name="connsiteX0" fmla="*/ 865 w 9843"/>
              <a:gd name="connsiteY0" fmla="*/ 0 h 10000"/>
              <a:gd name="connsiteX1" fmla="*/ 865 w 9843"/>
              <a:gd name="connsiteY1" fmla="*/ 0 h 10000"/>
              <a:gd name="connsiteX2" fmla="*/ 0 w 9843"/>
              <a:gd name="connsiteY2" fmla="*/ 6120 h 10000"/>
              <a:gd name="connsiteX3" fmla="*/ 5109 w 9843"/>
              <a:gd name="connsiteY3" fmla="*/ 10000 h 10000"/>
              <a:gd name="connsiteX4" fmla="*/ 9843 w 9843"/>
              <a:gd name="connsiteY4" fmla="*/ 6554 h 10000"/>
              <a:gd name="connsiteX5" fmla="*/ 865 w 9843"/>
              <a:gd name="connsiteY5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43" h="10000">
                <a:moveTo>
                  <a:pt x="865" y="0"/>
                </a:moveTo>
                <a:lnTo>
                  <a:pt x="865" y="0"/>
                </a:lnTo>
                <a:lnTo>
                  <a:pt x="0" y="6120"/>
                </a:lnTo>
                <a:lnTo>
                  <a:pt x="5109" y="10000"/>
                </a:lnTo>
                <a:lnTo>
                  <a:pt x="9843" y="6554"/>
                </a:lnTo>
                <a:lnTo>
                  <a:pt x="865" y="0"/>
                </a:lnTo>
                <a:close/>
              </a:path>
            </a:pathLst>
          </a:custGeom>
          <a:gradFill>
            <a:gsLst>
              <a:gs pos="0">
                <a:schemeClr val="tx2">
                  <a:alpha val="40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8" name="Freeform 1609"/>
          <p:cNvSpPr>
            <a:spLocks/>
          </p:cNvSpPr>
          <p:nvPr/>
        </p:nvSpPr>
        <p:spPr bwMode="auto">
          <a:xfrm>
            <a:off x="3011381" y="2639643"/>
            <a:ext cx="119971" cy="372470"/>
          </a:xfrm>
          <a:custGeom>
            <a:avLst/>
            <a:gdLst>
              <a:gd name="T0" fmla="*/ 118 w 191"/>
              <a:gd name="T1" fmla="*/ 593 h 593"/>
              <a:gd name="T2" fmla="*/ 118 w 191"/>
              <a:gd name="T3" fmla="*/ 64 h 593"/>
              <a:gd name="T4" fmla="*/ 0 w 191"/>
              <a:gd name="T5" fmla="*/ 64 h 593"/>
              <a:gd name="T6" fmla="*/ 0 w 191"/>
              <a:gd name="T7" fmla="*/ 0 h 593"/>
              <a:gd name="T8" fmla="*/ 191 w 191"/>
              <a:gd name="T9" fmla="*/ 0 h 593"/>
              <a:gd name="T10" fmla="*/ 191 w 191"/>
              <a:gd name="T11" fmla="*/ 593 h 593"/>
              <a:gd name="T12" fmla="*/ 118 w 191"/>
              <a:gd name="T13" fmla="*/ 593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1" h="593">
                <a:moveTo>
                  <a:pt x="118" y="593"/>
                </a:moveTo>
                <a:lnTo>
                  <a:pt x="118" y="64"/>
                </a:lnTo>
                <a:lnTo>
                  <a:pt x="0" y="64"/>
                </a:lnTo>
                <a:lnTo>
                  <a:pt x="0" y="0"/>
                </a:lnTo>
                <a:lnTo>
                  <a:pt x="191" y="0"/>
                </a:lnTo>
                <a:lnTo>
                  <a:pt x="191" y="593"/>
                </a:lnTo>
                <a:lnTo>
                  <a:pt x="118" y="5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0" name="Freeform 1615"/>
          <p:cNvSpPr>
            <a:spLocks/>
          </p:cNvSpPr>
          <p:nvPr/>
        </p:nvSpPr>
        <p:spPr bwMode="auto">
          <a:xfrm>
            <a:off x="5114193" y="1621745"/>
            <a:ext cx="535784" cy="574726"/>
          </a:xfrm>
          <a:custGeom>
            <a:avLst/>
            <a:gdLst>
              <a:gd name="T0" fmla="*/ 385 w 853"/>
              <a:gd name="T1" fmla="*/ 0 h 915"/>
              <a:gd name="T2" fmla="*/ 367 w 853"/>
              <a:gd name="T3" fmla="*/ 17 h 915"/>
              <a:gd name="T4" fmla="*/ 367 w 853"/>
              <a:gd name="T5" fmla="*/ 189 h 915"/>
              <a:gd name="T6" fmla="*/ 329 w 853"/>
              <a:gd name="T7" fmla="*/ 244 h 915"/>
              <a:gd name="T8" fmla="*/ 383 w 853"/>
              <a:gd name="T9" fmla="*/ 369 h 915"/>
              <a:gd name="T10" fmla="*/ 362 w 853"/>
              <a:gd name="T11" fmla="*/ 482 h 915"/>
              <a:gd name="T12" fmla="*/ 206 w 853"/>
              <a:gd name="T13" fmla="*/ 513 h 915"/>
              <a:gd name="T14" fmla="*/ 15 w 853"/>
              <a:gd name="T15" fmla="*/ 492 h 915"/>
              <a:gd name="T16" fmla="*/ 0 w 853"/>
              <a:gd name="T17" fmla="*/ 508 h 915"/>
              <a:gd name="T18" fmla="*/ 407 w 853"/>
              <a:gd name="T19" fmla="*/ 915 h 915"/>
              <a:gd name="T20" fmla="*/ 853 w 853"/>
              <a:gd name="T21" fmla="*/ 468 h 915"/>
              <a:gd name="T22" fmla="*/ 385 w 853"/>
              <a:gd name="T23" fmla="*/ 0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3" h="915">
                <a:moveTo>
                  <a:pt x="385" y="0"/>
                </a:moveTo>
                <a:lnTo>
                  <a:pt x="367" y="17"/>
                </a:lnTo>
                <a:lnTo>
                  <a:pt x="367" y="189"/>
                </a:lnTo>
                <a:lnTo>
                  <a:pt x="329" y="244"/>
                </a:lnTo>
                <a:lnTo>
                  <a:pt x="383" y="369"/>
                </a:lnTo>
                <a:lnTo>
                  <a:pt x="362" y="482"/>
                </a:lnTo>
                <a:lnTo>
                  <a:pt x="206" y="513"/>
                </a:lnTo>
                <a:lnTo>
                  <a:pt x="15" y="492"/>
                </a:lnTo>
                <a:lnTo>
                  <a:pt x="0" y="508"/>
                </a:lnTo>
                <a:lnTo>
                  <a:pt x="407" y="915"/>
                </a:lnTo>
                <a:lnTo>
                  <a:pt x="853" y="468"/>
                </a:lnTo>
                <a:lnTo>
                  <a:pt x="385" y="0"/>
                </a:lnTo>
                <a:close/>
              </a:path>
            </a:pathLst>
          </a:custGeom>
          <a:gradFill>
            <a:gsLst>
              <a:gs pos="0">
                <a:schemeClr val="tx2">
                  <a:alpha val="40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1" name="Freeform 1611"/>
          <p:cNvSpPr>
            <a:spLocks/>
          </p:cNvSpPr>
          <p:nvPr/>
        </p:nvSpPr>
        <p:spPr bwMode="auto">
          <a:xfrm>
            <a:off x="5096607" y="1595365"/>
            <a:ext cx="286422" cy="373731"/>
          </a:xfrm>
          <a:custGeom>
            <a:avLst/>
            <a:gdLst>
              <a:gd name="T0" fmla="*/ 193 w 193"/>
              <a:gd name="T1" fmla="*/ 164 h 252"/>
              <a:gd name="T2" fmla="*/ 193 w 193"/>
              <a:gd name="T3" fmla="*/ 182 h 252"/>
              <a:gd name="T4" fmla="*/ 191 w 193"/>
              <a:gd name="T5" fmla="*/ 200 h 252"/>
              <a:gd name="T6" fmla="*/ 170 w 193"/>
              <a:gd name="T7" fmla="*/ 238 h 252"/>
              <a:gd name="T8" fmla="*/ 129 w 193"/>
              <a:gd name="T9" fmla="*/ 251 h 252"/>
              <a:gd name="T10" fmla="*/ 96 w 193"/>
              <a:gd name="T11" fmla="*/ 252 h 252"/>
              <a:gd name="T12" fmla="*/ 63 w 193"/>
              <a:gd name="T13" fmla="*/ 251 h 252"/>
              <a:gd name="T14" fmla="*/ 15 w 193"/>
              <a:gd name="T15" fmla="*/ 233 h 252"/>
              <a:gd name="T16" fmla="*/ 0 w 193"/>
              <a:gd name="T17" fmla="*/ 185 h 252"/>
              <a:gd name="T18" fmla="*/ 0 w 193"/>
              <a:gd name="T19" fmla="*/ 160 h 252"/>
              <a:gd name="T20" fmla="*/ 29 w 193"/>
              <a:gd name="T21" fmla="*/ 160 h 252"/>
              <a:gd name="T22" fmla="*/ 29 w 193"/>
              <a:gd name="T23" fmla="*/ 185 h 252"/>
              <a:gd name="T24" fmla="*/ 38 w 193"/>
              <a:gd name="T25" fmla="*/ 214 h 252"/>
              <a:gd name="T26" fmla="*/ 67 w 193"/>
              <a:gd name="T27" fmla="*/ 225 h 252"/>
              <a:gd name="T28" fmla="*/ 96 w 193"/>
              <a:gd name="T29" fmla="*/ 226 h 252"/>
              <a:gd name="T30" fmla="*/ 121 w 193"/>
              <a:gd name="T31" fmla="*/ 225 h 252"/>
              <a:gd name="T32" fmla="*/ 137 w 193"/>
              <a:gd name="T33" fmla="*/ 223 h 252"/>
              <a:gd name="T34" fmla="*/ 148 w 193"/>
              <a:gd name="T35" fmla="*/ 218 h 252"/>
              <a:gd name="T36" fmla="*/ 156 w 193"/>
              <a:gd name="T37" fmla="*/ 209 h 252"/>
              <a:gd name="T38" fmla="*/ 161 w 193"/>
              <a:gd name="T39" fmla="*/ 194 h 252"/>
              <a:gd name="T40" fmla="*/ 163 w 193"/>
              <a:gd name="T41" fmla="*/ 178 h 252"/>
              <a:gd name="T42" fmla="*/ 161 w 193"/>
              <a:gd name="T43" fmla="*/ 162 h 252"/>
              <a:gd name="T44" fmla="*/ 150 w 193"/>
              <a:gd name="T45" fmla="*/ 140 h 252"/>
              <a:gd name="T46" fmla="*/ 125 w 193"/>
              <a:gd name="T47" fmla="*/ 135 h 252"/>
              <a:gd name="T48" fmla="*/ 51 w 193"/>
              <a:gd name="T49" fmla="*/ 135 h 252"/>
              <a:gd name="T50" fmla="*/ 51 w 193"/>
              <a:gd name="T51" fmla="*/ 110 h 252"/>
              <a:gd name="T52" fmla="*/ 127 w 193"/>
              <a:gd name="T53" fmla="*/ 110 h 252"/>
              <a:gd name="T54" fmla="*/ 150 w 193"/>
              <a:gd name="T55" fmla="*/ 102 h 252"/>
              <a:gd name="T56" fmla="*/ 160 w 193"/>
              <a:gd name="T57" fmla="*/ 81 h 252"/>
              <a:gd name="T58" fmla="*/ 161 w 193"/>
              <a:gd name="T59" fmla="*/ 72 h 252"/>
              <a:gd name="T60" fmla="*/ 161 w 193"/>
              <a:gd name="T61" fmla="*/ 62 h 252"/>
              <a:gd name="T62" fmla="*/ 157 w 193"/>
              <a:gd name="T63" fmla="*/ 45 h 252"/>
              <a:gd name="T64" fmla="*/ 148 w 193"/>
              <a:gd name="T65" fmla="*/ 35 h 252"/>
              <a:gd name="T66" fmla="*/ 136 w 193"/>
              <a:gd name="T67" fmla="*/ 29 h 252"/>
              <a:gd name="T68" fmla="*/ 120 w 193"/>
              <a:gd name="T69" fmla="*/ 26 h 252"/>
              <a:gd name="T70" fmla="*/ 108 w 193"/>
              <a:gd name="T71" fmla="*/ 26 h 252"/>
              <a:gd name="T72" fmla="*/ 96 w 193"/>
              <a:gd name="T73" fmla="*/ 26 h 252"/>
              <a:gd name="T74" fmla="*/ 83 w 193"/>
              <a:gd name="T75" fmla="*/ 26 h 252"/>
              <a:gd name="T76" fmla="*/ 72 w 193"/>
              <a:gd name="T77" fmla="*/ 27 h 252"/>
              <a:gd name="T78" fmla="*/ 39 w 193"/>
              <a:gd name="T79" fmla="*/ 39 h 252"/>
              <a:gd name="T80" fmla="*/ 29 w 193"/>
              <a:gd name="T81" fmla="*/ 73 h 252"/>
              <a:gd name="T82" fmla="*/ 29 w 193"/>
              <a:gd name="T83" fmla="*/ 85 h 252"/>
              <a:gd name="T84" fmla="*/ 0 w 193"/>
              <a:gd name="T85" fmla="*/ 85 h 252"/>
              <a:gd name="T86" fmla="*/ 0 w 193"/>
              <a:gd name="T87" fmla="*/ 64 h 252"/>
              <a:gd name="T88" fmla="*/ 5 w 193"/>
              <a:gd name="T89" fmla="*/ 38 h 252"/>
              <a:gd name="T90" fmla="*/ 18 w 193"/>
              <a:gd name="T91" fmla="*/ 19 h 252"/>
              <a:gd name="T92" fmla="*/ 41 w 193"/>
              <a:gd name="T93" fmla="*/ 6 h 252"/>
              <a:gd name="T94" fmla="*/ 69 w 193"/>
              <a:gd name="T95" fmla="*/ 1 h 252"/>
              <a:gd name="T96" fmla="*/ 104 w 193"/>
              <a:gd name="T97" fmla="*/ 0 h 252"/>
              <a:gd name="T98" fmla="*/ 139 w 193"/>
              <a:gd name="T99" fmla="*/ 2 h 252"/>
              <a:gd name="T100" fmla="*/ 174 w 193"/>
              <a:gd name="T101" fmla="*/ 18 h 252"/>
              <a:gd name="T102" fmla="*/ 190 w 193"/>
              <a:gd name="T103" fmla="*/ 52 h 252"/>
              <a:gd name="T104" fmla="*/ 192 w 193"/>
              <a:gd name="T105" fmla="*/ 69 h 252"/>
              <a:gd name="T106" fmla="*/ 190 w 193"/>
              <a:gd name="T107" fmla="*/ 86 h 252"/>
              <a:gd name="T108" fmla="*/ 182 w 193"/>
              <a:gd name="T109" fmla="*/ 107 h 252"/>
              <a:gd name="T110" fmla="*/ 164 w 193"/>
              <a:gd name="T111" fmla="*/ 122 h 252"/>
              <a:gd name="T112" fmla="*/ 184 w 193"/>
              <a:gd name="T113" fmla="*/ 139 h 252"/>
              <a:gd name="T114" fmla="*/ 193 w 193"/>
              <a:gd name="T115" fmla="*/ 164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3" h="252">
                <a:moveTo>
                  <a:pt x="193" y="164"/>
                </a:moveTo>
                <a:cubicBezTo>
                  <a:pt x="193" y="170"/>
                  <a:pt x="193" y="176"/>
                  <a:pt x="193" y="182"/>
                </a:cubicBezTo>
                <a:cubicBezTo>
                  <a:pt x="193" y="188"/>
                  <a:pt x="192" y="194"/>
                  <a:pt x="191" y="200"/>
                </a:cubicBezTo>
                <a:cubicBezTo>
                  <a:pt x="188" y="218"/>
                  <a:pt x="181" y="231"/>
                  <a:pt x="170" y="238"/>
                </a:cubicBezTo>
                <a:cubicBezTo>
                  <a:pt x="160" y="245"/>
                  <a:pt x="146" y="250"/>
                  <a:pt x="129" y="251"/>
                </a:cubicBezTo>
                <a:cubicBezTo>
                  <a:pt x="118" y="251"/>
                  <a:pt x="107" y="251"/>
                  <a:pt x="96" y="252"/>
                </a:cubicBezTo>
                <a:cubicBezTo>
                  <a:pt x="85" y="252"/>
                  <a:pt x="74" y="252"/>
                  <a:pt x="63" y="251"/>
                </a:cubicBezTo>
                <a:cubicBezTo>
                  <a:pt x="41" y="251"/>
                  <a:pt x="25" y="245"/>
                  <a:pt x="15" y="233"/>
                </a:cubicBezTo>
                <a:cubicBezTo>
                  <a:pt x="5" y="222"/>
                  <a:pt x="0" y="206"/>
                  <a:pt x="0" y="185"/>
                </a:cubicBezTo>
                <a:cubicBezTo>
                  <a:pt x="0" y="160"/>
                  <a:pt x="0" y="160"/>
                  <a:pt x="0" y="160"/>
                </a:cubicBezTo>
                <a:cubicBezTo>
                  <a:pt x="29" y="160"/>
                  <a:pt x="29" y="160"/>
                  <a:pt x="29" y="160"/>
                </a:cubicBezTo>
                <a:cubicBezTo>
                  <a:pt x="29" y="185"/>
                  <a:pt x="29" y="185"/>
                  <a:pt x="29" y="185"/>
                </a:cubicBezTo>
                <a:cubicBezTo>
                  <a:pt x="29" y="197"/>
                  <a:pt x="32" y="207"/>
                  <a:pt x="38" y="214"/>
                </a:cubicBezTo>
                <a:cubicBezTo>
                  <a:pt x="44" y="221"/>
                  <a:pt x="54" y="225"/>
                  <a:pt x="67" y="225"/>
                </a:cubicBezTo>
                <a:cubicBezTo>
                  <a:pt x="77" y="226"/>
                  <a:pt x="87" y="226"/>
                  <a:pt x="96" y="226"/>
                </a:cubicBezTo>
                <a:cubicBezTo>
                  <a:pt x="105" y="226"/>
                  <a:pt x="113" y="226"/>
                  <a:pt x="121" y="225"/>
                </a:cubicBezTo>
                <a:cubicBezTo>
                  <a:pt x="127" y="225"/>
                  <a:pt x="132" y="224"/>
                  <a:pt x="137" y="223"/>
                </a:cubicBezTo>
                <a:cubicBezTo>
                  <a:pt x="141" y="222"/>
                  <a:pt x="145" y="220"/>
                  <a:pt x="148" y="218"/>
                </a:cubicBezTo>
                <a:cubicBezTo>
                  <a:pt x="152" y="216"/>
                  <a:pt x="154" y="213"/>
                  <a:pt x="156" y="209"/>
                </a:cubicBezTo>
                <a:cubicBezTo>
                  <a:pt x="159" y="205"/>
                  <a:pt x="160" y="200"/>
                  <a:pt x="161" y="194"/>
                </a:cubicBezTo>
                <a:cubicBezTo>
                  <a:pt x="162" y="189"/>
                  <a:pt x="163" y="184"/>
                  <a:pt x="163" y="178"/>
                </a:cubicBezTo>
                <a:cubicBezTo>
                  <a:pt x="163" y="173"/>
                  <a:pt x="162" y="167"/>
                  <a:pt x="161" y="162"/>
                </a:cubicBezTo>
                <a:cubicBezTo>
                  <a:pt x="160" y="151"/>
                  <a:pt x="156" y="144"/>
                  <a:pt x="150" y="140"/>
                </a:cubicBezTo>
                <a:cubicBezTo>
                  <a:pt x="144" y="137"/>
                  <a:pt x="136" y="135"/>
                  <a:pt x="125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36" y="110"/>
                  <a:pt x="144" y="107"/>
                  <a:pt x="150" y="102"/>
                </a:cubicBezTo>
                <a:cubicBezTo>
                  <a:pt x="156" y="98"/>
                  <a:pt x="159" y="90"/>
                  <a:pt x="160" y="81"/>
                </a:cubicBezTo>
                <a:cubicBezTo>
                  <a:pt x="161" y="78"/>
                  <a:pt x="161" y="75"/>
                  <a:pt x="161" y="72"/>
                </a:cubicBezTo>
                <a:cubicBezTo>
                  <a:pt x="161" y="68"/>
                  <a:pt x="161" y="65"/>
                  <a:pt x="161" y="62"/>
                </a:cubicBezTo>
                <a:cubicBezTo>
                  <a:pt x="161" y="55"/>
                  <a:pt x="159" y="50"/>
                  <a:pt x="157" y="45"/>
                </a:cubicBezTo>
                <a:cubicBezTo>
                  <a:pt x="155" y="41"/>
                  <a:pt x="152" y="37"/>
                  <a:pt x="148" y="35"/>
                </a:cubicBezTo>
                <a:cubicBezTo>
                  <a:pt x="145" y="32"/>
                  <a:pt x="140" y="30"/>
                  <a:pt x="136" y="29"/>
                </a:cubicBezTo>
                <a:cubicBezTo>
                  <a:pt x="131" y="27"/>
                  <a:pt x="125" y="27"/>
                  <a:pt x="120" y="26"/>
                </a:cubicBezTo>
                <a:cubicBezTo>
                  <a:pt x="116" y="26"/>
                  <a:pt x="112" y="26"/>
                  <a:pt x="108" y="26"/>
                </a:cubicBezTo>
                <a:cubicBezTo>
                  <a:pt x="104" y="26"/>
                  <a:pt x="100" y="26"/>
                  <a:pt x="96" y="26"/>
                </a:cubicBezTo>
                <a:cubicBezTo>
                  <a:pt x="92" y="26"/>
                  <a:pt x="87" y="26"/>
                  <a:pt x="83" y="26"/>
                </a:cubicBezTo>
                <a:cubicBezTo>
                  <a:pt x="79" y="27"/>
                  <a:pt x="75" y="27"/>
                  <a:pt x="72" y="27"/>
                </a:cubicBezTo>
                <a:cubicBezTo>
                  <a:pt x="57" y="28"/>
                  <a:pt x="46" y="32"/>
                  <a:pt x="39" y="39"/>
                </a:cubicBezTo>
                <a:cubicBezTo>
                  <a:pt x="33" y="47"/>
                  <a:pt x="29" y="58"/>
                  <a:pt x="29" y="73"/>
                </a:cubicBezTo>
                <a:cubicBezTo>
                  <a:pt x="29" y="85"/>
                  <a:pt x="29" y="85"/>
                  <a:pt x="29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5"/>
                  <a:pt x="1" y="46"/>
                  <a:pt x="5" y="38"/>
                </a:cubicBezTo>
                <a:cubicBezTo>
                  <a:pt x="8" y="31"/>
                  <a:pt x="12" y="24"/>
                  <a:pt x="18" y="19"/>
                </a:cubicBezTo>
                <a:cubicBezTo>
                  <a:pt x="25" y="13"/>
                  <a:pt x="32" y="9"/>
                  <a:pt x="41" y="6"/>
                </a:cubicBezTo>
                <a:cubicBezTo>
                  <a:pt x="50" y="3"/>
                  <a:pt x="60" y="1"/>
                  <a:pt x="69" y="1"/>
                </a:cubicBezTo>
                <a:cubicBezTo>
                  <a:pt x="80" y="0"/>
                  <a:pt x="92" y="0"/>
                  <a:pt x="104" y="0"/>
                </a:cubicBezTo>
                <a:cubicBezTo>
                  <a:pt x="116" y="1"/>
                  <a:pt x="128" y="1"/>
                  <a:pt x="139" y="2"/>
                </a:cubicBezTo>
                <a:cubicBezTo>
                  <a:pt x="153" y="4"/>
                  <a:pt x="164" y="9"/>
                  <a:pt x="174" y="18"/>
                </a:cubicBezTo>
                <a:cubicBezTo>
                  <a:pt x="183" y="26"/>
                  <a:pt x="188" y="38"/>
                  <a:pt x="190" y="52"/>
                </a:cubicBezTo>
                <a:cubicBezTo>
                  <a:pt x="191" y="58"/>
                  <a:pt x="192" y="63"/>
                  <a:pt x="192" y="69"/>
                </a:cubicBezTo>
                <a:cubicBezTo>
                  <a:pt x="191" y="75"/>
                  <a:pt x="191" y="80"/>
                  <a:pt x="190" y="86"/>
                </a:cubicBezTo>
                <a:cubicBezTo>
                  <a:pt x="189" y="93"/>
                  <a:pt x="186" y="100"/>
                  <a:pt x="182" y="107"/>
                </a:cubicBezTo>
                <a:cubicBezTo>
                  <a:pt x="177" y="114"/>
                  <a:pt x="171" y="118"/>
                  <a:pt x="164" y="122"/>
                </a:cubicBezTo>
                <a:cubicBezTo>
                  <a:pt x="172" y="125"/>
                  <a:pt x="179" y="131"/>
                  <a:pt x="184" y="139"/>
                </a:cubicBezTo>
                <a:cubicBezTo>
                  <a:pt x="189" y="147"/>
                  <a:pt x="192" y="155"/>
                  <a:pt x="193" y="1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3" name="Freeform 1616"/>
          <p:cNvSpPr>
            <a:spLocks/>
          </p:cNvSpPr>
          <p:nvPr/>
        </p:nvSpPr>
        <p:spPr bwMode="auto">
          <a:xfrm>
            <a:off x="6169488" y="2663513"/>
            <a:ext cx="562786" cy="590428"/>
          </a:xfrm>
          <a:custGeom>
            <a:avLst/>
            <a:gdLst>
              <a:gd name="T0" fmla="*/ 390 w 896"/>
              <a:gd name="T1" fmla="*/ 0 h 940"/>
              <a:gd name="T2" fmla="*/ 343 w 896"/>
              <a:gd name="T3" fmla="*/ 25 h 940"/>
              <a:gd name="T4" fmla="*/ 355 w 896"/>
              <a:gd name="T5" fmla="*/ 77 h 940"/>
              <a:gd name="T6" fmla="*/ 355 w 896"/>
              <a:gd name="T7" fmla="*/ 451 h 940"/>
              <a:gd name="T8" fmla="*/ 31 w 896"/>
              <a:gd name="T9" fmla="*/ 451 h 940"/>
              <a:gd name="T10" fmla="*/ 0 w 896"/>
              <a:gd name="T11" fmla="*/ 481 h 940"/>
              <a:gd name="T12" fmla="*/ 459 w 896"/>
              <a:gd name="T13" fmla="*/ 940 h 940"/>
              <a:gd name="T14" fmla="*/ 896 w 896"/>
              <a:gd name="T15" fmla="*/ 503 h 940"/>
              <a:gd name="T16" fmla="*/ 390 w 896"/>
              <a:gd name="T17" fmla="*/ 0 h 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96" h="940">
                <a:moveTo>
                  <a:pt x="390" y="0"/>
                </a:moveTo>
                <a:lnTo>
                  <a:pt x="343" y="25"/>
                </a:lnTo>
                <a:lnTo>
                  <a:pt x="355" y="77"/>
                </a:lnTo>
                <a:lnTo>
                  <a:pt x="355" y="451"/>
                </a:lnTo>
                <a:lnTo>
                  <a:pt x="31" y="451"/>
                </a:lnTo>
                <a:lnTo>
                  <a:pt x="0" y="481"/>
                </a:lnTo>
                <a:lnTo>
                  <a:pt x="459" y="940"/>
                </a:lnTo>
                <a:lnTo>
                  <a:pt x="896" y="503"/>
                </a:lnTo>
                <a:lnTo>
                  <a:pt x="390" y="0"/>
                </a:lnTo>
                <a:close/>
              </a:path>
            </a:pathLst>
          </a:custGeom>
          <a:gradFill>
            <a:gsLst>
              <a:gs pos="0">
                <a:schemeClr val="tx2">
                  <a:alpha val="40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4" name="Freeform 1612"/>
          <p:cNvSpPr>
            <a:spLocks noEditPoints="1"/>
          </p:cNvSpPr>
          <p:nvPr/>
        </p:nvSpPr>
        <p:spPr bwMode="auto">
          <a:xfrm>
            <a:off x="6168231" y="2663513"/>
            <a:ext cx="289561" cy="370589"/>
          </a:xfrm>
          <a:custGeom>
            <a:avLst/>
            <a:gdLst>
              <a:gd name="T0" fmla="*/ 387 w 461"/>
              <a:gd name="T1" fmla="*/ 481 h 590"/>
              <a:gd name="T2" fmla="*/ 387 w 461"/>
              <a:gd name="T3" fmla="*/ 590 h 590"/>
              <a:gd name="T4" fmla="*/ 316 w 461"/>
              <a:gd name="T5" fmla="*/ 590 h 590"/>
              <a:gd name="T6" fmla="*/ 316 w 461"/>
              <a:gd name="T7" fmla="*/ 481 h 590"/>
              <a:gd name="T8" fmla="*/ 0 w 461"/>
              <a:gd name="T9" fmla="*/ 481 h 590"/>
              <a:gd name="T10" fmla="*/ 0 w 461"/>
              <a:gd name="T11" fmla="*/ 418 h 590"/>
              <a:gd name="T12" fmla="*/ 260 w 461"/>
              <a:gd name="T13" fmla="*/ 0 h 590"/>
              <a:gd name="T14" fmla="*/ 387 w 461"/>
              <a:gd name="T15" fmla="*/ 0 h 590"/>
              <a:gd name="T16" fmla="*/ 387 w 461"/>
              <a:gd name="T17" fmla="*/ 420 h 590"/>
              <a:gd name="T18" fmla="*/ 461 w 461"/>
              <a:gd name="T19" fmla="*/ 420 h 590"/>
              <a:gd name="T20" fmla="*/ 461 w 461"/>
              <a:gd name="T21" fmla="*/ 481 h 590"/>
              <a:gd name="T22" fmla="*/ 387 w 461"/>
              <a:gd name="T23" fmla="*/ 481 h 590"/>
              <a:gd name="T24" fmla="*/ 316 w 461"/>
              <a:gd name="T25" fmla="*/ 63 h 590"/>
              <a:gd name="T26" fmla="*/ 298 w 461"/>
              <a:gd name="T27" fmla="*/ 63 h 590"/>
              <a:gd name="T28" fmla="*/ 80 w 461"/>
              <a:gd name="T29" fmla="*/ 420 h 590"/>
              <a:gd name="T30" fmla="*/ 316 w 461"/>
              <a:gd name="T31" fmla="*/ 420 h 590"/>
              <a:gd name="T32" fmla="*/ 316 w 461"/>
              <a:gd name="T33" fmla="*/ 63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61" h="590">
                <a:moveTo>
                  <a:pt x="387" y="481"/>
                </a:moveTo>
                <a:lnTo>
                  <a:pt x="387" y="590"/>
                </a:lnTo>
                <a:lnTo>
                  <a:pt x="316" y="590"/>
                </a:lnTo>
                <a:lnTo>
                  <a:pt x="316" y="481"/>
                </a:lnTo>
                <a:lnTo>
                  <a:pt x="0" y="481"/>
                </a:lnTo>
                <a:lnTo>
                  <a:pt x="0" y="418"/>
                </a:lnTo>
                <a:lnTo>
                  <a:pt x="260" y="0"/>
                </a:lnTo>
                <a:lnTo>
                  <a:pt x="387" y="0"/>
                </a:lnTo>
                <a:lnTo>
                  <a:pt x="387" y="420"/>
                </a:lnTo>
                <a:lnTo>
                  <a:pt x="461" y="420"/>
                </a:lnTo>
                <a:lnTo>
                  <a:pt x="461" y="481"/>
                </a:lnTo>
                <a:lnTo>
                  <a:pt x="387" y="481"/>
                </a:lnTo>
                <a:close/>
                <a:moveTo>
                  <a:pt x="316" y="63"/>
                </a:moveTo>
                <a:lnTo>
                  <a:pt x="298" y="63"/>
                </a:lnTo>
                <a:lnTo>
                  <a:pt x="80" y="420"/>
                </a:lnTo>
                <a:lnTo>
                  <a:pt x="316" y="420"/>
                </a:lnTo>
                <a:lnTo>
                  <a:pt x="316" y="63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6" name="Freeform 1614"/>
          <p:cNvSpPr>
            <a:spLocks/>
          </p:cNvSpPr>
          <p:nvPr/>
        </p:nvSpPr>
        <p:spPr bwMode="auto">
          <a:xfrm>
            <a:off x="3712399" y="1533878"/>
            <a:ext cx="558266" cy="599898"/>
          </a:xfrm>
          <a:custGeom>
            <a:avLst/>
            <a:gdLst>
              <a:gd name="T0" fmla="*/ 406 w 952"/>
              <a:gd name="T1" fmla="*/ 0 h 1023"/>
              <a:gd name="T2" fmla="*/ 406 w 952"/>
              <a:gd name="T3" fmla="*/ 0 h 1023"/>
              <a:gd name="T4" fmla="*/ 375 w 952"/>
              <a:gd name="T5" fmla="*/ 215 h 1023"/>
              <a:gd name="T6" fmla="*/ 61 w 952"/>
              <a:gd name="T7" fmla="*/ 357 h 1023"/>
              <a:gd name="T8" fmla="*/ 21 w 952"/>
              <a:gd name="T9" fmla="*/ 525 h 1023"/>
              <a:gd name="T10" fmla="*/ 0 w 952"/>
              <a:gd name="T11" fmla="*/ 551 h 1023"/>
              <a:gd name="T12" fmla="*/ 0 w 952"/>
              <a:gd name="T13" fmla="*/ 551 h 1023"/>
              <a:gd name="T14" fmla="*/ 472 w 952"/>
              <a:gd name="T15" fmla="*/ 1023 h 1023"/>
              <a:gd name="T16" fmla="*/ 952 w 952"/>
              <a:gd name="T17" fmla="*/ 546 h 1023"/>
              <a:gd name="T18" fmla="*/ 406 w 952"/>
              <a:gd name="T19" fmla="*/ 0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2" h="1023">
                <a:moveTo>
                  <a:pt x="406" y="0"/>
                </a:moveTo>
                <a:lnTo>
                  <a:pt x="406" y="0"/>
                </a:lnTo>
                <a:lnTo>
                  <a:pt x="375" y="215"/>
                </a:lnTo>
                <a:lnTo>
                  <a:pt x="61" y="357"/>
                </a:lnTo>
                <a:lnTo>
                  <a:pt x="21" y="525"/>
                </a:lnTo>
                <a:lnTo>
                  <a:pt x="0" y="551"/>
                </a:lnTo>
                <a:lnTo>
                  <a:pt x="0" y="551"/>
                </a:lnTo>
                <a:lnTo>
                  <a:pt x="472" y="1023"/>
                </a:lnTo>
                <a:lnTo>
                  <a:pt x="952" y="546"/>
                </a:lnTo>
                <a:lnTo>
                  <a:pt x="406" y="0"/>
                </a:lnTo>
                <a:close/>
              </a:path>
            </a:pathLst>
          </a:custGeom>
          <a:gradFill>
            <a:gsLst>
              <a:gs pos="0">
                <a:schemeClr val="tx2">
                  <a:alpha val="40000"/>
                </a:schemeClr>
              </a:gs>
              <a:gs pos="76000">
                <a:schemeClr val="bg1">
                  <a:alpha val="0"/>
                </a:schemeClr>
              </a:gs>
            </a:gsLst>
            <a:lin ang="36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7" name="Freeform 1610"/>
          <p:cNvSpPr>
            <a:spLocks/>
          </p:cNvSpPr>
          <p:nvPr/>
        </p:nvSpPr>
        <p:spPr bwMode="auto">
          <a:xfrm>
            <a:off x="3713573" y="1509249"/>
            <a:ext cx="263301" cy="347742"/>
          </a:xfrm>
          <a:custGeom>
            <a:avLst/>
            <a:gdLst>
              <a:gd name="T0" fmla="*/ 0 w 190"/>
              <a:gd name="T1" fmla="*/ 251 h 251"/>
              <a:gd name="T2" fmla="*/ 0 w 190"/>
              <a:gd name="T3" fmla="*/ 196 h 251"/>
              <a:gd name="T4" fmla="*/ 6 w 190"/>
              <a:gd name="T5" fmla="*/ 169 h 251"/>
              <a:gd name="T6" fmla="*/ 26 w 190"/>
              <a:gd name="T7" fmla="*/ 151 h 251"/>
              <a:gd name="T8" fmla="*/ 51 w 190"/>
              <a:gd name="T9" fmla="*/ 141 h 251"/>
              <a:gd name="T10" fmla="*/ 79 w 190"/>
              <a:gd name="T11" fmla="*/ 130 h 251"/>
              <a:gd name="T12" fmla="*/ 106 w 190"/>
              <a:gd name="T13" fmla="*/ 120 h 251"/>
              <a:gd name="T14" fmla="*/ 130 w 190"/>
              <a:gd name="T15" fmla="*/ 111 h 251"/>
              <a:gd name="T16" fmla="*/ 148 w 190"/>
              <a:gd name="T17" fmla="*/ 100 h 251"/>
              <a:gd name="T18" fmla="*/ 156 w 190"/>
              <a:gd name="T19" fmla="*/ 80 h 251"/>
              <a:gd name="T20" fmla="*/ 156 w 190"/>
              <a:gd name="T21" fmla="*/ 71 h 251"/>
              <a:gd name="T22" fmla="*/ 156 w 190"/>
              <a:gd name="T23" fmla="*/ 60 h 251"/>
              <a:gd name="T24" fmla="*/ 145 w 190"/>
              <a:gd name="T25" fmla="*/ 37 h 251"/>
              <a:gd name="T26" fmla="*/ 121 w 190"/>
              <a:gd name="T27" fmla="*/ 27 h 251"/>
              <a:gd name="T28" fmla="*/ 99 w 190"/>
              <a:gd name="T29" fmla="*/ 26 h 251"/>
              <a:gd name="T30" fmla="*/ 76 w 190"/>
              <a:gd name="T31" fmla="*/ 27 h 251"/>
              <a:gd name="T32" fmla="*/ 43 w 190"/>
              <a:gd name="T33" fmla="*/ 40 h 251"/>
              <a:gd name="T34" fmla="*/ 33 w 190"/>
              <a:gd name="T35" fmla="*/ 76 h 251"/>
              <a:gd name="T36" fmla="*/ 33 w 190"/>
              <a:gd name="T37" fmla="*/ 107 h 251"/>
              <a:gd name="T38" fmla="*/ 2 w 190"/>
              <a:gd name="T39" fmla="*/ 107 h 251"/>
              <a:gd name="T40" fmla="*/ 2 w 190"/>
              <a:gd name="T41" fmla="*/ 70 h 251"/>
              <a:gd name="T42" fmla="*/ 19 w 190"/>
              <a:gd name="T43" fmla="*/ 19 h 251"/>
              <a:gd name="T44" fmla="*/ 69 w 190"/>
              <a:gd name="T45" fmla="*/ 0 h 251"/>
              <a:gd name="T46" fmla="*/ 99 w 190"/>
              <a:gd name="T47" fmla="*/ 0 h 251"/>
              <a:gd name="T48" fmla="*/ 130 w 190"/>
              <a:gd name="T49" fmla="*/ 2 h 251"/>
              <a:gd name="T50" fmla="*/ 168 w 190"/>
              <a:gd name="T51" fmla="*/ 17 h 251"/>
              <a:gd name="T52" fmla="*/ 186 w 190"/>
              <a:gd name="T53" fmla="*/ 55 h 251"/>
              <a:gd name="T54" fmla="*/ 186 w 190"/>
              <a:gd name="T55" fmla="*/ 83 h 251"/>
              <a:gd name="T56" fmla="*/ 178 w 190"/>
              <a:gd name="T57" fmla="*/ 110 h 251"/>
              <a:gd name="T58" fmla="*/ 148 w 190"/>
              <a:gd name="T59" fmla="*/ 135 h 251"/>
              <a:gd name="T60" fmla="*/ 123 w 190"/>
              <a:gd name="T61" fmla="*/ 144 h 251"/>
              <a:gd name="T62" fmla="*/ 96 w 190"/>
              <a:gd name="T63" fmla="*/ 154 h 251"/>
              <a:gd name="T64" fmla="*/ 68 w 190"/>
              <a:gd name="T65" fmla="*/ 165 h 251"/>
              <a:gd name="T66" fmla="*/ 44 w 190"/>
              <a:gd name="T67" fmla="*/ 174 h 251"/>
              <a:gd name="T68" fmla="*/ 33 w 190"/>
              <a:gd name="T69" fmla="*/ 183 h 251"/>
              <a:gd name="T70" fmla="*/ 30 w 190"/>
              <a:gd name="T71" fmla="*/ 197 h 251"/>
              <a:gd name="T72" fmla="*/ 30 w 190"/>
              <a:gd name="T73" fmla="*/ 226 h 251"/>
              <a:gd name="T74" fmla="*/ 190 w 190"/>
              <a:gd name="T75" fmla="*/ 226 h 251"/>
              <a:gd name="T76" fmla="*/ 190 w 190"/>
              <a:gd name="T77" fmla="*/ 251 h 251"/>
              <a:gd name="T78" fmla="*/ 0 w 190"/>
              <a:gd name="T79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0" h="251">
                <a:moveTo>
                  <a:pt x="0" y="251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86"/>
                  <a:pt x="2" y="177"/>
                  <a:pt x="6" y="169"/>
                </a:cubicBezTo>
                <a:cubicBezTo>
                  <a:pt x="9" y="161"/>
                  <a:pt x="16" y="155"/>
                  <a:pt x="26" y="151"/>
                </a:cubicBezTo>
                <a:cubicBezTo>
                  <a:pt x="34" y="148"/>
                  <a:pt x="42" y="144"/>
                  <a:pt x="51" y="141"/>
                </a:cubicBezTo>
                <a:cubicBezTo>
                  <a:pt x="60" y="137"/>
                  <a:pt x="70" y="134"/>
                  <a:pt x="79" y="130"/>
                </a:cubicBezTo>
                <a:cubicBezTo>
                  <a:pt x="88" y="127"/>
                  <a:pt x="97" y="123"/>
                  <a:pt x="106" y="120"/>
                </a:cubicBezTo>
                <a:cubicBezTo>
                  <a:pt x="114" y="117"/>
                  <a:pt x="122" y="114"/>
                  <a:pt x="130" y="111"/>
                </a:cubicBezTo>
                <a:cubicBezTo>
                  <a:pt x="138" y="109"/>
                  <a:pt x="144" y="105"/>
                  <a:pt x="148" y="100"/>
                </a:cubicBezTo>
                <a:cubicBezTo>
                  <a:pt x="152" y="96"/>
                  <a:pt x="154" y="89"/>
                  <a:pt x="156" y="80"/>
                </a:cubicBezTo>
                <a:cubicBezTo>
                  <a:pt x="156" y="78"/>
                  <a:pt x="156" y="75"/>
                  <a:pt x="156" y="71"/>
                </a:cubicBezTo>
                <a:cubicBezTo>
                  <a:pt x="156" y="68"/>
                  <a:pt x="156" y="64"/>
                  <a:pt x="156" y="60"/>
                </a:cubicBezTo>
                <a:cubicBezTo>
                  <a:pt x="155" y="50"/>
                  <a:pt x="151" y="42"/>
                  <a:pt x="145" y="37"/>
                </a:cubicBezTo>
                <a:cubicBezTo>
                  <a:pt x="139" y="31"/>
                  <a:pt x="131" y="28"/>
                  <a:pt x="121" y="27"/>
                </a:cubicBezTo>
                <a:cubicBezTo>
                  <a:pt x="113" y="27"/>
                  <a:pt x="105" y="26"/>
                  <a:pt x="99" y="26"/>
                </a:cubicBezTo>
                <a:cubicBezTo>
                  <a:pt x="92" y="26"/>
                  <a:pt x="85" y="26"/>
                  <a:pt x="76" y="27"/>
                </a:cubicBezTo>
                <a:cubicBezTo>
                  <a:pt x="60" y="27"/>
                  <a:pt x="49" y="32"/>
                  <a:pt x="43" y="40"/>
                </a:cubicBezTo>
                <a:cubicBezTo>
                  <a:pt x="36" y="47"/>
                  <a:pt x="33" y="59"/>
                  <a:pt x="33" y="76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" y="107"/>
                  <a:pt x="2" y="107"/>
                  <a:pt x="2" y="107"/>
                </a:cubicBezTo>
                <a:cubicBezTo>
                  <a:pt x="2" y="70"/>
                  <a:pt x="2" y="70"/>
                  <a:pt x="2" y="70"/>
                </a:cubicBezTo>
                <a:cubicBezTo>
                  <a:pt x="2" y="49"/>
                  <a:pt x="8" y="32"/>
                  <a:pt x="19" y="19"/>
                </a:cubicBezTo>
                <a:cubicBezTo>
                  <a:pt x="31" y="7"/>
                  <a:pt x="47" y="1"/>
                  <a:pt x="69" y="0"/>
                </a:cubicBezTo>
                <a:cubicBezTo>
                  <a:pt x="78" y="0"/>
                  <a:pt x="88" y="0"/>
                  <a:pt x="99" y="0"/>
                </a:cubicBezTo>
                <a:cubicBezTo>
                  <a:pt x="109" y="0"/>
                  <a:pt x="119" y="0"/>
                  <a:pt x="130" y="2"/>
                </a:cubicBezTo>
                <a:cubicBezTo>
                  <a:pt x="146" y="3"/>
                  <a:pt x="159" y="9"/>
                  <a:pt x="168" y="17"/>
                </a:cubicBezTo>
                <a:cubicBezTo>
                  <a:pt x="178" y="26"/>
                  <a:pt x="183" y="38"/>
                  <a:pt x="186" y="55"/>
                </a:cubicBezTo>
                <a:cubicBezTo>
                  <a:pt x="187" y="64"/>
                  <a:pt x="187" y="73"/>
                  <a:pt x="186" y="83"/>
                </a:cubicBezTo>
                <a:cubicBezTo>
                  <a:pt x="185" y="93"/>
                  <a:pt x="182" y="102"/>
                  <a:pt x="178" y="110"/>
                </a:cubicBezTo>
                <a:cubicBezTo>
                  <a:pt x="171" y="121"/>
                  <a:pt x="161" y="130"/>
                  <a:pt x="148" y="135"/>
                </a:cubicBezTo>
                <a:cubicBezTo>
                  <a:pt x="140" y="137"/>
                  <a:pt x="132" y="140"/>
                  <a:pt x="123" y="144"/>
                </a:cubicBezTo>
                <a:cubicBezTo>
                  <a:pt x="114" y="147"/>
                  <a:pt x="105" y="151"/>
                  <a:pt x="96" y="154"/>
                </a:cubicBezTo>
                <a:cubicBezTo>
                  <a:pt x="87" y="158"/>
                  <a:pt x="77" y="161"/>
                  <a:pt x="68" y="165"/>
                </a:cubicBezTo>
                <a:cubicBezTo>
                  <a:pt x="59" y="168"/>
                  <a:pt x="51" y="171"/>
                  <a:pt x="44" y="174"/>
                </a:cubicBezTo>
                <a:cubicBezTo>
                  <a:pt x="39" y="176"/>
                  <a:pt x="35" y="179"/>
                  <a:pt x="33" y="183"/>
                </a:cubicBezTo>
                <a:cubicBezTo>
                  <a:pt x="31" y="187"/>
                  <a:pt x="30" y="192"/>
                  <a:pt x="30" y="197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190" y="226"/>
                  <a:pt x="190" y="226"/>
                  <a:pt x="190" y="226"/>
                </a:cubicBezTo>
                <a:cubicBezTo>
                  <a:pt x="190" y="251"/>
                  <a:pt x="190" y="251"/>
                  <a:pt x="190" y="251"/>
                </a:cubicBezTo>
                <a:lnTo>
                  <a:pt x="0" y="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1" name="标题 1"/>
          <p:cNvSpPr txBox="1">
            <a:spLocks/>
          </p:cNvSpPr>
          <p:nvPr/>
        </p:nvSpPr>
        <p:spPr>
          <a:xfrm>
            <a:off x="5918264" y="1632602"/>
            <a:ext cx="1301199" cy="278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6571424" y="3251902"/>
            <a:ext cx="1301199" cy="278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3" name="标题 1"/>
          <p:cNvSpPr txBox="1">
            <a:spLocks/>
          </p:cNvSpPr>
          <p:nvPr/>
        </p:nvSpPr>
        <p:spPr>
          <a:xfrm>
            <a:off x="1870136" y="1632602"/>
            <a:ext cx="1301199" cy="278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4" name="标题 1"/>
          <p:cNvSpPr txBox="1">
            <a:spLocks/>
          </p:cNvSpPr>
          <p:nvPr/>
        </p:nvSpPr>
        <p:spPr>
          <a:xfrm>
            <a:off x="1404797" y="3251902"/>
            <a:ext cx="1301199" cy="2782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010833" y="19548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单击添加您的章节标题</a:t>
            </a:r>
          </a:p>
        </p:txBody>
      </p:sp>
    </p:spTree>
    <p:extLst>
      <p:ext uri="{BB962C8B-B14F-4D97-AF65-F5344CB8AC3E}">
        <p14:creationId xmlns:p14="http://schemas.microsoft.com/office/powerpoint/2010/main" val="332625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plit orient="vert"/>
      </p:transition>
    </mc:Choice>
    <mc:Fallback xmlns="">
      <p:transition spd="slow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自定义 449">
      <a:dk1>
        <a:srgbClr val="F8F8F8"/>
      </a:dk1>
      <a:lt1>
        <a:srgbClr val="F8F8F8"/>
      </a:lt1>
      <a:dk2>
        <a:srgbClr val="F8F8F8"/>
      </a:dk2>
      <a:lt2>
        <a:srgbClr val="3E3E3E"/>
      </a:lt2>
      <a:accent1>
        <a:srgbClr val="D06577"/>
      </a:accent1>
      <a:accent2>
        <a:srgbClr val="574E8F"/>
      </a:accent2>
      <a:accent3>
        <a:srgbClr val="D06577"/>
      </a:accent3>
      <a:accent4>
        <a:srgbClr val="574E8F"/>
      </a:accent4>
      <a:accent5>
        <a:srgbClr val="D06577"/>
      </a:accent5>
      <a:accent6>
        <a:srgbClr val="574E8F"/>
      </a:accent6>
      <a:hlink>
        <a:srgbClr val="080808"/>
      </a:hlink>
      <a:folHlink>
        <a:srgbClr val="080808"/>
      </a:folHlink>
    </a:clrScheme>
    <a:fontScheme name="Temp">
      <a:majorFont>
        <a:latin typeface="张海山锐线体简"/>
        <a:ea typeface="张海山锐线体简"/>
        <a:cs typeface=""/>
      </a:majorFont>
      <a:minorFont>
        <a:latin typeface="张海山锐线体简"/>
        <a:ea typeface="张海山锐线体简"/>
        <a:cs typeface="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1080</TotalTime>
  <Words>783</Words>
  <Application>Microsoft Office PowerPoint</Application>
  <PresentationFormat>全屏显示(16:9)</PresentationFormat>
  <Paragraphs>172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Wingdings 2</vt:lpstr>
      <vt:lpstr>Wingdings</vt:lpstr>
      <vt:lpstr>Calibri</vt:lpstr>
      <vt:lpstr>Wingdings 3</vt:lpstr>
      <vt:lpstr>幼圆</vt:lpstr>
      <vt:lpstr>Arial</vt:lpstr>
      <vt:lpstr>张海山锐线体简</vt:lpstr>
      <vt:lpstr>Default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ddd</dc:creator>
  <cp:lastModifiedBy>Administrator</cp:lastModifiedBy>
  <cp:revision>145</cp:revision>
  <dcterms:created xsi:type="dcterms:W3CDTF">2015-04-12T13:19:40Z</dcterms:created>
  <dcterms:modified xsi:type="dcterms:W3CDTF">2019-03-27T13:23:07Z</dcterms:modified>
</cp:coreProperties>
</file>